
<file path=[Content_Types].xml><?xml version="1.0" encoding="utf-8"?>
<Types xmlns="http://schemas.openxmlformats.org/package/2006/content-types">
  <Default Extension="wav" ContentType="audio/x-wav"/>
  <Default Extension="jpeg" ContentType="image/jpeg"/>
  <Default Extension="png" ContentType="image/png"/>
  <Default Extension="gif" ContentType="image/gif"/>
  <Default Extension="mp3" ContentType="audio/mp3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  <p:sldMasterId id="2147483672" r:id="rId4"/>
    <p:sldMasterId id="2147483681" r:id="rId5"/>
  </p:sldMasterIdLst>
  <p:notesMasterIdLst>
    <p:notesMasterId r:id="rId21"/>
  </p:notesMasterIdLst>
  <p:sldIdLst>
    <p:sldId id="410" r:id="rId6"/>
    <p:sldId id="411" r:id="rId7"/>
    <p:sldId id="412" r:id="rId8"/>
    <p:sldId id="413" r:id="rId9"/>
    <p:sldId id="414" r:id="rId10"/>
    <p:sldId id="415" r:id="rId11"/>
    <p:sldId id="419" r:id="rId12"/>
    <p:sldId id="420" r:id="rId13"/>
    <p:sldId id="421" r:id="rId14"/>
    <p:sldId id="442" r:id="rId15"/>
    <p:sldId id="449" r:id="rId16"/>
    <p:sldId id="429" r:id="rId17"/>
    <p:sldId id="430" r:id="rId18"/>
    <p:sldId id="431" r:id="rId19"/>
    <p:sldId id="433" r:id="rId20"/>
    <p:sldId id="432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秦昌慧" initials="5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FEB6CC"/>
    <a:srgbClr val="F8FFF9"/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206"/>
        <p:guide pos="377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6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7AE11-7E09-4995-BA86-B76D3679DC3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7" name="图片 6" descr="9`R3CLDR5M]PPRN(_E%1Q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09220" y="-32173"/>
            <a:ext cx="12410440" cy="6921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720" y="4406959"/>
            <a:ext cx="10362823" cy="1362529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720" y="2906477"/>
            <a:ext cx="10362823" cy="1500483"/>
          </a:xfrm>
        </p:spPr>
        <p:txBody>
          <a:bodyPr anchor="b"/>
          <a:lstStyle>
            <a:lvl1pPr marL="0" indent="0">
              <a:buNone/>
              <a:defRPr sz="2400"/>
            </a:lvl1pPr>
            <a:lvl2pPr marL="544195" indent="0">
              <a:buNone/>
              <a:defRPr sz="2135"/>
            </a:lvl2pPr>
            <a:lvl3pPr marL="1087755" indent="0">
              <a:buNone/>
              <a:defRPr sz="1865"/>
            </a:lvl3pPr>
            <a:lvl4pPr marL="1632585" indent="0">
              <a:buNone/>
              <a:defRPr sz="1600"/>
            </a:lvl4pPr>
            <a:lvl5pPr marL="2176780" indent="0">
              <a:buNone/>
              <a:defRPr sz="1600"/>
            </a:lvl5pPr>
            <a:lvl6pPr marL="2720975" indent="0">
              <a:buNone/>
              <a:defRPr sz="1600"/>
            </a:lvl6pPr>
            <a:lvl7pPr marL="3264535" indent="0">
              <a:buNone/>
              <a:defRPr sz="1600"/>
            </a:lvl7pPr>
            <a:lvl8pPr marL="3809365" indent="0">
              <a:buNone/>
              <a:defRPr sz="1600"/>
            </a:lvl8pPr>
            <a:lvl9pPr marL="435356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10357" y="1600641"/>
            <a:ext cx="5394940" cy="4526015"/>
          </a:xfrm>
        </p:spPr>
        <p:txBody>
          <a:bodyPr/>
          <a:lstStyle>
            <a:lvl1pPr>
              <a:defRPr sz="3335"/>
            </a:lvl1pPr>
            <a:lvl2pPr>
              <a:defRPr sz="2800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86704" y="1600641"/>
            <a:ext cx="5394941" cy="4526015"/>
          </a:xfrm>
        </p:spPr>
        <p:txBody>
          <a:bodyPr/>
          <a:lstStyle>
            <a:lvl1pPr>
              <a:defRPr sz="3335"/>
            </a:lvl1pPr>
            <a:lvl2pPr>
              <a:defRPr sz="2800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10357" y="1534499"/>
            <a:ext cx="5385493" cy="640635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4195" indent="0">
              <a:buNone/>
              <a:defRPr sz="2400" b="1"/>
            </a:lvl2pPr>
            <a:lvl3pPr marL="1087755" indent="0">
              <a:buNone/>
              <a:defRPr sz="2135" b="1"/>
            </a:lvl3pPr>
            <a:lvl4pPr marL="1632585" indent="0">
              <a:buNone/>
              <a:defRPr sz="1865" b="1"/>
            </a:lvl4pPr>
            <a:lvl5pPr marL="2176780" indent="0">
              <a:buNone/>
              <a:defRPr sz="1865" b="1"/>
            </a:lvl5pPr>
            <a:lvl6pPr marL="2720975" indent="0">
              <a:buNone/>
              <a:defRPr sz="1865" b="1"/>
            </a:lvl6pPr>
            <a:lvl7pPr marL="3264535" indent="0">
              <a:buNone/>
              <a:defRPr sz="1865" b="1"/>
            </a:lvl7pPr>
            <a:lvl8pPr marL="3809365" indent="0">
              <a:buNone/>
              <a:defRPr sz="1865" b="1"/>
            </a:lvl8pPr>
            <a:lvl9pPr marL="4353560" indent="0">
              <a:buNone/>
              <a:defRPr sz="186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0357" y="2175133"/>
            <a:ext cx="5385493" cy="39515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35"/>
            </a:lvl3pPr>
            <a:lvl4pPr>
              <a:defRPr sz="1865"/>
            </a:lvl4pPr>
            <a:lvl5pPr>
              <a:defRPr sz="1865"/>
            </a:lvl5pPr>
            <a:lvl6pPr>
              <a:defRPr sz="1865"/>
            </a:lvl6pPr>
            <a:lvl7pPr>
              <a:defRPr sz="1865"/>
            </a:lvl7pPr>
            <a:lvl8pPr>
              <a:defRPr sz="1865"/>
            </a:lvl8pPr>
            <a:lvl9pPr>
              <a:defRPr sz="186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263" y="1534499"/>
            <a:ext cx="5387383" cy="640635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4195" indent="0">
              <a:buNone/>
              <a:defRPr sz="2400" b="1"/>
            </a:lvl2pPr>
            <a:lvl3pPr marL="1087755" indent="0">
              <a:buNone/>
              <a:defRPr sz="2135" b="1"/>
            </a:lvl3pPr>
            <a:lvl4pPr marL="1632585" indent="0">
              <a:buNone/>
              <a:defRPr sz="1865" b="1"/>
            </a:lvl4pPr>
            <a:lvl5pPr marL="2176780" indent="0">
              <a:buNone/>
              <a:defRPr sz="1865" b="1"/>
            </a:lvl5pPr>
            <a:lvl6pPr marL="2720975" indent="0">
              <a:buNone/>
              <a:defRPr sz="1865" b="1"/>
            </a:lvl6pPr>
            <a:lvl7pPr marL="3264535" indent="0">
              <a:buNone/>
              <a:defRPr sz="1865" b="1"/>
            </a:lvl7pPr>
            <a:lvl8pPr marL="3809365" indent="0">
              <a:buNone/>
              <a:defRPr sz="1865" b="1"/>
            </a:lvl8pPr>
            <a:lvl9pPr marL="4353560" indent="0">
              <a:buNone/>
              <a:defRPr sz="186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263" y="2175133"/>
            <a:ext cx="5387383" cy="39515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35"/>
            </a:lvl3pPr>
            <a:lvl4pPr>
              <a:defRPr sz="1865"/>
            </a:lvl4pPr>
            <a:lvl5pPr>
              <a:defRPr sz="1865"/>
            </a:lvl5pPr>
            <a:lvl6pPr>
              <a:defRPr sz="1865"/>
            </a:lvl6pPr>
            <a:lvl7pPr>
              <a:defRPr sz="1865"/>
            </a:lvl7pPr>
            <a:lvl8pPr>
              <a:defRPr sz="1865"/>
            </a:lvl8pPr>
            <a:lvl9pPr>
              <a:defRPr sz="186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0357" y="272128"/>
            <a:ext cx="4009831" cy="1162213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580" y="272128"/>
            <a:ext cx="6814065" cy="5854528"/>
          </a:xfrm>
        </p:spPr>
        <p:txBody>
          <a:bodyPr/>
          <a:lstStyle>
            <a:lvl1pPr>
              <a:defRPr sz="3865"/>
            </a:lvl1pPr>
            <a:lvl2pPr>
              <a:defRPr sz="3335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10357" y="1434341"/>
            <a:ext cx="4009831" cy="4692315"/>
          </a:xfrm>
        </p:spPr>
        <p:txBody>
          <a:bodyPr/>
          <a:lstStyle>
            <a:lvl1pPr marL="0" indent="0">
              <a:buNone/>
              <a:defRPr sz="1600"/>
            </a:lvl1pPr>
            <a:lvl2pPr marL="544195" indent="0">
              <a:buNone/>
              <a:defRPr sz="1465"/>
            </a:lvl2pPr>
            <a:lvl3pPr marL="1087755" indent="0">
              <a:buNone/>
              <a:defRPr sz="1200"/>
            </a:lvl3pPr>
            <a:lvl4pPr marL="1632585" indent="0">
              <a:buNone/>
              <a:defRPr sz="1065"/>
            </a:lvl4pPr>
            <a:lvl5pPr marL="2176780" indent="0">
              <a:buNone/>
              <a:defRPr sz="1065"/>
            </a:lvl5pPr>
            <a:lvl6pPr marL="2720975" indent="0">
              <a:buNone/>
              <a:defRPr sz="1065"/>
            </a:lvl6pPr>
            <a:lvl7pPr marL="3264535" indent="0">
              <a:buNone/>
              <a:defRPr sz="1065"/>
            </a:lvl7pPr>
            <a:lvl8pPr marL="3809365" indent="0">
              <a:buNone/>
              <a:defRPr sz="1065"/>
            </a:lvl8pPr>
            <a:lvl9pPr marL="4353560" indent="0">
              <a:buNone/>
              <a:defRPr sz="106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404" y="4800032"/>
            <a:ext cx="7314821" cy="566933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404" y="612288"/>
            <a:ext cx="7314821" cy="4115933"/>
          </a:xfrm>
        </p:spPr>
        <p:txBody>
          <a:bodyPr vert="horz" wrap="square" lIns="81628" tIns="40814" rIns="81628" bIns="40814" numCol="1" anchor="t" anchorCtr="0" compatLnSpc="1"/>
          <a:lstStyle>
            <a:lvl1pPr marL="0" indent="0">
              <a:buNone/>
              <a:defRPr sz="3865"/>
            </a:lvl1pPr>
            <a:lvl2pPr marL="544195" indent="0">
              <a:buNone/>
              <a:defRPr sz="3335"/>
            </a:lvl2pPr>
            <a:lvl3pPr marL="1087755" indent="0">
              <a:buNone/>
              <a:defRPr sz="2800"/>
            </a:lvl3pPr>
            <a:lvl4pPr marL="1632585" indent="0">
              <a:buNone/>
              <a:defRPr sz="2400"/>
            </a:lvl4pPr>
            <a:lvl5pPr marL="2176780" indent="0">
              <a:buNone/>
              <a:defRPr sz="2400"/>
            </a:lvl5pPr>
            <a:lvl6pPr marL="2720975" indent="0">
              <a:buNone/>
              <a:defRPr sz="2400"/>
            </a:lvl6pPr>
            <a:lvl7pPr marL="3264535" indent="0">
              <a:buNone/>
              <a:defRPr sz="2400"/>
            </a:lvl7pPr>
            <a:lvl8pPr marL="3809365" indent="0">
              <a:buNone/>
              <a:defRPr sz="2400"/>
            </a:lvl8pPr>
            <a:lvl9pPr marL="4353560" indent="0">
              <a:buNone/>
              <a:defRPr sz="24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9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zh-CN" altLang="en-US" sz="29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404" y="5366965"/>
            <a:ext cx="7314821" cy="805045"/>
          </a:xfrm>
        </p:spPr>
        <p:txBody>
          <a:bodyPr/>
          <a:lstStyle>
            <a:lvl1pPr marL="0" indent="0">
              <a:buNone/>
              <a:defRPr sz="1600"/>
            </a:lvl1pPr>
            <a:lvl2pPr marL="544195" indent="0">
              <a:buNone/>
              <a:defRPr sz="1465"/>
            </a:lvl2pPr>
            <a:lvl3pPr marL="1087755" indent="0">
              <a:buNone/>
              <a:defRPr sz="1200"/>
            </a:lvl3pPr>
            <a:lvl4pPr marL="1632585" indent="0">
              <a:buNone/>
              <a:defRPr sz="1065"/>
            </a:lvl4pPr>
            <a:lvl5pPr marL="2176780" indent="0">
              <a:buNone/>
              <a:defRPr sz="1065"/>
            </a:lvl5pPr>
            <a:lvl6pPr marL="2720975" indent="0">
              <a:buNone/>
              <a:defRPr sz="1065"/>
            </a:lvl6pPr>
            <a:lvl7pPr marL="3264535" indent="0">
              <a:buNone/>
              <a:defRPr sz="1065"/>
            </a:lvl7pPr>
            <a:lvl8pPr marL="3809365" indent="0">
              <a:buNone/>
              <a:defRPr sz="1065"/>
            </a:lvl8pPr>
            <a:lvl9pPr marL="4353560" indent="0">
              <a:buNone/>
              <a:defRPr sz="106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768" y="274019"/>
            <a:ext cx="2741877" cy="585263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10356" y="274019"/>
            <a:ext cx="8048004" cy="585263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56A17-8A2B-4C6E-B8F2-1CBAFC12F1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18BFB-B0E7-42C8-B8A6-B8639FEEDCA4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204828" y="221257"/>
            <a:ext cx="11781226" cy="6426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04828" y="221257"/>
            <a:ext cx="11781226" cy="6426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204828" y="221257"/>
            <a:ext cx="11781226" cy="6426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04828" y="221257"/>
            <a:ext cx="11781226" cy="6426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04828" y="221257"/>
            <a:ext cx="11781226" cy="6426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4800" y="1981200"/>
            <a:ext cx="4928616" cy="41148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34584" y="1981200"/>
            <a:ext cx="4928616" cy="41148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buClr>
                <a:srgbClr val="000000"/>
              </a:buClr>
            </a:pPr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Clr>
                <a:srgbClr val="000000"/>
              </a:buClr>
            </a:pPr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buClr>
                <a:srgbClr val="000000"/>
              </a:buClr>
            </a:pPr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zh-CN" dirty="0">
                <a:latin typeface="Times New Roman" panose="02020603050405020304" pitchFamily="18" charset="0"/>
              </a:rPr>
            </a:fld>
            <a:endParaRPr lang="zh-CN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05" descr="윗칸3"/>
          <p:cNvPicPr>
            <a:picLocks noChangeAspect="1"/>
          </p:cNvPicPr>
          <p:nvPr userDrawn="1"/>
        </p:nvPicPr>
        <p:blipFill>
          <a:blip r:embed="rId2"/>
          <a:srcRect t="23126"/>
          <a:stretch>
            <a:fillRect/>
          </a:stretch>
        </p:blipFill>
        <p:spPr>
          <a:xfrm>
            <a:off x="0" y="0"/>
            <a:ext cx="12192000" cy="1484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Picture 138" descr="풍차2"/>
          <p:cNvPicPr>
            <a:picLocks noChangeAspect="1"/>
          </p:cNvPicPr>
          <p:nvPr userDrawn="1"/>
        </p:nvPicPr>
        <p:blipFill>
          <a:blip r:embed="rId3"/>
          <a:srcRect r="2905" b="1166"/>
          <a:stretch>
            <a:fillRect/>
          </a:stretch>
        </p:blipFill>
        <p:spPr>
          <a:xfrm>
            <a:off x="4129617" y="4570413"/>
            <a:ext cx="8062383" cy="2287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0" name="Picture 7" descr="三角标（logo）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48683" y="0"/>
            <a:ext cx="829733" cy="487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Picture 8"/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AFFFF"/>
              </a:clrFrom>
              <a:clrTo>
                <a:srgbClr val="FA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9617" y="404813"/>
            <a:ext cx="1670049" cy="1282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cxnSp>
        <p:nvCxnSpPr>
          <p:cNvPr id="8" name="直接连接符 7" hidden="1"/>
          <p:cNvCxnSpPr/>
          <p:nvPr userDrawn="1"/>
        </p:nvCxnSpPr>
        <p:spPr>
          <a:xfrm>
            <a:off x="742950" y="434340"/>
            <a:ext cx="0" cy="1391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4" Type="http://schemas.openxmlformats.org/officeDocument/2006/relationships/theme" Target="../theme/theme2.xml"/><Relationship Id="rId13" Type="http://schemas.openxmlformats.org/officeDocument/2006/relationships/image" Target="../media/image4.jpeg"/><Relationship Id="rId12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theme" Target="../theme/theme3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9.xml"/><Relationship Id="rId8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1" Type="http://schemas.openxmlformats.org/officeDocument/2006/relationships/theme" Target="../theme/theme4.xml"/><Relationship Id="rId1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1">
            <a:alphaModFix amt="2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 descr="三上模板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2"/>
          <p:cNvSpPr>
            <a:spLocks noGrp="1"/>
          </p:cNvSpPr>
          <p:nvPr>
            <p:ph type="title"/>
          </p:nvPr>
        </p:nvSpPr>
        <p:spPr>
          <a:xfrm>
            <a:off x="609600" y="273051"/>
            <a:ext cx="10972800" cy="1145116"/>
          </a:xfrm>
          <a:prstGeom prst="rect">
            <a:avLst/>
          </a:prstGeom>
          <a:noFill/>
          <a:ln w="9525">
            <a:noFill/>
          </a:ln>
        </p:spPr>
        <p:txBody>
          <a:bodyPr lIns="81628" tIns="40814" rIns="81628" bIns="40814"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8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433"/>
          </a:xfrm>
          <a:prstGeom prst="rect">
            <a:avLst/>
          </a:prstGeom>
          <a:noFill/>
          <a:ln w="9525">
            <a:noFill/>
          </a:ln>
        </p:spPr>
        <p:txBody>
          <a:bodyPr lIns="81628" tIns="40814" rIns="81628" bIns="40814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4"/>
            <a:ext cx="2844800" cy="476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81628" tIns="40814" rIns="81628" bIns="40814" numCol="1" anchor="t" anchorCtr="0" compatLnSpc="1"/>
          <a:lstStyle>
            <a:lvl1pPr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4"/>
            <a:ext cx="3860800" cy="476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81628" tIns="40814" rIns="81628" bIns="40814" numCol="1" anchor="t" anchorCtr="0" compatLnSpc="1"/>
          <a:lstStyle>
            <a:lvl1pPr algn="ctr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4"/>
            <a:ext cx="2844800" cy="476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81628" tIns="40814" rIns="81628" bIns="40814" numCol="1" anchor="t" anchorCtr="0" compatLnSpc="1"/>
          <a:lstStyle>
            <a:lvl1pPr algn="r">
              <a:defRPr sz="16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08305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815975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224280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632585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406400" indent="-406400" algn="l" rtl="0" eaLnBrk="0" fontAlgn="base" hangingPunct="0">
        <a:spcBef>
          <a:spcPts val="130"/>
        </a:spcBef>
        <a:spcAft>
          <a:spcPct val="0"/>
        </a:spcAft>
        <a:buChar char="•"/>
        <a:defRPr sz="3865">
          <a:solidFill>
            <a:schemeClr val="tx1"/>
          </a:solidFill>
          <a:latin typeface="+mn-lt"/>
          <a:ea typeface="+mn-ea"/>
          <a:cs typeface="+mn-cs"/>
        </a:defRPr>
      </a:lvl1pPr>
      <a:lvl2pPr marL="883285" indent="-338455" algn="l" rtl="0" eaLnBrk="0" fontAlgn="base" hangingPunct="0">
        <a:spcBef>
          <a:spcPts val="130"/>
        </a:spcBef>
        <a:spcAft>
          <a:spcPct val="0"/>
        </a:spcAft>
        <a:buChar char="–"/>
        <a:defRPr sz="3335">
          <a:solidFill>
            <a:schemeClr val="tx1"/>
          </a:solidFill>
          <a:latin typeface="+mn-lt"/>
          <a:ea typeface="+mn-ea"/>
        </a:defRPr>
      </a:lvl2pPr>
      <a:lvl3pPr marL="1358900" indent="-271145" algn="l" rtl="0" eaLnBrk="0" fontAlgn="base" hangingPunct="0">
        <a:spcBef>
          <a:spcPts val="13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</a:defRPr>
      </a:lvl3pPr>
      <a:lvl4pPr marL="1903095" indent="-271145" algn="l" rtl="0" eaLnBrk="0" fontAlgn="base" hangingPunct="0">
        <a:spcBef>
          <a:spcPts val="13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446655" indent="-271145" algn="l" rtl="0" eaLnBrk="0" fontAlgn="base" hangingPunct="0">
        <a:spcBef>
          <a:spcPts val="13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992755" indent="-271780" algn="l" rtl="0" eaLnBrk="1" fontAlgn="base" hangingPunct="1">
        <a:spcBef>
          <a:spcPts val="13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3537585" indent="-271780" algn="l" rtl="0" eaLnBrk="1" fontAlgn="base" hangingPunct="1">
        <a:spcBef>
          <a:spcPts val="13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4081780" indent="-271780" algn="l" rtl="0" eaLnBrk="1" fontAlgn="base" hangingPunct="1">
        <a:spcBef>
          <a:spcPts val="13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4625340" indent="-271780" algn="l" rtl="0" eaLnBrk="1" fontAlgn="base" hangingPunct="1">
        <a:spcBef>
          <a:spcPts val="13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1087755" rtl="0" eaLnBrk="1" latinLnBrk="0" hangingPunct="1">
        <a:defRPr sz="2135" kern="1200">
          <a:solidFill>
            <a:schemeClr val="tx1"/>
          </a:solidFill>
          <a:latin typeface="+mn-lt"/>
          <a:ea typeface="+mn-ea"/>
          <a:cs typeface="+mn-cs"/>
        </a:defRPr>
      </a:lvl1pPr>
      <a:lvl2pPr marL="544195" algn="l" defTabSz="1087755" rtl="0" eaLnBrk="1" latinLnBrk="0" hangingPunct="1">
        <a:defRPr sz="2135" kern="1200">
          <a:solidFill>
            <a:schemeClr val="tx1"/>
          </a:solidFill>
          <a:latin typeface="+mn-lt"/>
          <a:ea typeface="+mn-ea"/>
          <a:cs typeface="+mn-cs"/>
        </a:defRPr>
      </a:lvl2pPr>
      <a:lvl3pPr marL="1087755" algn="l" defTabSz="1087755" rtl="0" eaLnBrk="1" latinLnBrk="0" hangingPunct="1">
        <a:defRPr sz="2135" kern="1200">
          <a:solidFill>
            <a:schemeClr val="tx1"/>
          </a:solidFill>
          <a:latin typeface="+mn-lt"/>
          <a:ea typeface="+mn-ea"/>
          <a:cs typeface="+mn-cs"/>
        </a:defRPr>
      </a:lvl3pPr>
      <a:lvl4pPr marL="1632585" algn="l" defTabSz="1087755" rtl="0" eaLnBrk="1" latinLnBrk="0" hangingPunct="1">
        <a:defRPr sz="2135" kern="1200">
          <a:solidFill>
            <a:schemeClr val="tx1"/>
          </a:solidFill>
          <a:latin typeface="+mn-lt"/>
          <a:ea typeface="+mn-ea"/>
          <a:cs typeface="+mn-cs"/>
        </a:defRPr>
      </a:lvl4pPr>
      <a:lvl5pPr marL="2176780" algn="l" defTabSz="1087755" rtl="0" eaLnBrk="1" latinLnBrk="0" hangingPunct="1">
        <a:defRPr sz="2135" kern="1200">
          <a:solidFill>
            <a:schemeClr val="tx1"/>
          </a:solidFill>
          <a:latin typeface="+mn-lt"/>
          <a:ea typeface="+mn-ea"/>
          <a:cs typeface="+mn-cs"/>
        </a:defRPr>
      </a:lvl5pPr>
      <a:lvl6pPr marL="2720975" algn="l" defTabSz="1087755" rtl="0" eaLnBrk="1" latinLnBrk="0" hangingPunct="1">
        <a:defRPr sz="2135" kern="1200">
          <a:solidFill>
            <a:schemeClr val="tx1"/>
          </a:solidFill>
          <a:latin typeface="+mn-lt"/>
          <a:ea typeface="+mn-ea"/>
          <a:cs typeface="+mn-cs"/>
        </a:defRPr>
      </a:lvl6pPr>
      <a:lvl7pPr marL="3264535" algn="l" defTabSz="1087755" rtl="0" eaLnBrk="1" latinLnBrk="0" hangingPunct="1">
        <a:defRPr sz="2135" kern="1200">
          <a:solidFill>
            <a:schemeClr val="tx1"/>
          </a:solidFill>
          <a:latin typeface="+mn-lt"/>
          <a:ea typeface="+mn-ea"/>
          <a:cs typeface="+mn-cs"/>
        </a:defRPr>
      </a:lvl7pPr>
      <a:lvl8pPr marL="3809365" algn="l" defTabSz="1087755" rtl="0" eaLnBrk="1" latinLnBrk="0" hangingPunct="1">
        <a:defRPr sz="2135" kern="1200">
          <a:solidFill>
            <a:schemeClr val="tx1"/>
          </a:solidFill>
          <a:latin typeface="+mn-lt"/>
          <a:ea typeface="+mn-ea"/>
          <a:cs typeface="+mn-cs"/>
        </a:defRPr>
      </a:lvl8pPr>
      <a:lvl9pPr marL="4353560" algn="l" defTabSz="1087755" rtl="0" eaLnBrk="1" latinLnBrk="0" hangingPunct="1">
        <a:defRPr sz="21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56A17-8A2B-4C6E-B8F2-1CBAFC12F1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18BFB-B0E7-42C8-B8A6-B8639FEEDCA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2.xml"/><Relationship Id="rId1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jpeg"/><Relationship Id="rId8" Type="http://schemas.openxmlformats.org/officeDocument/2006/relationships/image" Target="../media/image32.png"/><Relationship Id="rId7" Type="http://schemas.openxmlformats.org/officeDocument/2006/relationships/image" Target="../media/image31.png"/><Relationship Id="rId6" Type="http://schemas.openxmlformats.org/officeDocument/2006/relationships/audio" Target="../media/audio3.wav"/><Relationship Id="rId5" Type="http://schemas.openxmlformats.org/officeDocument/2006/relationships/slide" Target="slide3.xml"/><Relationship Id="rId4" Type="http://schemas.openxmlformats.org/officeDocument/2006/relationships/slide" Target="slide13.xml"/><Relationship Id="rId3" Type="http://schemas.openxmlformats.org/officeDocument/2006/relationships/slide" Target="slide1.xml"/><Relationship Id="rId2" Type="http://schemas.openxmlformats.org/officeDocument/2006/relationships/image" Target="../media/image30.jpe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34.png"/><Relationship Id="rId1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audio" Target="../media/audio2.wav"/><Relationship Id="rId8" Type="http://schemas.openxmlformats.org/officeDocument/2006/relationships/image" Target="../media/image39.GIF"/><Relationship Id="rId7" Type="http://schemas.openxmlformats.org/officeDocument/2006/relationships/image" Target="../media/image38.GIF"/><Relationship Id="rId6" Type="http://schemas.openxmlformats.org/officeDocument/2006/relationships/image" Target="../media/image37.GIF"/><Relationship Id="rId5" Type="http://schemas.openxmlformats.org/officeDocument/2006/relationships/image" Target="../media/image36.GIF"/><Relationship Id="rId4" Type="http://schemas.openxmlformats.org/officeDocument/2006/relationships/image" Target="../media/image35.GIF"/><Relationship Id="rId3" Type="http://schemas.openxmlformats.org/officeDocument/2006/relationships/image" Target="../media/image15.GIF"/><Relationship Id="rId2" Type="http://schemas.openxmlformats.org/officeDocument/2006/relationships/image" Target="../media/image16.GIF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3.xml"/><Relationship Id="rId5" Type="http://schemas.openxmlformats.org/officeDocument/2006/relationships/image" Target="../media/image41.png"/><Relationship Id="rId4" Type="http://schemas.openxmlformats.org/officeDocument/2006/relationships/tags" Target="../tags/tag1.xml"/><Relationship Id="rId3" Type="http://schemas.microsoft.com/office/2007/relationships/media" Target="../media/media2.mp4"/><Relationship Id="rId2" Type="http://schemas.openxmlformats.org/officeDocument/2006/relationships/video" Target="../media/media2.mp4"/><Relationship Id="rId1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7.GIF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3.GIF"/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4.GIF"/><Relationship Id="rId3" Type="http://schemas.openxmlformats.org/officeDocument/2006/relationships/image" Target="../media/image15.GIF"/><Relationship Id="rId2" Type="http://schemas.openxmlformats.org/officeDocument/2006/relationships/image" Target="../media/image16.GIF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audio" Target="../media/audio2.wav"/><Relationship Id="rId7" Type="http://schemas.openxmlformats.org/officeDocument/2006/relationships/image" Target="../media/image21.GIF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Relationship Id="rId3" Type="http://schemas.openxmlformats.org/officeDocument/2006/relationships/image" Target="../media/image15.GIF"/><Relationship Id="rId2" Type="http://schemas.openxmlformats.org/officeDocument/2006/relationships/image" Target="../media/image16.GIF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audio" Target="../media/audio2.wav"/><Relationship Id="rId7" Type="http://schemas.openxmlformats.org/officeDocument/2006/relationships/image" Target="../media/image25.GIF"/><Relationship Id="rId6" Type="http://schemas.openxmlformats.org/officeDocument/2006/relationships/image" Target="../media/image24.GIF"/><Relationship Id="rId5" Type="http://schemas.openxmlformats.org/officeDocument/2006/relationships/image" Target="../media/image18.GIF"/><Relationship Id="rId4" Type="http://schemas.openxmlformats.org/officeDocument/2006/relationships/image" Target="../media/image19.GIF"/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6.png"/><Relationship Id="rId3" Type="http://schemas.openxmlformats.org/officeDocument/2006/relationships/image" Target="../media/image22.GIF"/><Relationship Id="rId2" Type="http://schemas.openxmlformats.org/officeDocument/2006/relationships/image" Target="../media/image23.GIF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7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7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2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952615" y="4805680"/>
            <a:ext cx="43440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3600" b="1">
              <a:ln w="3175">
                <a:solidFill>
                  <a:srgbClr val="0070C0"/>
                </a:solidFill>
                <a:prstDash val="solid"/>
              </a:ln>
              <a:solidFill>
                <a:srgbClr val="FF0000"/>
              </a:solidFill>
              <a:effectLst/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2948" y="4337782"/>
            <a:ext cx="480250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002060"/>
                </a:solidFill>
              </a:rPr>
              <a:t> </a:t>
            </a:r>
            <a:r>
              <a:rPr lang="zh-CN" altLang="en-US" sz="4400" b="1" dirty="0" smtClean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执教者：  戴晶晶</a:t>
            </a:r>
            <a:endParaRPr lang="zh-CN" altLang="en-US" sz="4400" b="1" dirty="0" smtClean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1987" name="文本框 41986"/>
          <p:cNvSpPr txBox="1"/>
          <p:nvPr/>
        </p:nvSpPr>
        <p:spPr>
          <a:xfrm>
            <a:off x="226060" y="997585"/>
            <a:ext cx="11889740" cy="2214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8000" b="1" noProof="1" dirty="0">
                <a:solidFill>
                  <a:srgbClr val="FF66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  </a:t>
            </a:r>
            <a:r>
              <a:rPr lang="en-US" altLang="zh-CN" sz="13800" b="1" noProof="1" dirty="0">
                <a:solidFill>
                  <a:srgbClr val="FF66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11500" b="1" noProof="1" dirty="0">
                <a:solidFill>
                  <a:srgbClr val="FF66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认识几分之一</a:t>
            </a:r>
            <a:endParaRPr lang="zh-CN" altLang="en-US" sz="11500" b="1" noProof="1" dirty="0">
              <a:solidFill>
                <a:srgbClr val="FF6699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904" y="5348817"/>
            <a:ext cx="4788572" cy="1509351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6985" y="4319270"/>
            <a:ext cx="2305685" cy="2385060"/>
            <a:chOff x="819582" y="2439682"/>
            <a:chExt cx="4345515" cy="4418318"/>
          </a:xfrm>
        </p:grpSpPr>
        <p:sp>
          <p:nvSpPr>
            <p:cNvPr id="4" name="AutoShape 2"/>
            <p:cNvSpPr/>
            <p:nvPr/>
          </p:nvSpPr>
          <p:spPr bwMode="auto">
            <a:xfrm>
              <a:off x="1593873" y="2975663"/>
              <a:ext cx="2895984" cy="3882337"/>
            </a:xfrm>
            <a:custGeom>
              <a:avLst/>
              <a:gdLst>
                <a:gd name="T0" fmla="*/ 1314450 w 20607"/>
                <a:gd name="T1" fmla="*/ 1805588 h 21337"/>
                <a:gd name="T2" fmla="*/ 1314450 w 20607"/>
                <a:gd name="T3" fmla="*/ 1805588 h 21337"/>
                <a:gd name="T4" fmla="*/ 1314450 w 20607"/>
                <a:gd name="T5" fmla="*/ 1805588 h 21337"/>
                <a:gd name="T6" fmla="*/ 1314450 w 20607"/>
                <a:gd name="T7" fmla="*/ 1805588 h 213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607" h="21337">
                  <a:moveTo>
                    <a:pt x="7457" y="21337"/>
                  </a:moveTo>
                  <a:cubicBezTo>
                    <a:pt x="7457" y="21337"/>
                    <a:pt x="10109" y="14324"/>
                    <a:pt x="8063" y="12640"/>
                  </a:cubicBezTo>
                  <a:cubicBezTo>
                    <a:pt x="4425" y="9779"/>
                    <a:pt x="-425" y="9050"/>
                    <a:pt x="29" y="8938"/>
                  </a:cubicBezTo>
                  <a:cubicBezTo>
                    <a:pt x="2909" y="8377"/>
                    <a:pt x="7532" y="11238"/>
                    <a:pt x="8745" y="10452"/>
                  </a:cubicBezTo>
                  <a:cubicBezTo>
                    <a:pt x="9730" y="9835"/>
                    <a:pt x="9882" y="6301"/>
                    <a:pt x="9124" y="4954"/>
                  </a:cubicBezTo>
                  <a:cubicBezTo>
                    <a:pt x="7684" y="2317"/>
                    <a:pt x="4122" y="1364"/>
                    <a:pt x="5334" y="1364"/>
                  </a:cubicBezTo>
                  <a:cubicBezTo>
                    <a:pt x="7002" y="1364"/>
                    <a:pt x="9276" y="3439"/>
                    <a:pt x="9579" y="3159"/>
                  </a:cubicBezTo>
                  <a:cubicBezTo>
                    <a:pt x="9958" y="2934"/>
                    <a:pt x="12004" y="-263"/>
                    <a:pt x="12762" y="17"/>
                  </a:cubicBezTo>
                  <a:cubicBezTo>
                    <a:pt x="12989" y="129"/>
                    <a:pt x="10867" y="1756"/>
                    <a:pt x="10867" y="4169"/>
                  </a:cubicBezTo>
                  <a:cubicBezTo>
                    <a:pt x="10867" y="6525"/>
                    <a:pt x="11246" y="11294"/>
                    <a:pt x="12534" y="10733"/>
                  </a:cubicBezTo>
                  <a:cubicBezTo>
                    <a:pt x="14732" y="9723"/>
                    <a:pt x="19052" y="7984"/>
                    <a:pt x="20568" y="8096"/>
                  </a:cubicBezTo>
                  <a:cubicBezTo>
                    <a:pt x="21175" y="8152"/>
                    <a:pt x="14429" y="10116"/>
                    <a:pt x="12989" y="12528"/>
                  </a:cubicBezTo>
                  <a:cubicBezTo>
                    <a:pt x="11777" y="14548"/>
                    <a:pt x="12459" y="20663"/>
                    <a:pt x="13065" y="21337"/>
                  </a:cubicBezTo>
                  <a:lnTo>
                    <a:pt x="7457" y="21337"/>
                  </a:lnTo>
                  <a:close/>
                </a:path>
              </a:pathLst>
            </a:custGeom>
            <a:solidFill>
              <a:srgbClr val="8C7123"/>
            </a:solidFill>
            <a:ln>
              <a:noFill/>
            </a:ln>
            <a:effectLst/>
          </p:spPr>
          <p:txBody>
            <a:bodyPr lIns="0" tIns="0" rIns="0" bIns="0"/>
            <a:p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" name="AutoShape 3"/>
            <p:cNvSpPr/>
            <p:nvPr/>
          </p:nvSpPr>
          <p:spPr bwMode="auto">
            <a:xfrm>
              <a:off x="3383331" y="4263828"/>
              <a:ext cx="277571" cy="397997"/>
            </a:xfrm>
            <a:custGeom>
              <a:avLst/>
              <a:gdLst>
                <a:gd name="T0" fmla="*/ 125992 w 9894"/>
                <a:gd name="T1" fmla="*/ 180655 h 21600"/>
                <a:gd name="T2" fmla="*/ 125992 w 9894"/>
                <a:gd name="T3" fmla="*/ 180655 h 21600"/>
                <a:gd name="T4" fmla="*/ 125992 w 9894"/>
                <a:gd name="T5" fmla="*/ 180655 h 21600"/>
                <a:gd name="T6" fmla="*/ 125992 w 9894"/>
                <a:gd name="T7" fmla="*/ 18065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894" h="21600">
                  <a:moveTo>
                    <a:pt x="5448" y="21599"/>
                  </a:moveTo>
                  <a:cubicBezTo>
                    <a:pt x="5448" y="21599"/>
                    <a:pt x="-4783" y="19938"/>
                    <a:pt x="2795" y="0"/>
                  </a:cubicBezTo>
                  <a:cubicBezTo>
                    <a:pt x="2795" y="0"/>
                    <a:pt x="16817" y="14399"/>
                    <a:pt x="5448" y="21599"/>
                  </a:cubicBezTo>
                  <a:close/>
                </a:path>
              </a:pathLst>
            </a:custGeom>
            <a:solidFill>
              <a:srgbClr val="059BA3"/>
            </a:solidFill>
            <a:ln>
              <a:noFill/>
            </a:ln>
            <a:effectLst/>
          </p:spPr>
          <p:txBody>
            <a:bodyPr lIns="0" tIns="0" rIns="0" bIns="0"/>
            <a:p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6" name="AutoShape 4"/>
            <p:cNvSpPr/>
            <p:nvPr/>
          </p:nvSpPr>
          <p:spPr bwMode="auto">
            <a:xfrm>
              <a:off x="3853463" y="4042720"/>
              <a:ext cx="261906" cy="409052"/>
            </a:xfrm>
            <a:custGeom>
              <a:avLst/>
              <a:gdLst>
                <a:gd name="T0" fmla="*/ 118869 w 9611"/>
                <a:gd name="T1" fmla="*/ 185673 h 21600"/>
                <a:gd name="T2" fmla="*/ 118869 w 9611"/>
                <a:gd name="T3" fmla="*/ 185673 h 21600"/>
                <a:gd name="T4" fmla="*/ 118869 w 9611"/>
                <a:gd name="T5" fmla="*/ 185673 h 21600"/>
                <a:gd name="T6" fmla="*/ 118869 w 9611"/>
                <a:gd name="T7" fmla="*/ 18567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611" h="21600">
                  <a:moveTo>
                    <a:pt x="3586" y="21599"/>
                  </a:moveTo>
                  <a:cubicBezTo>
                    <a:pt x="3586" y="21599"/>
                    <a:pt x="-5446" y="17280"/>
                    <a:pt x="5157" y="0"/>
                  </a:cubicBezTo>
                  <a:cubicBezTo>
                    <a:pt x="5157" y="0"/>
                    <a:pt x="16153" y="18900"/>
                    <a:pt x="3586" y="21599"/>
                  </a:cubicBezTo>
                  <a:close/>
                </a:path>
              </a:pathLst>
            </a:custGeom>
            <a:solidFill>
              <a:srgbClr val="059BA3"/>
            </a:solidFill>
            <a:ln>
              <a:noFill/>
            </a:ln>
            <a:effectLst/>
          </p:spPr>
          <p:txBody>
            <a:bodyPr lIns="0" tIns="0" rIns="0" bIns="0"/>
            <a:p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7" name="AutoShape 5"/>
            <p:cNvSpPr/>
            <p:nvPr/>
          </p:nvSpPr>
          <p:spPr bwMode="auto">
            <a:xfrm>
              <a:off x="4227275" y="3854777"/>
              <a:ext cx="308268" cy="480914"/>
            </a:xfrm>
            <a:custGeom>
              <a:avLst/>
              <a:gdLst>
                <a:gd name="T0" fmla="*/ 139912 w 10585"/>
                <a:gd name="T1" fmla="*/ 218292 h 21600"/>
                <a:gd name="T2" fmla="*/ 139912 w 10585"/>
                <a:gd name="T3" fmla="*/ 218292 h 21600"/>
                <a:gd name="T4" fmla="*/ 139912 w 10585"/>
                <a:gd name="T5" fmla="*/ 218292 h 21600"/>
                <a:gd name="T6" fmla="*/ 139912 w 10585"/>
                <a:gd name="T7" fmla="*/ 21829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585" h="21600">
                  <a:moveTo>
                    <a:pt x="2210" y="21599"/>
                  </a:moveTo>
                  <a:cubicBezTo>
                    <a:pt x="2210" y="21599"/>
                    <a:pt x="-5844" y="11489"/>
                    <a:pt x="8800" y="0"/>
                  </a:cubicBezTo>
                  <a:cubicBezTo>
                    <a:pt x="8800" y="0"/>
                    <a:pt x="15756" y="19761"/>
                    <a:pt x="2210" y="21599"/>
                  </a:cubicBezTo>
                  <a:close/>
                </a:path>
              </a:pathLst>
            </a:custGeom>
            <a:solidFill>
              <a:srgbClr val="059BA3"/>
            </a:solidFill>
            <a:ln>
              <a:noFill/>
            </a:ln>
            <a:effectLst/>
          </p:spPr>
          <p:txBody>
            <a:bodyPr lIns="0" tIns="0" rIns="0" bIns="0"/>
            <a:p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8" name="AutoShape 6"/>
            <p:cNvSpPr/>
            <p:nvPr/>
          </p:nvSpPr>
          <p:spPr bwMode="auto">
            <a:xfrm>
              <a:off x="4664392" y="4064778"/>
              <a:ext cx="500705" cy="270017"/>
            </a:xfrm>
            <a:custGeom>
              <a:avLst/>
              <a:gdLst>
                <a:gd name="T0" fmla="*/ 227263 w 19937"/>
                <a:gd name="T1" fmla="*/ 192776 h 14258"/>
                <a:gd name="T2" fmla="*/ 227263 w 19937"/>
                <a:gd name="T3" fmla="*/ 192776 h 14258"/>
                <a:gd name="T4" fmla="*/ 227263 w 19937"/>
                <a:gd name="T5" fmla="*/ 192776 h 14258"/>
                <a:gd name="T6" fmla="*/ 227263 w 19937"/>
                <a:gd name="T7" fmla="*/ 192776 h 142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937" h="14258">
                  <a:moveTo>
                    <a:pt x="31" y="8876"/>
                  </a:moveTo>
                  <a:cubicBezTo>
                    <a:pt x="31" y="8876"/>
                    <a:pt x="-1663" y="-4084"/>
                    <a:pt x="19936" y="1316"/>
                  </a:cubicBezTo>
                  <a:cubicBezTo>
                    <a:pt x="19936" y="1316"/>
                    <a:pt x="17819" y="4016"/>
                    <a:pt x="14854" y="9416"/>
                  </a:cubicBezTo>
                  <a:cubicBezTo>
                    <a:pt x="11889" y="14276"/>
                    <a:pt x="2995" y="17515"/>
                    <a:pt x="31" y="8876"/>
                  </a:cubicBezTo>
                  <a:close/>
                </a:path>
              </a:pathLst>
            </a:custGeom>
            <a:solidFill>
              <a:srgbClr val="059BA3"/>
            </a:solidFill>
            <a:ln>
              <a:noFill/>
            </a:ln>
            <a:effectLst/>
          </p:spPr>
          <p:txBody>
            <a:bodyPr lIns="0" tIns="0" rIns="0" bIns="0"/>
            <a:p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AutoShape 7"/>
            <p:cNvSpPr/>
            <p:nvPr/>
          </p:nvSpPr>
          <p:spPr bwMode="auto">
            <a:xfrm>
              <a:off x="4503216" y="4529158"/>
              <a:ext cx="431043" cy="247065"/>
            </a:xfrm>
            <a:custGeom>
              <a:avLst/>
              <a:gdLst>
                <a:gd name="T0" fmla="*/ 195655 w 19438"/>
                <a:gd name="T1" fmla="*/ 112138 h 16645"/>
                <a:gd name="T2" fmla="*/ 195655 w 19438"/>
                <a:gd name="T3" fmla="*/ 112138 h 16645"/>
                <a:gd name="T4" fmla="*/ 195655 w 19438"/>
                <a:gd name="T5" fmla="*/ 112138 h 16645"/>
                <a:gd name="T6" fmla="*/ 195655 w 19438"/>
                <a:gd name="T7" fmla="*/ 112138 h 166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438" h="16645">
                  <a:moveTo>
                    <a:pt x="4557" y="0"/>
                  </a:moveTo>
                  <a:cubicBezTo>
                    <a:pt x="4557" y="0"/>
                    <a:pt x="17038" y="2090"/>
                    <a:pt x="19438" y="13935"/>
                  </a:cubicBezTo>
                  <a:cubicBezTo>
                    <a:pt x="19438" y="13935"/>
                    <a:pt x="11277" y="21599"/>
                    <a:pt x="2157" y="11148"/>
                  </a:cubicBezTo>
                  <a:cubicBezTo>
                    <a:pt x="-2162" y="5574"/>
                    <a:pt x="717" y="696"/>
                    <a:pt x="4557" y="0"/>
                  </a:cubicBezTo>
                  <a:close/>
                </a:path>
              </a:pathLst>
            </a:custGeom>
            <a:solidFill>
              <a:srgbClr val="059BA3"/>
            </a:solidFill>
            <a:ln>
              <a:noFill/>
            </a:ln>
            <a:effectLst/>
          </p:spPr>
          <p:txBody>
            <a:bodyPr lIns="0" tIns="0" rIns="0" bIns="0"/>
            <a:p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AutoShape 8"/>
            <p:cNvSpPr/>
            <p:nvPr/>
          </p:nvSpPr>
          <p:spPr bwMode="auto">
            <a:xfrm>
              <a:off x="4205620" y="4747845"/>
              <a:ext cx="353527" cy="334086"/>
            </a:xfrm>
            <a:custGeom>
              <a:avLst/>
              <a:gdLst>
                <a:gd name="T0" fmla="*/ 160461 w 20049"/>
                <a:gd name="T1" fmla="*/ 199618 h 18650"/>
                <a:gd name="T2" fmla="*/ 160461 w 20049"/>
                <a:gd name="T3" fmla="*/ 199618 h 18650"/>
                <a:gd name="T4" fmla="*/ 160461 w 20049"/>
                <a:gd name="T5" fmla="*/ 199618 h 18650"/>
                <a:gd name="T6" fmla="*/ 160461 w 20049"/>
                <a:gd name="T7" fmla="*/ 199618 h 186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049" h="18650">
                  <a:moveTo>
                    <a:pt x="2048" y="1597"/>
                  </a:moveTo>
                  <a:cubicBezTo>
                    <a:pt x="2048" y="1597"/>
                    <a:pt x="8649" y="-2950"/>
                    <a:pt x="14648" y="3302"/>
                  </a:cubicBezTo>
                  <a:cubicBezTo>
                    <a:pt x="20049" y="8986"/>
                    <a:pt x="18848" y="15807"/>
                    <a:pt x="20049" y="18649"/>
                  </a:cubicBezTo>
                  <a:cubicBezTo>
                    <a:pt x="20049" y="18649"/>
                    <a:pt x="6848" y="16944"/>
                    <a:pt x="1448" y="10123"/>
                  </a:cubicBezTo>
                  <a:cubicBezTo>
                    <a:pt x="-1551" y="6144"/>
                    <a:pt x="848" y="3302"/>
                    <a:pt x="2048" y="1597"/>
                  </a:cubicBezTo>
                  <a:close/>
                </a:path>
              </a:pathLst>
            </a:custGeom>
            <a:solidFill>
              <a:srgbClr val="059BA3"/>
            </a:solidFill>
            <a:ln>
              <a:noFill/>
            </a:ln>
            <a:effectLst/>
          </p:spPr>
          <p:txBody>
            <a:bodyPr lIns="0" tIns="0" rIns="0" bIns="0"/>
            <a:p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1" name="AutoShape 9"/>
            <p:cNvSpPr/>
            <p:nvPr/>
          </p:nvSpPr>
          <p:spPr bwMode="auto">
            <a:xfrm>
              <a:off x="3897207" y="4967548"/>
              <a:ext cx="373397" cy="316723"/>
            </a:xfrm>
            <a:custGeom>
              <a:avLst/>
              <a:gdLst>
                <a:gd name="T0" fmla="*/ 169489 w 16064"/>
                <a:gd name="T1" fmla="*/ 180436 h 17680"/>
                <a:gd name="T2" fmla="*/ 169489 w 16064"/>
                <a:gd name="T3" fmla="*/ 180436 h 17680"/>
                <a:gd name="T4" fmla="*/ 169489 w 16064"/>
                <a:gd name="T5" fmla="*/ 180436 h 17680"/>
                <a:gd name="T6" fmla="*/ 169489 w 16064"/>
                <a:gd name="T7" fmla="*/ 180436 h 176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064" h="17680">
                  <a:moveTo>
                    <a:pt x="1357" y="587"/>
                  </a:moveTo>
                  <a:cubicBezTo>
                    <a:pt x="1357" y="587"/>
                    <a:pt x="8710" y="-2255"/>
                    <a:pt x="12387" y="4566"/>
                  </a:cubicBezTo>
                  <a:cubicBezTo>
                    <a:pt x="16063" y="10818"/>
                    <a:pt x="14685" y="15366"/>
                    <a:pt x="16063" y="17639"/>
                  </a:cubicBezTo>
                  <a:cubicBezTo>
                    <a:pt x="16063" y="17639"/>
                    <a:pt x="-5536" y="19345"/>
                    <a:pt x="1357" y="587"/>
                  </a:cubicBezTo>
                  <a:close/>
                </a:path>
              </a:pathLst>
            </a:custGeom>
            <a:solidFill>
              <a:srgbClr val="059BA3"/>
            </a:solidFill>
            <a:ln>
              <a:noFill/>
            </a:ln>
            <a:effectLst/>
          </p:spPr>
          <p:txBody>
            <a:bodyPr lIns="0" tIns="0" rIns="0" bIns="0"/>
            <a:p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2" name="AutoShape 10"/>
            <p:cNvSpPr/>
            <p:nvPr/>
          </p:nvSpPr>
          <p:spPr bwMode="auto">
            <a:xfrm>
              <a:off x="2098691" y="4263828"/>
              <a:ext cx="261628" cy="368130"/>
            </a:xfrm>
            <a:custGeom>
              <a:avLst/>
              <a:gdLst>
                <a:gd name="T0" fmla="*/ 118756 w 12554"/>
                <a:gd name="T1" fmla="*/ 167089 h 19439"/>
                <a:gd name="T2" fmla="*/ 118756 w 12554"/>
                <a:gd name="T3" fmla="*/ 167089 h 19439"/>
                <a:gd name="T4" fmla="*/ 118756 w 12554"/>
                <a:gd name="T5" fmla="*/ 167089 h 19439"/>
                <a:gd name="T6" fmla="*/ 118756 w 12554"/>
                <a:gd name="T7" fmla="*/ 167089 h 194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554" h="19439">
                  <a:moveTo>
                    <a:pt x="3104" y="18900"/>
                  </a:moveTo>
                  <a:cubicBezTo>
                    <a:pt x="3104" y="18900"/>
                    <a:pt x="-8210" y="10260"/>
                    <a:pt x="12361" y="0"/>
                  </a:cubicBezTo>
                  <a:cubicBezTo>
                    <a:pt x="12361" y="0"/>
                    <a:pt x="11847" y="4320"/>
                    <a:pt x="12361" y="9180"/>
                  </a:cubicBezTo>
                  <a:cubicBezTo>
                    <a:pt x="13389" y="13500"/>
                    <a:pt x="10304" y="21599"/>
                    <a:pt x="3104" y="18900"/>
                  </a:cubicBezTo>
                  <a:close/>
                </a:path>
              </a:pathLst>
            </a:custGeom>
            <a:solidFill>
              <a:srgbClr val="059BA3"/>
            </a:solidFill>
            <a:ln>
              <a:noFill/>
            </a:ln>
            <a:effectLst/>
          </p:spPr>
          <p:txBody>
            <a:bodyPr lIns="0" tIns="0" rIns="0" bIns="0"/>
            <a:p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3" name="AutoShape 11"/>
            <p:cNvSpPr/>
            <p:nvPr/>
          </p:nvSpPr>
          <p:spPr bwMode="auto">
            <a:xfrm>
              <a:off x="1771860" y="4081415"/>
              <a:ext cx="260653" cy="417689"/>
            </a:xfrm>
            <a:custGeom>
              <a:avLst/>
              <a:gdLst>
                <a:gd name="T0" fmla="*/ 118304 w 13741"/>
                <a:gd name="T1" fmla="*/ 189584 h 20925"/>
                <a:gd name="T2" fmla="*/ 118304 w 13741"/>
                <a:gd name="T3" fmla="*/ 189584 h 20925"/>
                <a:gd name="T4" fmla="*/ 118304 w 13741"/>
                <a:gd name="T5" fmla="*/ 189584 h 20925"/>
                <a:gd name="T6" fmla="*/ 118304 w 13741"/>
                <a:gd name="T7" fmla="*/ 189584 h 209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741" h="20925">
                  <a:moveTo>
                    <a:pt x="1989" y="18514"/>
                  </a:moveTo>
                  <a:cubicBezTo>
                    <a:pt x="1989" y="18514"/>
                    <a:pt x="-4263" y="10800"/>
                    <a:pt x="5400" y="3085"/>
                  </a:cubicBezTo>
                  <a:cubicBezTo>
                    <a:pt x="7673" y="1542"/>
                    <a:pt x="11652" y="0"/>
                    <a:pt x="11652" y="0"/>
                  </a:cubicBezTo>
                  <a:cubicBezTo>
                    <a:pt x="11652" y="0"/>
                    <a:pt x="17337" y="15942"/>
                    <a:pt x="9947" y="20057"/>
                  </a:cubicBezTo>
                  <a:cubicBezTo>
                    <a:pt x="7105" y="21599"/>
                    <a:pt x="3694" y="21085"/>
                    <a:pt x="1989" y="18514"/>
                  </a:cubicBezTo>
                  <a:close/>
                </a:path>
              </a:pathLst>
            </a:custGeom>
            <a:solidFill>
              <a:srgbClr val="059BA3"/>
            </a:solidFill>
            <a:ln>
              <a:noFill/>
            </a:ln>
            <a:effectLst/>
          </p:spPr>
          <p:txBody>
            <a:bodyPr lIns="0" tIns="0" rIns="0" bIns="0"/>
            <a:p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4" name="AutoShape 12"/>
            <p:cNvSpPr/>
            <p:nvPr/>
          </p:nvSpPr>
          <p:spPr bwMode="auto">
            <a:xfrm>
              <a:off x="1344034" y="4020608"/>
              <a:ext cx="271406" cy="427087"/>
            </a:xfrm>
            <a:custGeom>
              <a:avLst/>
              <a:gdLst>
                <a:gd name="T0" fmla="*/ 123193 w 14722"/>
                <a:gd name="T1" fmla="*/ 193849 h 21125"/>
                <a:gd name="T2" fmla="*/ 123193 w 14722"/>
                <a:gd name="T3" fmla="*/ 193849 h 21125"/>
                <a:gd name="T4" fmla="*/ 123193 w 14722"/>
                <a:gd name="T5" fmla="*/ 193849 h 21125"/>
                <a:gd name="T6" fmla="*/ 123193 w 14722"/>
                <a:gd name="T7" fmla="*/ 193849 h 211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722" h="21125">
                  <a:moveTo>
                    <a:pt x="7999" y="21097"/>
                  </a:moveTo>
                  <a:cubicBezTo>
                    <a:pt x="2162" y="21600"/>
                    <a:pt x="-3092" y="15069"/>
                    <a:pt x="2162" y="7534"/>
                  </a:cubicBezTo>
                  <a:cubicBezTo>
                    <a:pt x="6832" y="0"/>
                    <a:pt x="6832" y="0"/>
                    <a:pt x="6832" y="0"/>
                  </a:cubicBezTo>
                  <a:cubicBezTo>
                    <a:pt x="6832" y="0"/>
                    <a:pt x="9167" y="3516"/>
                    <a:pt x="10918" y="5525"/>
                  </a:cubicBezTo>
                  <a:cubicBezTo>
                    <a:pt x="14421" y="10046"/>
                    <a:pt x="18507" y="21097"/>
                    <a:pt x="7999" y="21097"/>
                  </a:cubicBezTo>
                  <a:close/>
                </a:path>
              </a:pathLst>
            </a:custGeom>
            <a:solidFill>
              <a:srgbClr val="059BA3"/>
            </a:solidFill>
            <a:ln>
              <a:noFill/>
            </a:ln>
            <a:effectLst/>
          </p:spPr>
          <p:txBody>
            <a:bodyPr lIns="0" tIns="0" rIns="0" bIns="0"/>
            <a:p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5" name="AutoShape 13"/>
            <p:cNvSpPr/>
            <p:nvPr/>
          </p:nvSpPr>
          <p:spPr bwMode="auto">
            <a:xfrm>
              <a:off x="819582" y="4413131"/>
              <a:ext cx="520813" cy="252710"/>
            </a:xfrm>
            <a:custGeom>
              <a:avLst/>
              <a:gdLst>
                <a:gd name="T0" fmla="*/ 236391 w 21189"/>
                <a:gd name="T1" fmla="*/ 195048 h 15674"/>
                <a:gd name="T2" fmla="*/ 236391 w 21189"/>
                <a:gd name="T3" fmla="*/ 195048 h 15674"/>
                <a:gd name="T4" fmla="*/ 236391 w 21189"/>
                <a:gd name="T5" fmla="*/ 195048 h 15674"/>
                <a:gd name="T6" fmla="*/ 236391 w 21189"/>
                <a:gd name="T7" fmla="*/ 195048 h 1567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89" h="15674">
                  <a:moveTo>
                    <a:pt x="21168" y="9758"/>
                  </a:moveTo>
                  <a:cubicBezTo>
                    <a:pt x="21168" y="9758"/>
                    <a:pt x="12959" y="-5489"/>
                    <a:pt x="3888" y="2134"/>
                  </a:cubicBezTo>
                  <a:cubicBezTo>
                    <a:pt x="3888" y="2134"/>
                    <a:pt x="1296" y="5311"/>
                    <a:pt x="0" y="6581"/>
                  </a:cubicBezTo>
                  <a:cubicBezTo>
                    <a:pt x="0" y="6581"/>
                    <a:pt x="4320" y="14840"/>
                    <a:pt x="9935" y="15475"/>
                  </a:cubicBezTo>
                  <a:cubicBezTo>
                    <a:pt x="15119" y="16111"/>
                    <a:pt x="21599" y="15475"/>
                    <a:pt x="21168" y="9758"/>
                  </a:cubicBezTo>
                  <a:close/>
                </a:path>
              </a:pathLst>
            </a:custGeom>
            <a:solidFill>
              <a:srgbClr val="059BA3"/>
            </a:solidFill>
            <a:ln>
              <a:noFill/>
            </a:ln>
            <a:effectLst/>
          </p:spPr>
          <p:txBody>
            <a:bodyPr lIns="0" tIns="0" rIns="0" bIns="0"/>
            <a:p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6" name="AutoShape 14"/>
            <p:cNvSpPr/>
            <p:nvPr/>
          </p:nvSpPr>
          <p:spPr bwMode="auto">
            <a:xfrm>
              <a:off x="1258173" y="4731458"/>
              <a:ext cx="408065" cy="372588"/>
            </a:xfrm>
            <a:custGeom>
              <a:avLst/>
              <a:gdLst>
                <a:gd name="T0" fmla="*/ 185224 w 20364"/>
                <a:gd name="T1" fmla="*/ 177136 h 21100"/>
                <a:gd name="T2" fmla="*/ 185224 w 20364"/>
                <a:gd name="T3" fmla="*/ 177136 h 21100"/>
                <a:gd name="T4" fmla="*/ 185224 w 20364"/>
                <a:gd name="T5" fmla="*/ 177136 h 21100"/>
                <a:gd name="T6" fmla="*/ 185224 w 20364"/>
                <a:gd name="T7" fmla="*/ 177136 h 211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364" h="21100">
                  <a:moveTo>
                    <a:pt x="14751" y="83"/>
                  </a:moveTo>
                  <a:cubicBezTo>
                    <a:pt x="12117" y="83"/>
                    <a:pt x="4214" y="2418"/>
                    <a:pt x="3687" y="10591"/>
                  </a:cubicBezTo>
                  <a:cubicBezTo>
                    <a:pt x="2634" y="18181"/>
                    <a:pt x="0" y="21099"/>
                    <a:pt x="0" y="21099"/>
                  </a:cubicBezTo>
                  <a:cubicBezTo>
                    <a:pt x="0" y="21099"/>
                    <a:pt x="18439" y="19932"/>
                    <a:pt x="20019" y="11175"/>
                  </a:cubicBezTo>
                  <a:cubicBezTo>
                    <a:pt x="21599" y="1835"/>
                    <a:pt x="17385" y="-500"/>
                    <a:pt x="14751" y="83"/>
                  </a:cubicBezTo>
                  <a:close/>
                </a:path>
              </a:pathLst>
            </a:custGeom>
            <a:solidFill>
              <a:srgbClr val="059BA3"/>
            </a:solidFill>
            <a:ln>
              <a:noFill/>
            </a:ln>
            <a:effectLst/>
          </p:spPr>
          <p:txBody>
            <a:bodyPr lIns="0" tIns="0" rIns="0" bIns="0"/>
            <a:p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7" name="AutoShape 15"/>
            <p:cNvSpPr/>
            <p:nvPr/>
          </p:nvSpPr>
          <p:spPr bwMode="auto">
            <a:xfrm>
              <a:off x="1726361" y="4929019"/>
              <a:ext cx="351815" cy="396135"/>
            </a:xfrm>
            <a:custGeom>
              <a:avLst/>
              <a:gdLst>
                <a:gd name="T0" fmla="*/ 159678 w 11653"/>
                <a:gd name="T1" fmla="*/ 226667 h 19110"/>
                <a:gd name="T2" fmla="*/ 159678 w 11653"/>
                <a:gd name="T3" fmla="*/ 226667 h 19110"/>
                <a:gd name="T4" fmla="*/ 159678 w 11653"/>
                <a:gd name="T5" fmla="*/ 226667 h 19110"/>
                <a:gd name="T6" fmla="*/ 159678 w 11653"/>
                <a:gd name="T7" fmla="*/ 226667 h 191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653" h="19110">
                  <a:moveTo>
                    <a:pt x="8112" y="946"/>
                  </a:moveTo>
                  <a:cubicBezTo>
                    <a:pt x="3863" y="-2490"/>
                    <a:pt x="-2510" y="3400"/>
                    <a:pt x="1030" y="19110"/>
                  </a:cubicBezTo>
                  <a:cubicBezTo>
                    <a:pt x="1030" y="19110"/>
                    <a:pt x="19090" y="10273"/>
                    <a:pt x="8112" y="946"/>
                  </a:cubicBezTo>
                  <a:close/>
                </a:path>
              </a:pathLst>
            </a:custGeom>
            <a:solidFill>
              <a:srgbClr val="059BA3"/>
            </a:solidFill>
            <a:ln>
              <a:noFill/>
            </a:ln>
            <a:effectLst/>
          </p:spPr>
          <p:txBody>
            <a:bodyPr lIns="0" tIns="0" rIns="0" bIns="0"/>
            <a:p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8" name="AutoShape 16"/>
            <p:cNvSpPr/>
            <p:nvPr/>
          </p:nvSpPr>
          <p:spPr bwMode="auto">
            <a:xfrm>
              <a:off x="3289204" y="2439682"/>
              <a:ext cx="314332" cy="468241"/>
            </a:xfrm>
            <a:custGeom>
              <a:avLst/>
              <a:gdLst>
                <a:gd name="T0" fmla="*/ 142667 w 13523"/>
                <a:gd name="T1" fmla="*/ 212539 h 18670"/>
                <a:gd name="T2" fmla="*/ 142667 w 13523"/>
                <a:gd name="T3" fmla="*/ 212539 h 18670"/>
                <a:gd name="T4" fmla="*/ 142667 w 13523"/>
                <a:gd name="T5" fmla="*/ 212539 h 18670"/>
                <a:gd name="T6" fmla="*/ 142667 w 13523"/>
                <a:gd name="T7" fmla="*/ 212539 h 186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523" h="18670">
                  <a:moveTo>
                    <a:pt x="2888" y="17932"/>
                  </a:moveTo>
                  <a:cubicBezTo>
                    <a:pt x="2888" y="17932"/>
                    <a:pt x="-7682" y="8558"/>
                    <a:pt x="11620" y="0"/>
                  </a:cubicBezTo>
                  <a:cubicBezTo>
                    <a:pt x="11620" y="0"/>
                    <a:pt x="12998" y="3260"/>
                    <a:pt x="13458" y="6928"/>
                  </a:cubicBezTo>
                  <a:cubicBezTo>
                    <a:pt x="13917" y="10596"/>
                    <a:pt x="12079" y="21599"/>
                    <a:pt x="2888" y="17932"/>
                  </a:cubicBezTo>
                  <a:close/>
                </a:path>
              </a:pathLst>
            </a:custGeom>
            <a:solidFill>
              <a:srgbClr val="059BA3"/>
            </a:solidFill>
            <a:ln>
              <a:noFill/>
            </a:ln>
            <a:effectLst/>
          </p:spPr>
          <p:txBody>
            <a:bodyPr lIns="0" tIns="0" rIns="0" bIns="0"/>
            <a:p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9" name="AutoShape 17"/>
            <p:cNvSpPr/>
            <p:nvPr/>
          </p:nvSpPr>
          <p:spPr bwMode="auto">
            <a:xfrm>
              <a:off x="2903072" y="2594457"/>
              <a:ext cx="282127" cy="443723"/>
            </a:xfrm>
            <a:custGeom>
              <a:avLst/>
              <a:gdLst>
                <a:gd name="T0" fmla="*/ 128060 w 16246"/>
                <a:gd name="T1" fmla="*/ 201400 h 20641"/>
                <a:gd name="T2" fmla="*/ 128060 w 16246"/>
                <a:gd name="T3" fmla="*/ 201400 h 20641"/>
                <a:gd name="T4" fmla="*/ 128060 w 16246"/>
                <a:gd name="T5" fmla="*/ 201400 h 20641"/>
                <a:gd name="T6" fmla="*/ 128060 w 16246"/>
                <a:gd name="T7" fmla="*/ 201400 h 206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246" h="20641">
                  <a:moveTo>
                    <a:pt x="14468" y="19252"/>
                  </a:moveTo>
                  <a:cubicBezTo>
                    <a:pt x="14468" y="19252"/>
                    <a:pt x="21257" y="11739"/>
                    <a:pt x="8296" y="5165"/>
                  </a:cubicBezTo>
                  <a:cubicBezTo>
                    <a:pt x="1508" y="1408"/>
                    <a:pt x="274" y="0"/>
                    <a:pt x="274" y="0"/>
                  </a:cubicBezTo>
                  <a:cubicBezTo>
                    <a:pt x="274" y="0"/>
                    <a:pt x="-343" y="6573"/>
                    <a:pt x="274" y="8921"/>
                  </a:cubicBezTo>
                  <a:cubicBezTo>
                    <a:pt x="274" y="11269"/>
                    <a:pt x="-343" y="17843"/>
                    <a:pt x="5828" y="20191"/>
                  </a:cubicBezTo>
                  <a:cubicBezTo>
                    <a:pt x="10148" y="21600"/>
                    <a:pt x="14468" y="19252"/>
                    <a:pt x="14468" y="19252"/>
                  </a:cubicBezTo>
                  <a:close/>
                </a:path>
              </a:pathLst>
            </a:custGeom>
            <a:solidFill>
              <a:srgbClr val="059BA3"/>
            </a:solidFill>
            <a:ln>
              <a:noFill/>
            </a:ln>
            <a:effectLst/>
          </p:spPr>
          <p:txBody>
            <a:bodyPr lIns="0" tIns="0" rIns="0" bIns="0"/>
            <a:p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0" name="AutoShape 18"/>
            <p:cNvSpPr/>
            <p:nvPr/>
          </p:nvSpPr>
          <p:spPr bwMode="auto">
            <a:xfrm>
              <a:off x="3407730" y="2997451"/>
              <a:ext cx="458909" cy="250942"/>
            </a:xfrm>
            <a:custGeom>
              <a:avLst/>
              <a:gdLst>
                <a:gd name="T0" fmla="*/ 208292 w 19743"/>
                <a:gd name="T1" fmla="*/ 248925 h 11814"/>
                <a:gd name="T2" fmla="*/ 208292 w 19743"/>
                <a:gd name="T3" fmla="*/ 248925 h 11814"/>
                <a:gd name="T4" fmla="*/ 208292 w 19743"/>
                <a:gd name="T5" fmla="*/ 248925 h 11814"/>
                <a:gd name="T6" fmla="*/ 208292 w 19743"/>
                <a:gd name="T7" fmla="*/ 248925 h 118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743" h="11814">
                  <a:moveTo>
                    <a:pt x="900" y="3077"/>
                  </a:moveTo>
                  <a:cubicBezTo>
                    <a:pt x="900" y="3077"/>
                    <a:pt x="12389" y="-7002"/>
                    <a:pt x="19742" y="9318"/>
                  </a:cubicBezTo>
                  <a:cubicBezTo>
                    <a:pt x="19742" y="9318"/>
                    <a:pt x="11011" y="14598"/>
                    <a:pt x="2279" y="9798"/>
                  </a:cubicBezTo>
                  <a:cubicBezTo>
                    <a:pt x="-1857" y="7878"/>
                    <a:pt x="900" y="4038"/>
                    <a:pt x="900" y="3077"/>
                  </a:cubicBezTo>
                  <a:close/>
                </a:path>
              </a:pathLst>
            </a:custGeom>
            <a:solidFill>
              <a:srgbClr val="059BA3"/>
            </a:solidFill>
            <a:ln>
              <a:noFill/>
            </a:ln>
            <a:effectLst/>
          </p:spPr>
          <p:txBody>
            <a:bodyPr lIns="0" tIns="0" rIns="0" bIns="0"/>
            <a:p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1" name="AutoShape 19"/>
            <p:cNvSpPr/>
            <p:nvPr/>
          </p:nvSpPr>
          <p:spPr bwMode="auto">
            <a:xfrm>
              <a:off x="3184027" y="3391150"/>
              <a:ext cx="492169" cy="235760"/>
            </a:xfrm>
            <a:custGeom>
              <a:avLst/>
              <a:gdLst>
                <a:gd name="T0" fmla="*/ 223400 w 21174"/>
                <a:gd name="T1" fmla="*/ 182909 h 12449"/>
                <a:gd name="T2" fmla="*/ 223400 w 21174"/>
                <a:gd name="T3" fmla="*/ 182909 h 12449"/>
                <a:gd name="T4" fmla="*/ 223400 w 21174"/>
                <a:gd name="T5" fmla="*/ 182909 h 12449"/>
                <a:gd name="T6" fmla="*/ 223400 w 21174"/>
                <a:gd name="T7" fmla="*/ 182909 h 124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74" h="12449">
                  <a:moveTo>
                    <a:pt x="33" y="6385"/>
                  </a:moveTo>
                  <a:cubicBezTo>
                    <a:pt x="-426" y="3685"/>
                    <a:pt x="3710" y="-4415"/>
                    <a:pt x="21173" y="3144"/>
                  </a:cubicBezTo>
                  <a:cubicBezTo>
                    <a:pt x="21173" y="3144"/>
                    <a:pt x="17037" y="6925"/>
                    <a:pt x="14739" y="8544"/>
                  </a:cubicBezTo>
                  <a:cubicBezTo>
                    <a:pt x="12442" y="10704"/>
                    <a:pt x="493" y="17184"/>
                    <a:pt x="33" y="6385"/>
                  </a:cubicBezTo>
                  <a:close/>
                </a:path>
              </a:pathLst>
            </a:custGeom>
            <a:solidFill>
              <a:srgbClr val="059BA3"/>
            </a:solidFill>
            <a:ln>
              <a:noFill/>
            </a:ln>
            <a:effectLst/>
          </p:spPr>
          <p:txBody>
            <a:bodyPr lIns="0" tIns="0" rIns="0" bIns="0"/>
            <a:p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2" name="AutoShape 20"/>
            <p:cNvSpPr/>
            <p:nvPr/>
          </p:nvSpPr>
          <p:spPr bwMode="auto">
            <a:xfrm>
              <a:off x="3205841" y="3766334"/>
              <a:ext cx="435730" cy="338375"/>
            </a:xfrm>
            <a:custGeom>
              <a:avLst/>
              <a:gdLst>
                <a:gd name="T0" fmla="*/ 197782 w 21180"/>
                <a:gd name="T1" fmla="*/ 153583 h 18889"/>
                <a:gd name="T2" fmla="*/ 197782 w 21180"/>
                <a:gd name="T3" fmla="*/ 153583 h 18889"/>
                <a:gd name="T4" fmla="*/ 197782 w 21180"/>
                <a:gd name="T5" fmla="*/ 153583 h 18889"/>
                <a:gd name="T6" fmla="*/ 197782 w 21180"/>
                <a:gd name="T7" fmla="*/ 153583 h 1888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80" h="18889">
                  <a:moveTo>
                    <a:pt x="94" y="10800"/>
                  </a:moveTo>
                  <a:cubicBezTo>
                    <a:pt x="-420" y="7957"/>
                    <a:pt x="608" y="0"/>
                    <a:pt x="17580" y="0"/>
                  </a:cubicBezTo>
                  <a:cubicBezTo>
                    <a:pt x="17580" y="0"/>
                    <a:pt x="20151" y="568"/>
                    <a:pt x="21179" y="0"/>
                  </a:cubicBezTo>
                  <a:cubicBezTo>
                    <a:pt x="21179" y="0"/>
                    <a:pt x="18094" y="13073"/>
                    <a:pt x="11922" y="17621"/>
                  </a:cubicBezTo>
                  <a:cubicBezTo>
                    <a:pt x="5751" y="21599"/>
                    <a:pt x="608" y="15347"/>
                    <a:pt x="94" y="10800"/>
                  </a:cubicBezTo>
                  <a:close/>
                </a:path>
              </a:pathLst>
            </a:custGeom>
            <a:solidFill>
              <a:srgbClr val="059BA3"/>
            </a:solidFill>
            <a:ln>
              <a:noFill/>
            </a:ln>
            <a:effectLst/>
          </p:spPr>
          <p:txBody>
            <a:bodyPr lIns="0" tIns="0" rIns="0" bIns="0"/>
            <a:p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3" name="AutoShape 21"/>
            <p:cNvSpPr/>
            <p:nvPr/>
          </p:nvSpPr>
          <p:spPr bwMode="auto">
            <a:xfrm>
              <a:off x="2291171" y="3948247"/>
              <a:ext cx="489380" cy="283079"/>
            </a:xfrm>
            <a:custGeom>
              <a:avLst/>
              <a:gdLst>
                <a:gd name="T0" fmla="*/ 222123 w 20815"/>
                <a:gd name="T1" fmla="*/ 153124 h 18748"/>
                <a:gd name="T2" fmla="*/ 222123 w 20815"/>
                <a:gd name="T3" fmla="*/ 153124 h 18748"/>
                <a:gd name="T4" fmla="*/ 222123 w 20815"/>
                <a:gd name="T5" fmla="*/ 153124 h 18748"/>
                <a:gd name="T6" fmla="*/ 222123 w 20815"/>
                <a:gd name="T7" fmla="*/ 153124 h 187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815" h="18748">
                  <a:moveTo>
                    <a:pt x="20699" y="10353"/>
                  </a:moveTo>
                  <a:cubicBezTo>
                    <a:pt x="20699" y="10353"/>
                    <a:pt x="19799" y="-1797"/>
                    <a:pt x="6749" y="227"/>
                  </a:cubicBezTo>
                  <a:cubicBezTo>
                    <a:pt x="6749" y="227"/>
                    <a:pt x="899" y="2252"/>
                    <a:pt x="0" y="1577"/>
                  </a:cubicBezTo>
                  <a:cubicBezTo>
                    <a:pt x="0" y="1577"/>
                    <a:pt x="4499" y="16428"/>
                    <a:pt x="10800" y="18453"/>
                  </a:cubicBezTo>
                  <a:cubicBezTo>
                    <a:pt x="17099" y="19803"/>
                    <a:pt x="21600" y="16428"/>
                    <a:pt x="20699" y="10353"/>
                  </a:cubicBezTo>
                  <a:close/>
                </a:path>
              </a:pathLst>
            </a:custGeom>
            <a:solidFill>
              <a:srgbClr val="059BA3"/>
            </a:solidFill>
            <a:ln>
              <a:noFill/>
            </a:ln>
            <a:effectLst/>
          </p:spPr>
          <p:txBody>
            <a:bodyPr lIns="0" tIns="0" rIns="0" bIns="0"/>
            <a:p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4" name="AutoShape 22"/>
            <p:cNvSpPr/>
            <p:nvPr/>
          </p:nvSpPr>
          <p:spPr bwMode="auto">
            <a:xfrm>
              <a:off x="2066103" y="3540032"/>
              <a:ext cx="444252" cy="220695"/>
            </a:xfrm>
            <a:custGeom>
              <a:avLst/>
              <a:gdLst>
                <a:gd name="T0" fmla="*/ 201640 w 20033"/>
                <a:gd name="T1" fmla="*/ 135607 h 15680"/>
                <a:gd name="T2" fmla="*/ 201640 w 20033"/>
                <a:gd name="T3" fmla="*/ 135607 h 15680"/>
                <a:gd name="T4" fmla="*/ 201640 w 20033"/>
                <a:gd name="T5" fmla="*/ 135607 h 15680"/>
                <a:gd name="T6" fmla="*/ 201640 w 20033"/>
                <a:gd name="T7" fmla="*/ 135607 h 156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033" h="15680">
                  <a:moveTo>
                    <a:pt x="19679" y="5146"/>
                  </a:moveTo>
                  <a:cubicBezTo>
                    <a:pt x="17760" y="826"/>
                    <a:pt x="10559" y="-2773"/>
                    <a:pt x="3359" y="2986"/>
                  </a:cubicBezTo>
                  <a:cubicBezTo>
                    <a:pt x="479" y="5866"/>
                    <a:pt x="0" y="10187"/>
                    <a:pt x="0" y="10187"/>
                  </a:cubicBezTo>
                  <a:cubicBezTo>
                    <a:pt x="0" y="10187"/>
                    <a:pt x="6239" y="12346"/>
                    <a:pt x="9119" y="14507"/>
                  </a:cubicBezTo>
                  <a:cubicBezTo>
                    <a:pt x="15360" y="18827"/>
                    <a:pt x="21600" y="10187"/>
                    <a:pt x="19679" y="5146"/>
                  </a:cubicBezTo>
                  <a:close/>
                </a:path>
              </a:pathLst>
            </a:custGeom>
            <a:solidFill>
              <a:srgbClr val="059BA3"/>
            </a:solidFill>
            <a:ln>
              <a:noFill/>
            </a:ln>
            <a:effectLst/>
          </p:spPr>
          <p:txBody>
            <a:bodyPr lIns="0" tIns="0" rIns="0" bIns="0"/>
            <a:p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5" name="AutoShape 23"/>
            <p:cNvSpPr/>
            <p:nvPr/>
          </p:nvSpPr>
          <p:spPr bwMode="auto">
            <a:xfrm>
              <a:off x="1943502" y="2848733"/>
              <a:ext cx="305991" cy="361708"/>
            </a:xfrm>
            <a:custGeom>
              <a:avLst/>
              <a:gdLst>
                <a:gd name="T0" fmla="*/ 138892 w 15070"/>
                <a:gd name="T1" fmla="*/ 164174 h 19631"/>
                <a:gd name="T2" fmla="*/ 138892 w 15070"/>
                <a:gd name="T3" fmla="*/ 164174 h 19631"/>
                <a:gd name="T4" fmla="*/ 138892 w 15070"/>
                <a:gd name="T5" fmla="*/ 164174 h 19631"/>
                <a:gd name="T6" fmla="*/ 138892 w 15070"/>
                <a:gd name="T7" fmla="*/ 164174 h 196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070" h="19631">
                  <a:moveTo>
                    <a:pt x="13316" y="18830"/>
                  </a:moveTo>
                  <a:cubicBezTo>
                    <a:pt x="13316" y="18830"/>
                    <a:pt x="19111" y="9415"/>
                    <a:pt x="9629" y="4984"/>
                  </a:cubicBezTo>
                  <a:cubicBezTo>
                    <a:pt x="2780" y="1661"/>
                    <a:pt x="1726" y="0"/>
                    <a:pt x="1726" y="0"/>
                  </a:cubicBezTo>
                  <a:cubicBezTo>
                    <a:pt x="1726" y="0"/>
                    <a:pt x="-2488" y="8307"/>
                    <a:pt x="2253" y="14953"/>
                  </a:cubicBezTo>
                  <a:cubicBezTo>
                    <a:pt x="6994" y="21599"/>
                    <a:pt x="11736" y="19384"/>
                    <a:pt x="13316" y="18830"/>
                  </a:cubicBezTo>
                  <a:close/>
                </a:path>
              </a:pathLst>
            </a:custGeom>
            <a:solidFill>
              <a:srgbClr val="059BA3"/>
            </a:solidFill>
            <a:ln>
              <a:noFill/>
            </a:ln>
            <a:effectLst/>
          </p:spPr>
          <p:txBody>
            <a:bodyPr lIns="0" tIns="0" rIns="0" bIns="0"/>
            <a:p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6" name="AutoShape 24"/>
            <p:cNvSpPr/>
            <p:nvPr/>
          </p:nvSpPr>
          <p:spPr bwMode="auto">
            <a:xfrm>
              <a:off x="2418810" y="2804510"/>
              <a:ext cx="324542" cy="445688"/>
            </a:xfrm>
            <a:custGeom>
              <a:avLst/>
              <a:gdLst>
                <a:gd name="T0" fmla="*/ 147313 w 15376"/>
                <a:gd name="T1" fmla="*/ 202292 h 20489"/>
                <a:gd name="T2" fmla="*/ 147313 w 15376"/>
                <a:gd name="T3" fmla="*/ 202292 h 20489"/>
                <a:gd name="T4" fmla="*/ 147313 w 15376"/>
                <a:gd name="T5" fmla="*/ 202292 h 20489"/>
                <a:gd name="T6" fmla="*/ 147313 w 15376"/>
                <a:gd name="T7" fmla="*/ 202292 h 2048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376" h="20489">
                  <a:moveTo>
                    <a:pt x="3445" y="19252"/>
                  </a:moveTo>
                  <a:cubicBezTo>
                    <a:pt x="3445" y="19252"/>
                    <a:pt x="-3587" y="13147"/>
                    <a:pt x="2440" y="7982"/>
                  </a:cubicBezTo>
                  <a:cubicBezTo>
                    <a:pt x="8468" y="2347"/>
                    <a:pt x="11985" y="1878"/>
                    <a:pt x="11985" y="0"/>
                  </a:cubicBezTo>
                  <a:cubicBezTo>
                    <a:pt x="11985" y="0"/>
                    <a:pt x="18013" y="14086"/>
                    <a:pt x="13994" y="17843"/>
                  </a:cubicBezTo>
                  <a:cubicBezTo>
                    <a:pt x="10478" y="21599"/>
                    <a:pt x="5957" y="20660"/>
                    <a:pt x="3445" y="19252"/>
                  </a:cubicBezTo>
                  <a:close/>
                </a:path>
              </a:pathLst>
            </a:custGeom>
            <a:solidFill>
              <a:srgbClr val="059BA3"/>
            </a:solidFill>
            <a:ln>
              <a:noFill/>
            </a:ln>
            <a:effectLst/>
          </p:spPr>
          <p:txBody>
            <a:bodyPr lIns="0" tIns="0" rIns="0" bIns="0"/>
            <a:p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7" name="AutoShape 25"/>
            <p:cNvSpPr/>
            <p:nvPr/>
          </p:nvSpPr>
          <p:spPr bwMode="auto">
            <a:xfrm>
              <a:off x="3889982" y="3368338"/>
              <a:ext cx="360777" cy="446877"/>
            </a:xfrm>
            <a:custGeom>
              <a:avLst/>
              <a:gdLst>
                <a:gd name="T0" fmla="*/ 163750 w 16671"/>
                <a:gd name="T1" fmla="*/ 202832 h 20543"/>
                <a:gd name="T2" fmla="*/ 163750 w 16671"/>
                <a:gd name="T3" fmla="*/ 202832 h 20543"/>
                <a:gd name="T4" fmla="*/ 163750 w 16671"/>
                <a:gd name="T5" fmla="*/ 202832 h 20543"/>
                <a:gd name="T6" fmla="*/ 163750 w 16671"/>
                <a:gd name="T7" fmla="*/ 202832 h 205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671" h="20543">
                  <a:moveTo>
                    <a:pt x="982" y="17843"/>
                  </a:moveTo>
                  <a:cubicBezTo>
                    <a:pt x="982" y="17843"/>
                    <a:pt x="-2945" y="8921"/>
                    <a:pt x="4909" y="5634"/>
                  </a:cubicBezTo>
                  <a:cubicBezTo>
                    <a:pt x="13255" y="2347"/>
                    <a:pt x="15709" y="0"/>
                    <a:pt x="15709" y="0"/>
                  </a:cubicBezTo>
                  <a:cubicBezTo>
                    <a:pt x="15709" y="0"/>
                    <a:pt x="18654" y="15026"/>
                    <a:pt x="14236" y="18313"/>
                  </a:cubicBezTo>
                  <a:cubicBezTo>
                    <a:pt x="9327" y="21130"/>
                    <a:pt x="3436" y="21599"/>
                    <a:pt x="982" y="17843"/>
                  </a:cubicBezTo>
                  <a:close/>
                </a:path>
              </a:pathLst>
            </a:custGeom>
            <a:solidFill>
              <a:srgbClr val="059BA3"/>
            </a:solidFill>
            <a:ln>
              <a:noFill/>
            </a:ln>
            <a:effectLst/>
          </p:spPr>
          <p:txBody>
            <a:bodyPr lIns="0" tIns="0" rIns="0" bIns="0"/>
            <a:p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8" name="AutoShape 26"/>
            <p:cNvSpPr/>
            <p:nvPr/>
          </p:nvSpPr>
          <p:spPr bwMode="auto">
            <a:xfrm>
              <a:off x="3897207" y="2732653"/>
              <a:ext cx="272762" cy="420107"/>
            </a:xfrm>
            <a:custGeom>
              <a:avLst/>
              <a:gdLst>
                <a:gd name="T0" fmla="*/ 123809 w 19262"/>
                <a:gd name="T1" fmla="*/ 190691 h 21600"/>
                <a:gd name="T2" fmla="*/ 123809 w 19262"/>
                <a:gd name="T3" fmla="*/ 190691 h 21600"/>
                <a:gd name="T4" fmla="*/ 123809 w 19262"/>
                <a:gd name="T5" fmla="*/ 190691 h 21600"/>
                <a:gd name="T6" fmla="*/ 123809 w 19262"/>
                <a:gd name="T7" fmla="*/ 190691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62" h="21600">
                  <a:moveTo>
                    <a:pt x="9083" y="21600"/>
                  </a:moveTo>
                  <a:cubicBezTo>
                    <a:pt x="9083" y="21600"/>
                    <a:pt x="-1344" y="16331"/>
                    <a:pt x="145" y="11063"/>
                  </a:cubicBezTo>
                  <a:cubicBezTo>
                    <a:pt x="1635" y="5795"/>
                    <a:pt x="9828" y="1580"/>
                    <a:pt x="9828" y="0"/>
                  </a:cubicBezTo>
                  <a:cubicBezTo>
                    <a:pt x="9828" y="0"/>
                    <a:pt x="18021" y="6848"/>
                    <a:pt x="18766" y="10536"/>
                  </a:cubicBezTo>
                  <a:cubicBezTo>
                    <a:pt x="20256" y="13697"/>
                    <a:pt x="18766" y="21073"/>
                    <a:pt x="9083" y="21600"/>
                  </a:cubicBezTo>
                  <a:close/>
                </a:path>
              </a:pathLst>
            </a:custGeom>
            <a:solidFill>
              <a:srgbClr val="059BA3"/>
            </a:solidFill>
            <a:ln>
              <a:noFill/>
            </a:ln>
            <a:effectLst/>
          </p:spPr>
          <p:txBody>
            <a:bodyPr lIns="0" tIns="0" rIns="0" bIns="0"/>
            <a:p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9" name="AutoShape 27"/>
            <p:cNvSpPr/>
            <p:nvPr/>
          </p:nvSpPr>
          <p:spPr bwMode="auto">
            <a:xfrm>
              <a:off x="1517277" y="3523113"/>
              <a:ext cx="289488" cy="425638"/>
            </a:xfrm>
            <a:custGeom>
              <a:avLst/>
              <a:gdLst>
                <a:gd name="T0" fmla="*/ 131402 w 12174"/>
                <a:gd name="T1" fmla="*/ 193201 h 21600"/>
                <a:gd name="T2" fmla="*/ 131402 w 12174"/>
                <a:gd name="T3" fmla="*/ 193201 h 21600"/>
                <a:gd name="T4" fmla="*/ 131402 w 12174"/>
                <a:gd name="T5" fmla="*/ 193201 h 21600"/>
                <a:gd name="T6" fmla="*/ 131402 w 12174"/>
                <a:gd name="T7" fmla="*/ 193201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174" h="21600">
                  <a:moveTo>
                    <a:pt x="7422" y="21599"/>
                  </a:moveTo>
                  <a:cubicBezTo>
                    <a:pt x="7422" y="21599"/>
                    <a:pt x="-6528" y="17485"/>
                    <a:pt x="3821" y="0"/>
                  </a:cubicBezTo>
                  <a:cubicBezTo>
                    <a:pt x="3821" y="0"/>
                    <a:pt x="5622" y="3085"/>
                    <a:pt x="8772" y="5657"/>
                  </a:cubicBezTo>
                  <a:cubicBezTo>
                    <a:pt x="11921" y="8228"/>
                    <a:pt x="15071" y="21599"/>
                    <a:pt x="7422" y="21599"/>
                  </a:cubicBezTo>
                  <a:close/>
                </a:path>
              </a:pathLst>
            </a:custGeom>
            <a:solidFill>
              <a:srgbClr val="059BA3"/>
            </a:solidFill>
            <a:ln>
              <a:noFill/>
            </a:ln>
            <a:effectLst/>
          </p:spPr>
          <p:txBody>
            <a:bodyPr lIns="0" tIns="0" rIns="0" bIns="0"/>
            <a:p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0" name="AutoShape 28"/>
            <p:cNvSpPr/>
            <p:nvPr/>
          </p:nvSpPr>
          <p:spPr bwMode="auto">
            <a:xfrm>
              <a:off x="963547" y="3611557"/>
              <a:ext cx="339394" cy="447748"/>
            </a:xfrm>
            <a:custGeom>
              <a:avLst/>
              <a:gdLst>
                <a:gd name="T0" fmla="*/ 154054 w 11872"/>
                <a:gd name="T1" fmla="*/ 203237 h 21600"/>
                <a:gd name="T2" fmla="*/ 154054 w 11872"/>
                <a:gd name="T3" fmla="*/ 203237 h 21600"/>
                <a:gd name="T4" fmla="*/ 154054 w 11872"/>
                <a:gd name="T5" fmla="*/ 203237 h 21600"/>
                <a:gd name="T6" fmla="*/ 154054 w 11872"/>
                <a:gd name="T7" fmla="*/ 20323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872" h="21600">
                  <a:moveTo>
                    <a:pt x="5050" y="21599"/>
                  </a:moveTo>
                  <a:cubicBezTo>
                    <a:pt x="5050" y="21599"/>
                    <a:pt x="-4632" y="15218"/>
                    <a:pt x="2816" y="0"/>
                  </a:cubicBezTo>
                  <a:cubicBezTo>
                    <a:pt x="2816" y="0"/>
                    <a:pt x="4305" y="2454"/>
                    <a:pt x="5795" y="3436"/>
                  </a:cubicBezTo>
                  <a:cubicBezTo>
                    <a:pt x="10636" y="7363"/>
                    <a:pt x="16968" y="17181"/>
                    <a:pt x="5050" y="21599"/>
                  </a:cubicBezTo>
                  <a:close/>
                </a:path>
              </a:pathLst>
            </a:custGeom>
            <a:solidFill>
              <a:srgbClr val="059BA3"/>
            </a:solidFill>
            <a:ln>
              <a:noFill/>
            </a:ln>
            <a:effectLst/>
          </p:spPr>
          <p:txBody>
            <a:bodyPr lIns="0" tIns="0" rIns="0" bIns="0"/>
            <a:p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" name="AutoShape 29"/>
            <p:cNvSpPr/>
            <p:nvPr/>
          </p:nvSpPr>
          <p:spPr bwMode="auto">
            <a:xfrm>
              <a:off x="1567134" y="2992453"/>
              <a:ext cx="281382" cy="386941"/>
            </a:xfrm>
            <a:custGeom>
              <a:avLst/>
              <a:gdLst>
                <a:gd name="T0" fmla="*/ 127722 w 11448"/>
                <a:gd name="T1" fmla="*/ 175636 h 21600"/>
                <a:gd name="T2" fmla="*/ 127722 w 11448"/>
                <a:gd name="T3" fmla="*/ 175636 h 21600"/>
                <a:gd name="T4" fmla="*/ 127722 w 11448"/>
                <a:gd name="T5" fmla="*/ 175636 h 21600"/>
                <a:gd name="T6" fmla="*/ 127722 w 11448"/>
                <a:gd name="T7" fmla="*/ 17563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448" h="21600">
                  <a:moveTo>
                    <a:pt x="7668" y="21599"/>
                  </a:moveTo>
                  <a:cubicBezTo>
                    <a:pt x="7668" y="21599"/>
                    <a:pt x="-5291" y="21599"/>
                    <a:pt x="2485" y="0"/>
                  </a:cubicBezTo>
                  <a:cubicBezTo>
                    <a:pt x="2485" y="0"/>
                    <a:pt x="4212" y="3978"/>
                    <a:pt x="5940" y="5115"/>
                  </a:cubicBezTo>
                  <a:cubicBezTo>
                    <a:pt x="7668" y="6252"/>
                    <a:pt x="16308" y="17621"/>
                    <a:pt x="7668" y="21599"/>
                  </a:cubicBezTo>
                  <a:close/>
                </a:path>
              </a:pathLst>
            </a:custGeom>
            <a:solidFill>
              <a:srgbClr val="059BA3"/>
            </a:solidFill>
            <a:ln>
              <a:noFill/>
            </a:ln>
            <a:effectLst/>
          </p:spPr>
          <p:txBody>
            <a:bodyPr lIns="0" tIns="0" rIns="0" bIns="0"/>
            <a:p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" name="组合 4"/>
          <p:cNvGrpSpPr/>
          <p:nvPr/>
        </p:nvGrpSpPr>
        <p:grpSpPr>
          <a:xfrm>
            <a:off x="809625" y="2047240"/>
            <a:ext cx="10378440" cy="3822700"/>
            <a:chOff x="1175" y="1216"/>
            <a:chExt cx="16344" cy="602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175" y="1216"/>
              <a:ext cx="16344" cy="6020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1348" y="1432"/>
              <a:ext cx="864" cy="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4432935" y="4756785"/>
            <a:ext cx="43370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3600">
                <a:solidFill>
                  <a:srgbClr val="FF0000"/>
                </a:solidFill>
              </a:rPr>
              <a:t>√</a:t>
            </a:r>
            <a:endParaRPr lang="zh-CN" altLang="en-US" sz="3600">
              <a:solidFill>
                <a:srgbClr val="FF0000"/>
              </a:solidFill>
            </a:endParaRPr>
          </a:p>
        </p:txBody>
      </p:sp>
      <p:grpSp>
        <p:nvGrpSpPr>
          <p:cNvPr id="23" name="组合 4"/>
          <p:cNvGrpSpPr/>
          <p:nvPr/>
        </p:nvGrpSpPr>
        <p:grpSpPr bwMode="auto">
          <a:xfrm>
            <a:off x="309245" y="454025"/>
            <a:ext cx="4123690" cy="919746"/>
            <a:chOff x="1692433" y="728640"/>
            <a:chExt cx="3847936" cy="1103191"/>
          </a:xfrm>
          <a:solidFill>
            <a:srgbClr val="00B0F0"/>
          </a:solidFill>
        </p:grpSpPr>
        <p:sp>
          <p:nvSpPr>
            <p:cNvPr id="26" name="Text Box 4"/>
            <p:cNvSpPr txBox="1">
              <a:spLocks noChangeArrowheads="1"/>
            </p:cNvSpPr>
            <p:nvPr/>
          </p:nvSpPr>
          <p:spPr bwMode="auto">
            <a:xfrm>
              <a:off x="1961445" y="728640"/>
              <a:ext cx="3578924" cy="1103191"/>
            </a:xfrm>
            <a:prstGeom prst="roundRect">
              <a:avLst/>
            </a:prstGeom>
            <a:grpFill/>
            <a:ln>
              <a:solidFill>
                <a:srgbClr val="00B0F0"/>
              </a:solidFill>
            </a:ln>
            <a:effectLst>
              <a:innerShdw blurRad="330200" dist="76200" dir="18900000">
                <a:prstClr val="black">
                  <a:alpha val="8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735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+mn-cs"/>
                </a:rPr>
                <a:t>   </a:t>
              </a: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+mn-cs"/>
                </a:rPr>
                <a:t> </a:t>
              </a:r>
              <a:r>
                <a:rPr kumimoji="0" lang="zh-CN" sz="4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+mn-cs"/>
                </a:rPr>
                <a:t>辨一辨</a:t>
              </a:r>
              <a:endParaRPr kumimoji="0" lang="zh-CN" sz="4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endParaRPr>
            </a:p>
          </p:txBody>
        </p:sp>
        <p:sp>
          <p:nvSpPr>
            <p:cNvPr id="27" name="太阳形 26"/>
            <p:cNvSpPr/>
            <p:nvPr/>
          </p:nvSpPr>
          <p:spPr>
            <a:xfrm>
              <a:off x="1692433" y="728640"/>
              <a:ext cx="808990" cy="901027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34" name="组合 17433"/>
          <p:cNvGrpSpPr/>
          <p:nvPr/>
        </p:nvGrpSpPr>
        <p:grpSpPr>
          <a:xfrm>
            <a:off x="4158720" y="2734202"/>
            <a:ext cx="1306503" cy="1306501"/>
            <a:chOff x="0" y="0"/>
            <a:chExt cx="2268" cy="2268"/>
          </a:xfrm>
        </p:grpSpPr>
        <p:sp>
          <p:nvSpPr>
            <p:cNvPr id="17" name="椭圆 16"/>
            <p:cNvSpPr/>
            <p:nvPr/>
          </p:nvSpPr>
          <p:spPr>
            <a:xfrm>
              <a:off x="0" y="0"/>
              <a:ext cx="2268" cy="2268"/>
            </a:xfrm>
            <a:prstGeom prst="ellipse">
              <a:avLst/>
            </a:prstGeom>
            <a:ln w="19050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endParaRPr lang="zh-CN" altLang="en-US" sz="1635"/>
            </a:p>
          </p:txBody>
        </p:sp>
        <p:sp>
          <p:nvSpPr>
            <p:cNvPr id="17436" name="直接连接符 17435"/>
            <p:cNvSpPr/>
            <p:nvPr/>
          </p:nvSpPr>
          <p:spPr>
            <a:xfrm>
              <a:off x="0" y="1134"/>
              <a:ext cx="2268" cy="1"/>
            </a:xfrm>
            <a:prstGeom prst="line">
              <a:avLst/>
            </a:prstGeom>
            <a:ln w="19050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sp>
        <p:sp>
          <p:nvSpPr>
            <p:cNvPr id="17437" name="直接连接符 17436"/>
            <p:cNvSpPr/>
            <p:nvPr/>
          </p:nvSpPr>
          <p:spPr>
            <a:xfrm>
              <a:off x="566" y="126"/>
              <a:ext cx="1136" cy="1964"/>
            </a:xfrm>
            <a:prstGeom prst="line">
              <a:avLst/>
            </a:prstGeom>
            <a:ln w="19050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sp>
        <p:sp>
          <p:nvSpPr>
            <p:cNvPr id="17438" name="直接连接符 17437"/>
            <p:cNvSpPr/>
            <p:nvPr/>
          </p:nvSpPr>
          <p:spPr>
            <a:xfrm flipH="1">
              <a:off x="566" y="142"/>
              <a:ext cx="1135" cy="1948"/>
            </a:xfrm>
            <a:prstGeom prst="line">
              <a:avLst/>
            </a:prstGeom>
            <a:ln w="19050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sp>
      </p:grpSp>
      <p:pic>
        <p:nvPicPr>
          <p:cNvPr id="10277" name="Picture 37"/>
          <p:cNvPicPr>
            <a:picLocks noGrp="1" noChangeAspect="1"/>
          </p:cNvPicPr>
          <p:nvPr>
            <p:ph sz="quarter" idx="13"/>
          </p:nvPr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r="84324" b="44469"/>
          <a:stretch>
            <a:fillRect/>
          </a:stretch>
        </p:blipFill>
        <p:spPr>
          <a:xfrm rot="10800000">
            <a:off x="2192773" y="2571428"/>
            <a:ext cx="1552245" cy="1601221"/>
          </a:xfrm>
          <a:prstGeom prst="rect">
            <a:avLst/>
          </a:prstGeom>
          <a:noFill/>
          <a:ln w="12700">
            <a:noFill/>
          </a:ln>
        </p:spPr>
      </p:pic>
      <p:grpSp>
        <p:nvGrpSpPr>
          <p:cNvPr id="17410" name="组合 17409"/>
          <p:cNvGrpSpPr/>
          <p:nvPr/>
        </p:nvGrpSpPr>
        <p:grpSpPr>
          <a:xfrm>
            <a:off x="6247395" y="2836186"/>
            <a:ext cx="1103396" cy="1101955"/>
            <a:chOff x="0" y="0"/>
            <a:chExt cx="1914" cy="1912"/>
          </a:xfrm>
        </p:grpSpPr>
        <p:grpSp>
          <p:nvGrpSpPr>
            <p:cNvPr id="17411" name="组合 17410"/>
            <p:cNvGrpSpPr/>
            <p:nvPr/>
          </p:nvGrpSpPr>
          <p:grpSpPr>
            <a:xfrm>
              <a:off x="0" y="0"/>
              <a:ext cx="1914" cy="1913"/>
              <a:chOff x="0" y="0"/>
              <a:chExt cx="1914" cy="1913"/>
            </a:xfrm>
          </p:grpSpPr>
          <p:sp>
            <p:nvSpPr>
              <p:cNvPr id="17412" name="矩形 17411"/>
              <p:cNvSpPr/>
              <p:nvPr/>
            </p:nvSpPr>
            <p:spPr>
              <a:xfrm>
                <a:off x="1276" y="1275"/>
                <a:ext cx="638" cy="638"/>
              </a:xfrm>
              <a:prstGeom prst="rect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zh-CN" altLang="en-US" sz="1635"/>
              </a:p>
            </p:txBody>
          </p:sp>
          <p:sp>
            <p:nvSpPr>
              <p:cNvPr id="17413" name="矩形 17412"/>
              <p:cNvSpPr/>
              <p:nvPr/>
            </p:nvSpPr>
            <p:spPr>
              <a:xfrm>
                <a:off x="1276" y="637"/>
                <a:ext cx="638" cy="638"/>
              </a:xfrm>
              <a:prstGeom prst="rect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zh-CN" altLang="en-US" sz="1635"/>
              </a:p>
            </p:txBody>
          </p:sp>
          <p:sp>
            <p:nvSpPr>
              <p:cNvPr id="17414" name="矩形 17413"/>
              <p:cNvSpPr/>
              <p:nvPr/>
            </p:nvSpPr>
            <p:spPr>
              <a:xfrm>
                <a:off x="638" y="1275"/>
                <a:ext cx="638" cy="638"/>
              </a:xfrm>
              <a:prstGeom prst="rect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zh-CN" altLang="en-US" sz="1635"/>
              </a:p>
            </p:txBody>
          </p:sp>
          <p:sp>
            <p:nvSpPr>
              <p:cNvPr id="17415" name="矩形 17414"/>
              <p:cNvSpPr/>
              <p:nvPr/>
            </p:nvSpPr>
            <p:spPr>
              <a:xfrm>
                <a:off x="0" y="1275"/>
                <a:ext cx="638" cy="638"/>
              </a:xfrm>
              <a:prstGeom prst="rect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zh-CN" altLang="en-US" sz="1635"/>
              </a:p>
            </p:txBody>
          </p:sp>
          <p:sp>
            <p:nvSpPr>
              <p:cNvPr id="17416" name="矩形 17415"/>
              <p:cNvSpPr/>
              <p:nvPr/>
            </p:nvSpPr>
            <p:spPr>
              <a:xfrm>
                <a:off x="0" y="637"/>
                <a:ext cx="638" cy="638"/>
              </a:xfrm>
              <a:prstGeom prst="rect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zh-CN" altLang="en-US" sz="1635"/>
              </a:p>
            </p:txBody>
          </p:sp>
          <p:sp>
            <p:nvSpPr>
              <p:cNvPr id="17417" name="矩形 17416"/>
              <p:cNvSpPr/>
              <p:nvPr/>
            </p:nvSpPr>
            <p:spPr>
              <a:xfrm>
                <a:off x="1276" y="0"/>
                <a:ext cx="638" cy="638"/>
              </a:xfrm>
              <a:prstGeom prst="rect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zh-CN" altLang="en-US" sz="1635"/>
              </a:p>
            </p:txBody>
          </p:sp>
          <p:sp>
            <p:nvSpPr>
              <p:cNvPr id="17418" name="矩形 17417"/>
              <p:cNvSpPr/>
              <p:nvPr/>
            </p:nvSpPr>
            <p:spPr>
              <a:xfrm>
                <a:off x="638" y="0"/>
                <a:ext cx="638" cy="638"/>
              </a:xfrm>
              <a:prstGeom prst="rect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zh-CN" altLang="en-US" sz="1635"/>
              </a:p>
            </p:txBody>
          </p:sp>
          <p:sp>
            <p:nvSpPr>
              <p:cNvPr id="17419" name="矩形 17418"/>
              <p:cNvSpPr/>
              <p:nvPr/>
            </p:nvSpPr>
            <p:spPr>
              <a:xfrm>
                <a:off x="0" y="0"/>
                <a:ext cx="638" cy="638"/>
              </a:xfrm>
              <a:prstGeom prst="rect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zh-CN" altLang="en-US" sz="1635"/>
              </a:p>
            </p:txBody>
          </p:sp>
        </p:grpSp>
        <p:sp>
          <p:nvSpPr>
            <p:cNvPr id="17420" name="矩形 17419"/>
            <p:cNvSpPr/>
            <p:nvPr/>
          </p:nvSpPr>
          <p:spPr>
            <a:xfrm>
              <a:off x="638" y="637"/>
              <a:ext cx="638" cy="638"/>
            </a:xfrm>
            <a:prstGeom prst="rect">
              <a:avLst/>
            </a:prstGeom>
            <a:solidFill>
              <a:srgbClr val="F7C9DC"/>
            </a:solidFill>
            <a:ln w="19050"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zh-CN" altLang="en-US" sz="1635"/>
            </a:p>
          </p:txBody>
        </p:sp>
      </p:grpSp>
      <p:sp>
        <p:nvSpPr>
          <p:cNvPr id="17421" name="矩形 17420"/>
          <p:cNvSpPr/>
          <p:nvPr/>
        </p:nvSpPr>
        <p:spPr>
          <a:xfrm>
            <a:off x="7679793" y="2836186"/>
            <a:ext cx="530091" cy="530091"/>
          </a:xfrm>
          <a:prstGeom prst="rect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zh-CN" altLang="en-US" sz="1635"/>
          </a:p>
        </p:txBody>
      </p:sp>
      <p:sp>
        <p:nvSpPr>
          <p:cNvPr id="17422" name="矩形 17421"/>
          <p:cNvSpPr/>
          <p:nvPr/>
        </p:nvSpPr>
        <p:spPr>
          <a:xfrm>
            <a:off x="7679793" y="3366278"/>
            <a:ext cx="530091" cy="531531"/>
          </a:xfrm>
          <a:prstGeom prst="rect">
            <a:avLst/>
          </a:prstGeom>
          <a:solidFill>
            <a:srgbClr val="F7C9DC"/>
          </a:solidFill>
          <a:ln w="1905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zh-CN" altLang="en-US" sz="1635"/>
          </a:p>
        </p:txBody>
      </p:sp>
      <p:sp>
        <p:nvSpPr>
          <p:cNvPr id="17423" name="矩形 17422"/>
          <p:cNvSpPr/>
          <p:nvPr/>
        </p:nvSpPr>
        <p:spPr>
          <a:xfrm>
            <a:off x="8209884" y="3366278"/>
            <a:ext cx="531532" cy="531531"/>
          </a:xfrm>
          <a:prstGeom prst="rect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zh-CN" altLang="en-US" sz="1635"/>
          </a:p>
        </p:txBody>
      </p:sp>
      <p:sp>
        <p:nvSpPr>
          <p:cNvPr id="17424" name="矩形 17423"/>
          <p:cNvSpPr/>
          <p:nvPr/>
        </p:nvSpPr>
        <p:spPr>
          <a:xfrm>
            <a:off x="9271508" y="3366278"/>
            <a:ext cx="531531" cy="531531"/>
          </a:xfrm>
          <a:prstGeom prst="rect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zh-CN" altLang="en-US" sz="1635"/>
          </a:p>
        </p:txBody>
      </p:sp>
      <p:sp>
        <p:nvSpPr>
          <p:cNvPr id="17425" name="矩形 17424"/>
          <p:cNvSpPr/>
          <p:nvPr/>
        </p:nvSpPr>
        <p:spPr>
          <a:xfrm>
            <a:off x="9271508" y="2836186"/>
            <a:ext cx="531531" cy="530091"/>
          </a:xfrm>
          <a:prstGeom prst="rect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zh-CN" altLang="en-US" sz="1635"/>
          </a:p>
        </p:txBody>
      </p:sp>
      <p:sp>
        <p:nvSpPr>
          <p:cNvPr id="17426" name="矩形 17425"/>
          <p:cNvSpPr/>
          <p:nvPr/>
        </p:nvSpPr>
        <p:spPr>
          <a:xfrm>
            <a:off x="8739976" y="2836186"/>
            <a:ext cx="531532" cy="530091"/>
          </a:xfrm>
          <a:prstGeom prst="rect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zh-CN" altLang="en-US" sz="1635"/>
          </a:p>
        </p:txBody>
      </p:sp>
      <p:sp>
        <p:nvSpPr>
          <p:cNvPr id="17427" name="矩形 17426"/>
          <p:cNvSpPr/>
          <p:nvPr/>
        </p:nvSpPr>
        <p:spPr>
          <a:xfrm>
            <a:off x="8209884" y="2836186"/>
            <a:ext cx="531532" cy="530091"/>
          </a:xfrm>
          <a:prstGeom prst="rect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zh-CN" altLang="en-US" sz="1635"/>
          </a:p>
        </p:txBody>
      </p:sp>
      <p:sp>
        <p:nvSpPr>
          <p:cNvPr id="17428" name="矩形 17427"/>
          <p:cNvSpPr/>
          <p:nvPr/>
        </p:nvSpPr>
        <p:spPr>
          <a:xfrm>
            <a:off x="8739976" y="3366278"/>
            <a:ext cx="531532" cy="531531"/>
          </a:xfrm>
          <a:prstGeom prst="rect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zh-CN" altLang="en-US" sz="1635"/>
          </a:p>
        </p:txBody>
      </p:sp>
      <p:sp>
        <p:nvSpPr>
          <p:cNvPr id="100" name="文本框 99"/>
          <p:cNvSpPr txBox="1"/>
          <p:nvPr/>
        </p:nvSpPr>
        <p:spPr>
          <a:xfrm>
            <a:off x="2367911" y="1742609"/>
            <a:ext cx="7618908" cy="5384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2905" b="0" dirty="0">
                <a:latin typeface="楷体" panose="02010609060101010101" charset="-122"/>
                <a:ea typeface="楷体" panose="02010609060101010101" charset="-122"/>
              </a:rPr>
              <a:t>你能用分数表示下面每幅图中的涂色部分吗？</a:t>
            </a:r>
            <a:endParaRPr lang="zh-CN" altLang="en-US" sz="2905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229649" y="4331100"/>
            <a:ext cx="1437640" cy="426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8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     ）</a:t>
            </a:r>
            <a:endParaRPr lang="zh-CN" altLang="en-US" sz="218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27287" y="4331100"/>
            <a:ext cx="1437640" cy="426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8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     ）</a:t>
            </a:r>
            <a:endParaRPr lang="zh-CN" altLang="en-US" sz="218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121787" y="4331100"/>
            <a:ext cx="1577340" cy="426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8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      ）</a:t>
            </a:r>
            <a:endParaRPr lang="zh-CN" altLang="en-US" sz="218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140743" y="4331100"/>
            <a:ext cx="1437640" cy="426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8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     ）</a:t>
            </a:r>
            <a:endParaRPr lang="zh-CN" altLang="en-US" sz="218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2799497" y="4486671"/>
            <a:ext cx="331307" cy="481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4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3</a:t>
            </a:r>
            <a:endParaRPr lang="en-US" altLang="zh-CN" sz="254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2809293" y="4142687"/>
            <a:ext cx="318631" cy="481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4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1</a:t>
            </a:r>
            <a:endParaRPr lang="en-US" altLang="zh-CN" sz="254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2756284" y="4536223"/>
            <a:ext cx="364725" cy="80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4797135" y="4478604"/>
            <a:ext cx="331307" cy="481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4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6</a:t>
            </a:r>
            <a:endParaRPr lang="en-US" altLang="zh-CN" sz="254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806929" y="4134620"/>
            <a:ext cx="318631" cy="481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4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1</a:t>
            </a:r>
            <a:endParaRPr lang="en-US" altLang="zh-CN" sz="254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753921" y="4528156"/>
            <a:ext cx="364725" cy="80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6761353" y="4486095"/>
            <a:ext cx="331307" cy="481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4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9</a:t>
            </a:r>
            <a:endParaRPr lang="en-US" altLang="zh-CN" sz="254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771148" y="4142111"/>
            <a:ext cx="318631" cy="481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4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1</a:t>
            </a:r>
            <a:endParaRPr lang="en-US" altLang="zh-CN" sz="254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6718139" y="4535647"/>
            <a:ext cx="364725" cy="80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8783189" y="4494162"/>
            <a:ext cx="331307" cy="481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4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8</a:t>
            </a:r>
            <a:endParaRPr lang="en-US" altLang="zh-CN" sz="254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792985" y="4150178"/>
            <a:ext cx="318631" cy="481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4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1</a:t>
            </a:r>
            <a:endParaRPr lang="en-US" altLang="zh-CN" sz="254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8739976" y="4543714"/>
            <a:ext cx="364725" cy="80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任意多边形 17"/>
          <p:cNvSpPr/>
          <p:nvPr/>
        </p:nvSpPr>
        <p:spPr>
          <a:xfrm rot="21300000" flipV="1">
            <a:off x="4485477" y="3413660"/>
            <a:ext cx="627467" cy="642448"/>
          </a:xfrm>
          <a:custGeom>
            <a:avLst/>
            <a:gdLst>
              <a:gd name="txL" fmla="*/ 0 w 22520"/>
              <a:gd name="txT" fmla="*/ 0 h 21600"/>
              <a:gd name="txR" fmla="*/ 22520 w 22520"/>
              <a:gd name="txB" fmla="*/ 21600 h 21600"/>
            </a:gdLst>
            <a:ahLst/>
            <a:cxnLst>
              <a:cxn ang="180">
                <a:pos x="0" y="4273"/>
              </a:cxn>
              <a:cxn ang="0">
                <a:pos x="22520" y="2262"/>
              </a:cxn>
              <a:cxn ang="90">
                <a:pos x="12897" y="21600"/>
              </a:cxn>
            </a:cxnLst>
            <a:rect l="txL" t="txT" r="txR" b="txB"/>
            <a:pathLst>
              <a:path w="22520" h="21600" fill="none">
                <a:moveTo>
                  <a:pt x="0" y="4273"/>
                </a:moveTo>
                <a:arcTo wR="21600" hR="21600" stAng="-7599684" swAng="3787039"/>
              </a:path>
              <a:path w="22520" h="21600" stroke="0">
                <a:moveTo>
                  <a:pt x="0" y="4273"/>
                </a:moveTo>
                <a:arcTo wR="21600" hR="21600" stAng="-7599684" swAng="3787039"/>
                <a:lnTo>
                  <a:pt x="12897" y="21600"/>
                </a:lnTo>
                <a:close/>
              </a:path>
            </a:pathLst>
          </a:custGeom>
          <a:solidFill>
            <a:srgbClr val="F7C9DC"/>
          </a:solidFill>
          <a:ln w="9525" cap="flat" cmpd="sng">
            <a:noFill/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635"/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504190" y="290195"/>
            <a:ext cx="3835400" cy="918009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innerShdw blurRad="330200" dist="76200" dir="18900000">
              <a:prstClr val="black">
                <a:alpha val="8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   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 </a:t>
            </a:r>
            <a:r>
              <a:rPr kumimoji="0" lang="zh-CN" sz="4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填一填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25" name="太阳形 24"/>
          <p:cNvSpPr/>
          <p:nvPr/>
        </p:nvSpPr>
        <p:spPr>
          <a:xfrm>
            <a:off x="504190" y="374650"/>
            <a:ext cx="866965" cy="751199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38680" y="5175250"/>
            <a:ext cx="7847965" cy="9861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altLang="en-US" sz="2905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把</a:t>
            </a:r>
            <a:r>
              <a:rPr lang="en-US" altLang="zh-CN" sz="2905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(        )</a:t>
            </a:r>
            <a:r>
              <a:rPr lang="zh-CN" altLang="en-US" sz="2905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平均分成</a:t>
            </a:r>
            <a:r>
              <a:rPr lang="en-US" altLang="zh-CN" sz="2905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(   )</a:t>
            </a:r>
            <a:r>
              <a:rPr lang="zh-CN" altLang="en-US" sz="2905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份，其中的一份</a:t>
            </a:r>
            <a:endParaRPr lang="zh-CN" altLang="en-US" sz="2905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  <a:p>
            <a:pPr indent="0"/>
            <a:r>
              <a:rPr lang="zh-CN" altLang="en-US" sz="2905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就是这个图形的</a:t>
            </a:r>
            <a:r>
              <a:rPr lang="en-US" altLang="zh-CN" sz="2905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(   )</a:t>
            </a:r>
            <a:r>
              <a:rPr lang="zh-CN" altLang="en-US" sz="2905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分之一。</a:t>
            </a:r>
            <a:endParaRPr lang="zh-CN" altLang="en-US" sz="2905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756535" y="5175250"/>
            <a:ext cx="17018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一个图形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182360" y="5175250"/>
            <a:ext cx="535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几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017135" y="5639435"/>
            <a:ext cx="535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几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" grpId="0"/>
      <p:bldP spid="5" grpId="0"/>
      <p:bldP spid="9" grpId="0"/>
      <p:bldP spid="10" grpId="0"/>
      <p:bldP spid="12" grpId="0"/>
      <p:bldP spid="13" grpId="0"/>
      <p:bldP spid="3" grpId="0"/>
      <p:bldP spid="3" grpId="1"/>
      <p:bldP spid="16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2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椭圆形标注 12"/>
          <p:cNvSpPr/>
          <p:nvPr/>
        </p:nvSpPr>
        <p:spPr>
          <a:xfrm>
            <a:off x="6350000" y="5001895"/>
            <a:ext cx="3479800" cy="1552575"/>
          </a:xfrm>
          <a:prstGeom prst="wedgeEllipseCallout">
            <a:avLst>
              <a:gd name="adj1" fmla="val 53005"/>
              <a:gd name="adj2" fmla="val 4804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387" name="Line 7"/>
          <p:cNvSpPr/>
          <p:nvPr/>
        </p:nvSpPr>
        <p:spPr>
          <a:xfrm>
            <a:off x="5119793" y="2403052"/>
            <a:ext cx="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3" name="Group 91"/>
          <p:cNvGrpSpPr/>
          <p:nvPr/>
        </p:nvGrpSpPr>
        <p:grpSpPr>
          <a:xfrm>
            <a:off x="1040977" y="2762885"/>
            <a:ext cx="9601200" cy="535487"/>
            <a:chOff x="499" y="2160"/>
            <a:chExt cx="4536" cy="337"/>
          </a:xfrm>
        </p:grpSpPr>
        <p:sp>
          <p:nvSpPr>
            <p:cNvPr id="16418" name="Rectangle 15"/>
            <p:cNvSpPr/>
            <p:nvPr/>
          </p:nvSpPr>
          <p:spPr>
            <a:xfrm>
              <a:off x="499" y="2160"/>
              <a:ext cx="4536" cy="272"/>
            </a:xfrm>
            <a:prstGeom prst="rect">
              <a:avLst/>
            </a:prstGeom>
            <a:noFill/>
            <a:ln w="38100" cap="flat" cmpd="sng">
              <a:solidFill>
                <a:srgbClr val="FF33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endParaRPr lang="zh-CN" altLang="en-US" sz="2400" dirty="0"/>
            </a:p>
          </p:txBody>
        </p:sp>
        <p:grpSp>
          <p:nvGrpSpPr>
            <p:cNvPr id="16419" name="Group 90"/>
            <p:cNvGrpSpPr/>
            <p:nvPr/>
          </p:nvGrpSpPr>
          <p:grpSpPr>
            <a:xfrm>
              <a:off x="499" y="2160"/>
              <a:ext cx="1512" cy="337"/>
              <a:chOff x="2880" y="695"/>
              <a:chExt cx="1512" cy="337"/>
            </a:xfrm>
          </p:grpSpPr>
          <p:sp>
            <p:nvSpPr>
              <p:cNvPr id="16420" name="Rectangle 21"/>
              <p:cNvSpPr/>
              <p:nvPr/>
            </p:nvSpPr>
            <p:spPr>
              <a:xfrm>
                <a:off x="2880" y="695"/>
                <a:ext cx="1512" cy="272"/>
              </a:xfrm>
              <a:prstGeom prst="rect">
                <a:avLst/>
              </a:prstGeom>
              <a:solidFill>
                <a:schemeClr val="accent4"/>
              </a:solidFill>
              <a:ln w="38100" cap="flat" cmpd="sng">
                <a:solidFill>
                  <a:srgbClr val="FF3399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None/>
                </a:pPr>
                <a:endParaRPr lang="zh-CN" altLang="en-US" sz="2400" dirty="0"/>
              </a:p>
            </p:txBody>
          </p:sp>
          <p:sp>
            <p:nvSpPr>
              <p:cNvPr id="16421" name="Rectangle 43"/>
              <p:cNvSpPr/>
              <p:nvPr/>
            </p:nvSpPr>
            <p:spPr>
              <a:xfrm>
                <a:off x="3164" y="742"/>
                <a:ext cx="768" cy="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None/>
                </a:pPr>
                <a:r>
                  <a:rPr lang="zh-CN" altLang="en-US" sz="2400" b="1" dirty="0"/>
                  <a:t>（            ）</a:t>
                </a:r>
                <a:endParaRPr lang="zh-CN" altLang="en-US" sz="2400" b="1" dirty="0"/>
              </a:p>
            </p:txBody>
          </p:sp>
        </p:grpSp>
      </p:grpSp>
      <p:grpSp>
        <p:nvGrpSpPr>
          <p:cNvPr id="5" name="Group 92"/>
          <p:cNvGrpSpPr/>
          <p:nvPr/>
        </p:nvGrpSpPr>
        <p:grpSpPr>
          <a:xfrm>
            <a:off x="971550" y="3659294"/>
            <a:ext cx="9673168" cy="431800"/>
            <a:chOff x="465" y="2670"/>
            <a:chExt cx="4570" cy="272"/>
          </a:xfrm>
        </p:grpSpPr>
        <p:sp>
          <p:nvSpPr>
            <p:cNvPr id="16415" name="Rectangle 25"/>
            <p:cNvSpPr/>
            <p:nvPr/>
          </p:nvSpPr>
          <p:spPr>
            <a:xfrm>
              <a:off x="499" y="2670"/>
              <a:ext cx="4536" cy="272"/>
            </a:xfrm>
            <a:prstGeom prst="rect">
              <a:avLst/>
            </a:prstGeom>
            <a:noFill/>
            <a:ln w="38100" cap="flat" cmpd="sng">
              <a:solidFill>
                <a:srgbClr val="FF33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endParaRPr lang="zh-CN" altLang="en-US" sz="2400" dirty="0"/>
            </a:p>
          </p:txBody>
        </p:sp>
        <p:sp>
          <p:nvSpPr>
            <p:cNvPr id="16416" name="Rectangle 27"/>
            <p:cNvSpPr/>
            <p:nvPr/>
          </p:nvSpPr>
          <p:spPr>
            <a:xfrm>
              <a:off x="499" y="2670"/>
              <a:ext cx="755" cy="272"/>
            </a:xfrm>
            <a:prstGeom prst="rect">
              <a:avLst/>
            </a:prstGeom>
            <a:solidFill>
              <a:schemeClr val="accent4"/>
            </a:solidFill>
            <a:ln w="38100" cap="flat" cmpd="sng">
              <a:solidFill>
                <a:srgbClr val="FF33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endParaRPr lang="zh-CN" altLang="en-US" sz="2400" dirty="0"/>
            </a:p>
          </p:txBody>
        </p:sp>
        <p:sp>
          <p:nvSpPr>
            <p:cNvPr id="16417" name="Rectangle 44"/>
            <p:cNvSpPr/>
            <p:nvPr/>
          </p:nvSpPr>
          <p:spPr>
            <a:xfrm>
              <a:off x="465" y="2670"/>
              <a:ext cx="839" cy="2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r>
                <a:rPr lang="zh-CN" altLang="en-US" sz="2400" b="1" dirty="0"/>
                <a:t>（            ）</a:t>
              </a:r>
              <a:endParaRPr lang="zh-CN" altLang="en-US" sz="2400" b="1" dirty="0"/>
            </a:p>
          </p:txBody>
        </p:sp>
      </p:grpSp>
      <p:sp>
        <p:nvSpPr>
          <p:cNvPr id="28730" name="Rectangle 58"/>
          <p:cNvSpPr/>
          <p:nvPr/>
        </p:nvSpPr>
        <p:spPr>
          <a:xfrm>
            <a:off x="1022562" y="2762250"/>
            <a:ext cx="3200400" cy="431800"/>
          </a:xfrm>
          <a:prstGeom prst="rect">
            <a:avLst/>
          </a:prstGeom>
          <a:solidFill>
            <a:schemeClr val="accent4"/>
          </a:solidFill>
          <a:ln w="38100" cap="flat" cmpd="sng">
            <a:solidFill>
              <a:srgbClr val="FF33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endParaRPr lang="zh-CN" altLang="zh-CN" sz="2400" dirty="0"/>
          </a:p>
        </p:txBody>
      </p:sp>
      <p:sp>
        <p:nvSpPr>
          <p:cNvPr id="28700" name="Rectangle 28"/>
          <p:cNvSpPr/>
          <p:nvPr/>
        </p:nvSpPr>
        <p:spPr>
          <a:xfrm>
            <a:off x="1060662" y="3659294"/>
            <a:ext cx="1598083" cy="431800"/>
          </a:xfrm>
          <a:prstGeom prst="rect">
            <a:avLst/>
          </a:prstGeom>
          <a:solidFill>
            <a:schemeClr val="accent4"/>
          </a:solidFill>
          <a:ln w="38100" cap="flat" cmpd="sng">
            <a:solidFill>
              <a:srgbClr val="FF33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endParaRPr lang="zh-CN" altLang="en-US" sz="2400" dirty="0"/>
          </a:p>
        </p:txBody>
      </p:sp>
      <p:sp>
        <p:nvSpPr>
          <p:cNvPr id="28732" name="Rectangle 60"/>
          <p:cNvSpPr/>
          <p:nvPr/>
        </p:nvSpPr>
        <p:spPr>
          <a:xfrm>
            <a:off x="4160944" y="2762885"/>
            <a:ext cx="3200400" cy="431800"/>
          </a:xfrm>
          <a:prstGeom prst="rect">
            <a:avLst/>
          </a:prstGeom>
          <a:solidFill>
            <a:schemeClr val="accent4"/>
          </a:solidFill>
          <a:ln w="38100" cap="flat" cmpd="sng">
            <a:solidFill>
              <a:srgbClr val="FF33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endParaRPr lang="zh-CN" altLang="en-US" sz="2400" dirty="0"/>
          </a:p>
        </p:txBody>
      </p:sp>
      <p:sp>
        <p:nvSpPr>
          <p:cNvPr id="28734" name="Rectangle 62"/>
          <p:cNvSpPr/>
          <p:nvPr/>
        </p:nvSpPr>
        <p:spPr>
          <a:xfrm>
            <a:off x="2666154" y="3659294"/>
            <a:ext cx="1598083" cy="431800"/>
          </a:xfrm>
          <a:prstGeom prst="rect">
            <a:avLst/>
          </a:prstGeom>
          <a:solidFill>
            <a:schemeClr val="accent4"/>
          </a:solidFill>
          <a:ln w="38100" cap="flat" cmpd="sng">
            <a:solidFill>
              <a:srgbClr val="FF33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endParaRPr lang="zh-CN" altLang="en-US" sz="2400" dirty="0"/>
          </a:p>
        </p:txBody>
      </p:sp>
      <p:sp>
        <p:nvSpPr>
          <p:cNvPr id="28735" name="Rectangle 63"/>
          <p:cNvSpPr/>
          <p:nvPr/>
        </p:nvSpPr>
        <p:spPr>
          <a:xfrm>
            <a:off x="4222751" y="3659294"/>
            <a:ext cx="1598083" cy="431800"/>
          </a:xfrm>
          <a:prstGeom prst="rect">
            <a:avLst/>
          </a:prstGeom>
          <a:solidFill>
            <a:schemeClr val="accent4"/>
          </a:solidFill>
          <a:ln w="38100" cap="flat" cmpd="sng">
            <a:solidFill>
              <a:srgbClr val="FF33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endParaRPr lang="zh-CN" altLang="en-US" sz="2400" dirty="0"/>
          </a:p>
        </p:txBody>
      </p:sp>
      <p:sp>
        <p:nvSpPr>
          <p:cNvPr id="28736" name="Rectangle 64"/>
          <p:cNvSpPr/>
          <p:nvPr/>
        </p:nvSpPr>
        <p:spPr>
          <a:xfrm>
            <a:off x="5820833" y="3659294"/>
            <a:ext cx="1598084" cy="431800"/>
          </a:xfrm>
          <a:prstGeom prst="rect">
            <a:avLst/>
          </a:prstGeom>
          <a:solidFill>
            <a:schemeClr val="accent4"/>
          </a:solidFill>
          <a:ln w="38100" cap="flat" cmpd="sng">
            <a:solidFill>
              <a:srgbClr val="FF33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endParaRPr lang="zh-CN" altLang="en-US" sz="2400" dirty="0"/>
          </a:p>
        </p:txBody>
      </p:sp>
      <p:sp>
        <p:nvSpPr>
          <p:cNvPr id="28737" name="Rectangle 65"/>
          <p:cNvSpPr/>
          <p:nvPr/>
        </p:nvSpPr>
        <p:spPr>
          <a:xfrm>
            <a:off x="7418917" y="3659294"/>
            <a:ext cx="1598083" cy="431800"/>
          </a:xfrm>
          <a:prstGeom prst="rect">
            <a:avLst/>
          </a:prstGeom>
          <a:solidFill>
            <a:schemeClr val="accent4"/>
          </a:solidFill>
          <a:ln w="38100" cap="flat" cmpd="sng">
            <a:solidFill>
              <a:srgbClr val="FF33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endParaRPr lang="zh-CN" altLang="en-US" sz="2400" dirty="0"/>
          </a:p>
        </p:txBody>
      </p:sp>
      <p:sp>
        <p:nvSpPr>
          <p:cNvPr id="28739" name="Line 67"/>
          <p:cNvSpPr/>
          <p:nvPr/>
        </p:nvSpPr>
        <p:spPr>
          <a:xfrm>
            <a:off x="7399444" y="2762885"/>
            <a:ext cx="2116" cy="431800"/>
          </a:xfrm>
          <a:prstGeom prst="line">
            <a:avLst/>
          </a:prstGeom>
          <a:ln w="38100" cap="flat" cmpd="sng">
            <a:solidFill>
              <a:srgbClr val="FF6699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8740" name="Line 68"/>
          <p:cNvSpPr/>
          <p:nvPr/>
        </p:nvSpPr>
        <p:spPr>
          <a:xfrm>
            <a:off x="4222751" y="3659294"/>
            <a:ext cx="2116" cy="431800"/>
          </a:xfrm>
          <a:prstGeom prst="line">
            <a:avLst/>
          </a:prstGeom>
          <a:ln w="38100" cap="flat" cmpd="sng">
            <a:solidFill>
              <a:srgbClr val="FF6699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8741" name="Line 69"/>
          <p:cNvSpPr/>
          <p:nvPr/>
        </p:nvSpPr>
        <p:spPr>
          <a:xfrm>
            <a:off x="5820833" y="3659294"/>
            <a:ext cx="2117" cy="431800"/>
          </a:xfrm>
          <a:prstGeom prst="line">
            <a:avLst/>
          </a:prstGeom>
          <a:ln w="38100" cap="flat" cmpd="sng">
            <a:solidFill>
              <a:srgbClr val="FF6699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8742" name="Line 70"/>
          <p:cNvSpPr/>
          <p:nvPr/>
        </p:nvSpPr>
        <p:spPr>
          <a:xfrm>
            <a:off x="7418917" y="3659294"/>
            <a:ext cx="2116" cy="431800"/>
          </a:xfrm>
          <a:prstGeom prst="line">
            <a:avLst/>
          </a:prstGeom>
          <a:ln w="38100" cap="flat" cmpd="sng">
            <a:solidFill>
              <a:srgbClr val="FF6699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8743" name="Line 71"/>
          <p:cNvSpPr/>
          <p:nvPr/>
        </p:nvSpPr>
        <p:spPr>
          <a:xfrm>
            <a:off x="9017000" y="3659294"/>
            <a:ext cx="2117" cy="431800"/>
          </a:xfrm>
          <a:prstGeom prst="line">
            <a:avLst/>
          </a:prstGeom>
          <a:ln w="38100" cap="flat" cmpd="sng">
            <a:solidFill>
              <a:srgbClr val="FF6699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408" name="Text Box 76"/>
          <p:cNvSpPr txBox="1"/>
          <p:nvPr/>
        </p:nvSpPr>
        <p:spPr>
          <a:xfrm>
            <a:off x="-865716" y="3833284"/>
            <a:ext cx="3098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zh-CN" sz="2400" dirty="0"/>
          </a:p>
        </p:txBody>
      </p:sp>
      <p:sp>
        <p:nvSpPr>
          <p:cNvPr id="16" name="矩形 15"/>
          <p:cNvSpPr/>
          <p:nvPr/>
        </p:nvSpPr>
        <p:spPr>
          <a:xfrm>
            <a:off x="1090295" y="1767840"/>
            <a:ext cx="9606280" cy="469900"/>
          </a:xfrm>
          <a:prstGeom prst="rect">
            <a:avLst/>
          </a:prstGeom>
          <a:solidFill>
            <a:schemeClr val="bg1"/>
          </a:solidFill>
          <a:ln w="41275" cmpd="sng">
            <a:solidFill>
              <a:srgbClr val="FF339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Rectangle 51"/>
          <p:cNvSpPr>
            <a:spLocks noChangeAspect="1"/>
          </p:cNvSpPr>
          <p:nvPr/>
        </p:nvSpPr>
        <p:spPr>
          <a:xfrm>
            <a:off x="1018540" y="1757045"/>
            <a:ext cx="9650730" cy="480695"/>
          </a:xfrm>
          <a:prstGeom prst="rect">
            <a:avLst/>
          </a:prstGeom>
          <a:solidFill>
            <a:schemeClr val="accent4"/>
          </a:solidFill>
          <a:ln w="38100" cap="flat" cmpd="sng">
            <a:solidFill>
              <a:srgbClr val="FF33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endParaRPr lang="zh-CN" altLang="zh-CN" sz="4800" b="1" dirty="0"/>
          </a:p>
        </p:txBody>
      </p:sp>
      <p:sp>
        <p:nvSpPr>
          <p:cNvPr id="10" name="文本框 9"/>
          <p:cNvSpPr txBox="1"/>
          <p:nvPr/>
        </p:nvSpPr>
        <p:spPr>
          <a:xfrm>
            <a:off x="6605905" y="5522595"/>
            <a:ext cx="322389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哪个分数大一些？</a:t>
            </a:r>
            <a:endParaRPr lang="en-US" altLang="zh-CN" sz="28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endParaRPr lang="zh-CN" altLang="en-US" sz="2800" b="1" dirty="0" smtClean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" name="太阳形 10"/>
          <p:cNvSpPr/>
          <p:nvPr/>
        </p:nvSpPr>
        <p:spPr>
          <a:xfrm>
            <a:off x="151696" y="5969733"/>
            <a:ext cx="866965" cy="751200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7" name="组合 22"/>
          <p:cNvGrpSpPr/>
          <p:nvPr/>
        </p:nvGrpSpPr>
        <p:grpSpPr>
          <a:xfrm>
            <a:off x="2126615" y="2470785"/>
            <a:ext cx="387350" cy="1017367"/>
            <a:chOff x="4797025" y="2633185"/>
            <a:chExt cx="405045" cy="815895"/>
          </a:xfrm>
        </p:grpSpPr>
        <p:sp>
          <p:nvSpPr>
            <p:cNvPr id="41" name="TextBox 5"/>
            <p:cNvSpPr txBox="1"/>
            <p:nvPr/>
          </p:nvSpPr>
          <p:spPr>
            <a:xfrm>
              <a:off x="4797025" y="2633185"/>
              <a:ext cx="405045" cy="4680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/>
              <a:r>
                <a:rPr lang="en-US" altLang="zh-CN" sz="3200" dirty="0">
                  <a:latin typeface="Arial" panose="020B0604020202020204" pitchFamily="34" charset="0"/>
                </a:rPr>
                <a:t>1</a:t>
              </a:r>
              <a:endParaRPr lang="zh-CN" altLang="en-US" sz="3200" dirty="0">
                <a:latin typeface="Arial" panose="020B0604020202020204" pitchFamily="34" charset="0"/>
              </a:endParaRPr>
            </a:p>
          </p:txBody>
        </p:sp>
        <p:cxnSp>
          <p:nvCxnSpPr>
            <p:cNvPr id="42" name="直接连接符 41"/>
            <p:cNvCxnSpPr/>
            <p:nvPr/>
          </p:nvCxnSpPr>
          <p:spPr>
            <a:xfrm>
              <a:off x="4838324" y="3037965"/>
              <a:ext cx="32244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7"/>
            <p:cNvSpPr txBox="1"/>
            <p:nvPr/>
          </p:nvSpPr>
          <p:spPr>
            <a:xfrm>
              <a:off x="4797025" y="2981080"/>
              <a:ext cx="405045" cy="4680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/>
              <a:r>
                <a:rPr lang="en-US" sz="3200" dirty="0">
                  <a:latin typeface="Arial" panose="020B0604020202020204" pitchFamily="34" charset="0"/>
                </a:rPr>
                <a:t>3</a:t>
              </a:r>
              <a:endParaRPr lang="en-US" sz="32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6" name="组合 22"/>
          <p:cNvGrpSpPr/>
          <p:nvPr/>
        </p:nvGrpSpPr>
        <p:grpSpPr>
          <a:xfrm>
            <a:off x="5491692" y="2471421"/>
            <a:ext cx="539749" cy="1047463"/>
            <a:chOff x="4797025" y="2633185"/>
            <a:chExt cx="405045" cy="785534"/>
          </a:xfrm>
        </p:grpSpPr>
        <p:sp>
          <p:nvSpPr>
            <p:cNvPr id="7" name="TextBox 5"/>
            <p:cNvSpPr txBox="1"/>
            <p:nvPr/>
          </p:nvSpPr>
          <p:spPr>
            <a:xfrm>
              <a:off x="4797025" y="2633185"/>
              <a:ext cx="405045" cy="43763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/>
              <a:r>
                <a:rPr lang="en-US" altLang="zh-CN" sz="3200" dirty="0">
                  <a:latin typeface="Arial" panose="020B0604020202020204" pitchFamily="34" charset="0"/>
                </a:rPr>
                <a:t>1</a:t>
              </a:r>
              <a:endParaRPr lang="zh-CN" altLang="en-US" sz="3200" dirty="0">
                <a:latin typeface="Arial" panose="020B0604020202020204" pitchFamily="34" charset="0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4838324" y="3037965"/>
              <a:ext cx="32244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7"/>
            <p:cNvSpPr txBox="1"/>
            <p:nvPr/>
          </p:nvSpPr>
          <p:spPr>
            <a:xfrm>
              <a:off x="4797025" y="2981080"/>
              <a:ext cx="405045" cy="43763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/>
              <a:r>
                <a:rPr lang="en-US" sz="3200" dirty="0">
                  <a:latin typeface="Arial" panose="020B0604020202020204" pitchFamily="34" charset="0"/>
                </a:rPr>
                <a:t>3</a:t>
              </a:r>
              <a:endParaRPr lang="en-US" sz="32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7" name="组合 22"/>
          <p:cNvGrpSpPr/>
          <p:nvPr/>
        </p:nvGrpSpPr>
        <p:grpSpPr>
          <a:xfrm>
            <a:off x="8748607" y="2455546"/>
            <a:ext cx="539749" cy="1047463"/>
            <a:chOff x="4797025" y="2633185"/>
            <a:chExt cx="405045" cy="785534"/>
          </a:xfrm>
        </p:grpSpPr>
        <p:sp>
          <p:nvSpPr>
            <p:cNvPr id="18" name="TextBox 5"/>
            <p:cNvSpPr txBox="1"/>
            <p:nvPr/>
          </p:nvSpPr>
          <p:spPr>
            <a:xfrm>
              <a:off x="4797025" y="2633185"/>
              <a:ext cx="405045" cy="43763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/>
              <a:r>
                <a:rPr lang="en-US" altLang="zh-CN" sz="3200" dirty="0">
                  <a:latin typeface="Arial" panose="020B0604020202020204" pitchFamily="34" charset="0"/>
                </a:rPr>
                <a:t>1</a:t>
              </a:r>
              <a:endParaRPr lang="zh-CN" altLang="en-US" sz="3200" dirty="0">
                <a:latin typeface="Arial" panose="020B0604020202020204" pitchFamily="34" charset="0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4838324" y="3037965"/>
              <a:ext cx="32244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7"/>
            <p:cNvSpPr txBox="1"/>
            <p:nvPr/>
          </p:nvSpPr>
          <p:spPr>
            <a:xfrm>
              <a:off x="4797025" y="2981080"/>
              <a:ext cx="405045" cy="43763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/>
              <a:r>
                <a:rPr lang="en-US" sz="3200" dirty="0">
                  <a:latin typeface="Arial" panose="020B0604020202020204" pitchFamily="34" charset="0"/>
                </a:rPr>
                <a:t>3</a:t>
              </a:r>
              <a:endParaRPr lang="en-US" sz="32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1" name="组合 22"/>
          <p:cNvGrpSpPr/>
          <p:nvPr/>
        </p:nvGrpSpPr>
        <p:grpSpPr>
          <a:xfrm>
            <a:off x="1572472" y="3298826"/>
            <a:ext cx="539749" cy="1047463"/>
            <a:chOff x="4797025" y="2633185"/>
            <a:chExt cx="405045" cy="785534"/>
          </a:xfrm>
        </p:grpSpPr>
        <p:sp>
          <p:nvSpPr>
            <p:cNvPr id="22" name="TextBox 5"/>
            <p:cNvSpPr txBox="1"/>
            <p:nvPr/>
          </p:nvSpPr>
          <p:spPr>
            <a:xfrm>
              <a:off x="4797025" y="2633185"/>
              <a:ext cx="405045" cy="43763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/>
              <a:r>
                <a:rPr lang="en-US" altLang="zh-CN" sz="3200" dirty="0">
                  <a:latin typeface="Arial" panose="020B0604020202020204" pitchFamily="34" charset="0"/>
                </a:rPr>
                <a:t>1</a:t>
              </a:r>
              <a:endParaRPr lang="zh-CN" altLang="en-US" sz="3200" dirty="0">
                <a:latin typeface="Arial" panose="020B0604020202020204" pitchFamily="34" charset="0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4838324" y="3037965"/>
              <a:ext cx="32244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7"/>
            <p:cNvSpPr txBox="1"/>
            <p:nvPr/>
          </p:nvSpPr>
          <p:spPr>
            <a:xfrm>
              <a:off x="4797025" y="2981080"/>
              <a:ext cx="405045" cy="43763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/>
              <a:r>
                <a:rPr lang="en-US" sz="3200" dirty="0">
                  <a:latin typeface="Arial" panose="020B0604020202020204" pitchFamily="34" charset="0"/>
                </a:rPr>
                <a:t>6</a:t>
              </a:r>
              <a:endParaRPr lang="en-US" sz="3200" dirty="0">
                <a:latin typeface="Arial" panose="020B0604020202020204" pitchFamily="34" charset="0"/>
              </a:endParaRPr>
            </a:p>
          </p:txBody>
        </p:sp>
      </p:grpSp>
      <p:sp>
        <p:nvSpPr>
          <p:cNvPr id="25" name="TextBox 7"/>
          <p:cNvSpPr txBox="1"/>
          <p:nvPr/>
        </p:nvSpPr>
        <p:spPr>
          <a:xfrm>
            <a:off x="5492327" y="1711038"/>
            <a:ext cx="539749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sz="3200" dirty="0">
                <a:latin typeface="Arial" panose="020B0604020202020204" pitchFamily="34" charset="0"/>
              </a:rPr>
              <a:t>1</a:t>
            </a:r>
            <a:endParaRPr lang="en-US" sz="3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0139 C 0.07465 -0.05509 0.14948 -0.10903 0.19358 -0.10879 C 0.23768 -0.10856 0.25018 -0.02268 0.26493 -1.48148E-6 " pathEditMode="relative" rAng="0" ptsTypes="aaa">
                                      <p:cBhvr>
                                        <p:cTn id="30" dur="1000" fill="hold"/>
                                        <p:tgtEl>
                                          <p:spTgt spid="287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00" y="-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7 -0.00324 C 0.08178 -0.05671 0.1573 -0.11018 0.20087 -0.10995 C 0.24445 -0.10972 0.25487 -0.0243 0.2691 -0.00185 " pathEditMode="relative" rAng="0" ptsTypes="aaa">
                                      <p:cBhvr>
                                        <p:cTn id="36" dur="1000" fill="hold"/>
                                        <p:tgtEl>
                                          <p:spTgt spid="287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00" y="-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0347 C 0.03906 -0.04722 0.0783 -0.0905 0.09965 -0.0905 C 0.12084 -0.0905 0.12379 -0.01689 0.12813 -0.00138 " pathEditMode="relative" rAng="0" ptsTypes="aaA">
                                      <p:cBhvr>
                                        <p:cTn id="73" dur="1000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0" y="-4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0347 C 0.03906 -0.04722 0.0783 -0.0905 0.09965 -0.0905 C 0.12084 -0.0905 0.12379 -0.01689 0.12813 -0.00138 " pathEditMode="relative" rAng="0" ptsTypes="aaA">
                                      <p:cBhvr>
                                        <p:cTn id="79" dur="1000" fill="hold"/>
                                        <p:tgtEl>
                                          <p:spTgt spid="28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0" y="-4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0347 C 0.03906 -0.04722 0.0783 -0.0905 0.09965 -0.0905 C 0.12084 -0.0905 0.12379 -0.01689 0.12813 -0.00138 " pathEditMode="relative" rAng="0" ptsTypes="aaA">
                                      <p:cBhvr>
                                        <p:cTn id="85" dur="1000" fill="hold"/>
                                        <p:tgtEl>
                                          <p:spTgt spid="287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0" y="-4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0347 C 0.03906 -0.04722 0.0783 -0.0905 0.09965 -0.0905 C 0.12084 -0.0905 0.12379 -0.01689 0.12813 -0.00138 " pathEditMode="relative" rAng="0" ptsTypes="aaA">
                                      <p:cBhvr>
                                        <p:cTn id="91" dur="1000" fill="hold"/>
                                        <p:tgtEl>
                                          <p:spTgt spid="287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0" y="-4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0"/>
                            </p:stCondLst>
                            <p:childTnLst>
                              <p:par>
                                <p:cTn id="9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037 C 0.04115 -0.04005 0.08038 -0.08287 0.10174 -0.08334 C 0.12309 -0.0838 0.12465 -0.01621 0.13073 0.00139 " pathEditMode="relative" rAng="0" ptsTypes="aaa">
                                      <p:cBhvr>
                                        <p:cTn id="97" dur="1000" fill="hold"/>
                                        <p:tgtEl>
                                          <p:spTgt spid="287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0" y="-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0"/>
                            </p:stCondLst>
                            <p:childTnLst>
                              <p:par>
                                <p:cTn id="99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0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00" grpId="0" bldLvl="0" animBg="1"/>
      <p:bldP spid="28700" grpId="1" bldLvl="0" animBg="1"/>
      <p:bldP spid="28700" grpId="2" bldLvl="0" animBg="1"/>
      <p:bldP spid="28732" grpId="0" bldLvl="0" animBg="1"/>
      <p:bldP spid="28732" grpId="1" bldLvl="0" animBg="1"/>
      <p:bldP spid="28732" grpId="2" bldLvl="0" animBg="1"/>
      <p:bldP spid="28734" grpId="0" bldLvl="0" animBg="1"/>
      <p:bldP spid="28734" grpId="1" bldLvl="0" animBg="1"/>
      <p:bldP spid="28734" grpId="2" bldLvl="0" animBg="1"/>
      <p:bldP spid="28735" grpId="0" bldLvl="0" animBg="1"/>
      <p:bldP spid="28735" grpId="1" bldLvl="0" animBg="1"/>
      <p:bldP spid="28735" grpId="2" bldLvl="0" animBg="1"/>
      <p:bldP spid="28736" grpId="0" bldLvl="0" animBg="1"/>
      <p:bldP spid="28736" grpId="1" bldLvl="0" animBg="1"/>
      <p:bldP spid="28736" grpId="2" bldLvl="0" animBg="1"/>
      <p:bldP spid="28737" grpId="0" bldLvl="0" animBg="1"/>
      <p:bldP spid="28737" grpId="1" bldLvl="0" animBg="1"/>
      <p:bldP spid="28737" grpId="2" bldLvl="0" animBg="1"/>
      <p:bldP spid="15" grpId="0" bldLvl="0" animBg="1"/>
      <p:bldP spid="10" grpId="0"/>
      <p:bldP spid="13" grpId="0" bldLvl="0" animBg="1"/>
      <p:bldP spid="16" grpId="0" animBg="1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2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文本框 25601"/>
          <p:cNvSpPr txBox="1"/>
          <p:nvPr/>
        </p:nvSpPr>
        <p:spPr>
          <a:xfrm>
            <a:off x="1351280" y="276860"/>
            <a:ext cx="875220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        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下面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的画面让你联想到了几分之一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pic>
        <p:nvPicPr>
          <p:cNvPr id="25603" name="图片 25602" descr="e62c9add59a4d085cd1166b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020" y="4346575"/>
            <a:ext cx="2133600" cy="1593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4" name="文本框 25603"/>
          <p:cNvSpPr txBox="1"/>
          <p:nvPr/>
        </p:nvSpPr>
        <p:spPr>
          <a:xfrm>
            <a:off x="2002790" y="6002655"/>
            <a:ext cx="136017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太极图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25608" name="文本框 25607"/>
          <p:cNvSpPr txBox="1"/>
          <p:nvPr/>
        </p:nvSpPr>
        <p:spPr>
          <a:xfrm>
            <a:off x="4850765" y="3198495"/>
            <a:ext cx="17526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法国国旗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25610" name="文本框 25609"/>
          <p:cNvSpPr txBox="1"/>
          <p:nvPr/>
        </p:nvSpPr>
        <p:spPr>
          <a:xfrm>
            <a:off x="1263015" y="3198495"/>
            <a:ext cx="14478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“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喜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”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字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grpSp>
        <p:nvGrpSpPr>
          <p:cNvPr id="25620" name="Group 28"/>
          <p:cNvGrpSpPr/>
          <p:nvPr/>
        </p:nvGrpSpPr>
        <p:grpSpPr>
          <a:xfrm>
            <a:off x="3279140" y="1745615"/>
            <a:ext cx="438150" cy="1127125"/>
            <a:chOff x="0" y="0"/>
            <a:chExt cx="276" cy="710"/>
          </a:xfrm>
        </p:grpSpPr>
        <p:sp>
          <p:nvSpPr>
            <p:cNvPr id="12299" name="Text Box 29"/>
            <p:cNvSpPr txBox="1"/>
            <p:nvPr/>
          </p:nvSpPr>
          <p:spPr>
            <a:xfrm>
              <a:off x="0" y="0"/>
              <a:ext cx="276" cy="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x-none" sz="3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楷体_GB2312" pitchFamily="49" charset="-122"/>
                  <a:cs typeface="+mn-cs"/>
                </a:rPr>
                <a:t>1</a:t>
              </a:r>
              <a:endParaRPr kumimoji="0" lang="en-US" altLang="x-none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endParaRPr>
            </a:p>
          </p:txBody>
        </p:sp>
        <p:sp>
          <p:nvSpPr>
            <p:cNvPr id="12300" name="Text Box 30"/>
            <p:cNvSpPr txBox="1"/>
            <p:nvPr/>
          </p:nvSpPr>
          <p:spPr>
            <a:xfrm>
              <a:off x="23" y="304"/>
              <a:ext cx="220" cy="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楷体_GB2312" pitchFamily="49" charset="-122"/>
                  <a:cs typeface="+mn-cs"/>
                </a:rPr>
                <a:t>2</a:t>
              </a:r>
              <a:endParaRPr kumimoji="0" lang="en-US" altLang="x-none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endParaRPr>
            </a:p>
          </p:txBody>
        </p:sp>
        <p:sp>
          <p:nvSpPr>
            <p:cNvPr id="12301" name="Line 31"/>
            <p:cNvSpPr/>
            <p:nvPr/>
          </p:nvSpPr>
          <p:spPr>
            <a:xfrm>
              <a:off x="23" y="358"/>
              <a:ext cx="220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5624" name="Group 28"/>
          <p:cNvGrpSpPr/>
          <p:nvPr/>
        </p:nvGrpSpPr>
        <p:grpSpPr>
          <a:xfrm>
            <a:off x="9039225" y="4617085"/>
            <a:ext cx="438150" cy="1092200"/>
            <a:chOff x="0" y="0"/>
            <a:chExt cx="276" cy="688"/>
          </a:xfrm>
        </p:grpSpPr>
        <p:sp>
          <p:nvSpPr>
            <p:cNvPr id="12303" name="Text Box 29"/>
            <p:cNvSpPr txBox="1"/>
            <p:nvPr/>
          </p:nvSpPr>
          <p:spPr>
            <a:xfrm>
              <a:off x="0" y="0"/>
              <a:ext cx="276" cy="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x-none" sz="3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楷体_GB2312" pitchFamily="49" charset="-122"/>
                  <a:cs typeface="+mn-cs"/>
                </a:rPr>
                <a:t>1</a:t>
              </a:r>
              <a:endParaRPr kumimoji="0" lang="en-US" altLang="x-none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endParaRPr>
            </a:p>
          </p:txBody>
        </p:sp>
        <p:sp>
          <p:nvSpPr>
            <p:cNvPr id="12304" name="Text Box 30"/>
            <p:cNvSpPr txBox="1"/>
            <p:nvPr/>
          </p:nvSpPr>
          <p:spPr>
            <a:xfrm>
              <a:off x="32" y="282"/>
              <a:ext cx="220" cy="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楷体_GB2312" pitchFamily="49" charset="-122"/>
                  <a:cs typeface="+mn-cs"/>
                </a:rPr>
                <a:t>8</a:t>
              </a:r>
              <a:endParaRPr kumimoji="0" lang="en-US" altLang="x-none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endParaRPr>
            </a:p>
          </p:txBody>
        </p:sp>
        <p:sp>
          <p:nvSpPr>
            <p:cNvPr id="12305" name="Line 31"/>
            <p:cNvSpPr/>
            <p:nvPr/>
          </p:nvSpPr>
          <p:spPr>
            <a:xfrm>
              <a:off x="23" y="358"/>
              <a:ext cx="220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5628" name="Group 28"/>
          <p:cNvGrpSpPr/>
          <p:nvPr/>
        </p:nvGrpSpPr>
        <p:grpSpPr>
          <a:xfrm>
            <a:off x="4294505" y="4578350"/>
            <a:ext cx="438150" cy="1130300"/>
            <a:chOff x="0" y="0"/>
            <a:chExt cx="276" cy="712"/>
          </a:xfrm>
        </p:grpSpPr>
        <p:sp>
          <p:nvSpPr>
            <p:cNvPr id="12307" name="Text Box 29"/>
            <p:cNvSpPr txBox="1"/>
            <p:nvPr/>
          </p:nvSpPr>
          <p:spPr>
            <a:xfrm>
              <a:off x="0" y="0"/>
              <a:ext cx="276" cy="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x-none" sz="3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楷体_GB2312" pitchFamily="49" charset="-122"/>
                  <a:cs typeface="+mn-cs"/>
                </a:rPr>
                <a:t>1</a:t>
              </a:r>
              <a:endParaRPr kumimoji="0" lang="en-US" altLang="x-none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endParaRPr>
            </a:p>
          </p:txBody>
        </p:sp>
        <p:sp>
          <p:nvSpPr>
            <p:cNvPr id="12308" name="Text Box 30"/>
            <p:cNvSpPr txBox="1"/>
            <p:nvPr/>
          </p:nvSpPr>
          <p:spPr>
            <a:xfrm>
              <a:off x="23" y="306"/>
              <a:ext cx="220" cy="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楷体_GB2312" pitchFamily="49" charset="-122"/>
                  <a:cs typeface="+mn-cs"/>
                </a:rPr>
                <a:t>2</a:t>
              </a:r>
              <a:endParaRPr kumimoji="0" lang="en-US" altLang="x-none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endParaRPr>
            </a:p>
          </p:txBody>
        </p:sp>
        <p:sp>
          <p:nvSpPr>
            <p:cNvPr id="12309" name="Line 31"/>
            <p:cNvSpPr/>
            <p:nvPr/>
          </p:nvSpPr>
          <p:spPr>
            <a:xfrm>
              <a:off x="23" y="358"/>
              <a:ext cx="220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2311" name="动作按钮: 结束 25638" descr="水滴">
            <a:hlinkClick r:id="rId3" action="ppaction://hlinksldjump"/>
          </p:cNvPr>
          <p:cNvSpPr/>
          <p:nvPr/>
        </p:nvSpPr>
        <p:spPr>
          <a:xfrm>
            <a:off x="7848600" y="6629400"/>
            <a:ext cx="381000" cy="228600"/>
          </a:xfrm>
          <a:prstGeom prst="actionButtonEnd">
            <a:avLst/>
          </a:prstGeom>
          <a:blipFill rotWithShape="0">
            <a:blip/>
          </a:blipFill>
          <a:ln w="9525">
            <a:noFill/>
          </a:ln>
        </p:spPr>
        <p:txBody>
          <a:bodyPr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312" name="动作按钮: 结束 25639" descr="水滴">
            <a:hlinkClick r:id="rId3" action="ppaction://hlinksldjump"/>
          </p:cNvPr>
          <p:cNvSpPr/>
          <p:nvPr/>
        </p:nvSpPr>
        <p:spPr>
          <a:xfrm>
            <a:off x="8229600" y="6629400"/>
            <a:ext cx="304800" cy="228600"/>
          </a:xfrm>
          <a:prstGeom prst="actionButtonEnd">
            <a:avLst/>
          </a:prstGeom>
          <a:blipFill rotWithShape="0">
            <a:blip/>
          </a:blipFill>
          <a:ln w="9525">
            <a:noFill/>
          </a:ln>
        </p:spPr>
        <p:txBody>
          <a:bodyPr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313" name="动作按钮: 前进或下一项 25640" descr="水滴">
            <a:hlinkClick r:id="rId3" action="ppaction://hlinksldjump"/>
          </p:cNvPr>
          <p:cNvSpPr/>
          <p:nvPr/>
        </p:nvSpPr>
        <p:spPr>
          <a:xfrm>
            <a:off x="8915400" y="6629400"/>
            <a:ext cx="228600" cy="228600"/>
          </a:xfrm>
          <a:prstGeom prst="actionButtonForwardNext">
            <a:avLst/>
          </a:prstGeom>
          <a:blipFill rotWithShape="0">
            <a:blip/>
          </a:blipFill>
          <a:ln w="9525">
            <a:noFill/>
          </a:ln>
        </p:spPr>
        <p:txBody>
          <a:bodyPr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314" name="动作按钮: 前进或下一项 25641" descr="水滴">
            <a:hlinkClick r:id="rId4" action="ppaction://hlinksldjump"/>
          </p:cNvPr>
          <p:cNvSpPr/>
          <p:nvPr/>
        </p:nvSpPr>
        <p:spPr>
          <a:xfrm>
            <a:off x="9144000" y="6629400"/>
            <a:ext cx="228600" cy="228600"/>
          </a:xfrm>
          <a:prstGeom prst="actionButtonForwardNext">
            <a:avLst/>
          </a:prstGeom>
          <a:blipFill rotWithShape="0">
            <a:blip/>
          </a:blipFill>
          <a:ln w="9525">
            <a:noFill/>
          </a:ln>
        </p:spPr>
        <p:txBody>
          <a:bodyPr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315" name="动作按钮: 声音 25642" descr="水滴">
            <a:hlinkClick r:id="rId5" action="ppaction://hlinksldjump">
              <a:snd r:embed="rId6" name="applause.wav"/>
            </a:hlinkClick>
          </p:cNvPr>
          <p:cNvSpPr/>
          <p:nvPr/>
        </p:nvSpPr>
        <p:spPr>
          <a:xfrm>
            <a:off x="10210800" y="6629400"/>
            <a:ext cx="304800" cy="228600"/>
          </a:xfrm>
          <a:prstGeom prst="actionButtonSound">
            <a:avLst/>
          </a:prstGeom>
          <a:blipFill rotWithShape="0">
            <a:blip/>
          </a:blipFill>
          <a:ln w="9525">
            <a:noFill/>
          </a:ln>
        </p:spPr>
        <p:txBody>
          <a:bodyPr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7140" y="4693285"/>
            <a:ext cx="2309495" cy="109156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732270" y="5940425"/>
            <a:ext cx="17526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巧克力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pic>
        <p:nvPicPr>
          <p:cNvPr id="7" name="图片 6" descr="微信图片_202011261500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1515" y="1454785"/>
            <a:ext cx="2356485" cy="1563370"/>
          </a:xfrm>
          <a:prstGeom prst="rect">
            <a:avLst/>
          </a:prstGeom>
        </p:spPr>
      </p:pic>
      <p:grpSp>
        <p:nvGrpSpPr>
          <p:cNvPr id="13" name="Group 28"/>
          <p:cNvGrpSpPr/>
          <p:nvPr/>
        </p:nvGrpSpPr>
        <p:grpSpPr>
          <a:xfrm>
            <a:off x="10971530" y="1691640"/>
            <a:ext cx="438150" cy="1149350"/>
            <a:chOff x="0" y="0"/>
            <a:chExt cx="276" cy="724"/>
          </a:xfrm>
        </p:grpSpPr>
        <p:sp>
          <p:nvSpPr>
            <p:cNvPr id="14" name="Text Box 29"/>
            <p:cNvSpPr txBox="1"/>
            <p:nvPr/>
          </p:nvSpPr>
          <p:spPr>
            <a:xfrm>
              <a:off x="0" y="0"/>
              <a:ext cx="276" cy="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x-none" sz="3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楷体_GB2312" pitchFamily="49" charset="-122"/>
                  <a:cs typeface="+mn-cs"/>
                </a:rPr>
                <a:t>1</a:t>
              </a:r>
              <a:endParaRPr kumimoji="0" lang="en-US" altLang="x-none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endParaRPr>
            </a:p>
          </p:txBody>
        </p:sp>
        <p:sp>
          <p:nvSpPr>
            <p:cNvPr id="15" name="Text Box 30"/>
            <p:cNvSpPr txBox="1"/>
            <p:nvPr/>
          </p:nvSpPr>
          <p:spPr>
            <a:xfrm>
              <a:off x="28" y="318"/>
              <a:ext cx="220" cy="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楷体_GB2312" pitchFamily="49" charset="-122"/>
                  <a:cs typeface="+mn-cs"/>
                </a:rPr>
                <a:t>2</a:t>
              </a:r>
              <a:endParaRPr kumimoji="0" lang="en-US" altLang="x-none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endParaRPr>
            </a:p>
          </p:txBody>
        </p:sp>
        <p:sp>
          <p:nvSpPr>
            <p:cNvPr id="16" name="Line 31"/>
            <p:cNvSpPr/>
            <p:nvPr/>
          </p:nvSpPr>
          <p:spPr>
            <a:xfrm>
              <a:off x="23" y="358"/>
              <a:ext cx="220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7" name="文本框 16"/>
          <p:cNvSpPr txBox="1"/>
          <p:nvPr/>
        </p:nvSpPr>
        <p:spPr>
          <a:xfrm>
            <a:off x="9253220" y="3198495"/>
            <a:ext cx="16148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蝴蝶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004570" y="1057910"/>
            <a:ext cx="1977390" cy="2600960"/>
            <a:chOff x="1582" y="1666"/>
            <a:chExt cx="3114" cy="4096"/>
          </a:xfrm>
        </p:grpSpPr>
        <p:pic>
          <p:nvPicPr>
            <p:cNvPr id="9" name="图片 8" descr="字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582" y="2255"/>
              <a:ext cx="3114" cy="2534"/>
            </a:xfrm>
            <a:prstGeom prst="rect">
              <a:avLst/>
            </a:prstGeom>
          </p:spPr>
        </p:pic>
        <p:cxnSp>
          <p:nvCxnSpPr>
            <p:cNvPr id="18" name="直接连接符 17"/>
            <p:cNvCxnSpPr/>
            <p:nvPr/>
          </p:nvCxnSpPr>
          <p:spPr>
            <a:xfrm flipH="1">
              <a:off x="3148" y="1666"/>
              <a:ext cx="6" cy="4096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8484870" y="1202690"/>
            <a:ext cx="2240280" cy="2157730"/>
            <a:chOff x="13362" y="1894"/>
            <a:chExt cx="3528" cy="3398"/>
          </a:xfrm>
        </p:grpSpPr>
        <p:pic>
          <p:nvPicPr>
            <p:cNvPr id="11" name="图片 10" descr="微信图片_2020112615045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3362" y="2344"/>
              <a:ext cx="3529" cy="2445"/>
            </a:xfrm>
            <a:prstGeom prst="rect">
              <a:avLst/>
            </a:prstGeom>
          </p:spPr>
        </p:pic>
        <p:cxnSp>
          <p:nvCxnSpPr>
            <p:cNvPr id="19" name="直接连接符 18"/>
            <p:cNvCxnSpPr/>
            <p:nvPr/>
          </p:nvCxnSpPr>
          <p:spPr>
            <a:xfrm flipH="1">
              <a:off x="15124" y="1894"/>
              <a:ext cx="20" cy="3399"/>
            </a:xfrm>
            <a:prstGeom prst="line">
              <a:avLst/>
            </a:prstGeom>
            <a:ln w="28575" cmpd="sng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22"/>
          <p:cNvGrpSpPr/>
          <p:nvPr/>
        </p:nvGrpSpPr>
        <p:grpSpPr>
          <a:xfrm>
            <a:off x="7287895" y="1824355"/>
            <a:ext cx="387350" cy="1017367"/>
            <a:chOff x="4797025" y="2633185"/>
            <a:chExt cx="405045" cy="815895"/>
          </a:xfrm>
        </p:grpSpPr>
        <p:sp>
          <p:nvSpPr>
            <p:cNvPr id="41" name="TextBox 5"/>
            <p:cNvSpPr txBox="1"/>
            <p:nvPr/>
          </p:nvSpPr>
          <p:spPr>
            <a:xfrm>
              <a:off x="4797025" y="2633185"/>
              <a:ext cx="405045" cy="4680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/>
              <a:r>
                <a:rPr lang="en-US" altLang="zh-CN" sz="3200" b="1" dirty="0">
                  <a:latin typeface="Arial" panose="020B0604020202020204" pitchFamily="34" charset="0"/>
                </a:rPr>
                <a:t>1</a:t>
              </a:r>
              <a:endParaRPr lang="zh-CN" altLang="en-US" sz="3200" b="1" dirty="0">
                <a:latin typeface="Arial" panose="020B0604020202020204" pitchFamily="34" charset="0"/>
              </a:endParaRPr>
            </a:p>
          </p:txBody>
        </p:sp>
        <p:cxnSp>
          <p:nvCxnSpPr>
            <p:cNvPr id="42" name="直接连接符 41"/>
            <p:cNvCxnSpPr/>
            <p:nvPr/>
          </p:nvCxnSpPr>
          <p:spPr>
            <a:xfrm>
              <a:off x="4838324" y="3037965"/>
              <a:ext cx="32244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7"/>
            <p:cNvSpPr txBox="1"/>
            <p:nvPr/>
          </p:nvSpPr>
          <p:spPr>
            <a:xfrm>
              <a:off x="4797025" y="2981080"/>
              <a:ext cx="405045" cy="4680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/>
              <a:r>
                <a:rPr lang="en-US" sz="3200" b="1" dirty="0">
                  <a:latin typeface="Arial" panose="020B0604020202020204" pitchFamily="34" charset="0"/>
                </a:rPr>
                <a:t>3</a:t>
              </a:r>
              <a:endParaRPr lang="en-US" sz="3200" b="1" dirty="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5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" grpId="0"/>
      <p:bldP spid="25610" grpId="0"/>
      <p:bldP spid="25608" grpId="0"/>
      <p:bldP spid="17" grpId="0"/>
      <p:bldP spid="2560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2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351905" y="1188720"/>
            <a:ext cx="5398135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u="sng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3200" b="1" u="sng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3200" b="1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个小孩分蛋糕</a:t>
            </a:r>
            <a:r>
              <a:rPr lang="en-US" altLang="zh-CN" sz="3200" b="1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?</a:t>
            </a:r>
            <a:endParaRPr lang="en-US" altLang="zh-CN" sz="3200" b="1">
              <a:solidFill>
                <a:schemeClr val="accent1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怎么分？</a:t>
            </a:r>
            <a:endParaRPr lang="zh-CN" altLang="en-US" sz="3200" b="1">
              <a:solidFill>
                <a:schemeClr val="accent1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平均分！</a:t>
            </a:r>
            <a:endParaRPr lang="zh-CN" altLang="en-US" sz="32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平均分几份？</a:t>
            </a:r>
            <a:endParaRPr lang="zh-CN" altLang="en-US" sz="3200" b="1">
              <a:solidFill>
                <a:schemeClr val="accent1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平均分</a:t>
            </a:r>
            <a:r>
              <a:rPr lang="zh-CN" altLang="en-US" sz="3200" b="1" u="sng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份！</a:t>
            </a:r>
            <a:endParaRPr lang="zh-CN" altLang="en-US" sz="32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每份都是它的几分之一？</a:t>
            </a:r>
            <a:endParaRPr lang="zh-CN" altLang="en-US" sz="3200" b="1">
              <a:solidFill>
                <a:schemeClr val="accent1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每份都是它的</a:t>
            </a:r>
            <a:r>
              <a:rPr lang="zh-CN" altLang="en-US" sz="3200" b="1" u="sng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分之一！</a:t>
            </a:r>
            <a:endParaRPr lang="zh-CN" altLang="en-US" sz="32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6" name="图片 5" descr="女孩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" y="2667635"/>
            <a:ext cx="1631950" cy="1631950"/>
          </a:xfrm>
          <a:prstGeom prst="rect">
            <a:avLst/>
          </a:prstGeom>
        </p:spPr>
      </p:pic>
      <p:pic>
        <p:nvPicPr>
          <p:cNvPr id="7" name="图片 6" descr="男孩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620" y="2404745"/>
            <a:ext cx="1705610" cy="1705610"/>
          </a:xfrm>
          <a:prstGeom prst="rect">
            <a:avLst/>
          </a:prstGeom>
        </p:spPr>
      </p:pic>
      <p:pic>
        <p:nvPicPr>
          <p:cNvPr id="8" name="图片 7" descr="蛋糕0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885" y="2084070"/>
            <a:ext cx="4170045" cy="4170045"/>
          </a:xfrm>
          <a:prstGeom prst="rect">
            <a:avLst/>
          </a:prstGeom>
        </p:spPr>
      </p:pic>
      <p:pic>
        <p:nvPicPr>
          <p:cNvPr id="9" name="图片 8" descr="女孩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9990" y="4796790"/>
            <a:ext cx="1818005" cy="1818005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22225" y="1572260"/>
            <a:ext cx="4121785" cy="5361305"/>
            <a:chOff x="35" y="2476"/>
            <a:chExt cx="6491" cy="8443"/>
          </a:xfrm>
        </p:grpSpPr>
        <p:pic>
          <p:nvPicPr>
            <p:cNvPr id="10" name="图片 9" descr="男孩0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40" y="2476"/>
              <a:ext cx="2987" cy="2987"/>
            </a:xfrm>
            <a:prstGeom prst="rect">
              <a:avLst/>
            </a:prstGeom>
          </p:spPr>
        </p:pic>
        <p:pic>
          <p:nvPicPr>
            <p:cNvPr id="11" name="图片 10" descr="女孩0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" y="6771"/>
              <a:ext cx="2941" cy="2941"/>
            </a:xfrm>
            <a:prstGeom prst="rect">
              <a:avLst/>
            </a:prstGeom>
          </p:spPr>
        </p:pic>
        <p:pic>
          <p:nvPicPr>
            <p:cNvPr id="12" name="图片 11" descr="男孩0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976" y="7919"/>
              <a:ext cx="3000" cy="3000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990" y="-333375"/>
            <a:ext cx="2173605" cy="217360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424045" y="400050"/>
            <a:ext cx="310959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分数的由来</a:t>
            </a:r>
            <a:endParaRPr lang="zh-CN" altLang="en-US" sz="4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5" name="0001.好看-时代微课 三年级 数学 几分之几（一）：分数产生的历史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693545" y="1373505"/>
            <a:ext cx="9392285" cy="4664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0">
              <p:cMediaNode>
                <p:cTn id="8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2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277829" y="2588511"/>
            <a:ext cx="5793105" cy="14452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谢谢大家！</a:t>
            </a:r>
            <a:endParaRPr lang="zh-CN" altLang="en-US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234951-1406210TK652"/>
          <p:cNvPicPr>
            <a:picLocks noChangeAspect="1"/>
          </p:cNvPicPr>
          <p:nvPr/>
        </p:nvPicPr>
        <p:blipFill>
          <a:blip r:embed="rId1">
            <a:clrChange>
              <a:clrFrom>
                <a:srgbClr val="C9EBF7">
                  <a:alpha val="100000"/>
                </a:srgbClr>
              </a:clrFrom>
              <a:clrTo>
                <a:srgbClr val="C9EBF7">
                  <a:alpha val="100000"/>
                  <a:alpha val="0"/>
                </a:srgbClr>
              </a:clrTo>
            </a:clrChange>
            <a:lum bright="-18000" contrast="30000"/>
          </a:blip>
          <a:stretch>
            <a:fillRect/>
          </a:stretch>
        </p:blipFill>
        <p:spPr>
          <a:xfrm>
            <a:off x="-635" y="0"/>
            <a:ext cx="12192635" cy="698373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2970530" y="1570990"/>
            <a:ext cx="7066915" cy="4051300"/>
            <a:chOff x="4662" y="3000"/>
            <a:chExt cx="11129" cy="6380"/>
          </a:xfrm>
        </p:grpSpPr>
        <p:grpSp>
          <p:nvGrpSpPr>
            <p:cNvPr id="17" name="组合 16"/>
            <p:cNvGrpSpPr/>
            <p:nvPr/>
          </p:nvGrpSpPr>
          <p:grpSpPr>
            <a:xfrm>
              <a:off x="6363" y="3000"/>
              <a:ext cx="7499" cy="6381"/>
              <a:chOff x="9165" y="19"/>
              <a:chExt cx="7499" cy="6381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9165" y="19"/>
                <a:ext cx="7499" cy="6381"/>
                <a:chOff x="6640" y="3815"/>
                <a:chExt cx="7499" cy="6381"/>
              </a:xfrm>
            </p:grpSpPr>
            <p:pic>
              <p:nvPicPr>
                <p:cNvPr id="3" name="图片 2" descr="桌布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6640" y="3815"/>
                  <a:ext cx="7499" cy="6381"/>
                </a:xfrm>
                <a:prstGeom prst="rect">
                  <a:avLst/>
                </a:prstGeom>
              </p:spPr>
            </p:pic>
            <p:pic>
              <p:nvPicPr>
                <p:cNvPr id="4" name="图片 3" descr="苹果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213" y="7155"/>
                  <a:ext cx="914" cy="914"/>
                </a:xfrm>
                <a:prstGeom prst="rect">
                  <a:avLst/>
                </a:prstGeom>
              </p:spPr>
            </p:pic>
            <p:pic>
              <p:nvPicPr>
                <p:cNvPr id="6" name="图片 5" descr="苹果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010" y="8069"/>
                  <a:ext cx="914" cy="914"/>
                </a:xfrm>
                <a:prstGeom prst="rect">
                  <a:avLst/>
                </a:prstGeom>
              </p:spPr>
            </p:pic>
            <p:pic>
              <p:nvPicPr>
                <p:cNvPr id="7" name="图片 6" descr="苹果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143" y="8184"/>
                  <a:ext cx="914" cy="914"/>
                </a:xfrm>
                <a:prstGeom prst="rect">
                  <a:avLst/>
                </a:prstGeom>
              </p:spPr>
            </p:pic>
            <p:pic>
              <p:nvPicPr>
                <p:cNvPr id="8" name="图片 7" descr="矿泉水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329" y="5655"/>
                  <a:ext cx="1500" cy="1500"/>
                </a:xfrm>
                <a:prstGeom prst="rect">
                  <a:avLst/>
                </a:prstGeom>
              </p:spPr>
            </p:pic>
            <p:pic>
              <p:nvPicPr>
                <p:cNvPr id="10" name="图片 9" descr="矿泉水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127" y="5655"/>
                  <a:ext cx="1500" cy="1500"/>
                </a:xfrm>
                <a:prstGeom prst="rect">
                  <a:avLst/>
                </a:prstGeom>
              </p:spPr>
            </p:pic>
          </p:grpSp>
          <p:pic>
            <p:nvPicPr>
              <p:cNvPr id="5" name="图片 4" descr="苹果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945" y="3359"/>
                <a:ext cx="914" cy="914"/>
              </a:xfrm>
              <a:prstGeom prst="rect">
                <a:avLst/>
              </a:prstGeom>
            </p:spPr>
          </p:pic>
        </p:grpSp>
        <p:pic>
          <p:nvPicPr>
            <p:cNvPr id="12" name="图片 11" descr="男孩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43" y="4577"/>
              <a:ext cx="3149" cy="3149"/>
            </a:xfrm>
            <a:prstGeom prst="rect">
              <a:avLst/>
            </a:prstGeom>
          </p:spPr>
        </p:pic>
        <p:pic>
          <p:nvPicPr>
            <p:cNvPr id="14" name="图片 13" descr="女孩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62" y="4655"/>
              <a:ext cx="3071" cy="3071"/>
            </a:xfrm>
            <a:prstGeom prst="rect">
              <a:avLst/>
            </a:prstGeom>
          </p:spPr>
        </p:pic>
        <p:pic>
          <p:nvPicPr>
            <p:cNvPr id="2" name="图片 1" descr="蛋糕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057" y="5455"/>
              <a:ext cx="2684" cy="2684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2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男孩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7565" y="2473325"/>
            <a:ext cx="3333115" cy="3333115"/>
          </a:xfrm>
          <a:prstGeom prst="rect">
            <a:avLst/>
          </a:prstGeom>
        </p:spPr>
      </p:pic>
      <p:pic>
        <p:nvPicPr>
          <p:cNvPr id="2" name="图片 1" descr="女孩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745" y="2349500"/>
            <a:ext cx="3333115" cy="3333115"/>
          </a:xfrm>
          <a:prstGeom prst="rect">
            <a:avLst/>
          </a:prstGeom>
        </p:spPr>
      </p:pic>
      <p:pic>
        <p:nvPicPr>
          <p:cNvPr id="4" name="图片 3" descr="苹果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8495" y="568325"/>
            <a:ext cx="1522095" cy="1522095"/>
          </a:xfrm>
          <a:prstGeom prst="rect">
            <a:avLst/>
          </a:prstGeom>
        </p:spPr>
      </p:pic>
      <p:pic>
        <p:nvPicPr>
          <p:cNvPr id="5" name="图片 4" descr="苹果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880" y="568325"/>
            <a:ext cx="1522095" cy="1522095"/>
          </a:xfrm>
          <a:prstGeom prst="rect">
            <a:avLst/>
          </a:prstGeom>
        </p:spPr>
      </p:pic>
      <p:pic>
        <p:nvPicPr>
          <p:cNvPr id="6" name="图片 5" descr="苹果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2795" y="568325"/>
            <a:ext cx="1522095" cy="1522095"/>
          </a:xfrm>
          <a:prstGeom prst="rect">
            <a:avLst/>
          </a:prstGeom>
        </p:spPr>
      </p:pic>
      <p:pic>
        <p:nvPicPr>
          <p:cNvPr id="7" name="图片 6" descr="苹果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5975" y="568325"/>
            <a:ext cx="1522095" cy="152209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009775" y="1270000"/>
            <a:ext cx="87045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把</a:t>
            </a:r>
            <a:r>
              <a:rPr lang="en-US" altLang="zh-CN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</a:t>
            </a:r>
            <a:r>
              <a:rPr lang="zh-CN" altLang="en-US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个苹果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平均分</a:t>
            </a:r>
            <a:r>
              <a:rPr lang="zh-CN" altLang="en-US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成2份，每人分得</a:t>
            </a:r>
            <a:r>
              <a:rPr lang="en-US" altLang="zh-CN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个</a:t>
            </a:r>
            <a:endParaRPr lang="zh-CN" altLang="en-US" sz="4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01250 0.560000 " pathEditMode="relative" ptsTypes="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80000 0.306667 " pathEditMode="relative" ptsTypes="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17500 0.542222 " pathEditMode="relative" ptsTypes="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101250 0.306667 " pathEditMode="relative" ptsTypes="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4" grpId="6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2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女孩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45" y="2349500"/>
            <a:ext cx="3333115" cy="3333115"/>
          </a:xfrm>
          <a:prstGeom prst="rect">
            <a:avLst/>
          </a:prstGeom>
        </p:spPr>
      </p:pic>
      <p:pic>
        <p:nvPicPr>
          <p:cNvPr id="3" name="图片 2" descr="男孩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7565" y="2473325"/>
            <a:ext cx="3333115" cy="3333115"/>
          </a:xfrm>
          <a:prstGeom prst="rect">
            <a:avLst/>
          </a:prstGeom>
        </p:spPr>
      </p:pic>
      <p:pic>
        <p:nvPicPr>
          <p:cNvPr id="8" name="图片 7" descr="矿泉水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1340" y="675640"/>
            <a:ext cx="1797685" cy="1797685"/>
          </a:xfrm>
          <a:prstGeom prst="rect">
            <a:avLst/>
          </a:prstGeom>
        </p:spPr>
      </p:pic>
      <p:pic>
        <p:nvPicPr>
          <p:cNvPr id="9" name="图片 8" descr="矿泉水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4340" y="675640"/>
            <a:ext cx="1797685" cy="179768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644015" y="1282700"/>
            <a:ext cx="92462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把</a:t>
            </a:r>
            <a:r>
              <a:rPr lang="en-US" altLang="zh-CN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瓶矿泉水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平均分</a:t>
            </a:r>
            <a:r>
              <a:rPr lang="zh-CN" altLang="en-US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成2份，每人分得</a:t>
            </a:r>
            <a:r>
              <a:rPr lang="en-US" altLang="zh-CN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 sz="4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瓶</a:t>
            </a:r>
            <a:endParaRPr lang="zh-CN" altLang="en-US" sz="40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87500 0.453333 " pathEditMode="relative" ptsTypes="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111510 0.454907 " pathEditMode="relative" rAng="0" ptsTypes="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00" y="2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4" grpId="6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2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女孩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45" y="2349500"/>
            <a:ext cx="3333115" cy="3333115"/>
          </a:xfrm>
          <a:prstGeom prst="rect">
            <a:avLst/>
          </a:prstGeom>
        </p:spPr>
      </p:pic>
      <p:pic>
        <p:nvPicPr>
          <p:cNvPr id="3" name="图片 2" descr="男孩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7565" y="2473325"/>
            <a:ext cx="3333115" cy="3333115"/>
          </a:xfrm>
          <a:prstGeom prst="rect">
            <a:avLst/>
          </a:prstGeom>
        </p:spPr>
      </p:pic>
      <p:pic>
        <p:nvPicPr>
          <p:cNvPr id="6" name="图片 5" descr="女孩生气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360" y="2735580"/>
            <a:ext cx="2856865" cy="2856865"/>
          </a:xfrm>
          <a:prstGeom prst="rect">
            <a:avLst/>
          </a:prstGeom>
        </p:spPr>
      </p:pic>
      <p:pic>
        <p:nvPicPr>
          <p:cNvPr id="7" name="图片 6" descr="男孩疑惑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7240" y="2485390"/>
            <a:ext cx="3333115" cy="3333115"/>
          </a:xfrm>
          <a:prstGeom prst="rect">
            <a:avLst/>
          </a:prstGeom>
        </p:spPr>
      </p:pic>
      <p:pic>
        <p:nvPicPr>
          <p:cNvPr id="8" name="图片 7" descr="右大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6455" y="358775"/>
            <a:ext cx="3027045" cy="3027045"/>
          </a:xfrm>
          <a:prstGeom prst="rect">
            <a:avLst/>
          </a:prstGeom>
        </p:spPr>
      </p:pic>
      <p:pic>
        <p:nvPicPr>
          <p:cNvPr id="9" name="图片 8" descr="左小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7120" y="384810"/>
            <a:ext cx="3027045" cy="302704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75313 0.426574 " pathEditMode="relative" ptsTypes="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99375 0.437685 " pathEditMode="relative" rAng="0" ptsTypes="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0" y="2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2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左半个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8260" y="118745"/>
            <a:ext cx="3030220" cy="3030220"/>
          </a:xfrm>
          <a:prstGeom prst="rect">
            <a:avLst/>
          </a:prstGeom>
        </p:spPr>
      </p:pic>
      <p:pic>
        <p:nvPicPr>
          <p:cNvPr id="5" name="图片 4" descr="右半个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365" y="70485"/>
            <a:ext cx="3026410" cy="3026410"/>
          </a:xfrm>
          <a:prstGeom prst="rect">
            <a:avLst/>
          </a:prstGeom>
        </p:spPr>
      </p:pic>
      <p:pic>
        <p:nvPicPr>
          <p:cNvPr id="7" name="图片 6" descr="男孩疑惑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7240" y="2485390"/>
            <a:ext cx="3333115" cy="3333115"/>
          </a:xfrm>
          <a:prstGeom prst="rect">
            <a:avLst/>
          </a:prstGeom>
        </p:spPr>
      </p:pic>
      <p:pic>
        <p:nvPicPr>
          <p:cNvPr id="6" name="图片 5" descr="女孩生气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360" y="2735580"/>
            <a:ext cx="2856865" cy="2856865"/>
          </a:xfrm>
          <a:prstGeom prst="rect">
            <a:avLst/>
          </a:prstGeom>
        </p:spPr>
      </p:pic>
      <p:pic>
        <p:nvPicPr>
          <p:cNvPr id="11" name="图片 10" descr="男孩OK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3725" y="2565400"/>
            <a:ext cx="3333115" cy="3333115"/>
          </a:xfrm>
          <a:prstGeom prst="rect">
            <a:avLst/>
          </a:prstGeom>
        </p:spPr>
      </p:pic>
      <p:pic>
        <p:nvPicPr>
          <p:cNvPr id="12" name="图片 11" descr="女孩笑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840" y="2385060"/>
            <a:ext cx="3333115" cy="333311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525000" y="1316990"/>
            <a:ext cx="14414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半个</a:t>
            </a:r>
            <a:endParaRPr lang="zh-CN" alt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575435" y="1316990"/>
            <a:ext cx="81762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把一个蛋糕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平均分</a:t>
            </a:r>
            <a:r>
              <a:rPr lang="zh-CN" altLang="en-US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成2份，每人分得</a:t>
            </a:r>
            <a:endParaRPr lang="zh-CN" altLang="en-US" sz="4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85313 0.447407 " pathEditMode="relative" rAng="0" ptsTypes="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" y="2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124688 0.442222 " pathEditMode="relative" rAng="0" ptsTypes="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2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351198 0.000000 " pathEditMode="relative" rAng="0" ptsTypes="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14" grpId="0"/>
      <p:bldP spid="14" grpId="1"/>
      <p:bldP spid="14" grpId="4"/>
      <p:bldP spid="14" grpId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2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右半个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720" y="1694815"/>
            <a:ext cx="3682365" cy="3682365"/>
          </a:xfrm>
          <a:prstGeom prst="rect">
            <a:avLst/>
          </a:prstGeom>
        </p:spPr>
      </p:pic>
      <p:pic>
        <p:nvPicPr>
          <p:cNvPr id="13" name="图片 12" descr="左半个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3640" y="1784985"/>
            <a:ext cx="3646805" cy="3646805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7050405" y="2300605"/>
            <a:ext cx="3079115" cy="960755"/>
            <a:chOff x="9871" y="2486"/>
            <a:chExt cx="4849" cy="1513"/>
          </a:xfrm>
        </p:grpSpPr>
        <p:sp>
          <p:nvSpPr>
            <p:cNvPr id="2" name="AutoShape 12"/>
            <p:cNvSpPr/>
            <p:nvPr/>
          </p:nvSpPr>
          <p:spPr>
            <a:xfrm>
              <a:off x="11283" y="2486"/>
              <a:ext cx="3437" cy="1513"/>
            </a:xfrm>
            <a:prstGeom prst="wedgeRoundRectCallout">
              <a:avLst>
                <a:gd name="adj1" fmla="val -56356"/>
                <a:gd name="adj2" fmla="val 48208"/>
                <a:gd name="adj3" fmla="val 16667"/>
              </a:avLst>
            </a:prstGeom>
            <a:solidFill>
              <a:srgbClr val="C3EAB8"/>
            </a:solidFill>
            <a:ln w="9525" cap="flat" cmpd="sng">
              <a:solidFill>
                <a:srgbClr val="68A82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ctr"/>
              <a:endParaRPr lang="zh-CN" altLang="en-US" sz="2400" dirty="0">
                <a:latin typeface="Arial" panose="020B0604020202020204" pitchFamily="34" charset="0"/>
              </a:endParaRPr>
            </a:p>
          </p:txBody>
        </p:sp>
        <p:sp>
          <p:nvSpPr>
            <p:cNvPr id="3" name="文本框 10245"/>
            <p:cNvSpPr txBox="1">
              <a:spLocks noChangeArrowheads="1"/>
            </p:cNvSpPr>
            <p:nvPr/>
          </p:nvSpPr>
          <p:spPr bwMode="auto">
            <a:xfrm>
              <a:off x="11754" y="2686"/>
              <a:ext cx="2755" cy="11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p>
              <a:pPr marR="0" defTabSz="914400">
                <a:buClrTx/>
                <a:buSzTx/>
                <a:buFontTx/>
                <a:defRPr/>
              </a:pPr>
              <a:r>
                <a:rPr kumimoji="0" lang="zh-CN" altLang="en-US" sz="4000" b="1" kern="1200" cap="none" spc="0" normalizeH="0" baseline="0" noProof="0" dirty="0">
                  <a:latin typeface="楷体" panose="02010609060101010101" charset="-122"/>
                  <a:ea typeface="楷体" panose="02010609060101010101" charset="-122"/>
                  <a:cs typeface="+mn-cs"/>
                </a:rPr>
                <a:t>平均</a:t>
              </a:r>
              <a:r>
                <a:rPr kumimoji="0" lang="zh-CN" altLang="en-US" sz="4000" b="1" kern="1200" cap="none" spc="110" normalizeH="0" baseline="0" noProof="0" dirty="0">
                  <a:latin typeface="楷体" panose="02010609060101010101" charset="-122"/>
                  <a:ea typeface="楷体" panose="02010609060101010101" charset="-122"/>
                  <a:cs typeface="+mn-cs"/>
                </a:rPr>
                <a:t>分</a:t>
              </a:r>
              <a:endParaRPr kumimoji="0" lang="zh-CN" altLang="en-US" sz="4000" b="1" kern="1200" cap="none" spc="110" normalizeH="0" baseline="0" noProof="0" dirty="0">
                <a:latin typeface="楷体" panose="02010609060101010101" charset="-122"/>
                <a:ea typeface="楷体" panose="02010609060101010101" charset="-122"/>
                <a:cs typeface="+mn-cs"/>
              </a:endParaRPr>
            </a:p>
          </p:txBody>
        </p:sp>
        <p:pic>
          <p:nvPicPr>
            <p:cNvPr id="5" name="图片 4" descr="1.pn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871" y="2827"/>
              <a:ext cx="1050" cy="114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58698 -0.001667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-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53281 -0.001852 " pathEditMode="relative" rAng="0" ptsTypes="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-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2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492014" y="1928495"/>
            <a:ext cx="2325104" cy="1066800"/>
          </a:xfrm>
          <a:prstGeom prst="rect">
            <a:avLst/>
          </a:prstGeom>
          <a:solidFill>
            <a:srgbClr val="FFB5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8275320" y="1463040"/>
            <a:ext cx="1905000" cy="181419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681980" y="1597660"/>
            <a:ext cx="1728013" cy="1728013"/>
          </a:xfrm>
          <a:prstGeom prst="rect">
            <a:avLst/>
          </a:prstGeom>
          <a:solidFill>
            <a:srgbClr val="FF38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332105" y="492760"/>
            <a:ext cx="4019550" cy="1019810"/>
            <a:chOff x="523" y="776"/>
            <a:chExt cx="6330" cy="1606"/>
          </a:xfrm>
        </p:grpSpPr>
        <p:grpSp>
          <p:nvGrpSpPr>
            <p:cNvPr id="12" name="组合 4"/>
            <p:cNvGrpSpPr/>
            <p:nvPr/>
          </p:nvGrpSpPr>
          <p:grpSpPr bwMode="auto">
            <a:xfrm rot="0">
              <a:off x="523" y="856"/>
              <a:ext cx="6331" cy="1448"/>
              <a:chOff x="1540744" y="728640"/>
              <a:chExt cx="3751353" cy="1103182"/>
            </a:xfrm>
            <a:solidFill>
              <a:srgbClr val="00B0F0"/>
            </a:solidFill>
          </p:grpSpPr>
          <p:sp>
            <p:nvSpPr>
              <p:cNvPr id="13" name="Text Box 4"/>
              <p:cNvSpPr txBox="1">
                <a:spLocks noChangeArrowheads="1"/>
              </p:cNvSpPr>
              <p:nvPr/>
            </p:nvSpPr>
            <p:spPr bwMode="auto">
              <a:xfrm>
                <a:off x="1634365" y="728640"/>
                <a:ext cx="3657732" cy="1103182"/>
              </a:xfrm>
              <a:prstGeom prst="roundRect">
                <a:avLst/>
              </a:prstGeom>
              <a:grpFill/>
              <a:ln>
                <a:solidFill>
                  <a:srgbClr val="00B0F0"/>
                </a:solidFill>
              </a:ln>
              <a:effectLst>
                <a:innerShdw blurRad="330200" dist="76200" dir="18900000">
                  <a:prstClr val="black">
                    <a:alpha val="8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735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楷体" panose="02010609060101010101" charset="-122"/>
                    <a:ea typeface="楷体" panose="02010609060101010101" charset="-122"/>
                    <a:cs typeface="+mn-cs"/>
                  </a:rPr>
                  <a:t>  </a:t>
                </a:r>
                <a:r>
                  <a:rPr kumimoji="0" lang="zh-CN" alt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楷体" panose="02010609060101010101" charset="-122"/>
                    <a:ea typeface="楷体" panose="02010609060101010101" charset="-122"/>
                    <a:cs typeface="+mn-cs"/>
                  </a:rPr>
                  <a:t>我来创造 </a:t>
                </a:r>
                <a:endPara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+mn-cs"/>
                </a:endParaRPr>
              </a:p>
            </p:txBody>
          </p:sp>
          <p:sp>
            <p:nvSpPr>
              <p:cNvPr id="14" name="太阳形 13"/>
              <p:cNvSpPr/>
              <p:nvPr/>
            </p:nvSpPr>
            <p:spPr>
              <a:xfrm>
                <a:off x="1540744" y="829178"/>
                <a:ext cx="808990" cy="901027"/>
              </a:xfrm>
              <a:prstGeom prst="sun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 rot="0">
              <a:off x="5478" y="776"/>
              <a:ext cx="1053" cy="1607"/>
              <a:chOff x="6570" y="7103"/>
              <a:chExt cx="1053" cy="1607"/>
            </a:xfrm>
          </p:grpSpPr>
          <p:cxnSp>
            <p:nvCxnSpPr>
              <p:cNvPr id="9" name="直接连接符 8"/>
              <p:cNvCxnSpPr/>
              <p:nvPr/>
            </p:nvCxnSpPr>
            <p:spPr>
              <a:xfrm flipV="1">
                <a:off x="6755" y="7893"/>
                <a:ext cx="773" cy="16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文本框 45064"/>
              <p:cNvSpPr txBox="1"/>
              <p:nvPr/>
            </p:nvSpPr>
            <p:spPr>
              <a:xfrm>
                <a:off x="6844" y="7103"/>
                <a:ext cx="779" cy="7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2665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1</a:t>
                </a:r>
                <a:endParaRPr lang="en-US" altLang="zh-CN" sz="2665" dirty="0">
                  <a:solidFill>
                    <a:schemeClr val="bg1"/>
                  </a:solidFill>
                  <a:latin typeface="Arial" panose="020B0604020202020204" pitchFamily="34" charset="0"/>
                  <a:ea typeface="楷体_GB2312" pitchFamily="49" charset="-122"/>
                </a:endParaRPr>
              </a:p>
            </p:txBody>
          </p:sp>
          <p:sp>
            <p:nvSpPr>
              <p:cNvPr id="21" name="文本框 45064"/>
              <p:cNvSpPr txBox="1"/>
              <p:nvPr/>
            </p:nvSpPr>
            <p:spPr>
              <a:xfrm>
                <a:off x="6570" y="7920"/>
                <a:ext cx="1053" cy="790"/>
              </a:xfrm>
              <a:prstGeom prst="rect">
                <a:avLst/>
              </a:prstGeom>
              <a:noFill/>
              <a:ln w="31750" cmpd="sng">
                <a:noFill/>
                <a:prstDash val="solid"/>
              </a:ln>
            </p:spPr>
            <p:txBody>
              <a:bodyPr>
                <a:spAutoFit/>
              </a:bodyPr>
              <a:lstStyle/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2665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altLang="zh-CN" sz="2665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 2</a:t>
                </a:r>
                <a:endParaRPr lang="en-US" altLang="zh-CN" sz="2665" dirty="0">
                  <a:solidFill>
                    <a:schemeClr val="bg1"/>
                  </a:solidFill>
                  <a:latin typeface="Arial" panose="020B0604020202020204" pitchFamily="34" charset="0"/>
                  <a:ea typeface="楷体_GB2312" pitchFamily="49" charset="-122"/>
                </a:endParaRPr>
              </a:p>
            </p:txBody>
          </p:sp>
        </p:grpSp>
      </p:grpSp>
      <p:pic>
        <p:nvPicPr>
          <p:cNvPr id="2" name="罗大佑 - 童年 (纯音乐)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57715" y="4607560"/>
            <a:ext cx="899795" cy="78041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025968" y="3804296"/>
            <a:ext cx="7475465" cy="2584688"/>
            <a:chOff x="2344" y="6459"/>
            <a:chExt cx="11772" cy="4070"/>
          </a:xfrm>
        </p:grpSpPr>
        <p:sp>
          <p:nvSpPr>
            <p:cNvPr id="30" name="TextBox 29"/>
            <p:cNvSpPr txBox="1"/>
            <p:nvPr/>
          </p:nvSpPr>
          <p:spPr>
            <a:xfrm>
              <a:off x="2344" y="6706"/>
              <a:ext cx="1879" cy="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 smtClean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</a:rPr>
                <a:t>要求：</a:t>
              </a:r>
              <a:endParaRPr lang="zh-CN" alt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381" y="6459"/>
              <a:ext cx="9735" cy="4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3200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①</a:t>
              </a:r>
              <a:r>
                <a:rPr lang="zh-CN" altLang="en-US" sz="3200" b="1" dirty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 先用虚线描出折痕</a:t>
              </a:r>
              <a:endParaRPr lang="zh-CN" altLang="en-US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endParaRPr>
            </a:p>
            <a:p>
              <a:pPr lvl="0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3200" dirty="0" smtClean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②</a:t>
              </a:r>
              <a:r>
                <a:rPr lang="zh-CN" altLang="en-US" sz="3200" b="1" dirty="0" smtClean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 </a:t>
              </a:r>
              <a:r>
                <a:rPr lang="zh-CN" altLang="en-US" sz="3200" b="1" dirty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再把它的 </a:t>
              </a:r>
              <a:r>
                <a:rPr lang="zh-CN" altLang="en-US" sz="3200" b="1" dirty="0" smtClean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  画上斜线</a:t>
              </a:r>
              <a:endParaRPr lang="en-US" altLang="zh-CN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endParaRPr>
            </a:p>
            <a:p>
              <a:pPr lvl="0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zh-CN" sz="3200" dirty="0" smtClean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③</a:t>
              </a:r>
              <a:r>
                <a:rPr lang="zh-CN" altLang="en-US" sz="3200" b="1" dirty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音乐响开始，音乐停结束</a:t>
              </a:r>
              <a:r>
                <a:rPr lang="zh-CN" altLang="en-US" sz="3200" b="1" dirty="0">
                  <a:latin typeface="楷体" panose="02010609060101010101" charset="-122"/>
                  <a:ea typeface="楷体" panose="02010609060101010101" charset="-122"/>
                  <a:sym typeface="+mn-ea"/>
                </a:rPr>
                <a:t> </a:t>
              </a:r>
              <a:endParaRPr lang="zh-CN" altLang="en-US" sz="3200" b="1" dirty="0">
                <a:latin typeface="楷体" panose="02010609060101010101" charset="-122"/>
                <a:ea typeface="楷体" panose="02010609060101010101" charset="-122"/>
                <a:sym typeface="+mn-ea"/>
              </a:endParaRPr>
            </a:p>
            <a:p>
              <a:endParaRPr lang="zh-CN" altLang="en-US" dirty="0"/>
            </a:p>
          </p:txBody>
        </p:sp>
      </p:grpSp>
      <p:grpSp>
        <p:nvGrpSpPr>
          <p:cNvPr id="37" name="组合 22"/>
          <p:cNvGrpSpPr/>
          <p:nvPr/>
        </p:nvGrpSpPr>
        <p:grpSpPr>
          <a:xfrm>
            <a:off x="5762625" y="4556125"/>
            <a:ext cx="489585" cy="1080766"/>
            <a:chOff x="4797025" y="2633185"/>
            <a:chExt cx="405522" cy="879401"/>
          </a:xfrm>
        </p:grpSpPr>
        <p:sp>
          <p:nvSpPr>
            <p:cNvPr id="41" name="TextBox 5"/>
            <p:cNvSpPr txBox="1"/>
            <p:nvPr/>
          </p:nvSpPr>
          <p:spPr>
            <a:xfrm>
              <a:off x="4797025" y="2633185"/>
              <a:ext cx="405045" cy="47483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/>
              <a:r>
                <a:rPr lang="en-US" altLang="zh-CN" sz="3200" dirty="0">
                  <a:solidFill>
                    <a:srgbClr val="FF0000"/>
                  </a:solidFill>
                  <a:latin typeface="Arial" panose="020B0604020202020204" pitchFamily="34" charset="0"/>
                </a:rPr>
                <a:t>1</a:t>
              </a:r>
              <a:endParaRPr lang="en-US" altLang="zh-CN" sz="32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42" name="直接连接符 41"/>
            <p:cNvCxnSpPr/>
            <p:nvPr/>
          </p:nvCxnSpPr>
          <p:spPr>
            <a:xfrm>
              <a:off x="4838324" y="3037965"/>
              <a:ext cx="322447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7"/>
            <p:cNvSpPr txBox="1"/>
            <p:nvPr/>
          </p:nvSpPr>
          <p:spPr>
            <a:xfrm>
              <a:off x="4797502" y="3037749"/>
              <a:ext cx="405045" cy="47483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/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  <a:endParaRPr lang="en-US" sz="32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5" dur="1266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2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502870" y="3319316"/>
            <a:ext cx="3121249" cy="2970641"/>
          </a:xfrm>
          <a:prstGeom prst="rect">
            <a:avLst/>
          </a:prstGeom>
          <a:solidFill>
            <a:srgbClr val="FF38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罗大佑 - 童年 (纯音乐)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18445" y="5649595"/>
            <a:ext cx="998855" cy="768350"/>
          </a:xfrm>
          <a:prstGeom prst="rect">
            <a:avLst/>
          </a:prstGeom>
        </p:spPr>
      </p:pic>
      <p:grpSp>
        <p:nvGrpSpPr>
          <p:cNvPr id="12" name="组合 4"/>
          <p:cNvGrpSpPr/>
          <p:nvPr/>
        </p:nvGrpSpPr>
        <p:grpSpPr bwMode="auto">
          <a:xfrm>
            <a:off x="332106" y="543560"/>
            <a:ext cx="4020186" cy="919737"/>
            <a:chOff x="1540744" y="728640"/>
            <a:chExt cx="3751353" cy="1103180"/>
          </a:xfrm>
          <a:solidFill>
            <a:srgbClr val="00B0F0"/>
          </a:solidFill>
        </p:grpSpPr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1634365" y="728640"/>
              <a:ext cx="3657732" cy="1103180"/>
            </a:xfrm>
            <a:prstGeom prst="roundRect">
              <a:avLst/>
            </a:prstGeom>
            <a:grpFill/>
            <a:ln>
              <a:solidFill>
                <a:srgbClr val="00B0F0"/>
              </a:solidFill>
            </a:ln>
            <a:effectLst>
              <a:innerShdw blurRad="330200" dist="76200" dir="18900000">
                <a:prstClr val="black">
                  <a:alpha val="8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735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+mn-cs"/>
                </a:rPr>
                <a:t>  </a:t>
              </a:r>
              <a:r>
                <a:rPr kumimoji="0" lang="zh-CN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+mn-cs"/>
                </a:rPr>
                <a:t>我来创造</a:t>
              </a:r>
              <a:endPara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endParaRPr>
            </a:p>
          </p:txBody>
        </p:sp>
        <p:sp>
          <p:nvSpPr>
            <p:cNvPr id="14" name="太阳形 13"/>
            <p:cNvSpPr/>
            <p:nvPr/>
          </p:nvSpPr>
          <p:spPr>
            <a:xfrm>
              <a:off x="1540744" y="829178"/>
              <a:ext cx="808990" cy="901027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319780" y="501650"/>
            <a:ext cx="668655" cy="1003300"/>
            <a:chOff x="6570" y="7103"/>
            <a:chExt cx="1053" cy="1580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6665" y="7893"/>
              <a:ext cx="863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本框 45064"/>
            <p:cNvSpPr txBox="1"/>
            <p:nvPr/>
          </p:nvSpPr>
          <p:spPr>
            <a:xfrm>
              <a:off x="6844" y="7103"/>
              <a:ext cx="779" cy="7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665" dirty="0">
                  <a:solidFill>
                    <a:schemeClr val="bg1"/>
                  </a:solidFill>
                  <a:latin typeface="Arial" panose="020B0604020202020204" pitchFamily="34" charset="0"/>
                </a:rPr>
                <a:t>1</a:t>
              </a:r>
              <a:endParaRPr lang="en-US" altLang="zh-CN" sz="2665" dirty="0">
                <a:solidFill>
                  <a:schemeClr val="bg1"/>
                </a:solidFill>
                <a:latin typeface="Arial" panose="020B0604020202020204" pitchFamily="34" charset="0"/>
                <a:ea typeface="楷体_GB2312" pitchFamily="49" charset="-122"/>
              </a:endParaRPr>
            </a:p>
          </p:txBody>
        </p:sp>
        <p:sp>
          <p:nvSpPr>
            <p:cNvPr id="21" name="文本框 45064"/>
            <p:cNvSpPr txBox="1"/>
            <p:nvPr/>
          </p:nvSpPr>
          <p:spPr>
            <a:xfrm>
              <a:off x="6570" y="7893"/>
              <a:ext cx="1053" cy="790"/>
            </a:xfrm>
            <a:prstGeom prst="rect">
              <a:avLst/>
            </a:prstGeom>
            <a:noFill/>
            <a:ln w="31750" cmpd="sng">
              <a:noFill/>
              <a:prstDash val="solid"/>
            </a:ln>
          </p:spPr>
          <p:txBody>
            <a:bodyPr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665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zh-CN" sz="2665" dirty="0">
                  <a:solidFill>
                    <a:schemeClr val="bg1"/>
                  </a:solidFill>
                  <a:latin typeface="Arial" panose="020B0604020202020204" pitchFamily="34" charset="0"/>
                </a:rPr>
                <a:t> 4</a:t>
              </a:r>
              <a:endParaRPr lang="en-US" altLang="zh-CN" sz="2665" dirty="0">
                <a:solidFill>
                  <a:schemeClr val="bg1"/>
                </a:solidFill>
                <a:latin typeface="Arial" panose="020B0604020202020204" pitchFamily="34" charset="0"/>
                <a:ea typeface="楷体_GB2312" pitchFamily="49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411748" y="1880229"/>
            <a:ext cx="10290101" cy="1003300"/>
            <a:chOff x="1411748" y="1880229"/>
            <a:chExt cx="10290101" cy="1003300"/>
          </a:xfrm>
        </p:grpSpPr>
        <p:grpSp>
          <p:nvGrpSpPr>
            <p:cNvPr id="22" name="组合 21"/>
            <p:cNvGrpSpPr/>
            <p:nvPr/>
          </p:nvGrpSpPr>
          <p:grpSpPr>
            <a:xfrm>
              <a:off x="8452766" y="1880229"/>
              <a:ext cx="668655" cy="1003300"/>
              <a:chOff x="6545" y="7103"/>
              <a:chExt cx="1053" cy="1580"/>
            </a:xfrm>
          </p:grpSpPr>
          <p:cxnSp>
            <p:nvCxnSpPr>
              <p:cNvPr id="23" name="直接连接符 22"/>
              <p:cNvCxnSpPr/>
              <p:nvPr/>
            </p:nvCxnSpPr>
            <p:spPr>
              <a:xfrm>
                <a:off x="6665" y="7893"/>
                <a:ext cx="863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文本框 45064"/>
              <p:cNvSpPr txBox="1"/>
              <p:nvPr/>
            </p:nvSpPr>
            <p:spPr>
              <a:xfrm>
                <a:off x="6818" y="7103"/>
                <a:ext cx="779" cy="7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2665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1</a:t>
                </a:r>
                <a:endParaRPr lang="en-US" altLang="zh-CN" sz="2665" dirty="0">
                  <a:solidFill>
                    <a:srgbClr val="FF0000"/>
                  </a:solidFill>
                  <a:latin typeface="Arial" panose="020B0604020202020204" pitchFamily="34" charset="0"/>
                  <a:ea typeface="楷体_GB2312" pitchFamily="49" charset="-122"/>
                </a:endParaRPr>
              </a:p>
            </p:txBody>
          </p:sp>
          <p:sp>
            <p:nvSpPr>
              <p:cNvPr id="25" name="文本框 45064"/>
              <p:cNvSpPr txBox="1"/>
              <p:nvPr/>
            </p:nvSpPr>
            <p:spPr>
              <a:xfrm>
                <a:off x="6545" y="7893"/>
                <a:ext cx="1053" cy="7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2665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altLang="zh-CN" sz="2665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 4</a:t>
                </a:r>
                <a:endParaRPr lang="en-US" altLang="zh-CN" sz="2665" dirty="0">
                  <a:solidFill>
                    <a:srgbClr val="FF0000"/>
                  </a:solidFill>
                  <a:latin typeface="Arial" panose="020B0604020202020204" pitchFamily="34" charset="0"/>
                  <a:ea typeface="楷体_GB2312" pitchFamily="49" charset="-122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1411748" y="2131054"/>
              <a:ext cx="102901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3600" b="1" dirty="0">
                  <a:latin typeface="楷体" panose="02010609060101010101" charset="-122"/>
                  <a:ea typeface="楷体" panose="02010609060101010101" charset="-122"/>
                </a:rPr>
                <a:t>拿出正方形纸，折一折，并把它</a:t>
              </a:r>
              <a:r>
                <a:rPr lang="zh-CN" altLang="zh-CN" sz="3600" b="1" dirty="0" smtClean="0">
                  <a:latin typeface="楷体" panose="02010609060101010101" charset="-122"/>
                  <a:ea typeface="楷体" panose="02010609060101010101" charset="-122"/>
                </a:rPr>
                <a:t>的</a:t>
              </a:r>
              <a:r>
                <a:rPr lang="en-US" altLang="zh-CN" sz="3600" b="1" dirty="0" smtClean="0">
                  <a:latin typeface="楷体" panose="02010609060101010101" charset="-122"/>
                  <a:ea typeface="楷体" panose="02010609060101010101" charset="-122"/>
                </a:rPr>
                <a:t>   </a:t>
              </a:r>
              <a:r>
                <a:rPr lang="zh-CN" altLang="zh-CN" sz="3600" b="1" dirty="0" smtClean="0">
                  <a:latin typeface="楷体" panose="02010609060101010101" charset="-122"/>
                  <a:ea typeface="楷体" panose="02010609060101010101" charset="-122"/>
                </a:rPr>
                <a:t>画</a:t>
              </a:r>
              <a:r>
                <a:rPr lang="zh-CN" altLang="zh-CN" sz="3600" b="1" dirty="0">
                  <a:latin typeface="楷体" panose="02010609060101010101" charset="-122"/>
                  <a:ea typeface="楷体" panose="02010609060101010101" charset="-122"/>
                </a:rPr>
                <a:t>上斜线</a:t>
              </a:r>
              <a:endParaRPr lang="zh-CN" altLang="en-US" sz="3600" b="1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3" dur="1266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bldLvl="0" animBg="1"/>
    </p:bldLst>
  </p:timing>
</p:sld>
</file>

<file path=ppt/tags/tag1.xml><?xml version="1.0" encoding="utf-8"?>
<p:tagLst xmlns:p="http://schemas.openxmlformats.org/presentationml/2006/main">
  <p:tag name="KSO_WM_MEDIACOVER_FLAG" val="1"/>
  <p:tag name="KSO_WM_UNIT_MEDIACOVER_BTN_STATE" val="1"/>
  <p:tag name="KSO_WM_UNIT_MEDIACOVER_BTNRECT" val="7119*3396*552*552"/>
  <p:tag name="KSO_WM_UNIT_MEDIACOVER_STYLEID" val="1"/>
  <p:tag name="KSO_WM_UNIT_MEDIACOVER_TEXTSTATE" val="0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11">
  <a:themeElements>
    <a:clrScheme name="演示文稿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演示文稿1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演示文稿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文稿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文稿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文稿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文稿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文稿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演示文稿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演示文稿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演示文稿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演示文稿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演示文稿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演示文稿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459</Words>
  <Application>WPS 演示</Application>
  <PresentationFormat>宽屏</PresentationFormat>
  <Paragraphs>153</Paragraphs>
  <Slides>16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16</vt:i4>
      </vt:variant>
    </vt:vector>
  </HeadingPairs>
  <TitlesOfParts>
    <vt:vector size="34" baseType="lpstr">
      <vt:lpstr>Arial</vt:lpstr>
      <vt:lpstr>宋体</vt:lpstr>
      <vt:lpstr>Wingdings</vt:lpstr>
      <vt:lpstr>Times New Roman</vt:lpstr>
      <vt:lpstr>黑体</vt:lpstr>
      <vt:lpstr>楷体</vt:lpstr>
      <vt:lpstr>隶书</vt:lpstr>
      <vt:lpstr>微软雅黑</vt:lpstr>
      <vt:lpstr>楷体_GB2312</vt:lpstr>
      <vt:lpstr>新宋体</vt:lpstr>
      <vt:lpstr>Calibri</vt:lpstr>
      <vt:lpstr>Arial Unicode MS</vt:lpstr>
      <vt:lpstr>Calibri Light</vt:lpstr>
      <vt:lpstr>Arial Black</vt:lpstr>
      <vt:lpstr>Office 主题</vt:lpstr>
      <vt:lpstr>111</vt:lpstr>
      <vt:lpstr>1_Office 主题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 Preciousssss</cp:lastModifiedBy>
  <cp:revision>183</cp:revision>
  <dcterms:created xsi:type="dcterms:W3CDTF">2019-06-19T02:08:00Z</dcterms:created>
  <dcterms:modified xsi:type="dcterms:W3CDTF">2020-11-30T08:04:54Z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