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1"/>
    <p:restoredTop sz="94653"/>
  </p:normalViewPr>
  <p:slideViewPr>
    <p:cSldViewPr snapToGrid="0" snapToObjects="1">
      <p:cViewPr varScale="1">
        <p:scale>
          <a:sx n="116" d="100"/>
          <a:sy n="116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CC867-C506-B345-8421-1AD895469A3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C355-AAB9-F241-AE1C-E3CD466C554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一次函数的面积问题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板块三：匹配练习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58419" y="1690688"/>
            <a:ext cx="8761140" cy="541068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960" y="2232025"/>
            <a:ext cx="5005070" cy="45269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zh-CN" altLang="en-US" dirty="0"/>
              <a:t>板块三：匹配练习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690688"/>
            <a:ext cx="7701366" cy="1385526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b="55144"/>
          <a:stretch>
            <a:fillRect/>
          </a:stretch>
        </p:blipFill>
        <p:spPr>
          <a:xfrm>
            <a:off x="5149850" y="3075940"/>
            <a:ext cx="4840605" cy="3415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板块一：由函数图像求面积</a:t>
            </a:r>
            <a:endParaRPr kumimoji="1" lang="zh-CN" altLang="en-US" dirty="0"/>
          </a:p>
        </p:txBody>
      </p:sp>
      <p:sp>
        <p:nvSpPr>
          <p:cNvPr id="21" name="AutoShape 21" descr="/private/var/folders/gq/t13k2bjd6hsd7hz4jrlzkltr0000gn/T/com.kingsoft.wpsoffice.mac/wps-zhouxiaoyang/ksohtml/wpskWPAD7.png"/>
          <p:cNvSpPr>
            <a:spLocks noChangeAspect="1" noChangeArrowheads="1"/>
          </p:cNvSpPr>
          <p:nvPr/>
        </p:nvSpPr>
        <p:spPr bwMode="auto">
          <a:xfrm>
            <a:off x="5321300" y="3035300"/>
            <a:ext cx="1549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7" name="内容占位符 2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690688"/>
            <a:ext cx="9554789" cy="680916"/>
          </a:xfr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315" y="2371725"/>
            <a:ext cx="4401820" cy="3878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板块一：由函数图像求面积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199" y="1690688"/>
            <a:ext cx="9626195" cy="1037014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695" y="2352040"/>
            <a:ext cx="4072255" cy="44869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板块一：由函数图像求面积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690688"/>
            <a:ext cx="9359685" cy="800353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870" y="2109470"/>
            <a:ext cx="4099560" cy="46729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板块一：由函数图像求面积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58420" y="1690688"/>
            <a:ext cx="6496265" cy="492497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220" y="2269490"/>
            <a:ext cx="4131945" cy="42564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板块一：由函数图像求面积</a:t>
            </a:r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16040" y="1775460"/>
            <a:ext cx="4279900" cy="470535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57784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板块二：设未知数表示点的坐标，渗透分类讨论思想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199" y="1690687"/>
            <a:ext cx="8164323" cy="1408973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550" y="2383790"/>
            <a:ext cx="4854575" cy="4156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板块三：匹配练习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199" y="1690687"/>
            <a:ext cx="8284931" cy="789041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2053590"/>
            <a:ext cx="5477510" cy="45707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板块三：匹配练习</a:t>
            </a:r>
            <a:endParaRPr kumimoji="1"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199" y="1690687"/>
            <a:ext cx="8632998" cy="975021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145" y="2300605"/>
            <a:ext cx="3740150" cy="4391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WPS 演示</Application>
  <PresentationFormat>宽屏</PresentationFormat>
  <Paragraphs>22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方正书宋_GBK</vt:lpstr>
      <vt:lpstr>Wingdings</vt:lpstr>
      <vt:lpstr>等线 Light</vt:lpstr>
      <vt:lpstr>汉仪中等线KW</vt:lpstr>
      <vt:lpstr>等线</vt:lpstr>
      <vt:lpstr>微软雅黑</vt:lpstr>
      <vt:lpstr>汉仪旗黑</vt:lpstr>
      <vt:lpstr>宋体</vt:lpstr>
      <vt:lpstr>Arial Unicode MS</vt:lpstr>
      <vt:lpstr>Calibri</vt:lpstr>
      <vt:lpstr>Helvetica Neue</vt:lpstr>
      <vt:lpstr>汉仪书宋二KW</vt:lpstr>
      <vt:lpstr>Office 主题​​</vt:lpstr>
      <vt:lpstr>一次函数的面积问题</vt:lpstr>
      <vt:lpstr>板块一：由函数图像求面积</vt:lpstr>
      <vt:lpstr>板块一：由函数图像求面积</vt:lpstr>
      <vt:lpstr>板块一：由函数图像求面积</vt:lpstr>
      <vt:lpstr>板块一：由函数图像求面积</vt:lpstr>
      <vt:lpstr>板块一：由函数图像求面积</vt:lpstr>
      <vt:lpstr>板块二：设未知数表示点的坐标，渗透分类讨论思想</vt:lpstr>
      <vt:lpstr>板块三：匹配练习</vt:lpstr>
      <vt:lpstr>板块三：匹配练习</vt:lpstr>
      <vt:lpstr>板块三：匹配练习</vt:lpstr>
      <vt:lpstr>板块三：匹配练习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一次函数的面积问题</dc:title>
  <dc:creator>Microsoft Office User</dc:creator>
  <cp:lastModifiedBy>zhouxiaoyang</cp:lastModifiedBy>
  <cp:revision>8</cp:revision>
  <dcterms:created xsi:type="dcterms:W3CDTF">2021-01-07T04:42:25Z</dcterms:created>
  <dcterms:modified xsi:type="dcterms:W3CDTF">2021-01-07T04:42:25Z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2052-2.4.0.3944</vt:lpwstr>
  </property>
</Properties>
</file>