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71"/>
    <p:restoredTop sz="94653"/>
  </p:normalViewPr>
  <p:slideViewPr>
    <p:cSldViewPr snapToGrid="0" snapToObjects="1">
      <p:cViewPr varScale="1">
        <p:scale>
          <a:sx n="116" d="100"/>
          <a:sy n="116" d="100"/>
        </p:scale>
        <p:origin x="68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CN" altLang="en-US"/>
              <a:t>单击此处编辑母版标题样式</a:t>
            </a:r>
            <a:endParaRPr kumimoji="1"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CN" altLang="en-US"/>
              <a:t>单击此处编辑母版副标题样式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CC867-C506-B345-8421-1AD895469A3C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2C355-AAB9-F241-AE1C-E3CD466C554A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  <a:endParaRPr kumimoji="1"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r>
              <a:rPr kumimoji="1" lang="zh-CN" altLang="en-US"/>
              <a:t>编辑母版文本样式
第二级
第三级
第四级
第五级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CC867-C506-B345-8421-1AD895469A3C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2C355-AAB9-F241-AE1C-E3CD466C554A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  <a:endParaRPr kumimoji="1"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kumimoji="1" lang="zh-CN" altLang="en-US"/>
              <a:t>编辑母版文本样式
第二级
第三级
第四级
第五级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CC867-C506-B345-8421-1AD895469A3C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2C355-AAB9-F241-AE1C-E3CD466C554A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r>
              <a:rPr kumimoji="1" lang="zh-CN" altLang="en-US"/>
              <a:t>编辑母版文本样式
第二级
第三级
第四级
第五级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CC867-C506-B345-8421-1AD895469A3C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2C355-AAB9-F241-AE1C-E3CD466C554A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CN" altLang="en-US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编辑母版文本样式
第二级
第三级
第四级
第五级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CC867-C506-B345-8421-1AD895469A3C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2C355-AAB9-F241-AE1C-E3CD466C554A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kumimoji="1" lang="zh-CN" altLang="en-US"/>
              <a:t>编辑母版文本样式
第二级
第三级
第四级
第五级</a:t>
            </a:r>
            <a:endParaRPr kumimoji="1"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kumimoji="1" lang="zh-CN" altLang="en-US"/>
              <a:t>编辑母版文本样式
第二级
第三级
第四级
第五级</a:t>
            </a:r>
            <a:endParaRPr kumimoji="1"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CC867-C506-B345-8421-1AD895469A3C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2C355-AAB9-F241-AE1C-E3CD466C554A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kumimoji="1" lang="zh-CN" altLang="en-US"/>
              <a:t>编辑母版文本样式
第二级
第三级
第四级
第五级</a:t>
            </a:r>
            <a:endParaRPr kumimoji="1"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kumimoji="1" lang="zh-CN" altLang="en-US"/>
              <a:t>编辑母版文本样式
第二级
第三级
第四级
第五级</a:t>
            </a:r>
            <a:endParaRPr kumimoji="1"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kumimoji="1" lang="zh-CN" altLang="en-US"/>
              <a:t>编辑母版文本样式
第二级
第三级
第四级
第五级</a:t>
            </a:r>
            <a:endParaRPr kumimoji="1"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kumimoji="1" lang="zh-CN" altLang="en-US"/>
              <a:t>编辑母版文本样式
第二级
第三级
第四级
第五级</a:t>
            </a:r>
            <a:endParaRPr kumimoji="1"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CC867-C506-B345-8421-1AD895469A3C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2C355-AAB9-F241-AE1C-E3CD466C554A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CC867-C506-B345-8421-1AD895469A3C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2C355-AAB9-F241-AE1C-E3CD466C554A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CC867-C506-B345-8421-1AD895469A3C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2C355-AAB9-F241-AE1C-E3CD466C554A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kumimoji="1" lang="zh-CN" altLang="en-US"/>
              <a:t>编辑母版文本样式
第二级
第三级
第四级
第五级</a:t>
            </a:r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kumimoji="1" lang="zh-CN" altLang="en-US"/>
              <a:t>编辑母版文本样式
第二级
第三级
第四级
第五级</a:t>
            </a:r>
            <a:endParaRPr kumimoji="1"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CC867-C506-B345-8421-1AD895469A3C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2C355-AAB9-F241-AE1C-E3CD466C554A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  <a:endParaRPr kumimoji="1"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kumimoji="1" lang="zh-CN" altLang="en-US"/>
              <a:t>编辑母版文本样式
第二级
第三级
第四级
第五级</a:t>
            </a:r>
            <a:endParaRPr kumimoji="1"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CC867-C506-B345-8421-1AD895469A3C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2C355-AAB9-F241-AE1C-E3CD466C554A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kumimoji="1" lang="zh-CN" altLang="en-US"/>
              <a:t>编辑母版文本样式
第二级
第三级
第四级
第五级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ECC867-C506-B345-8421-1AD895469A3C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12C355-AAB9-F241-AE1C-E3CD466C554A}" type="slidenum">
              <a:rPr kumimoji="1" lang="zh-CN" altLang="en-US" smtClean="0"/>
            </a:fld>
            <a:endParaRPr kumimoji="1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9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8.png"/><Relationship Id="rId1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0.png"/><Relationship Id="rId1" Type="http://schemas.openxmlformats.org/officeDocument/2006/relationships/image" Target="../media/image1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0.png"/><Relationship Id="rId1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2.png"/><Relationship Id="rId1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4.png"/><Relationship Id="rId1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6.png"/><Relationship Id="rId1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zh-CN" altLang="en-US" dirty="0"/>
              <a:t>一次函数的面积问题</a:t>
            </a:r>
            <a:endParaRPr kumimoji="1"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zh-CN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/>
              <a:t>板块三：匹配练习</a:t>
            </a:r>
            <a:endParaRPr kumimoji="1" lang="zh-CN" altLang="en-US" dirty="0"/>
          </a:p>
        </p:txBody>
      </p:sp>
      <p:pic>
        <p:nvPicPr>
          <p:cNvPr id="5" name="内容占位符 4"/>
          <p:cNvPicPr>
            <a:picLocks noGrp="1"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958419" y="1690688"/>
            <a:ext cx="8761140" cy="541068"/>
          </a:xfr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21960" y="2232025"/>
            <a:ext cx="5005070" cy="4526915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kumimoji="1" lang="zh-CN" altLang="en-US" dirty="0"/>
              <a:t>板块三：匹配练习</a:t>
            </a:r>
            <a:endParaRPr kumimoji="1" lang="zh-CN" altLang="en-US" dirty="0"/>
          </a:p>
        </p:txBody>
      </p:sp>
      <p:pic>
        <p:nvPicPr>
          <p:cNvPr id="5" name="内容占位符 4"/>
          <p:cNvPicPr>
            <a:picLocks noGrp="1"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838200" y="1690688"/>
            <a:ext cx="7701366" cy="1385526"/>
          </a:xfrm>
        </p:spPr>
      </p:pic>
      <p:pic>
        <p:nvPicPr>
          <p:cNvPr id="6" name="图片 5"/>
          <p:cNvPicPr>
            <a:picLocks noChangeAspect="1"/>
          </p:cNvPicPr>
          <p:nvPr/>
        </p:nvPicPr>
        <p:blipFill rotWithShape="1">
          <a:blip r:embed="rId2"/>
          <a:srcRect b="55144"/>
          <a:stretch>
            <a:fillRect/>
          </a:stretch>
        </p:blipFill>
        <p:spPr>
          <a:xfrm>
            <a:off x="5149850" y="3075940"/>
            <a:ext cx="4840605" cy="341566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板块一：由函数图像求面积</a:t>
            </a:r>
            <a:endParaRPr kumimoji="1" lang="zh-CN" altLang="en-US" dirty="0"/>
          </a:p>
        </p:txBody>
      </p:sp>
      <p:sp>
        <p:nvSpPr>
          <p:cNvPr id="21" name="AutoShape 21" descr="/private/var/folders/gq/t13k2bjd6hsd7hz4jrlzkltr0000gn/T/com.kingsoft.wpsoffice.mac/wps-zhouxiaoyang/ksohtml/wpskWPAD7.png"/>
          <p:cNvSpPr>
            <a:spLocks noChangeAspect="1" noChangeArrowheads="1"/>
          </p:cNvSpPr>
          <p:nvPr/>
        </p:nvSpPr>
        <p:spPr bwMode="auto">
          <a:xfrm>
            <a:off x="5321300" y="3035300"/>
            <a:ext cx="1549400" cy="78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pic>
        <p:nvPicPr>
          <p:cNvPr id="27" name="内容占位符 26"/>
          <p:cNvPicPr>
            <a:picLocks noGrp="1"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838200" y="1690688"/>
            <a:ext cx="9554789" cy="680916"/>
          </a:xfrm>
        </p:spPr>
      </p:pic>
      <p:pic>
        <p:nvPicPr>
          <p:cNvPr id="28" name="图片 2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57315" y="2371725"/>
            <a:ext cx="4401820" cy="387858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板块一：由函数图像求面积</a:t>
            </a:r>
            <a:endParaRPr kumimoji="1" lang="zh-CN" altLang="en-US" dirty="0"/>
          </a:p>
        </p:txBody>
      </p:sp>
      <p:pic>
        <p:nvPicPr>
          <p:cNvPr id="5" name="内容占位符 4"/>
          <p:cNvPicPr>
            <a:picLocks noGrp="1"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838199" y="1690688"/>
            <a:ext cx="9626195" cy="1037014"/>
          </a:xfr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22695" y="2352040"/>
            <a:ext cx="4072255" cy="448691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板块一：由函数图像求面积</a:t>
            </a:r>
            <a:endParaRPr kumimoji="1" lang="zh-CN" altLang="en-US" dirty="0"/>
          </a:p>
        </p:txBody>
      </p:sp>
      <p:pic>
        <p:nvPicPr>
          <p:cNvPr id="5" name="内容占位符 4"/>
          <p:cNvPicPr>
            <a:picLocks noGrp="1"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838200" y="1690688"/>
            <a:ext cx="9359685" cy="800353"/>
          </a:xfr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25870" y="2109470"/>
            <a:ext cx="4099560" cy="467296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板块一：由函数图像求面积</a:t>
            </a:r>
            <a:endParaRPr kumimoji="1" lang="zh-CN" altLang="en-US" dirty="0"/>
          </a:p>
        </p:txBody>
      </p:sp>
      <p:pic>
        <p:nvPicPr>
          <p:cNvPr id="5" name="内容占位符 4"/>
          <p:cNvPicPr>
            <a:picLocks noGrp="1"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958420" y="1690688"/>
            <a:ext cx="6496265" cy="492497"/>
          </a:xfr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8220" y="2269490"/>
            <a:ext cx="4131945" cy="425640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板块一：由函数图像求面积</a:t>
            </a:r>
            <a:endParaRPr kumimoji="1" lang="zh-CN" altLang="en-US" dirty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416040" y="1775460"/>
            <a:ext cx="4279900" cy="4705350"/>
          </a:xfrm>
          <a:prstGeom prst="rect">
            <a:avLst/>
          </a:prstGeom>
        </p:spPr>
      </p:pic>
      <p:pic>
        <p:nvPicPr>
          <p:cNvPr id="4" name="图片 3" descr="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825625"/>
            <a:ext cx="5577840" cy="1270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/>
              <a:t>板块二：设未知数表示点的坐标，渗透分类讨论思想</a:t>
            </a:r>
            <a:endParaRPr kumimoji="1" lang="zh-CN" altLang="en-US" dirty="0"/>
          </a:p>
        </p:txBody>
      </p:sp>
      <p:pic>
        <p:nvPicPr>
          <p:cNvPr id="5" name="内容占位符 4"/>
          <p:cNvPicPr>
            <a:picLocks noGrp="1"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838199" y="1690687"/>
            <a:ext cx="8164323" cy="1408973"/>
          </a:xfr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51550" y="2383790"/>
            <a:ext cx="4854575" cy="415671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/>
              <a:t>板块三：匹配练习</a:t>
            </a:r>
            <a:endParaRPr kumimoji="1" lang="zh-CN" altLang="en-US" dirty="0"/>
          </a:p>
        </p:txBody>
      </p:sp>
      <p:pic>
        <p:nvPicPr>
          <p:cNvPr id="5" name="内容占位符 4"/>
          <p:cNvPicPr>
            <a:picLocks noGrp="1"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838199" y="1690687"/>
            <a:ext cx="8284931" cy="789041"/>
          </a:xfr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95875" y="2053590"/>
            <a:ext cx="5477510" cy="457073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/>
              <a:t>板块三：匹配练习</a:t>
            </a:r>
            <a:endParaRPr kumimoji="1" lang="zh-CN" altLang="en-US" dirty="0"/>
          </a:p>
        </p:txBody>
      </p:sp>
      <p:pic>
        <p:nvPicPr>
          <p:cNvPr id="5" name="内容占位符 4"/>
          <p:cNvPicPr>
            <a:picLocks noGrp="1"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838199" y="1690687"/>
            <a:ext cx="8632998" cy="975021"/>
          </a:xfr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48145" y="2300605"/>
            <a:ext cx="3740150" cy="439166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124</Words>
  <Application>WPS 演示</Application>
  <PresentationFormat>宽屏</PresentationFormat>
  <Paragraphs>22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5" baseType="lpstr">
      <vt:lpstr>Arial</vt:lpstr>
      <vt:lpstr>方正书宋_GBK</vt:lpstr>
      <vt:lpstr>Wingdings</vt:lpstr>
      <vt:lpstr>等线 Light</vt:lpstr>
      <vt:lpstr>汉仪中等线KW</vt:lpstr>
      <vt:lpstr>等线</vt:lpstr>
      <vt:lpstr>微软雅黑</vt:lpstr>
      <vt:lpstr>汉仪旗黑</vt:lpstr>
      <vt:lpstr>宋体</vt:lpstr>
      <vt:lpstr>Arial Unicode MS</vt:lpstr>
      <vt:lpstr>Calibri</vt:lpstr>
      <vt:lpstr>Helvetica Neue</vt:lpstr>
      <vt:lpstr>汉仪书宋二KW</vt:lpstr>
      <vt:lpstr>Office 主题​​</vt:lpstr>
      <vt:lpstr>一次函数的面积问题</vt:lpstr>
      <vt:lpstr>板块一：由函数图像求面积</vt:lpstr>
      <vt:lpstr>板块一：由函数图像求面积</vt:lpstr>
      <vt:lpstr>板块一：由函数图像求面积</vt:lpstr>
      <vt:lpstr>板块一：由函数图像求面积</vt:lpstr>
      <vt:lpstr>板块一：由函数图像求面积</vt:lpstr>
      <vt:lpstr>板块二：设未知数表示点的坐标，渗透分类讨论思想</vt:lpstr>
      <vt:lpstr>板块三：匹配练习</vt:lpstr>
      <vt:lpstr>板块三：匹配练习</vt:lpstr>
      <vt:lpstr>板块三：匹配练习</vt:lpstr>
      <vt:lpstr>板块三：匹配练习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一次函数的面积问题</dc:title>
  <dc:creator>Microsoft Office User</dc:creator>
  <cp:lastModifiedBy>zhouxiaoyang</cp:lastModifiedBy>
  <cp:revision>8</cp:revision>
  <dcterms:created xsi:type="dcterms:W3CDTF">2021-01-07T04:42:25Z</dcterms:created>
  <dcterms:modified xsi:type="dcterms:W3CDTF">2021-01-07T04:42:25Z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2052-2.4.0.3944</vt:lpwstr>
  </property>
</Properties>
</file>