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77" r:id="rId4"/>
    <p:sldId id="278" r:id="rId6"/>
    <p:sldId id="267" r:id="rId7"/>
    <p:sldId id="301" r:id="rId8"/>
    <p:sldId id="283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778"/>
    <a:srgbClr val="78A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66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BCF37-C613-439F-85A1-31CA05C8FD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A3B2-6484-4B66-8310-AA48EC6A58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A3B2-6484-4B66-8310-AA48EC6A58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ACC3-E90B-4C5C-9B49-F526010505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B13D-E991-4E1B-AE25-8452EC4D50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68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Joel Hanson、sara Groves - Traveling Ligh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999" y="-1440001"/>
            <a:ext cx="609600" cy="6096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339319" y="737431"/>
            <a:ext cx="3513362" cy="5078713"/>
            <a:chOff x="4562351" y="826142"/>
            <a:chExt cx="3192664" cy="5078713"/>
          </a:xfrm>
        </p:grpSpPr>
        <p:sp>
          <p:nvSpPr>
            <p:cNvPr id="13" name="文本框 12"/>
            <p:cNvSpPr txBox="1"/>
            <p:nvPr/>
          </p:nvSpPr>
          <p:spPr>
            <a:xfrm>
              <a:off x="4727226" y="1142500"/>
              <a:ext cx="129325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rgbClr val="578778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教</a:t>
              </a:r>
              <a:endParaRPr lang="zh-CN" altLang="en-US" sz="11500" dirty="0">
                <a:solidFill>
                  <a:srgbClr val="578778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61760" y="2270848"/>
              <a:ext cx="129325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rgbClr val="578778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材</a:t>
              </a:r>
              <a:endParaRPr lang="zh-CN" altLang="en-US" sz="8000" dirty="0">
                <a:solidFill>
                  <a:srgbClr val="578778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5908467" y="826142"/>
              <a:ext cx="665307" cy="616959"/>
            </a:xfrm>
            <a:prstGeom prst="line">
              <a:avLst/>
            </a:prstGeom>
            <a:ln w="12700">
              <a:solidFill>
                <a:srgbClr val="5787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4562351" y="1483328"/>
              <a:ext cx="3012706" cy="2893859"/>
            </a:xfrm>
            <a:prstGeom prst="line">
              <a:avLst/>
            </a:prstGeom>
            <a:ln w="12700">
              <a:solidFill>
                <a:srgbClr val="5787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流程图: 接点 17"/>
            <p:cNvSpPr/>
            <p:nvPr/>
          </p:nvSpPr>
          <p:spPr>
            <a:xfrm>
              <a:off x="5622966" y="3501728"/>
              <a:ext cx="901020" cy="934101"/>
            </a:xfrm>
            <a:prstGeom prst="flowChartConnector">
              <a:avLst/>
            </a:prstGeom>
            <a:solidFill>
              <a:srgbClr val="57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61317"/>
                </a:solidFill>
              </a:endParaRPr>
            </a:p>
          </p:txBody>
        </p:sp>
        <p:sp>
          <p:nvSpPr>
            <p:cNvPr id="19" name="流程图: 接点 18"/>
            <p:cNvSpPr/>
            <p:nvPr/>
          </p:nvSpPr>
          <p:spPr>
            <a:xfrm>
              <a:off x="5622966" y="4572443"/>
              <a:ext cx="901020" cy="934101"/>
            </a:xfrm>
            <a:prstGeom prst="flowChartConnector">
              <a:avLst/>
            </a:prstGeom>
            <a:solidFill>
              <a:srgbClr val="57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61317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21195" y="3567519"/>
              <a:ext cx="866821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</a:rPr>
                <a:t>分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721195" y="4638233"/>
              <a:ext cx="866821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</a:rPr>
                <a:t>析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6191333" y="5287896"/>
              <a:ext cx="665307" cy="616959"/>
            </a:xfrm>
            <a:prstGeom prst="line">
              <a:avLst/>
            </a:prstGeom>
            <a:ln w="12700">
              <a:solidFill>
                <a:srgbClr val="5787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864350" y="4926965"/>
            <a:ext cx="46145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/>
              <a:t>——</a:t>
            </a:r>
            <a:r>
              <a:rPr lang="zh-CN" altLang="en-US" sz="2000" b="1"/>
              <a:t>孟河中心小学数学组理论学习活动</a:t>
            </a:r>
            <a:endParaRPr lang="zh-CN" altLang="en-US" sz="2000" b="1"/>
          </a:p>
          <a:p>
            <a:pPr algn="ctr"/>
            <a:r>
              <a:rPr lang="en-US" altLang="zh-CN" sz="2000" b="1"/>
              <a:t>2019.11.26</a:t>
            </a:r>
            <a:endParaRPr lang="en-US" altLang="zh-CN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gallery dir="l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68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3564177" y="783351"/>
            <a:ext cx="2925160" cy="830997"/>
            <a:chOff x="4675783" y="1397955"/>
            <a:chExt cx="2925160" cy="830997"/>
          </a:xfrm>
        </p:grpSpPr>
        <p:sp>
          <p:nvSpPr>
            <p:cNvPr id="48" name="TextBox 5"/>
            <p:cNvSpPr txBox="1">
              <a:spLocks noChangeArrowheads="1"/>
            </p:cNvSpPr>
            <p:nvPr/>
          </p:nvSpPr>
          <p:spPr bwMode="auto">
            <a:xfrm>
              <a:off x="4675783" y="1397955"/>
              <a:ext cx="14157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4800" dirty="0">
                  <a:solidFill>
                    <a:srgbClr val="5787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800" dirty="0">
                <a:solidFill>
                  <a:srgbClr val="5787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6"/>
            <p:cNvSpPr txBox="1">
              <a:spLocks noChangeArrowheads="1"/>
            </p:cNvSpPr>
            <p:nvPr/>
          </p:nvSpPr>
          <p:spPr bwMode="auto">
            <a:xfrm>
              <a:off x="6091555" y="1690895"/>
              <a:ext cx="15093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400" dirty="0">
                  <a:solidFill>
                    <a:srgbClr val="5787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400" dirty="0">
                <a:solidFill>
                  <a:srgbClr val="5787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19015" y="1591310"/>
            <a:ext cx="3332480" cy="4568190"/>
            <a:chOff x="7589" y="3082"/>
            <a:chExt cx="5248" cy="7194"/>
          </a:xfrm>
        </p:grpSpPr>
        <p:grpSp>
          <p:nvGrpSpPr>
            <p:cNvPr id="25" name="组合 24"/>
            <p:cNvGrpSpPr/>
            <p:nvPr/>
          </p:nvGrpSpPr>
          <p:grpSpPr>
            <a:xfrm rot="0">
              <a:off x="7589" y="3082"/>
              <a:ext cx="5224" cy="1138"/>
              <a:chOff x="4406962" y="2210854"/>
              <a:chExt cx="3317210" cy="722736"/>
            </a:xfrm>
          </p:grpSpPr>
          <p:sp>
            <p:nvSpPr>
              <p:cNvPr id="43" name="Oval 5"/>
              <p:cNvSpPr>
                <a:spLocks noChangeArrowheads="1"/>
              </p:cNvSpPr>
              <p:nvPr/>
            </p:nvSpPr>
            <p:spPr bwMode="auto">
              <a:xfrm>
                <a:off x="4406962" y="2210854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44" name="Oval 6"/>
              <p:cNvSpPr>
                <a:spLocks noChangeArrowheads="1"/>
              </p:cNvSpPr>
              <p:nvPr/>
            </p:nvSpPr>
            <p:spPr bwMode="auto">
              <a:xfrm>
                <a:off x="4471799" y="2275691"/>
                <a:ext cx="596879" cy="594970"/>
              </a:xfrm>
              <a:prstGeom prst="ellipse">
                <a:avLst/>
              </a:prstGeom>
              <a:solidFill>
                <a:srgbClr val="57877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 dirty="0">
                  <a:solidFill>
                    <a:srgbClr val="B19781"/>
                  </a:solidFill>
                </a:endParaRPr>
              </a:p>
            </p:txBody>
          </p:sp>
          <p:sp>
            <p:nvSpPr>
              <p:cNvPr id="45" name="TextBox 14"/>
              <p:cNvSpPr txBox="1">
                <a:spLocks noChangeArrowheads="1"/>
              </p:cNvSpPr>
              <p:nvPr/>
            </p:nvSpPr>
            <p:spPr bwMode="auto">
              <a:xfrm>
                <a:off x="4471169" y="2328096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48"/>
              <p:cNvSpPr txBox="1">
                <a:spLocks noChangeArrowheads="1"/>
              </p:cNvSpPr>
              <p:nvPr/>
            </p:nvSpPr>
            <p:spPr bwMode="auto">
              <a:xfrm>
                <a:off x="5164025" y="2228493"/>
                <a:ext cx="2560147" cy="6451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id-ID" sz="2400" dirty="0">
                    <a:solidFill>
                      <a:srgbClr val="57877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编排结构</a:t>
                </a:r>
                <a:endParaRPr lang="zh-CN" altLang="id-ID" sz="2400" dirty="0">
                  <a:solidFill>
                    <a:srgbClr val="5787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0">
              <a:off x="7589" y="4596"/>
              <a:ext cx="5248" cy="1138"/>
              <a:chOff x="4406962" y="3237902"/>
              <a:chExt cx="3332643" cy="722736"/>
            </a:xfrm>
          </p:grpSpPr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4406962" y="3237902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40" name="Oval 6"/>
              <p:cNvSpPr>
                <a:spLocks noChangeArrowheads="1"/>
              </p:cNvSpPr>
              <p:nvPr/>
            </p:nvSpPr>
            <p:spPr bwMode="auto">
              <a:xfrm>
                <a:off x="4471799" y="3302739"/>
                <a:ext cx="596878" cy="594970"/>
              </a:xfrm>
              <a:prstGeom prst="ellipse">
                <a:avLst/>
              </a:prstGeom>
              <a:solidFill>
                <a:srgbClr val="57877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41" name="TextBox 14"/>
              <p:cNvSpPr txBox="1">
                <a:spLocks noChangeArrowheads="1"/>
              </p:cNvSpPr>
              <p:nvPr/>
            </p:nvSpPr>
            <p:spPr bwMode="auto">
              <a:xfrm>
                <a:off x="4472761" y="3362226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8"/>
              <p:cNvSpPr txBox="1">
                <a:spLocks noChangeArrowheads="1"/>
              </p:cNvSpPr>
              <p:nvPr/>
            </p:nvSpPr>
            <p:spPr bwMode="auto">
              <a:xfrm>
                <a:off x="5179458" y="3237902"/>
                <a:ext cx="2560147" cy="6451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id-ID" sz="2400" dirty="0">
                    <a:solidFill>
                      <a:srgbClr val="57877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版本对比</a:t>
                </a:r>
                <a:endParaRPr lang="zh-CN" altLang="id-ID" sz="2400" dirty="0">
                  <a:solidFill>
                    <a:srgbClr val="5787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0">
              <a:off x="7589" y="6110"/>
              <a:ext cx="5224" cy="1138"/>
              <a:chOff x="4422396" y="4222231"/>
              <a:chExt cx="3317209" cy="722736"/>
            </a:xfrm>
          </p:grpSpPr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4422396" y="4222231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36" name="Oval 6"/>
              <p:cNvSpPr>
                <a:spLocks noChangeArrowheads="1"/>
              </p:cNvSpPr>
              <p:nvPr/>
            </p:nvSpPr>
            <p:spPr bwMode="auto">
              <a:xfrm>
                <a:off x="4487233" y="4287068"/>
                <a:ext cx="596878" cy="594970"/>
              </a:xfrm>
              <a:prstGeom prst="ellipse">
                <a:avLst/>
              </a:prstGeom>
              <a:solidFill>
                <a:srgbClr val="57877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37" name="TextBox 14"/>
              <p:cNvSpPr txBox="1">
                <a:spLocks noChangeArrowheads="1"/>
              </p:cNvSpPr>
              <p:nvPr/>
            </p:nvSpPr>
            <p:spPr bwMode="auto">
              <a:xfrm>
                <a:off x="4488195" y="4337899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文本框 48"/>
              <p:cNvSpPr txBox="1">
                <a:spLocks noChangeArrowheads="1"/>
              </p:cNvSpPr>
              <p:nvPr/>
            </p:nvSpPr>
            <p:spPr bwMode="auto">
              <a:xfrm>
                <a:off x="5179458" y="4247311"/>
                <a:ext cx="2560147" cy="6451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id-ID" sz="2400" dirty="0">
                    <a:solidFill>
                      <a:srgbClr val="57877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高观点视角</a:t>
                </a:r>
                <a:endParaRPr lang="zh-CN" altLang="id-ID" sz="2400" dirty="0">
                  <a:solidFill>
                    <a:srgbClr val="5787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0">
              <a:off x="7589" y="7624"/>
              <a:ext cx="5201" cy="1138"/>
              <a:chOff x="4451726" y="5222570"/>
              <a:chExt cx="3302879" cy="722736"/>
            </a:xfrm>
          </p:grpSpPr>
          <p:sp>
            <p:nvSpPr>
              <p:cNvPr id="31" name="Oval 5"/>
              <p:cNvSpPr>
                <a:spLocks noChangeArrowheads="1"/>
              </p:cNvSpPr>
              <p:nvPr/>
            </p:nvSpPr>
            <p:spPr bwMode="auto">
              <a:xfrm>
                <a:off x="4451726" y="5222570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32" name="Oval 6"/>
              <p:cNvSpPr>
                <a:spLocks noChangeArrowheads="1"/>
              </p:cNvSpPr>
              <p:nvPr/>
            </p:nvSpPr>
            <p:spPr bwMode="auto">
              <a:xfrm>
                <a:off x="4516563" y="5287407"/>
                <a:ext cx="596878" cy="594970"/>
              </a:xfrm>
              <a:prstGeom prst="ellipse">
                <a:avLst/>
              </a:prstGeom>
              <a:solidFill>
                <a:srgbClr val="57877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33" name="TextBox 14"/>
              <p:cNvSpPr txBox="1">
                <a:spLocks noChangeArrowheads="1"/>
              </p:cNvSpPr>
              <p:nvPr/>
            </p:nvSpPr>
            <p:spPr bwMode="auto">
              <a:xfrm>
                <a:off x="4498475" y="5337223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文本框 48"/>
              <p:cNvSpPr txBox="1">
                <a:spLocks noChangeArrowheads="1"/>
              </p:cNvSpPr>
              <p:nvPr/>
            </p:nvSpPr>
            <p:spPr bwMode="auto">
              <a:xfrm>
                <a:off x="5194458" y="5244754"/>
                <a:ext cx="2560147" cy="6451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id-ID" sz="2400" dirty="0">
                    <a:solidFill>
                      <a:srgbClr val="57877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学生困难</a:t>
                </a:r>
                <a:endParaRPr lang="zh-CN" altLang="id-ID" sz="2400" dirty="0">
                  <a:solidFill>
                    <a:srgbClr val="5787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 rot="0">
              <a:off x="7589" y="9138"/>
              <a:ext cx="5201" cy="1138"/>
              <a:chOff x="4451726" y="5222570"/>
              <a:chExt cx="3302879" cy="722736"/>
            </a:xfrm>
          </p:grpSpPr>
          <p:sp>
            <p:nvSpPr>
              <p:cNvPr id="4" name="Oval 5"/>
              <p:cNvSpPr>
                <a:spLocks noChangeArrowheads="1"/>
              </p:cNvSpPr>
              <p:nvPr/>
            </p:nvSpPr>
            <p:spPr bwMode="auto">
              <a:xfrm>
                <a:off x="4451726" y="5222570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5" name="Oval 6"/>
              <p:cNvSpPr>
                <a:spLocks noChangeArrowheads="1"/>
              </p:cNvSpPr>
              <p:nvPr/>
            </p:nvSpPr>
            <p:spPr bwMode="auto">
              <a:xfrm>
                <a:off x="4516563" y="5287407"/>
                <a:ext cx="596878" cy="594970"/>
              </a:xfrm>
              <a:prstGeom prst="ellipse">
                <a:avLst/>
              </a:prstGeom>
              <a:solidFill>
                <a:srgbClr val="57877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6" name="TextBox 14"/>
              <p:cNvSpPr txBox="1">
                <a:spLocks noChangeArrowheads="1"/>
              </p:cNvSpPr>
              <p:nvPr/>
            </p:nvSpPr>
            <p:spPr bwMode="auto">
              <a:xfrm>
                <a:off x="4498475" y="5337223"/>
                <a:ext cx="599484" cy="522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文本框 48"/>
              <p:cNvSpPr txBox="1">
                <a:spLocks noChangeArrowheads="1"/>
              </p:cNvSpPr>
              <p:nvPr/>
            </p:nvSpPr>
            <p:spPr bwMode="auto">
              <a:xfrm>
                <a:off x="5194458" y="5244754"/>
                <a:ext cx="2560147" cy="6452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id-ID" sz="2400" dirty="0">
                    <a:solidFill>
                      <a:srgbClr val="57877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教学建议</a:t>
                </a:r>
                <a:endParaRPr lang="zh-CN" altLang="id-ID" sz="2400" dirty="0">
                  <a:solidFill>
                    <a:srgbClr val="5787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gallery dir="l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4133" r="4250" b="5201"/>
          <a:stretch>
            <a:fillRect/>
          </a:stretch>
        </p:blipFill>
        <p:spPr>
          <a:xfrm>
            <a:off x="361950" y="342900"/>
            <a:ext cx="11468100" cy="6172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86250" b="62800"/>
          <a:stretch>
            <a:fillRect/>
          </a:stretch>
        </p:blipFill>
        <p:spPr>
          <a:xfrm>
            <a:off x="464961" y="342900"/>
            <a:ext cx="505899" cy="8182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93140" y="427990"/>
            <a:ext cx="35052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id-ID" sz="2000" dirty="0">
                <a:solidFill>
                  <a:srgbClr val="5787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分析的角度角度</a:t>
            </a:r>
            <a:endParaRPr lang="zh-CN" altLang="id-ID" sz="2000" dirty="0">
              <a:solidFill>
                <a:srgbClr val="5787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587378" y="2382157"/>
            <a:ext cx="8997738" cy="3234922"/>
            <a:chOff x="1819484" y="2554479"/>
            <a:chExt cx="7363867" cy="2647503"/>
          </a:xfrm>
        </p:grpSpPr>
        <p:sp>
          <p:nvSpPr>
            <p:cNvPr id="66" name="Rounded Rectangle 2"/>
            <p:cNvSpPr/>
            <p:nvPr/>
          </p:nvSpPr>
          <p:spPr>
            <a:xfrm>
              <a:off x="1819484" y="2554480"/>
              <a:ext cx="2189417" cy="2152266"/>
            </a:xfrm>
            <a:prstGeom prst="roundRect">
              <a:avLst>
                <a:gd name="adj" fmla="val 4218"/>
              </a:avLst>
            </a:prstGeom>
            <a:solidFill>
              <a:srgbClr val="578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67" name="Rounded Rectangle 3"/>
            <p:cNvSpPr/>
            <p:nvPr/>
          </p:nvSpPr>
          <p:spPr>
            <a:xfrm>
              <a:off x="2099696" y="4818689"/>
              <a:ext cx="1628994" cy="383293"/>
            </a:xfrm>
            <a:prstGeom prst="roundRect">
              <a:avLst/>
            </a:prstGeom>
            <a:solidFill>
              <a:srgbClr val="578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Rounded Rectangle 22"/>
            <p:cNvSpPr/>
            <p:nvPr/>
          </p:nvSpPr>
          <p:spPr>
            <a:xfrm>
              <a:off x="4406709" y="2554479"/>
              <a:ext cx="2189417" cy="2152266"/>
            </a:xfrm>
            <a:prstGeom prst="roundRect">
              <a:avLst>
                <a:gd name="adj" fmla="val 4218"/>
              </a:avLst>
            </a:prstGeom>
            <a:solidFill>
              <a:srgbClr val="578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69" name="Rounded Rectangle 25"/>
            <p:cNvSpPr/>
            <p:nvPr/>
          </p:nvSpPr>
          <p:spPr>
            <a:xfrm>
              <a:off x="4686921" y="4818688"/>
              <a:ext cx="1628994" cy="383293"/>
            </a:xfrm>
            <a:prstGeom prst="roundRect">
              <a:avLst/>
            </a:prstGeom>
            <a:solidFill>
              <a:srgbClr val="578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 defTabSz="1217295">
                <a:defRPr/>
              </a:pPr>
              <a:endParaRPr lang="en-US" altLang="zh-CN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ounded Rectangle 29"/>
            <p:cNvSpPr/>
            <p:nvPr/>
          </p:nvSpPr>
          <p:spPr>
            <a:xfrm>
              <a:off x="6993934" y="2554480"/>
              <a:ext cx="2189417" cy="2152266"/>
            </a:xfrm>
            <a:prstGeom prst="roundRect">
              <a:avLst>
                <a:gd name="adj" fmla="val 4218"/>
              </a:avLst>
            </a:prstGeom>
            <a:solidFill>
              <a:srgbClr val="578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71" name="Rounded Rectangle 32"/>
            <p:cNvSpPr/>
            <p:nvPr/>
          </p:nvSpPr>
          <p:spPr>
            <a:xfrm>
              <a:off x="7274146" y="4818689"/>
              <a:ext cx="1628994" cy="383293"/>
            </a:xfrm>
            <a:prstGeom prst="roundRect">
              <a:avLst/>
            </a:prstGeom>
            <a:solidFill>
              <a:srgbClr val="578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 defTabSz="1217295">
                <a:defRPr/>
              </a:pPr>
              <a:endParaRPr lang="en-US" altLang="zh-CN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2099696" y="2933175"/>
              <a:ext cx="1747731" cy="1577702"/>
              <a:chOff x="1388760" y="2263812"/>
              <a:chExt cx="1747731" cy="1577702"/>
            </a:xfrm>
          </p:grpSpPr>
          <p:sp>
            <p:nvSpPr>
              <p:cNvPr id="83" name="Content Placeholder 2"/>
              <p:cNvSpPr txBox="1"/>
              <p:nvPr/>
            </p:nvSpPr>
            <p:spPr>
              <a:xfrm>
                <a:off x="1388760" y="2879353"/>
                <a:ext cx="1747731" cy="962161"/>
              </a:xfrm>
              <a:prstGeom prst="rect">
                <a:avLst/>
              </a:prstGeom>
            </p:spPr>
            <p:txBody>
              <a:bodyPr vert="horz" lIns="121682" tIns="60841" rIns="121682" bIns="6084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一个单元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1947617" y="2263812"/>
                <a:ext cx="594430" cy="511278"/>
                <a:chOff x="1947617" y="2263812"/>
                <a:chExt cx="594430" cy="511278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1947617" y="2263812"/>
                  <a:ext cx="511278" cy="511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86" name="文本框 85"/>
                <p:cNvSpPr txBox="1"/>
                <p:nvPr/>
              </p:nvSpPr>
              <p:spPr>
                <a:xfrm>
                  <a:off x="2028274" y="2381760"/>
                  <a:ext cx="513773" cy="331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lang="zh-CN" altLang="en-US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3" name="组合 72"/>
            <p:cNvGrpSpPr/>
            <p:nvPr/>
          </p:nvGrpSpPr>
          <p:grpSpPr>
            <a:xfrm>
              <a:off x="4684001" y="2933175"/>
              <a:ext cx="1747731" cy="1577702"/>
              <a:chOff x="1388760" y="2263812"/>
              <a:chExt cx="1747731" cy="1577702"/>
            </a:xfrm>
          </p:grpSpPr>
          <p:sp>
            <p:nvSpPr>
              <p:cNvPr id="79" name="Content Placeholder 2"/>
              <p:cNvSpPr txBox="1"/>
              <p:nvPr/>
            </p:nvSpPr>
            <p:spPr>
              <a:xfrm>
                <a:off x="1388760" y="2879353"/>
                <a:ext cx="1747731" cy="962161"/>
              </a:xfrm>
              <a:prstGeom prst="rect">
                <a:avLst/>
              </a:prstGeom>
            </p:spPr>
            <p:txBody>
              <a:bodyPr vert="horz" lIns="121682" tIns="60841" rIns="121682" bIns="6084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kumimoji="0" lang="zh-CN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一个练习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1947617" y="2263812"/>
                <a:ext cx="594430" cy="511278"/>
                <a:chOff x="1947617" y="2263812"/>
                <a:chExt cx="594430" cy="511278"/>
              </a:xfrm>
            </p:grpSpPr>
            <p:sp>
              <p:nvSpPr>
                <p:cNvPr id="81" name="椭圆 80"/>
                <p:cNvSpPr/>
                <p:nvPr/>
              </p:nvSpPr>
              <p:spPr>
                <a:xfrm>
                  <a:off x="1947617" y="2263812"/>
                  <a:ext cx="511278" cy="511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82" name="文本框 81"/>
                <p:cNvSpPr txBox="1"/>
                <p:nvPr/>
              </p:nvSpPr>
              <p:spPr>
                <a:xfrm>
                  <a:off x="2028274" y="2381760"/>
                  <a:ext cx="513773" cy="331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lang="zh-CN" altLang="en-US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4" name="组合 73"/>
            <p:cNvGrpSpPr/>
            <p:nvPr/>
          </p:nvGrpSpPr>
          <p:grpSpPr>
            <a:xfrm>
              <a:off x="7265386" y="2933175"/>
              <a:ext cx="1747731" cy="1577702"/>
              <a:chOff x="1388760" y="2263812"/>
              <a:chExt cx="1747731" cy="1577702"/>
            </a:xfrm>
          </p:grpSpPr>
          <p:sp>
            <p:nvSpPr>
              <p:cNvPr id="75" name="Content Placeholder 2"/>
              <p:cNvSpPr txBox="1"/>
              <p:nvPr/>
            </p:nvSpPr>
            <p:spPr>
              <a:xfrm>
                <a:off x="1388760" y="2879353"/>
                <a:ext cx="1747731" cy="962161"/>
              </a:xfrm>
              <a:prstGeom prst="rect">
                <a:avLst/>
              </a:prstGeom>
            </p:spPr>
            <p:txBody>
              <a:bodyPr vert="horz" lIns="121682" tIns="60841" rIns="121682" bIns="6084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kumimoji="0" lang="zh-CN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一个课时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1947617" y="2263812"/>
                <a:ext cx="594430" cy="511278"/>
                <a:chOff x="1947617" y="2263812"/>
                <a:chExt cx="594430" cy="511278"/>
              </a:xfrm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1947617" y="2263812"/>
                  <a:ext cx="511278" cy="511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8" name="文本框 77"/>
                <p:cNvSpPr txBox="1"/>
                <p:nvPr/>
              </p:nvSpPr>
              <p:spPr>
                <a:xfrm>
                  <a:off x="2028274" y="2381760"/>
                  <a:ext cx="513773" cy="331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lang="zh-CN" altLang="en-US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68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2263775" y="596900"/>
            <a:ext cx="26212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4800" dirty="0">
                <a:solidFill>
                  <a:srgbClr val="5787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比赛要求</a:t>
            </a:r>
            <a:endParaRPr lang="zh-CN" altLang="en-US" sz="4800" dirty="0">
              <a:solidFill>
                <a:srgbClr val="5787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78075" y="1995805"/>
            <a:ext cx="6127750" cy="2645410"/>
            <a:chOff x="3745" y="2247"/>
            <a:chExt cx="9650" cy="4166"/>
          </a:xfrm>
        </p:grpSpPr>
        <p:grpSp>
          <p:nvGrpSpPr>
            <p:cNvPr id="25" name="组合 24"/>
            <p:cNvGrpSpPr/>
            <p:nvPr/>
          </p:nvGrpSpPr>
          <p:grpSpPr>
            <a:xfrm rot="0">
              <a:off x="3745" y="2247"/>
              <a:ext cx="9651" cy="1138"/>
              <a:chOff x="4406962" y="2210854"/>
              <a:chExt cx="6128329" cy="722736"/>
            </a:xfrm>
          </p:grpSpPr>
          <p:sp>
            <p:nvSpPr>
              <p:cNvPr id="43" name="Oval 5"/>
              <p:cNvSpPr>
                <a:spLocks noChangeArrowheads="1"/>
              </p:cNvSpPr>
              <p:nvPr/>
            </p:nvSpPr>
            <p:spPr bwMode="auto">
              <a:xfrm>
                <a:off x="4406962" y="2210854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44" name="Oval 6"/>
              <p:cNvSpPr>
                <a:spLocks noChangeArrowheads="1"/>
              </p:cNvSpPr>
              <p:nvPr/>
            </p:nvSpPr>
            <p:spPr bwMode="auto">
              <a:xfrm>
                <a:off x="4471799" y="2275691"/>
                <a:ext cx="596879" cy="594970"/>
              </a:xfrm>
              <a:prstGeom prst="ellipse">
                <a:avLst/>
              </a:prstGeom>
              <a:solidFill>
                <a:srgbClr val="57877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 dirty="0">
                  <a:solidFill>
                    <a:srgbClr val="B19781"/>
                  </a:solidFill>
                </a:endParaRPr>
              </a:p>
            </p:txBody>
          </p:sp>
          <p:sp>
            <p:nvSpPr>
              <p:cNvPr id="45" name="TextBox 14"/>
              <p:cNvSpPr txBox="1">
                <a:spLocks noChangeArrowheads="1"/>
              </p:cNvSpPr>
              <p:nvPr/>
            </p:nvSpPr>
            <p:spPr bwMode="auto">
              <a:xfrm>
                <a:off x="4471169" y="2328096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48"/>
              <p:cNvSpPr txBox="1">
                <a:spLocks noChangeArrowheads="1"/>
              </p:cNvSpPr>
              <p:nvPr/>
            </p:nvSpPr>
            <p:spPr bwMode="auto">
              <a:xfrm>
                <a:off x="5163875" y="2228637"/>
                <a:ext cx="5371416" cy="1814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id-ID" sz="2400" dirty="0">
                    <a:solidFill>
                      <a:srgbClr val="57877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理解。形成自己的观点，深入研究。</a:t>
                </a:r>
                <a:endParaRPr lang="zh-CN" altLang="id-ID" sz="2400" dirty="0">
                  <a:solidFill>
                    <a:srgbClr val="5787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0">
              <a:off x="3745" y="3761"/>
              <a:ext cx="7343" cy="1138"/>
              <a:chOff x="4406962" y="3237902"/>
              <a:chExt cx="4663033" cy="722736"/>
            </a:xfrm>
          </p:grpSpPr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4406962" y="3237902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40" name="Oval 6"/>
              <p:cNvSpPr>
                <a:spLocks noChangeArrowheads="1"/>
              </p:cNvSpPr>
              <p:nvPr/>
            </p:nvSpPr>
            <p:spPr bwMode="auto">
              <a:xfrm>
                <a:off x="4471799" y="3302739"/>
                <a:ext cx="596878" cy="594970"/>
              </a:xfrm>
              <a:prstGeom prst="ellipse">
                <a:avLst/>
              </a:prstGeom>
              <a:solidFill>
                <a:srgbClr val="57877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41" name="TextBox 14"/>
              <p:cNvSpPr txBox="1">
                <a:spLocks noChangeArrowheads="1"/>
              </p:cNvSpPr>
              <p:nvPr/>
            </p:nvSpPr>
            <p:spPr bwMode="auto">
              <a:xfrm>
                <a:off x="4472761" y="3362226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8"/>
              <p:cNvSpPr txBox="1">
                <a:spLocks noChangeArrowheads="1"/>
              </p:cNvSpPr>
              <p:nvPr/>
            </p:nvSpPr>
            <p:spPr bwMode="auto">
              <a:xfrm>
                <a:off x="5179160" y="3237902"/>
                <a:ext cx="3890835" cy="6452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id-ID" sz="2400" dirty="0">
                    <a:solidFill>
                      <a:srgbClr val="57877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表达。</a:t>
                </a:r>
                <a:endParaRPr lang="zh-CN" altLang="id-ID" sz="2400" dirty="0">
                  <a:solidFill>
                    <a:srgbClr val="5787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0">
              <a:off x="3745" y="5275"/>
              <a:ext cx="8869" cy="1138"/>
              <a:chOff x="4422396" y="4222231"/>
              <a:chExt cx="5631762" cy="722736"/>
            </a:xfrm>
          </p:grpSpPr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4422396" y="4222231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36" name="Oval 6"/>
              <p:cNvSpPr>
                <a:spLocks noChangeArrowheads="1"/>
              </p:cNvSpPr>
              <p:nvPr/>
            </p:nvSpPr>
            <p:spPr bwMode="auto">
              <a:xfrm>
                <a:off x="4487233" y="4287068"/>
                <a:ext cx="596878" cy="594970"/>
              </a:xfrm>
              <a:prstGeom prst="ellipse">
                <a:avLst/>
              </a:prstGeom>
              <a:solidFill>
                <a:srgbClr val="57877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B19781"/>
                  </a:solidFill>
                </a:endParaRPr>
              </a:p>
            </p:txBody>
          </p:sp>
          <p:sp>
            <p:nvSpPr>
              <p:cNvPr id="37" name="TextBox 14"/>
              <p:cNvSpPr txBox="1">
                <a:spLocks noChangeArrowheads="1"/>
              </p:cNvSpPr>
              <p:nvPr/>
            </p:nvSpPr>
            <p:spPr bwMode="auto">
              <a:xfrm>
                <a:off x="4488195" y="4337899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文本框 48"/>
              <p:cNvSpPr txBox="1">
                <a:spLocks noChangeArrowheads="1"/>
              </p:cNvSpPr>
              <p:nvPr/>
            </p:nvSpPr>
            <p:spPr bwMode="auto">
              <a:xfrm>
                <a:off x="5179309" y="4247000"/>
                <a:ext cx="4874849" cy="6452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453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id-ID" sz="2400" dirty="0">
                    <a:solidFill>
                      <a:srgbClr val="57877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沟通。（互动交流）</a:t>
                </a:r>
                <a:endParaRPr lang="zh-CN" altLang="id-ID" sz="2400" dirty="0">
                  <a:solidFill>
                    <a:srgbClr val="5787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gallery dir="l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68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Joel Hanson、sara Groves - Traveling Ligh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999" y="-1440001"/>
            <a:ext cx="609600" cy="6096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339319" y="737431"/>
            <a:ext cx="3513362" cy="5078713"/>
            <a:chOff x="4562351" y="826142"/>
            <a:chExt cx="3192664" cy="5078713"/>
          </a:xfrm>
        </p:grpSpPr>
        <p:sp>
          <p:nvSpPr>
            <p:cNvPr id="13" name="文本框 12"/>
            <p:cNvSpPr txBox="1"/>
            <p:nvPr/>
          </p:nvSpPr>
          <p:spPr>
            <a:xfrm>
              <a:off x="4727226" y="1142500"/>
              <a:ext cx="129325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rgbClr val="578778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谢</a:t>
              </a:r>
              <a:endParaRPr lang="zh-CN" altLang="en-US" sz="11500" dirty="0">
                <a:solidFill>
                  <a:srgbClr val="578778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61760" y="2270848"/>
              <a:ext cx="1293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rgbClr val="578778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谢</a:t>
              </a:r>
              <a:endParaRPr lang="zh-CN" altLang="en-US" sz="8000" dirty="0">
                <a:solidFill>
                  <a:srgbClr val="578778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5908467" y="826142"/>
              <a:ext cx="665307" cy="616959"/>
            </a:xfrm>
            <a:prstGeom prst="line">
              <a:avLst/>
            </a:prstGeom>
            <a:ln w="12700">
              <a:solidFill>
                <a:srgbClr val="5787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4562351" y="1483328"/>
              <a:ext cx="3012706" cy="2893859"/>
            </a:xfrm>
            <a:prstGeom prst="line">
              <a:avLst/>
            </a:prstGeom>
            <a:ln w="12700">
              <a:solidFill>
                <a:srgbClr val="5787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流程图: 接点 17"/>
            <p:cNvSpPr/>
            <p:nvPr/>
          </p:nvSpPr>
          <p:spPr>
            <a:xfrm>
              <a:off x="5622966" y="3501728"/>
              <a:ext cx="901020" cy="934101"/>
            </a:xfrm>
            <a:prstGeom prst="flowChartConnector">
              <a:avLst/>
            </a:prstGeom>
            <a:solidFill>
              <a:srgbClr val="57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61317"/>
                </a:solidFill>
              </a:endParaRPr>
            </a:p>
          </p:txBody>
        </p:sp>
        <p:sp>
          <p:nvSpPr>
            <p:cNvPr id="19" name="流程图: 接点 18"/>
            <p:cNvSpPr/>
            <p:nvPr/>
          </p:nvSpPr>
          <p:spPr>
            <a:xfrm>
              <a:off x="5622966" y="4572443"/>
              <a:ext cx="901020" cy="934101"/>
            </a:xfrm>
            <a:prstGeom prst="flowChartConnector">
              <a:avLst/>
            </a:prstGeom>
            <a:solidFill>
              <a:srgbClr val="57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61317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21195" y="3567519"/>
              <a:ext cx="866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</a:rPr>
                <a:t>观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721195" y="4638233"/>
              <a:ext cx="866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</a:rPr>
                <a:t>赏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6191333" y="5287896"/>
              <a:ext cx="665307" cy="616959"/>
            </a:xfrm>
            <a:prstGeom prst="line">
              <a:avLst/>
            </a:prstGeom>
            <a:ln w="12700">
              <a:solidFill>
                <a:srgbClr val="5787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gallery dir="l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WPS 演示</Application>
  <PresentationFormat>宽屏</PresentationFormat>
  <Paragraphs>71</Paragraphs>
  <Slides>5</Slides>
  <Notes>21</Notes>
  <HiddenSlides>0</HiddenSlides>
  <MMClips>3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33" baseType="lpstr">
      <vt:lpstr>Arial</vt:lpstr>
      <vt:lpstr>宋体</vt:lpstr>
      <vt:lpstr>Wingdings</vt:lpstr>
      <vt:lpstr>等线</vt:lpstr>
      <vt:lpstr>微软雅黑</vt:lpstr>
      <vt:lpstr>华文细黑</vt:lpstr>
      <vt:lpstr>Arial</vt:lpstr>
      <vt:lpstr>Helvetica Neue</vt:lpstr>
      <vt:lpstr>Calibri</vt:lpstr>
      <vt:lpstr>Roboto light</vt:lpstr>
      <vt:lpstr>Neris Thin</vt:lpstr>
      <vt:lpstr>Calibri Light</vt:lpstr>
      <vt:lpstr>Lato Regular</vt:lpstr>
      <vt:lpstr>Segoe Print</vt:lpstr>
      <vt:lpstr>Open Sans Light</vt:lpstr>
      <vt:lpstr>Arial Unicode MS</vt:lpstr>
      <vt:lpstr>等线 Light</vt:lpstr>
      <vt:lpstr>Roboto Regular</vt:lpstr>
      <vt:lpstr>Open Sans</vt:lpstr>
      <vt:lpstr>Roboto Light</vt:lpstr>
      <vt:lpstr>Lato Light</vt:lpstr>
      <vt:lpstr>MS PGothic</vt:lpstr>
      <vt:lpstr>Raleway</vt:lpstr>
      <vt:lpstr>等线</vt:lpstr>
      <vt:lpstr>Wide Latin</vt:lpstr>
      <vt:lpstr>NumberOnly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administator</dc:creator>
  <cp:lastModifiedBy>hp</cp:lastModifiedBy>
  <cp:revision>30</cp:revision>
  <dcterms:created xsi:type="dcterms:W3CDTF">2018-05-08T13:03:00Z</dcterms:created>
  <dcterms:modified xsi:type="dcterms:W3CDTF">2019-11-26T04:44:49Z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