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1" r:id="rId3"/>
    <p:sldId id="363" r:id="rId4"/>
    <p:sldId id="364" r:id="rId5"/>
    <p:sldId id="298" r:id="rId6"/>
    <p:sldId id="299" r:id="rId7"/>
    <p:sldId id="262" r:id="rId8"/>
    <p:sldId id="331" r:id="rId10"/>
    <p:sldId id="273" r:id="rId11"/>
    <p:sldId id="332" r:id="rId12"/>
    <p:sldId id="333" r:id="rId13"/>
    <p:sldId id="264" r:id="rId14"/>
    <p:sldId id="334" r:id="rId15"/>
    <p:sldId id="335" r:id="rId16"/>
    <p:sldId id="266" r:id="rId17"/>
    <p:sldId id="336" r:id="rId18"/>
    <p:sldId id="337" r:id="rId19"/>
    <p:sldId id="281" r:id="rId20"/>
    <p:sldId id="338" r:id="rId21"/>
    <p:sldId id="339" r:id="rId22"/>
    <p:sldId id="265" r:id="rId23"/>
    <p:sldId id="340" r:id="rId24"/>
    <p:sldId id="341" r:id="rId25"/>
    <p:sldId id="271" r:id="rId26"/>
    <p:sldId id="342" r:id="rId27"/>
    <p:sldId id="356" r:id="rId28"/>
    <p:sldId id="357" r:id="rId29"/>
    <p:sldId id="358" r:id="rId30"/>
    <p:sldId id="343" r:id="rId31"/>
    <p:sldId id="285" r:id="rId32"/>
    <p:sldId id="355" r:id="rId33"/>
    <p:sldId id="29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2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84" y="126"/>
      </p:cViewPr>
      <p:guideLst>
        <p:guide pos="3892"/>
        <p:guide pos="420"/>
        <p:guide orient="horz" pos="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DA96-C9CB-4345-BD3E-83A97C021F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CF358-17C3-42F0-BDFB-5F30DDA1D2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218CD-A302-41E6-8815-3A645DD4C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202D-02A5-4A3C-9151-7B1C5AC136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229D-2043-4D4C-BA8A-33601CB30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sp>
        <p:nvSpPr>
          <p:cNvPr id="2" name="矩形 1"/>
          <p:cNvSpPr/>
          <p:nvPr userDrawn="1"/>
        </p:nvSpPr>
        <p:spPr>
          <a:xfrm>
            <a:off x="276225" y="504822"/>
            <a:ext cx="11715750" cy="58483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268" cy="6858000"/>
          </a:xfrm>
          <a:prstGeom prst="rect">
            <a:avLst/>
          </a:prstGeom>
        </p:spPr>
      </p:pic>
      <p:sp>
        <p:nvSpPr>
          <p:cNvPr id="5" name="TextBox 17"/>
          <p:cNvSpPr txBox="1"/>
          <p:nvPr userDrawn="1"/>
        </p:nvSpPr>
        <p:spPr>
          <a:xfrm>
            <a:off x="9778664" y="670030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学校</a:t>
            </a:r>
            <a:r>
              <a:rPr lang="en-US" altLang="zh-CN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LOGO</a:t>
            </a:r>
            <a:endParaRPr lang="id-ID" sz="8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绿色背景 绿叶  叶子背景 [转换]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2192" y="0"/>
            <a:ext cx="2471437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绿色背景 绿叶  叶子5背景 [转换].png"/>
          <p:cNvPicPr>
            <a:picLocks noChangeAspect="1" noChangeArrowheads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 bwMode="auto">
          <a:xfrm rot="5400000">
            <a:off x="9518123" y="4279374"/>
            <a:ext cx="2285998" cy="30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2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202D-02A5-4A3C-9151-7B1C5AC136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D229D-2043-4D4C-BA8A-33601CB30C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1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themeOverride" Target="../theme/themeOverride6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hemeOverride" Target="../theme/themeOverride21.xml"/><Relationship Id="rId3" Type="http://schemas.openxmlformats.org/officeDocument/2006/relationships/image" Target="../media/image24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-196"/>
          <a:stretch>
            <a:fillRect/>
          </a:stretch>
        </p:blipFill>
        <p:spPr>
          <a:xfrm rot="10800000">
            <a:off x="-52615" y="0"/>
            <a:ext cx="12268200" cy="6858000"/>
          </a:xfrm>
          <a:prstGeom prst="rect">
            <a:avLst/>
          </a:prstGeom>
        </p:spPr>
      </p:pic>
      <p:sp>
        <p:nvSpPr>
          <p:cNvPr id="10" name="TextBox 59"/>
          <p:cNvSpPr>
            <a:spLocks noChangeArrowheads="1"/>
          </p:cNvSpPr>
          <p:nvPr/>
        </p:nvSpPr>
        <p:spPr bwMode="auto">
          <a:xfrm flipH="1">
            <a:off x="4265295" y="1772920"/>
            <a:ext cx="807847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spc="600" dirty="0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  <a:sym typeface="方正兰亭黑_GBK" pitchFamily="2" charset="-122"/>
              </a:rPr>
              <a:t>如何撰写教学设计</a:t>
            </a:r>
            <a:endParaRPr lang="zh-CN" altLang="en-US" sz="6000" b="1" spc="600" dirty="0">
              <a:solidFill>
                <a:schemeClr val="accent6">
                  <a:lumMod val="10000"/>
                </a:schemeClr>
              </a:solidFill>
              <a:latin typeface="+mj-ea"/>
              <a:ea typeface="+mj-ea"/>
              <a:sym typeface="方正兰亭黑_GBK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94376" y="2927789"/>
            <a:ext cx="7904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pc="1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</a:t>
            </a:r>
            <a:r>
              <a:rPr lang="en-US" altLang="zh-CN" sz="2800" spc="1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sz="2800" spc="1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解决问题的策略</a:t>
            </a:r>
            <a:r>
              <a:rPr lang="en-US" altLang="zh-CN" sz="2800" spc="1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sz="2800" spc="1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教学设计为例</a:t>
            </a:r>
            <a:endParaRPr lang="zh-CN" altLang="en-US" sz="2800" spc="10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5560" y="640080"/>
            <a:ext cx="6645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6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孟河中心小学数学学科组活动</a:t>
            </a:r>
            <a:endParaRPr lang="zh-CN" altLang="zh-CN" sz="36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2235" y="1772920"/>
            <a:ext cx="6645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5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微讲座</a:t>
            </a:r>
            <a:r>
              <a:rPr lang="en-US" altLang="zh-CN" sz="54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en-US" altLang="zh-CN" sz="54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目标预设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三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23177" y="452067"/>
            <a:ext cx="388759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目标预设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PA_形状 4644"/>
          <p:cNvSpPr/>
          <p:nvPr>
            <p:custDataLst>
              <p:tags r:id="rId1"/>
            </p:custDataLst>
          </p:nvPr>
        </p:nvSpPr>
        <p:spPr>
          <a:xfrm>
            <a:off x="-490818" y="1521814"/>
            <a:ext cx="10984142" cy="4206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359" extrusionOk="0">
                <a:moveTo>
                  <a:pt x="0" y="11881"/>
                </a:moveTo>
                <a:cubicBezTo>
                  <a:pt x="1060" y="7692"/>
                  <a:pt x="3310" y="5945"/>
                  <a:pt x="5254" y="7796"/>
                </a:cubicBezTo>
                <a:cubicBezTo>
                  <a:pt x="7606" y="10036"/>
                  <a:pt x="8550" y="16859"/>
                  <a:pt x="10976" y="18786"/>
                </a:cubicBezTo>
                <a:cubicBezTo>
                  <a:pt x="14518" y="21600"/>
                  <a:pt x="17361" y="13534"/>
                  <a:pt x="19648" y="5955"/>
                </a:cubicBezTo>
                <a:cubicBezTo>
                  <a:pt x="20264" y="3912"/>
                  <a:pt x="20915" y="1926"/>
                  <a:pt x="21600" y="0"/>
                </a:cubicBezTo>
              </a:path>
            </a:pathLst>
          </a:custGeom>
          <a:noFill/>
          <a:ln w="25400" cap="rnd" cmpd="sng" algn="ctr">
            <a:solidFill>
              <a:srgbClr val="A6A6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PA_形状 4645"/>
          <p:cNvSpPr/>
          <p:nvPr>
            <p:custDataLst>
              <p:tags r:id="rId2"/>
            </p:custDataLst>
          </p:nvPr>
        </p:nvSpPr>
        <p:spPr>
          <a:xfrm rot="21314482">
            <a:off x="10052373" y="1103738"/>
            <a:ext cx="926351" cy="926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PA_形状 4649"/>
          <p:cNvSpPr/>
          <p:nvPr>
            <p:custDataLst>
              <p:tags r:id="rId3"/>
            </p:custDataLst>
          </p:nvPr>
        </p:nvSpPr>
        <p:spPr>
          <a:xfrm>
            <a:off x="-8948" y="3303041"/>
            <a:ext cx="3404026" cy="3404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2540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8" name="PA_组合 145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00066" y="3084294"/>
            <a:ext cx="1363440" cy="3968262"/>
            <a:chOff x="597712" y="2415605"/>
            <a:chExt cx="1076110" cy="3131998"/>
          </a:xfrm>
        </p:grpSpPr>
        <p:sp>
          <p:nvSpPr>
            <p:cNvPr id="29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1000">
                  <a:schemeClr val="accent4">
                    <a:lumMod val="20000"/>
                    <a:lumOff val="80000"/>
                  </a:schemeClr>
                </a:gs>
                <a:gs pos="60000">
                  <a:schemeClr val="accent3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PA_组合 15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337029" y="4497259"/>
            <a:ext cx="1363440" cy="3968262"/>
            <a:chOff x="597712" y="2415605"/>
            <a:chExt cx="1076110" cy="3131998"/>
          </a:xfrm>
        </p:grpSpPr>
        <p:sp>
          <p:nvSpPr>
            <p:cNvPr id="32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60000">
                  <a:schemeClr val="bg2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PA_组合 157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823391" y="2126101"/>
            <a:ext cx="1363440" cy="3968262"/>
            <a:chOff x="597712" y="2415605"/>
            <a:chExt cx="1076110" cy="3131998"/>
          </a:xfrm>
        </p:grpSpPr>
        <p:sp>
          <p:nvSpPr>
            <p:cNvPr id="35" name="等腰三角形 9"/>
            <p:cNvSpPr/>
            <p:nvPr/>
          </p:nvSpPr>
          <p:spPr>
            <a:xfrm rot="10800000">
              <a:off x="597712" y="2908359"/>
              <a:ext cx="1076110" cy="2639244"/>
            </a:xfrm>
            <a:custGeom>
              <a:avLst/>
              <a:gdLst>
                <a:gd name="connsiteX0" fmla="*/ 0 w 3341155"/>
                <a:gd name="connsiteY0" fmla="*/ 5053133 h 5053133"/>
                <a:gd name="connsiteX1" fmla="*/ 1670578 w 3341155"/>
                <a:gd name="connsiteY1" fmla="*/ 0 h 5053133"/>
                <a:gd name="connsiteX2" fmla="*/ 3341155 w 3341155"/>
                <a:gd name="connsiteY2" fmla="*/ 5053133 h 5053133"/>
                <a:gd name="connsiteX3" fmla="*/ 0 w 3341155"/>
                <a:gd name="connsiteY3" fmla="*/ 5053133 h 5053133"/>
                <a:gd name="connsiteX0-1" fmla="*/ 0 w 3341155"/>
                <a:gd name="connsiteY0-2" fmla="*/ 5053133 h 5053133"/>
                <a:gd name="connsiteX1-3" fmla="*/ 1670578 w 3341155"/>
                <a:gd name="connsiteY1-4" fmla="*/ 0 h 5053133"/>
                <a:gd name="connsiteX2-5" fmla="*/ 3341155 w 3341155"/>
                <a:gd name="connsiteY2-6" fmla="*/ 5053133 h 5053133"/>
                <a:gd name="connsiteX3-7" fmla="*/ 0 w 3341155"/>
                <a:gd name="connsiteY3-8" fmla="*/ 5053133 h 5053133"/>
                <a:gd name="connsiteX0-9" fmla="*/ 0 w 3341155"/>
                <a:gd name="connsiteY0-10" fmla="*/ 5054349 h 5054349"/>
                <a:gd name="connsiteX1-11" fmla="*/ 1670578 w 3341155"/>
                <a:gd name="connsiteY1-12" fmla="*/ 1216 h 5054349"/>
                <a:gd name="connsiteX2-13" fmla="*/ 3341155 w 3341155"/>
                <a:gd name="connsiteY2-14" fmla="*/ 5054349 h 5054349"/>
                <a:gd name="connsiteX3-15" fmla="*/ 0 w 3341155"/>
                <a:gd name="connsiteY3-16" fmla="*/ 5054349 h 5054349"/>
                <a:gd name="connsiteX0-17" fmla="*/ 0 w 3341155"/>
                <a:gd name="connsiteY0-18" fmla="*/ 5054932 h 5054932"/>
                <a:gd name="connsiteX1-19" fmla="*/ 1670578 w 3341155"/>
                <a:gd name="connsiteY1-20" fmla="*/ 1799 h 5054932"/>
                <a:gd name="connsiteX2-21" fmla="*/ 3341155 w 3341155"/>
                <a:gd name="connsiteY2-22" fmla="*/ 5054932 h 5054932"/>
                <a:gd name="connsiteX3-23" fmla="*/ 0 w 3341155"/>
                <a:gd name="connsiteY3-24" fmla="*/ 5054932 h 5054932"/>
                <a:gd name="connsiteX0-25" fmla="*/ 0 w 3341155"/>
                <a:gd name="connsiteY0-26" fmla="*/ 5054932 h 5054932"/>
                <a:gd name="connsiteX1-27" fmla="*/ 1670578 w 3341155"/>
                <a:gd name="connsiteY1-28" fmla="*/ 1799 h 5054932"/>
                <a:gd name="connsiteX2-29" fmla="*/ 3341155 w 3341155"/>
                <a:gd name="connsiteY2-30" fmla="*/ 5054932 h 5054932"/>
                <a:gd name="connsiteX3-31" fmla="*/ 0 w 3341155"/>
                <a:gd name="connsiteY3-32" fmla="*/ 5054932 h 5054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341155" h="5054932">
                  <a:moveTo>
                    <a:pt x="0" y="5054932"/>
                  </a:moveTo>
                  <a:cubicBezTo>
                    <a:pt x="556859" y="3370554"/>
                    <a:pt x="1547106" y="-90235"/>
                    <a:pt x="1670578" y="1799"/>
                  </a:cubicBezTo>
                  <a:cubicBezTo>
                    <a:pt x="1801193" y="-87854"/>
                    <a:pt x="2784296" y="3370554"/>
                    <a:pt x="3341155" y="5054932"/>
                  </a:cubicBezTo>
                  <a:lnTo>
                    <a:pt x="0" y="5054932"/>
                  </a:lnTo>
                  <a:close/>
                </a:path>
              </a:pathLst>
            </a:custGeom>
            <a:gradFill>
              <a:gsLst>
                <a:gs pos="70000">
                  <a:srgbClr val="000000">
                    <a:alpha val="8000"/>
                  </a:srgbClr>
                </a:gs>
                <a:gs pos="50000">
                  <a:srgbClr val="000000">
                    <a:alpha val="4000"/>
                  </a:srgbClr>
                </a:gs>
                <a:gs pos="30000">
                  <a:schemeClr val="tx1">
                    <a:alpha val="0"/>
                  </a:schemeClr>
                </a:gs>
                <a:gs pos="100000">
                  <a:schemeClr val="tx1">
                    <a:lumMod val="85000"/>
                    <a:lumOff val="15000"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648010" y="2415605"/>
              <a:ext cx="971992" cy="97200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 w="25400"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PA_任意多边形 36"/>
          <p:cNvSpPr/>
          <p:nvPr>
            <p:custDataLst>
              <p:tags r:id="rId7"/>
            </p:custDataLst>
          </p:nvPr>
        </p:nvSpPr>
        <p:spPr bwMode="auto">
          <a:xfrm>
            <a:off x="2551834" y="3452130"/>
            <a:ext cx="464323" cy="435769"/>
          </a:xfrm>
          <a:custGeom>
            <a:avLst/>
            <a:gdLst>
              <a:gd name="connsiteX0" fmla="*/ 65187 w 464323"/>
              <a:gd name="connsiteY0" fmla="*/ 348457 h 435769"/>
              <a:gd name="connsiteX1" fmla="*/ 399141 w 464323"/>
              <a:gd name="connsiteY1" fmla="*/ 348457 h 435769"/>
              <a:gd name="connsiteX2" fmla="*/ 406384 w 464323"/>
              <a:gd name="connsiteY2" fmla="*/ 355601 h 435769"/>
              <a:gd name="connsiteX3" fmla="*/ 399141 w 464323"/>
              <a:gd name="connsiteY3" fmla="*/ 362744 h 435769"/>
              <a:gd name="connsiteX4" fmla="*/ 65187 w 464323"/>
              <a:gd name="connsiteY4" fmla="*/ 362744 h 435769"/>
              <a:gd name="connsiteX5" fmla="*/ 57944 w 464323"/>
              <a:gd name="connsiteY5" fmla="*/ 355601 h 435769"/>
              <a:gd name="connsiteX6" fmla="*/ 65187 w 464323"/>
              <a:gd name="connsiteY6" fmla="*/ 348457 h 435769"/>
              <a:gd name="connsiteX7" fmla="*/ 65187 w 464323"/>
              <a:gd name="connsiteY7" fmla="*/ 304800 h 435769"/>
              <a:gd name="connsiteX8" fmla="*/ 399141 w 464323"/>
              <a:gd name="connsiteY8" fmla="*/ 304800 h 435769"/>
              <a:gd name="connsiteX9" fmla="*/ 406384 w 464323"/>
              <a:gd name="connsiteY9" fmla="*/ 311944 h 435769"/>
              <a:gd name="connsiteX10" fmla="*/ 399141 w 464323"/>
              <a:gd name="connsiteY10" fmla="*/ 319087 h 435769"/>
              <a:gd name="connsiteX11" fmla="*/ 65187 w 464323"/>
              <a:gd name="connsiteY11" fmla="*/ 319087 h 435769"/>
              <a:gd name="connsiteX12" fmla="*/ 57944 w 464323"/>
              <a:gd name="connsiteY12" fmla="*/ 311944 h 435769"/>
              <a:gd name="connsiteX13" fmla="*/ 65187 w 464323"/>
              <a:gd name="connsiteY13" fmla="*/ 304800 h 435769"/>
              <a:gd name="connsiteX14" fmla="*/ 65187 w 464323"/>
              <a:gd name="connsiteY14" fmla="*/ 261144 h 435769"/>
              <a:gd name="connsiteX15" fmla="*/ 399141 w 464323"/>
              <a:gd name="connsiteY15" fmla="*/ 261144 h 435769"/>
              <a:gd name="connsiteX16" fmla="*/ 406384 w 464323"/>
              <a:gd name="connsiteY16" fmla="*/ 268288 h 435769"/>
              <a:gd name="connsiteX17" fmla="*/ 399141 w 464323"/>
              <a:gd name="connsiteY17" fmla="*/ 275431 h 435769"/>
              <a:gd name="connsiteX18" fmla="*/ 65187 w 464323"/>
              <a:gd name="connsiteY18" fmla="*/ 275431 h 435769"/>
              <a:gd name="connsiteX19" fmla="*/ 57944 w 464323"/>
              <a:gd name="connsiteY19" fmla="*/ 268288 h 435769"/>
              <a:gd name="connsiteX20" fmla="*/ 65187 w 464323"/>
              <a:gd name="connsiteY20" fmla="*/ 261144 h 435769"/>
              <a:gd name="connsiteX21" fmla="*/ 65187 w 464323"/>
              <a:gd name="connsiteY21" fmla="*/ 217488 h 435769"/>
              <a:gd name="connsiteX22" fmla="*/ 399141 w 464323"/>
              <a:gd name="connsiteY22" fmla="*/ 217488 h 435769"/>
              <a:gd name="connsiteX23" fmla="*/ 406384 w 464323"/>
              <a:gd name="connsiteY23" fmla="*/ 224632 h 435769"/>
              <a:gd name="connsiteX24" fmla="*/ 399141 w 464323"/>
              <a:gd name="connsiteY24" fmla="*/ 231775 h 435769"/>
              <a:gd name="connsiteX25" fmla="*/ 65187 w 464323"/>
              <a:gd name="connsiteY25" fmla="*/ 231775 h 435769"/>
              <a:gd name="connsiteX26" fmla="*/ 57944 w 464323"/>
              <a:gd name="connsiteY26" fmla="*/ 224632 h 435769"/>
              <a:gd name="connsiteX27" fmla="*/ 65187 w 464323"/>
              <a:gd name="connsiteY27" fmla="*/ 217488 h 435769"/>
              <a:gd name="connsiteX28" fmla="*/ 224747 w 464323"/>
              <a:gd name="connsiteY28" fmla="*/ 173832 h 435769"/>
              <a:gd name="connsiteX29" fmla="*/ 399133 w 464323"/>
              <a:gd name="connsiteY29" fmla="*/ 173832 h 435769"/>
              <a:gd name="connsiteX30" fmla="*/ 406401 w 464323"/>
              <a:gd name="connsiteY30" fmla="*/ 181373 h 435769"/>
              <a:gd name="connsiteX31" fmla="*/ 399133 w 464323"/>
              <a:gd name="connsiteY31" fmla="*/ 188912 h 435769"/>
              <a:gd name="connsiteX32" fmla="*/ 224747 w 464323"/>
              <a:gd name="connsiteY32" fmla="*/ 188912 h 435769"/>
              <a:gd name="connsiteX33" fmla="*/ 217488 w 464323"/>
              <a:gd name="connsiteY33" fmla="*/ 181373 h 435769"/>
              <a:gd name="connsiteX34" fmla="*/ 224747 w 464323"/>
              <a:gd name="connsiteY34" fmla="*/ 173832 h 435769"/>
              <a:gd name="connsiteX35" fmla="*/ 224764 w 464323"/>
              <a:gd name="connsiteY35" fmla="*/ 130175 h 435769"/>
              <a:gd name="connsiteX36" fmla="*/ 297525 w 464323"/>
              <a:gd name="connsiteY36" fmla="*/ 130175 h 435769"/>
              <a:gd name="connsiteX37" fmla="*/ 304801 w 464323"/>
              <a:gd name="connsiteY37" fmla="*/ 137716 h 435769"/>
              <a:gd name="connsiteX38" fmla="*/ 297525 w 464323"/>
              <a:gd name="connsiteY38" fmla="*/ 145256 h 435769"/>
              <a:gd name="connsiteX39" fmla="*/ 224764 w 464323"/>
              <a:gd name="connsiteY39" fmla="*/ 145256 h 435769"/>
              <a:gd name="connsiteX40" fmla="*/ 217488 w 464323"/>
              <a:gd name="connsiteY40" fmla="*/ 137716 h 435769"/>
              <a:gd name="connsiteX41" fmla="*/ 224764 w 464323"/>
              <a:gd name="connsiteY41" fmla="*/ 130175 h 435769"/>
              <a:gd name="connsiteX42" fmla="*/ 87042 w 464323"/>
              <a:gd name="connsiteY42" fmla="*/ 101402 h 435769"/>
              <a:gd name="connsiteX43" fmla="*/ 87042 w 464323"/>
              <a:gd name="connsiteY43" fmla="*/ 159743 h 435769"/>
              <a:gd name="connsiteX44" fmla="*/ 159809 w 464323"/>
              <a:gd name="connsiteY44" fmla="*/ 159743 h 435769"/>
              <a:gd name="connsiteX45" fmla="*/ 159809 w 464323"/>
              <a:gd name="connsiteY45" fmla="*/ 101402 h 435769"/>
              <a:gd name="connsiteX46" fmla="*/ 224764 w 464323"/>
              <a:gd name="connsiteY46" fmla="*/ 86519 h 435769"/>
              <a:gd name="connsiteX47" fmla="*/ 297525 w 464323"/>
              <a:gd name="connsiteY47" fmla="*/ 86519 h 435769"/>
              <a:gd name="connsiteX48" fmla="*/ 304801 w 464323"/>
              <a:gd name="connsiteY48" fmla="*/ 94060 h 435769"/>
              <a:gd name="connsiteX49" fmla="*/ 297525 w 464323"/>
              <a:gd name="connsiteY49" fmla="*/ 101599 h 435769"/>
              <a:gd name="connsiteX50" fmla="*/ 224764 w 464323"/>
              <a:gd name="connsiteY50" fmla="*/ 101599 h 435769"/>
              <a:gd name="connsiteX51" fmla="*/ 217488 w 464323"/>
              <a:gd name="connsiteY51" fmla="*/ 94060 h 435769"/>
              <a:gd name="connsiteX52" fmla="*/ 224764 w 464323"/>
              <a:gd name="connsiteY52" fmla="*/ 86519 h 435769"/>
              <a:gd name="connsiteX53" fmla="*/ 72490 w 464323"/>
              <a:gd name="connsiteY53" fmla="*/ 72232 h 435769"/>
              <a:gd name="connsiteX54" fmla="*/ 174361 w 464323"/>
              <a:gd name="connsiteY54" fmla="*/ 72232 h 435769"/>
              <a:gd name="connsiteX55" fmla="*/ 188907 w 464323"/>
              <a:gd name="connsiteY55" fmla="*/ 86817 h 435769"/>
              <a:gd name="connsiteX56" fmla="*/ 188907 w 464323"/>
              <a:gd name="connsiteY56" fmla="*/ 174328 h 435769"/>
              <a:gd name="connsiteX57" fmla="*/ 174361 w 464323"/>
              <a:gd name="connsiteY57" fmla="*/ 188908 h 435769"/>
              <a:gd name="connsiteX58" fmla="*/ 72490 w 464323"/>
              <a:gd name="connsiteY58" fmla="*/ 188908 h 435769"/>
              <a:gd name="connsiteX59" fmla="*/ 57944 w 464323"/>
              <a:gd name="connsiteY59" fmla="*/ 174328 h 435769"/>
              <a:gd name="connsiteX60" fmla="*/ 57944 w 464323"/>
              <a:gd name="connsiteY60" fmla="*/ 86817 h 435769"/>
              <a:gd name="connsiteX61" fmla="*/ 72490 w 464323"/>
              <a:gd name="connsiteY61" fmla="*/ 72232 h 435769"/>
              <a:gd name="connsiteX62" fmla="*/ 348258 w 464323"/>
              <a:gd name="connsiteY62" fmla="*/ 29051 h 435769"/>
              <a:gd name="connsiteX63" fmla="*/ 348258 w 464323"/>
              <a:gd name="connsiteY63" fmla="*/ 87154 h 435769"/>
              <a:gd name="connsiteX64" fmla="*/ 348215 w 464323"/>
              <a:gd name="connsiteY64" fmla="*/ 87154 h 435769"/>
              <a:gd name="connsiteX65" fmla="*/ 377237 w 464323"/>
              <a:gd name="connsiteY65" fmla="*/ 116205 h 435769"/>
              <a:gd name="connsiteX66" fmla="*/ 391747 w 464323"/>
              <a:gd name="connsiteY66" fmla="*/ 116205 h 435769"/>
              <a:gd name="connsiteX67" fmla="*/ 435323 w 464323"/>
              <a:gd name="connsiteY67" fmla="*/ 116205 h 435769"/>
              <a:gd name="connsiteX68" fmla="*/ 43511 w 464323"/>
              <a:gd name="connsiteY68" fmla="*/ 29051 h 435769"/>
              <a:gd name="connsiteX69" fmla="*/ 29000 w 464323"/>
              <a:gd name="connsiteY69" fmla="*/ 43577 h 435769"/>
              <a:gd name="connsiteX70" fmla="*/ 29000 w 464323"/>
              <a:gd name="connsiteY70" fmla="*/ 392192 h 435769"/>
              <a:gd name="connsiteX71" fmla="*/ 43511 w 464323"/>
              <a:gd name="connsiteY71" fmla="*/ 406718 h 435769"/>
              <a:gd name="connsiteX72" fmla="*/ 420812 w 464323"/>
              <a:gd name="connsiteY72" fmla="*/ 406718 h 435769"/>
              <a:gd name="connsiteX73" fmla="*/ 435323 w 464323"/>
              <a:gd name="connsiteY73" fmla="*/ 392192 h 435769"/>
              <a:gd name="connsiteX74" fmla="*/ 435323 w 464323"/>
              <a:gd name="connsiteY74" fmla="*/ 130731 h 435769"/>
              <a:gd name="connsiteX75" fmla="*/ 391747 w 464323"/>
              <a:gd name="connsiteY75" fmla="*/ 130731 h 435769"/>
              <a:gd name="connsiteX76" fmla="*/ 377237 w 464323"/>
              <a:gd name="connsiteY76" fmla="*/ 130731 h 435769"/>
              <a:gd name="connsiteX77" fmla="*/ 333704 w 464323"/>
              <a:gd name="connsiteY77" fmla="*/ 87154 h 435769"/>
              <a:gd name="connsiteX78" fmla="*/ 333747 w 464323"/>
              <a:gd name="connsiteY78" fmla="*/ 87154 h 435769"/>
              <a:gd name="connsiteX79" fmla="*/ 333747 w 464323"/>
              <a:gd name="connsiteY79" fmla="*/ 29051 h 435769"/>
              <a:gd name="connsiteX80" fmla="*/ 43511 w 464323"/>
              <a:gd name="connsiteY80" fmla="*/ 0 h 435769"/>
              <a:gd name="connsiteX81" fmla="*/ 348258 w 464323"/>
              <a:gd name="connsiteY81" fmla="*/ 0 h 435769"/>
              <a:gd name="connsiteX82" fmla="*/ 368767 w 464323"/>
              <a:gd name="connsiteY82" fmla="*/ 8493 h 435769"/>
              <a:gd name="connsiteX83" fmla="*/ 455831 w 464323"/>
              <a:gd name="connsiteY83" fmla="*/ 95647 h 435769"/>
              <a:gd name="connsiteX84" fmla="*/ 464323 w 464323"/>
              <a:gd name="connsiteY84" fmla="*/ 116205 h 435769"/>
              <a:gd name="connsiteX85" fmla="*/ 464323 w 464323"/>
              <a:gd name="connsiteY85" fmla="*/ 392192 h 435769"/>
              <a:gd name="connsiteX86" fmla="*/ 420812 w 464323"/>
              <a:gd name="connsiteY86" fmla="*/ 435769 h 435769"/>
              <a:gd name="connsiteX87" fmla="*/ 43511 w 464323"/>
              <a:gd name="connsiteY87" fmla="*/ 435769 h 435769"/>
              <a:gd name="connsiteX88" fmla="*/ 0 w 464323"/>
              <a:gd name="connsiteY88" fmla="*/ 392192 h 435769"/>
              <a:gd name="connsiteX89" fmla="*/ 0 w 464323"/>
              <a:gd name="connsiteY89" fmla="*/ 43577 h 435769"/>
              <a:gd name="connsiteX90" fmla="*/ 43511 w 464323"/>
              <a:gd name="connsiteY90" fmla="*/ 0 h 4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64323" h="435769">
                <a:moveTo>
                  <a:pt x="65187" y="348457"/>
                </a:moveTo>
                <a:lnTo>
                  <a:pt x="399141" y="348457"/>
                </a:lnTo>
                <a:cubicBezTo>
                  <a:pt x="403125" y="348457"/>
                  <a:pt x="406384" y="351652"/>
                  <a:pt x="406384" y="355601"/>
                </a:cubicBezTo>
                <a:cubicBezTo>
                  <a:pt x="406384" y="359536"/>
                  <a:pt x="403125" y="362744"/>
                  <a:pt x="399141" y="362744"/>
                </a:cubicBezTo>
                <a:lnTo>
                  <a:pt x="65187" y="362744"/>
                </a:lnTo>
                <a:cubicBezTo>
                  <a:pt x="61187" y="362744"/>
                  <a:pt x="57944" y="359536"/>
                  <a:pt x="57944" y="355601"/>
                </a:cubicBezTo>
                <a:cubicBezTo>
                  <a:pt x="57944" y="351652"/>
                  <a:pt x="61187" y="348457"/>
                  <a:pt x="65187" y="348457"/>
                </a:cubicBezTo>
                <a:close/>
                <a:moveTo>
                  <a:pt x="65187" y="304800"/>
                </a:moveTo>
                <a:lnTo>
                  <a:pt x="399141" y="304800"/>
                </a:lnTo>
                <a:cubicBezTo>
                  <a:pt x="403125" y="304800"/>
                  <a:pt x="406384" y="307995"/>
                  <a:pt x="406384" y="311944"/>
                </a:cubicBezTo>
                <a:cubicBezTo>
                  <a:pt x="406384" y="315879"/>
                  <a:pt x="403125" y="319087"/>
                  <a:pt x="399141" y="319087"/>
                </a:cubicBezTo>
                <a:lnTo>
                  <a:pt x="65187" y="319087"/>
                </a:lnTo>
                <a:cubicBezTo>
                  <a:pt x="61187" y="319087"/>
                  <a:pt x="57944" y="315879"/>
                  <a:pt x="57944" y="311944"/>
                </a:cubicBezTo>
                <a:cubicBezTo>
                  <a:pt x="57944" y="307995"/>
                  <a:pt x="61187" y="304800"/>
                  <a:pt x="65187" y="304800"/>
                </a:cubicBezTo>
                <a:close/>
                <a:moveTo>
                  <a:pt x="65187" y="261144"/>
                </a:moveTo>
                <a:lnTo>
                  <a:pt x="399141" y="261144"/>
                </a:lnTo>
                <a:cubicBezTo>
                  <a:pt x="403125" y="261144"/>
                  <a:pt x="406384" y="264339"/>
                  <a:pt x="406384" y="268288"/>
                </a:cubicBezTo>
                <a:cubicBezTo>
                  <a:pt x="406384" y="272223"/>
                  <a:pt x="403125" y="275431"/>
                  <a:pt x="399141" y="275431"/>
                </a:cubicBezTo>
                <a:lnTo>
                  <a:pt x="65187" y="275431"/>
                </a:lnTo>
                <a:cubicBezTo>
                  <a:pt x="61187" y="275431"/>
                  <a:pt x="57944" y="272223"/>
                  <a:pt x="57944" y="268288"/>
                </a:cubicBezTo>
                <a:cubicBezTo>
                  <a:pt x="57944" y="264339"/>
                  <a:pt x="61187" y="261144"/>
                  <a:pt x="65187" y="261144"/>
                </a:cubicBezTo>
                <a:close/>
                <a:moveTo>
                  <a:pt x="65187" y="217488"/>
                </a:moveTo>
                <a:lnTo>
                  <a:pt x="399141" y="217488"/>
                </a:lnTo>
                <a:cubicBezTo>
                  <a:pt x="403125" y="217488"/>
                  <a:pt x="406384" y="220683"/>
                  <a:pt x="406384" y="224632"/>
                </a:cubicBezTo>
                <a:cubicBezTo>
                  <a:pt x="406384" y="228580"/>
                  <a:pt x="403125" y="231775"/>
                  <a:pt x="399141" y="231775"/>
                </a:cubicBezTo>
                <a:lnTo>
                  <a:pt x="65187" y="231775"/>
                </a:lnTo>
                <a:cubicBezTo>
                  <a:pt x="61187" y="231775"/>
                  <a:pt x="57944" y="228580"/>
                  <a:pt x="57944" y="224632"/>
                </a:cubicBezTo>
                <a:cubicBezTo>
                  <a:pt x="57944" y="220683"/>
                  <a:pt x="61187" y="217488"/>
                  <a:pt x="65187" y="217488"/>
                </a:cubicBezTo>
                <a:close/>
                <a:moveTo>
                  <a:pt x="224747" y="173832"/>
                </a:moveTo>
                <a:lnTo>
                  <a:pt x="399133" y="173832"/>
                </a:lnTo>
                <a:cubicBezTo>
                  <a:pt x="403130" y="173832"/>
                  <a:pt x="406401" y="177204"/>
                  <a:pt x="406401" y="181373"/>
                </a:cubicBezTo>
                <a:cubicBezTo>
                  <a:pt x="406401" y="185540"/>
                  <a:pt x="403130" y="188912"/>
                  <a:pt x="399133" y="188912"/>
                </a:cubicBezTo>
                <a:lnTo>
                  <a:pt x="224747" y="188912"/>
                </a:lnTo>
                <a:cubicBezTo>
                  <a:pt x="220715" y="188912"/>
                  <a:pt x="217488" y="185540"/>
                  <a:pt x="217488" y="181373"/>
                </a:cubicBezTo>
                <a:cubicBezTo>
                  <a:pt x="217488" y="177204"/>
                  <a:pt x="220715" y="173832"/>
                  <a:pt x="224747" y="173832"/>
                </a:cubicBezTo>
                <a:close/>
                <a:moveTo>
                  <a:pt x="224764" y="130175"/>
                </a:moveTo>
                <a:lnTo>
                  <a:pt x="297525" y="130175"/>
                </a:lnTo>
                <a:cubicBezTo>
                  <a:pt x="301531" y="130175"/>
                  <a:pt x="304801" y="133548"/>
                  <a:pt x="304801" y="137716"/>
                </a:cubicBezTo>
                <a:cubicBezTo>
                  <a:pt x="304801" y="141884"/>
                  <a:pt x="301531" y="145256"/>
                  <a:pt x="297525" y="145256"/>
                </a:cubicBezTo>
                <a:lnTo>
                  <a:pt x="224764" y="145256"/>
                </a:lnTo>
                <a:cubicBezTo>
                  <a:pt x="220726" y="145256"/>
                  <a:pt x="217488" y="141884"/>
                  <a:pt x="217488" y="137716"/>
                </a:cubicBezTo>
                <a:cubicBezTo>
                  <a:pt x="217488" y="133548"/>
                  <a:pt x="220726" y="130175"/>
                  <a:pt x="224764" y="130175"/>
                </a:cubicBezTo>
                <a:close/>
                <a:moveTo>
                  <a:pt x="87042" y="101402"/>
                </a:moveTo>
                <a:cubicBezTo>
                  <a:pt x="87042" y="101402"/>
                  <a:pt x="87042" y="159743"/>
                  <a:pt x="87042" y="159743"/>
                </a:cubicBezTo>
                <a:lnTo>
                  <a:pt x="159809" y="159743"/>
                </a:lnTo>
                <a:lnTo>
                  <a:pt x="159809" y="101402"/>
                </a:lnTo>
                <a:close/>
                <a:moveTo>
                  <a:pt x="224764" y="86519"/>
                </a:moveTo>
                <a:lnTo>
                  <a:pt x="297525" y="86519"/>
                </a:lnTo>
                <a:cubicBezTo>
                  <a:pt x="301531" y="86519"/>
                  <a:pt x="304801" y="89891"/>
                  <a:pt x="304801" y="94060"/>
                </a:cubicBezTo>
                <a:cubicBezTo>
                  <a:pt x="304801" y="98227"/>
                  <a:pt x="301531" y="101599"/>
                  <a:pt x="297525" y="101599"/>
                </a:cubicBezTo>
                <a:lnTo>
                  <a:pt x="224764" y="101599"/>
                </a:lnTo>
                <a:cubicBezTo>
                  <a:pt x="220726" y="101599"/>
                  <a:pt x="217488" y="98227"/>
                  <a:pt x="217488" y="94060"/>
                </a:cubicBezTo>
                <a:cubicBezTo>
                  <a:pt x="217488" y="89891"/>
                  <a:pt x="220726" y="86519"/>
                  <a:pt x="224764" y="86519"/>
                </a:cubicBezTo>
                <a:close/>
                <a:moveTo>
                  <a:pt x="72490" y="72232"/>
                </a:moveTo>
                <a:lnTo>
                  <a:pt x="174361" y="72232"/>
                </a:lnTo>
                <a:cubicBezTo>
                  <a:pt x="182401" y="72232"/>
                  <a:pt x="188907" y="78752"/>
                  <a:pt x="188907" y="86817"/>
                </a:cubicBezTo>
                <a:lnTo>
                  <a:pt x="188907" y="174328"/>
                </a:lnTo>
                <a:cubicBezTo>
                  <a:pt x="188907" y="182388"/>
                  <a:pt x="182401" y="188908"/>
                  <a:pt x="174361" y="188908"/>
                </a:cubicBezTo>
                <a:lnTo>
                  <a:pt x="72490" y="188908"/>
                </a:lnTo>
                <a:cubicBezTo>
                  <a:pt x="64450" y="188908"/>
                  <a:pt x="57944" y="182388"/>
                  <a:pt x="57944" y="174328"/>
                </a:cubicBezTo>
                <a:lnTo>
                  <a:pt x="57944" y="86817"/>
                </a:lnTo>
                <a:cubicBezTo>
                  <a:pt x="57944" y="78752"/>
                  <a:pt x="64450" y="72232"/>
                  <a:pt x="72490" y="72232"/>
                </a:cubicBezTo>
                <a:close/>
                <a:moveTo>
                  <a:pt x="348258" y="29051"/>
                </a:moveTo>
                <a:lnTo>
                  <a:pt x="348258" y="87154"/>
                </a:lnTo>
                <a:lnTo>
                  <a:pt x="348215" y="87154"/>
                </a:lnTo>
                <a:cubicBezTo>
                  <a:pt x="348215" y="103172"/>
                  <a:pt x="361242" y="116205"/>
                  <a:pt x="377237" y="116205"/>
                </a:cubicBezTo>
                <a:lnTo>
                  <a:pt x="391747" y="116205"/>
                </a:lnTo>
                <a:cubicBezTo>
                  <a:pt x="391747" y="116205"/>
                  <a:pt x="435323" y="116205"/>
                  <a:pt x="435323" y="116205"/>
                </a:cubicBezTo>
                <a:close/>
                <a:moveTo>
                  <a:pt x="43511" y="29051"/>
                </a:moveTo>
                <a:cubicBezTo>
                  <a:pt x="35492" y="29051"/>
                  <a:pt x="29000" y="35547"/>
                  <a:pt x="29000" y="43577"/>
                </a:cubicBezTo>
                <a:lnTo>
                  <a:pt x="29000" y="392192"/>
                </a:lnTo>
                <a:cubicBezTo>
                  <a:pt x="29000" y="400202"/>
                  <a:pt x="35492" y="406718"/>
                  <a:pt x="43511" y="406718"/>
                </a:cubicBezTo>
                <a:lnTo>
                  <a:pt x="420812" y="406718"/>
                </a:lnTo>
                <a:cubicBezTo>
                  <a:pt x="428830" y="406718"/>
                  <a:pt x="435323" y="400202"/>
                  <a:pt x="435323" y="392192"/>
                </a:cubicBezTo>
                <a:cubicBezTo>
                  <a:pt x="435323" y="392192"/>
                  <a:pt x="435323" y="130731"/>
                  <a:pt x="435323" y="130731"/>
                </a:cubicBezTo>
                <a:lnTo>
                  <a:pt x="391747" y="130731"/>
                </a:lnTo>
                <a:lnTo>
                  <a:pt x="377237" y="130731"/>
                </a:lnTo>
                <a:cubicBezTo>
                  <a:pt x="353202" y="130731"/>
                  <a:pt x="333704" y="111222"/>
                  <a:pt x="333704" y="87154"/>
                </a:cubicBezTo>
                <a:lnTo>
                  <a:pt x="333747" y="87154"/>
                </a:lnTo>
                <a:lnTo>
                  <a:pt x="333747" y="29051"/>
                </a:lnTo>
                <a:close/>
                <a:moveTo>
                  <a:pt x="43511" y="0"/>
                </a:moveTo>
                <a:lnTo>
                  <a:pt x="348258" y="0"/>
                </a:lnTo>
                <a:cubicBezTo>
                  <a:pt x="355933" y="0"/>
                  <a:pt x="363328" y="3046"/>
                  <a:pt x="368767" y="8493"/>
                </a:cubicBezTo>
                <a:lnTo>
                  <a:pt x="455831" y="95647"/>
                </a:lnTo>
                <a:cubicBezTo>
                  <a:pt x="461270" y="101094"/>
                  <a:pt x="464323" y="108498"/>
                  <a:pt x="464323" y="116205"/>
                </a:cubicBezTo>
                <a:lnTo>
                  <a:pt x="464323" y="392192"/>
                </a:lnTo>
                <a:cubicBezTo>
                  <a:pt x="464323" y="416220"/>
                  <a:pt x="444803" y="435769"/>
                  <a:pt x="420812" y="435769"/>
                </a:cubicBezTo>
                <a:lnTo>
                  <a:pt x="43511" y="435769"/>
                </a:lnTo>
                <a:cubicBezTo>
                  <a:pt x="19520" y="435769"/>
                  <a:pt x="0" y="416220"/>
                  <a:pt x="0" y="392192"/>
                </a:cubicBezTo>
                <a:lnTo>
                  <a:pt x="0" y="43577"/>
                </a:lnTo>
                <a:cubicBezTo>
                  <a:pt x="0" y="19529"/>
                  <a:pt x="19520" y="0"/>
                  <a:pt x="4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PA_任意多边形 42"/>
          <p:cNvSpPr/>
          <p:nvPr>
            <p:custDataLst>
              <p:tags r:id="rId8"/>
            </p:custDataLst>
          </p:nvPr>
        </p:nvSpPr>
        <p:spPr bwMode="auto">
          <a:xfrm>
            <a:off x="5783764" y="4895058"/>
            <a:ext cx="465138" cy="435749"/>
          </a:xfrm>
          <a:custGeom>
            <a:avLst/>
            <a:gdLst>
              <a:gd name="connsiteX0" fmla="*/ 73207 w 465138"/>
              <a:gd name="connsiteY0" fmla="*/ 72480 h 435749"/>
              <a:gd name="connsiteX1" fmla="*/ 73207 w 465138"/>
              <a:gd name="connsiteY1" fmla="*/ 276031 h 435749"/>
              <a:gd name="connsiteX2" fmla="*/ 391898 w 465138"/>
              <a:gd name="connsiteY2" fmla="*/ 276031 h 435749"/>
              <a:gd name="connsiteX3" fmla="*/ 391898 w 465138"/>
              <a:gd name="connsiteY3" fmla="*/ 72480 h 435749"/>
              <a:gd name="connsiteX4" fmla="*/ 391898 w 465138"/>
              <a:gd name="connsiteY4" fmla="*/ 57944 h 435749"/>
              <a:gd name="connsiteX5" fmla="*/ 406400 w 465138"/>
              <a:gd name="connsiteY5" fmla="*/ 72480 h 435749"/>
              <a:gd name="connsiteX6" fmla="*/ 406400 w 465138"/>
              <a:gd name="connsiteY6" fmla="*/ 275967 h 435749"/>
              <a:gd name="connsiteX7" fmla="*/ 391898 w 465138"/>
              <a:gd name="connsiteY7" fmla="*/ 290502 h 435749"/>
              <a:gd name="connsiteX8" fmla="*/ 73207 w 465138"/>
              <a:gd name="connsiteY8" fmla="*/ 290502 h 435749"/>
              <a:gd name="connsiteX9" fmla="*/ 58737 w 465138"/>
              <a:gd name="connsiteY9" fmla="*/ 275967 h 435749"/>
              <a:gd name="connsiteX10" fmla="*/ 58737 w 465138"/>
              <a:gd name="connsiteY10" fmla="*/ 72480 h 435749"/>
              <a:gd name="connsiteX11" fmla="*/ 73207 w 465138"/>
              <a:gd name="connsiteY11" fmla="*/ 57998 h 435749"/>
              <a:gd name="connsiteX12" fmla="*/ 43585 w 465138"/>
              <a:gd name="connsiteY12" fmla="*/ 29051 h 435749"/>
              <a:gd name="connsiteX13" fmla="*/ 29050 w 465138"/>
              <a:gd name="connsiteY13" fmla="*/ 43577 h 435749"/>
              <a:gd name="connsiteX14" fmla="*/ 29050 w 465138"/>
              <a:gd name="connsiteY14" fmla="*/ 334130 h 435749"/>
              <a:gd name="connsiteX15" fmla="*/ 43585 w 465138"/>
              <a:gd name="connsiteY15" fmla="*/ 348656 h 435749"/>
              <a:gd name="connsiteX16" fmla="*/ 174405 w 465138"/>
              <a:gd name="connsiteY16" fmla="*/ 348656 h 435749"/>
              <a:gd name="connsiteX17" fmla="*/ 290690 w 465138"/>
              <a:gd name="connsiteY17" fmla="*/ 348656 h 435749"/>
              <a:gd name="connsiteX18" fmla="*/ 421532 w 465138"/>
              <a:gd name="connsiteY18" fmla="*/ 348656 h 435749"/>
              <a:gd name="connsiteX19" fmla="*/ 436046 w 465138"/>
              <a:gd name="connsiteY19" fmla="*/ 334130 h 435749"/>
              <a:gd name="connsiteX20" fmla="*/ 436046 w 465138"/>
              <a:gd name="connsiteY20" fmla="*/ 43577 h 435749"/>
              <a:gd name="connsiteX21" fmla="*/ 421532 w 465138"/>
              <a:gd name="connsiteY21" fmla="*/ 29051 h 435749"/>
              <a:gd name="connsiteX22" fmla="*/ 43585 w 465138"/>
              <a:gd name="connsiteY22" fmla="*/ 0 h 435749"/>
              <a:gd name="connsiteX23" fmla="*/ 421532 w 465138"/>
              <a:gd name="connsiteY23" fmla="*/ 0 h 435749"/>
              <a:gd name="connsiteX24" fmla="*/ 465138 w 465138"/>
              <a:gd name="connsiteY24" fmla="*/ 43577 h 435749"/>
              <a:gd name="connsiteX25" fmla="*/ 465138 w 465138"/>
              <a:gd name="connsiteY25" fmla="*/ 334130 h 435749"/>
              <a:gd name="connsiteX26" fmla="*/ 421661 w 465138"/>
              <a:gd name="connsiteY26" fmla="*/ 377687 h 435749"/>
              <a:gd name="connsiteX27" fmla="*/ 276154 w 465138"/>
              <a:gd name="connsiteY27" fmla="*/ 377687 h 435749"/>
              <a:gd name="connsiteX28" fmla="*/ 276154 w 465138"/>
              <a:gd name="connsiteY28" fmla="*/ 395360 h 435749"/>
              <a:gd name="connsiteX29" fmla="*/ 366899 w 465138"/>
              <a:gd name="connsiteY29" fmla="*/ 407142 h 435749"/>
              <a:gd name="connsiteX30" fmla="*/ 377903 w 465138"/>
              <a:gd name="connsiteY30" fmla="*/ 421223 h 435749"/>
              <a:gd name="connsiteX31" fmla="*/ 363368 w 465138"/>
              <a:gd name="connsiteY31" fmla="*/ 435749 h 435749"/>
              <a:gd name="connsiteX32" fmla="*/ 101728 w 465138"/>
              <a:gd name="connsiteY32" fmla="*/ 435749 h 435749"/>
              <a:gd name="connsiteX33" fmla="*/ 87192 w 465138"/>
              <a:gd name="connsiteY33" fmla="*/ 421223 h 435749"/>
              <a:gd name="connsiteX34" fmla="*/ 98218 w 465138"/>
              <a:gd name="connsiteY34" fmla="*/ 407142 h 435749"/>
              <a:gd name="connsiteX35" fmla="*/ 188941 w 465138"/>
              <a:gd name="connsiteY35" fmla="*/ 395360 h 435749"/>
              <a:gd name="connsiteX36" fmla="*/ 188941 w 465138"/>
              <a:gd name="connsiteY36" fmla="*/ 377687 h 435749"/>
              <a:gd name="connsiteX37" fmla="*/ 43456 w 465138"/>
              <a:gd name="connsiteY37" fmla="*/ 377687 h 435749"/>
              <a:gd name="connsiteX38" fmla="*/ 0 w 465138"/>
              <a:gd name="connsiteY38" fmla="*/ 334130 h 435749"/>
              <a:gd name="connsiteX39" fmla="*/ 0 w 465138"/>
              <a:gd name="connsiteY39" fmla="*/ 43577 h 435749"/>
              <a:gd name="connsiteX40" fmla="*/ 43585 w 465138"/>
              <a:gd name="connsiteY40" fmla="*/ 0 h 43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5138" h="435749">
                <a:moveTo>
                  <a:pt x="73207" y="72480"/>
                </a:moveTo>
                <a:lnTo>
                  <a:pt x="73207" y="276031"/>
                </a:lnTo>
                <a:lnTo>
                  <a:pt x="391898" y="276031"/>
                </a:lnTo>
                <a:cubicBezTo>
                  <a:pt x="391898" y="276031"/>
                  <a:pt x="391898" y="72480"/>
                  <a:pt x="391898" y="72480"/>
                </a:cubicBezTo>
                <a:close/>
                <a:moveTo>
                  <a:pt x="391898" y="57944"/>
                </a:moveTo>
                <a:cubicBezTo>
                  <a:pt x="399914" y="57944"/>
                  <a:pt x="406400" y="64437"/>
                  <a:pt x="406400" y="72480"/>
                </a:cubicBezTo>
                <a:lnTo>
                  <a:pt x="406400" y="275967"/>
                </a:lnTo>
                <a:cubicBezTo>
                  <a:pt x="406400" y="284010"/>
                  <a:pt x="399914" y="290502"/>
                  <a:pt x="391898" y="290502"/>
                </a:cubicBezTo>
                <a:lnTo>
                  <a:pt x="73207" y="290502"/>
                </a:lnTo>
                <a:cubicBezTo>
                  <a:pt x="65208" y="290502"/>
                  <a:pt x="58737" y="284010"/>
                  <a:pt x="58737" y="275967"/>
                </a:cubicBezTo>
                <a:lnTo>
                  <a:pt x="58737" y="72480"/>
                </a:lnTo>
                <a:cubicBezTo>
                  <a:pt x="58737" y="64437"/>
                  <a:pt x="65208" y="57998"/>
                  <a:pt x="73207" y="57998"/>
                </a:cubicBezTo>
                <a:close/>
                <a:moveTo>
                  <a:pt x="43585" y="29051"/>
                </a:moveTo>
                <a:cubicBezTo>
                  <a:pt x="35553" y="29051"/>
                  <a:pt x="29050" y="35548"/>
                  <a:pt x="29050" y="43577"/>
                </a:cubicBezTo>
                <a:lnTo>
                  <a:pt x="29050" y="334130"/>
                </a:lnTo>
                <a:cubicBezTo>
                  <a:pt x="29050" y="342139"/>
                  <a:pt x="35553" y="348656"/>
                  <a:pt x="43585" y="348656"/>
                </a:cubicBezTo>
                <a:lnTo>
                  <a:pt x="174405" y="348656"/>
                </a:lnTo>
                <a:lnTo>
                  <a:pt x="290690" y="348656"/>
                </a:lnTo>
                <a:lnTo>
                  <a:pt x="421532" y="348656"/>
                </a:lnTo>
                <a:cubicBezTo>
                  <a:pt x="429521" y="348656"/>
                  <a:pt x="436046" y="342139"/>
                  <a:pt x="436046" y="334130"/>
                </a:cubicBezTo>
                <a:cubicBezTo>
                  <a:pt x="436046" y="334130"/>
                  <a:pt x="436046" y="43577"/>
                  <a:pt x="436046" y="43577"/>
                </a:cubicBezTo>
                <a:cubicBezTo>
                  <a:pt x="436046" y="35548"/>
                  <a:pt x="429521" y="29051"/>
                  <a:pt x="421532" y="29051"/>
                </a:cubicBezTo>
                <a:close/>
                <a:moveTo>
                  <a:pt x="43585" y="0"/>
                </a:moveTo>
                <a:lnTo>
                  <a:pt x="421532" y="0"/>
                </a:lnTo>
                <a:cubicBezTo>
                  <a:pt x="445585" y="0"/>
                  <a:pt x="465138" y="19489"/>
                  <a:pt x="465138" y="43577"/>
                </a:cubicBezTo>
                <a:lnTo>
                  <a:pt x="465138" y="334130"/>
                </a:lnTo>
                <a:cubicBezTo>
                  <a:pt x="465138" y="358158"/>
                  <a:pt x="445671" y="377626"/>
                  <a:pt x="421661" y="377687"/>
                </a:cubicBezTo>
                <a:lnTo>
                  <a:pt x="276154" y="377687"/>
                </a:lnTo>
                <a:lnTo>
                  <a:pt x="276154" y="395360"/>
                </a:lnTo>
                <a:lnTo>
                  <a:pt x="366899" y="407142"/>
                </a:lnTo>
                <a:cubicBezTo>
                  <a:pt x="373381" y="408776"/>
                  <a:pt x="377903" y="414566"/>
                  <a:pt x="377903" y="421223"/>
                </a:cubicBezTo>
                <a:cubicBezTo>
                  <a:pt x="377903" y="429253"/>
                  <a:pt x="371422" y="435749"/>
                  <a:pt x="363368" y="435749"/>
                </a:cubicBezTo>
                <a:lnTo>
                  <a:pt x="101728" y="435749"/>
                </a:lnTo>
                <a:cubicBezTo>
                  <a:pt x="93695" y="435749"/>
                  <a:pt x="87192" y="429253"/>
                  <a:pt x="87192" y="421223"/>
                </a:cubicBezTo>
                <a:cubicBezTo>
                  <a:pt x="87192" y="414566"/>
                  <a:pt x="91736" y="408776"/>
                  <a:pt x="98218" y="407142"/>
                </a:cubicBezTo>
                <a:lnTo>
                  <a:pt x="188941" y="395360"/>
                </a:lnTo>
                <a:lnTo>
                  <a:pt x="188941" y="377687"/>
                </a:lnTo>
                <a:lnTo>
                  <a:pt x="43456" y="377687"/>
                </a:lnTo>
                <a:cubicBezTo>
                  <a:pt x="19446" y="377626"/>
                  <a:pt x="0" y="358158"/>
                  <a:pt x="0" y="334130"/>
                </a:cubicBezTo>
                <a:lnTo>
                  <a:pt x="0" y="43577"/>
                </a:lnTo>
                <a:cubicBezTo>
                  <a:pt x="0" y="19489"/>
                  <a:pt x="19489" y="0"/>
                  <a:pt x="43585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PA_AutoShape 4"/>
          <p:cNvSpPr/>
          <p:nvPr>
            <p:custDataLst>
              <p:tags r:id="rId9"/>
            </p:custDataLst>
          </p:nvPr>
        </p:nvSpPr>
        <p:spPr bwMode="auto">
          <a:xfrm>
            <a:off x="9278248" y="2516661"/>
            <a:ext cx="449263" cy="450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2" name="PA_形状 4673"/>
          <p:cNvSpPr/>
          <p:nvPr>
            <p:custDataLst>
              <p:tags r:id="rId10"/>
            </p:custDataLst>
          </p:nvPr>
        </p:nvSpPr>
        <p:spPr>
          <a:xfrm rot="10594">
            <a:off x="4210874" y="3643064"/>
            <a:ext cx="3712513" cy="77089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algn="ctr"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sz="3600" kern="0" spc="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过程与方法目标</a:t>
            </a:r>
            <a:endParaRPr lang="zh-CN" sz="36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PA_形状 4675"/>
          <p:cNvSpPr/>
          <p:nvPr>
            <p:custDataLst>
              <p:tags r:id="rId11"/>
            </p:custDataLst>
          </p:nvPr>
        </p:nvSpPr>
        <p:spPr>
          <a:xfrm rot="10594">
            <a:off x="6142562" y="1379259"/>
            <a:ext cx="2825674" cy="149098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algn="ctr"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sz="3600" kern="0" spc="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情感态度与价值目标</a:t>
            </a:r>
            <a:endParaRPr lang="zh-CN" sz="36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45" name="PA_形状 4676"/>
          <p:cNvSpPr/>
          <p:nvPr>
            <p:custDataLst>
              <p:tags r:id="rId12"/>
            </p:custDataLst>
          </p:nvPr>
        </p:nvSpPr>
        <p:spPr>
          <a:xfrm rot="10594">
            <a:off x="935990" y="1845945"/>
            <a:ext cx="3696335" cy="77089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 anchor="t" anchorCtr="0">
            <a:spAutoFit/>
          </a:bodyPr>
          <a:lstStyle/>
          <a:p>
            <a:pPr algn="ctr" defTabSz="412115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zh-CN" sz="3600" kern="0" spc="3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知识与技能目标</a:t>
            </a:r>
            <a:endParaRPr lang="zh-CN" sz="3600" kern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9335" y="4185285"/>
            <a:ext cx="15227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bg1">
                    <a:lumMod val="9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三维目标</a:t>
            </a:r>
            <a:endParaRPr lang="zh-CN" altLang="en-US" sz="4400">
              <a:solidFill>
                <a:schemeClr val="bg1">
                  <a:lumMod val="9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accel="50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0091 0.3743 C -0.85664 0.24167 -0.76289 0.18634 -0.68177 0.24491 C -0.58359 0.31597 -0.54427 0.53217 -0.4431 0.59329 C -0.29531 0.68241 -0.17682 0.42685 -0.08138 0.18657 C -0.05573 0.12199 -0.02852 0.05903 1.11022E-16 -0.00208 " pathEditMode="relative" rAng="0" ptsTypes="AAAAA">
                                          <p:cBhvr>
                                            <p:cTn id="1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039" y="-6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04167E-6 -3.7037E-6 L 0.06003 -3.7037E-6 " pathEditMode="relative" rAng="0" ptsTypes="AA">
                                          <p:cBhvr>
                                            <p:cTn id="34" dur="125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125E-6 2.59259E-6 L 0.06003 2.59259E-6 " pathEditMode="relative" rAng="0" ptsTypes="AA">
                                          <p:cBhvr>
                                            <p:cTn id="39" dur="125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5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1.48148E-6 L -0.05795 1.48148E-6 " pathEditMode="relative" rAng="0" ptsTypes="AA">
                                          <p:cBhvr>
                                            <p:cTn id="58" dur="1250" spd="-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ldLvl="0" animBg="1"/>
          <p:bldP spid="22" grpId="0" animBg="1"/>
          <p:bldP spid="22" grpId="1" animBg="1"/>
          <p:bldP spid="22" grpId="2" animBg="1"/>
          <p:bldP spid="22" grpId="3" animBg="1"/>
          <p:bldP spid="23" grpId="0" bldLvl="0" animBg="1"/>
          <p:bldP spid="37" grpId="0" animBg="1"/>
          <p:bldP spid="40" grpId="0" bldLvl="0" animBg="1"/>
          <p:bldP spid="41" grpId="0" animBg="1"/>
          <p:bldP spid="42" grpId="0" bldLvl="0" animBg="1"/>
          <p:bldP spid="42" grpId="1" bldLvl="0" animBg="1"/>
          <p:bldP spid="44" grpId="0" bldLvl="0" animBg="1"/>
          <p:bldP spid="44" grpId="1" bldLvl="0" animBg="1"/>
          <p:bldP spid="45" grpId="0" bldLvl="0" animBg="1"/>
          <p:bldP spid="45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accel="5000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90091 0.3743 C -0.85664 0.24167 -0.76289 0.18634 -0.68177 0.24491 C -0.58359 0.31597 -0.54427 0.53217 -0.4431 0.59329 C -0.29531 0.68241 -0.17682 0.42685 -0.08138 0.18657 C -0.05573 0.12199 -0.02852 0.05903 1.11022E-16 -0.00208 " pathEditMode="relative" rAng="0" ptsTypes="AAAAA">
                                          <p:cBhvr>
                                            <p:cTn id="14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039" y="-6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2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04167E-6 -3.7037E-6 L 0.06003 -3.7037E-6 " pathEditMode="relative" rAng="0" ptsTypes="AA">
                                          <p:cBhvr>
                                            <p:cTn id="34" dur="125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5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3.125E-6 2.59259E-6 L 0.06003 2.59259E-6 " pathEditMode="relative" rAng="0" ptsTypes="AA">
                                          <p:cBhvr>
                                            <p:cTn id="39" dur="1250" spd="-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9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5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1.48148E-6 L -0.05795 1.48148E-6 " pathEditMode="relative" rAng="0" ptsTypes="AA">
                                          <p:cBhvr>
                                            <p:cTn id="58" dur="1250" spd="-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0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bldLvl="0" animBg="1"/>
          <p:bldP spid="22" grpId="0" animBg="1"/>
          <p:bldP spid="22" grpId="1" animBg="1"/>
          <p:bldP spid="22" grpId="2" animBg="1"/>
          <p:bldP spid="22" grpId="3" animBg="1"/>
          <p:bldP spid="23" grpId="0" bldLvl="0" animBg="1"/>
          <p:bldP spid="37" grpId="0" animBg="1"/>
          <p:bldP spid="40" grpId="0" bldLvl="0" animBg="1"/>
          <p:bldP spid="41" grpId="0" animBg="1"/>
          <p:bldP spid="42" grpId="0" bldLvl="0" animBg="1"/>
          <p:bldP spid="42" grpId="1" bldLvl="0" animBg="1"/>
          <p:bldP spid="44" grpId="0" bldLvl="0" animBg="1"/>
          <p:bldP spid="44" grpId="1" bldLvl="0" animBg="1"/>
          <p:bldP spid="45" grpId="0" bldLvl="0" animBg="1"/>
          <p:bldP spid="45" grpId="1" bldLvl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3782" y="477670"/>
            <a:ext cx="287364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目标预设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79470" y="1268095"/>
            <a:ext cx="546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具体、明确、可操作、可检测、唯一性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2780" y="2162810"/>
            <a:ext cx="8375015" cy="270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470660" y="2452818"/>
                <a:ext cx="292608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教学重难点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四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99507" y="453252"/>
            <a:ext cx="378171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教学重难点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6086475" y="2062480"/>
            <a:ext cx="467296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针对教学内容而言的 。不同的教师教学同一节课的内容时，教学重点原则上应当相同。</a:t>
            </a:r>
            <a:endParaRPr lang="zh-CN" altLang="en-US" sz="20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6217267" y="1471142"/>
            <a:ext cx="3385642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教学重点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6086475" y="4163695"/>
            <a:ext cx="46736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针对学生的认知水平而言的。对于不同的地区、学校和学生，学习同一节课的内容时，难点可能会有所不同。</a:t>
            </a:r>
            <a:endParaRPr lang="zh-CN" altLang="en-US" sz="2000" spc="3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6086456" y="3486801"/>
            <a:ext cx="3153791" cy="53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教学难点</a:t>
            </a:r>
            <a:endParaRPr lang="zh-CN" altLang="en-US" sz="2400" b="1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11"/>
          <p:cNvGrpSpPr/>
          <p:nvPr/>
        </p:nvGrpSpPr>
        <p:grpSpPr>
          <a:xfrm>
            <a:off x="5572016" y="3459585"/>
            <a:ext cx="514350" cy="514350"/>
            <a:chOff x="3912579" y="5109748"/>
            <a:chExt cx="514350" cy="514350"/>
          </a:xfrm>
        </p:grpSpPr>
        <p:sp>
          <p:nvSpPr>
            <p:cNvPr id="25" name="Oval 12"/>
            <p:cNvSpPr/>
            <p:nvPr/>
          </p:nvSpPr>
          <p:spPr>
            <a:xfrm>
              <a:off x="3912579" y="5109748"/>
              <a:ext cx="514350" cy="514350"/>
            </a:xfrm>
            <a:prstGeom prst="ellipse">
              <a:avLst/>
            </a:prstGeom>
            <a:gradFill>
              <a:gsLst>
                <a:gs pos="1000">
                  <a:schemeClr val="accent4">
                    <a:lumMod val="20000"/>
                    <a:lumOff val="80000"/>
                  </a:schemeClr>
                </a:gs>
                <a:gs pos="60000">
                  <a:schemeClr val="accent3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6" name="Group 13"/>
            <p:cNvGrpSpPr/>
            <p:nvPr/>
          </p:nvGrpSpPr>
          <p:grpSpPr>
            <a:xfrm>
              <a:off x="4043217" y="5257121"/>
              <a:ext cx="261029" cy="219603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7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8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9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Group 17"/>
          <p:cNvGrpSpPr/>
          <p:nvPr/>
        </p:nvGrpSpPr>
        <p:grpSpPr>
          <a:xfrm>
            <a:off x="5572016" y="1417256"/>
            <a:ext cx="514350" cy="514350"/>
            <a:chOff x="3912579" y="3730937"/>
            <a:chExt cx="514350" cy="514350"/>
          </a:xfrm>
        </p:grpSpPr>
        <p:sp>
          <p:nvSpPr>
            <p:cNvPr id="31" name="Oval 18"/>
            <p:cNvSpPr/>
            <p:nvPr/>
          </p:nvSpPr>
          <p:spPr>
            <a:xfrm>
              <a:off x="3912579" y="3730937"/>
              <a:ext cx="514350" cy="51435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AutoShape 135"/>
            <p:cNvSpPr/>
            <p:nvPr/>
          </p:nvSpPr>
          <p:spPr bwMode="auto">
            <a:xfrm>
              <a:off x="4048712" y="3900487"/>
              <a:ext cx="261029" cy="179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任意多边形 23"/>
          <p:cNvSpPr/>
          <p:nvPr/>
        </p:nvSpPr>
        <p:spPr>
          <a:xfrm flipH="1">
            <a:off x="0" y="0"/>
            <a:ext cx="4284406" cy="6858000"/>
          </a:xfrm>
          <a:custGeom>
            <a:avLst/>
            <a:gdLst>
              <a:gd name="connsiteX0" fmla="*/ 1717898 w 4284406"/>
              <a:gd name="connsiteY0" fmla="*/ 0 h 6858000"/>
              <a:gd name="connsiteX1" fmla="*/ 4284406 w 4284406"/>
              <a:gd name="connsiteY1" fmla="*/ 0 h 6858000"/>
              <a:gd name="connsiteX2" fmla="*/ 4284406 w 4284406"/>
              <a:gd name="connsiteY2" fmla="*/ 1195059 h 6858000"/>
              <a:gd name="connsiteX3" fmla="*/ 4055999 w 4284406"/>
              <a:gd name="connsiteY3" fmla="*/ 1206593 h 6858000"/>
              <a:gd name="connsiteX4" fmla="*/ 2050457 w 4284406"/>
              <a:gd name="connsiteY4" fmla="*/ 3429004 h 6858000"/>
              <a:gd name="connsiteX5" fmla="*/ 4055999 w 4284406"/>
              <a:gd name="connsiteY5" fmla="*/ 5651416 h 6858000"/>
              <a:gd name="connsiteX6" fmla="*/ 4284406 w 4284406"/>
              <a:gd name="connsiteY6" fmla="*/ 5662949 h 6858000"/>
              <a:gd name="connsiteX7" fmla="*/ 4284406 w 4284406"/>
              <a:gd name="connsiteY7" fmla="*/ 6858000 h 6858000"/>
              <a:gd name="connsiteX8" fmla="*/ 1716920 w 4284406"/>
              <a:gd name="connsiteY8" fmla="*/ 6858000 h 6858000"/>
              <a:gd name="connsiteX9" fmla="*/ 1696213 w 4284406"/>
              <a:gd name="connsiteY9" fmla="*/ 6843340 h 6858000"/>
              <a:gd name="connsiteX10" fmla="*/ 582136 w 4284406"/>
              <a:gd name="connsiteY10" fmla="*/ 5585230 h 6858000"/>
              <a:gd name="connsiteX11" fmla="*/ 570187 w 4284406"/>
              <a:gd name="connsiteY11" fmla="*/ 1293420 h 6858000"/>
              <a:gd name="connsiteX12" fmla="*/ 1677241 w 4284406"/>
              <a:gd name="connsiteY12" fmla="*/ 291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4406" h="6858000">
                <a:moveTo>
                  <a:pt x="1717898" y="0"/>
                </a:moveTo>
                <a:lnTo>
                  <a:pt x="4284406" y="0"/>
                </a:lnTo>
                <a:lnTo>
                  <a:pt x="4284406" y="1195059"/>
                </a:lnTo>
                <a:lnTo>
                  <a:pt x="4055999" y="1206593"/>
                </a:lnTo>
                <a:cubicBezTo>
                  <a:pt x="2929515" y="1320993"/>
                  <a:pt x="2050457" y="2272341"/>
                  <a:pt x="2050457" y="3429004"/>
                </a:cubicBezTo>
                <a:cubicBezTo>
                  <a:pt x="2050457" y="4585667"/>
                  <a:pt x="2929515" y="5537015"/>
                  <a:pt x="4055999" y="5651416"/>
                </a:cubicBezTo>
                <a:lnTo>
                  <a:pt x="4284406" y="5662949"/>
                </a:lnTo>
                <a:lnTo>
                  <a:pt x="4284406" y="6858000"/>
                </a:lnTo>
                <a:lnTo>
                  <a:pt x="1716920" y="6858000"/>
                </a:lnTo>
                <a:lnTo>
                  <a:pt x="1696213" y="6843340"/>
                </a:lnTo>
                <a:cubicBezTo>
                  <a:pt x="1252398" y="6506996"/>
                  <a:pt x="871594" y="6082233"/>
                  <a:pt x="582136" y="5585230"/>
                </a:cubicBezTo>
                <a:cubicBezTo>
                  <a:pt x="-189752" y="4259890"/>
                  <a:pt x="-194309" y="2623038"/>
                  <a:pt x="570187" y="1293420"/>
                </a:cubicBezTo>
                <a:cubicBezTo>
                  <a:pt x="856873" y="794813"/>
                  <a:pt x="1235306" y="367936"/>
                  <a:pt x="1677241" y="29126"/>
                </a:cubicBezTo>
                <a:close/>
              </a:path>
            </a:pathLst>
          </a:custGeom>
          <a:blipFill>
            <a:blip r:embed="rId1"/>
            <a:srcRect/>
            <a:stretch>
              <a:fillRect/>
            </a:stretch>
          </a:blipFill>
          <a:ln>
            <a:noFill/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735" y="456565"/>
            <a:ext cx="3303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教学重难点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255" y="2452370"/>
            <a:ext cx="8258810" cy="146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设计理念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五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5350" y="462029"/>
            <a:ext cx="69077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cs typeface="+mn-ea"/>
                <a:sym typeface="+mn-lt"/>
              </a:rPr>
              <a:t>设计理念</a:t>
            </a:r>
            <a:endParaRPr lang="zh-CN" altLang="en-US" sz="4000" b="1" spc="600">
              <a:cs typeface="+mn-ea"/>
              <a:sym typeface="+mn-lt"/>
            </a:endParaRPr>
          </a:p>
        </p:txBody>
      </p:sp>
      <p:sp>
        <p:nvSpPr>
          <p:cNvPr id="22" name="Freeform 5"/>
          <p:cNvSpPr/>
          <p:nvPr/>
        </p:nvSpPr>
        <p:spPr bwMode="auto">
          <a:xfrm rot="16200000">
            <a:off x="3529965" y="4119245"/>
            <a:ext cx="5149850" cy="527621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pFill/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/>
          <p:nvPr/>
        </p:nvSpPr>
        <p:spPr bwMode="auto">
          <a:xfrm rot="16200000">
            <a:off x="5498419" y="2566750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 rot="16200000">
            <a:off x="7696276" y="3256115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5" name="Freeform 5"/>
          <p:cNvSpPr/>
          <p:nvPr/>
        </p:nvSpPr>
        <p:spPr bwMode="auto">
          <a:xfrm rot="16200000">
            <a:off x="9293128" y="4818433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6" name="Freeform 5"/>
          <p:cNvSpPr/>
          <p:nvPr/>
        </p:nvSpPr>
        <p:spPr bwMode="auto">
          <a:xfrm rot="5400000" flipH="1">
            <a:off x="3266984" y="3256115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/>
        </p:nvSpPr>
        <p:spPr bwMode="auto">
          <a:xfrm rot="5400000" flipH="1">
            <a:off x="1670132" y="4818433"/>
            <a:ext cx="1196751" cy="106066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9" name="文本框 9"/>
          <p:cNvSpPr txBox="1"/>
          <p:nvPr/>
        </p:nvSpPr>
        <p:spPr bwMode="auto">
          <a:xfrm>
            <a:off x="478790" y="3823335"/>
            <a:ext cx="2538095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重视学生自主、合作探究性的学习。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2"/>
          <p:cNvSpPr txBox="1"/>
          <p:nvPr/>
        </p:nvSpPr>
        <p:spPr bwMode="auto">
          <a:xfrm>
            <a:off x="1814830" y="2498725"/>
            <a:ext cx="305498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重视知识与能力的习得。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5"/>
          <p:cNvSpPr txBox="1"/>
          <p:nvPr/>
        </p:nvSpPr>
        <p:spPr bwMode="auto">
          <a:xfrm>
            <a:off x="4869815" y="1453515"/>
            <a:ext cx="2471420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强调学科整合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强调三维目标整合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18"/>
          <p:cNvSpPr txBox="1"/>
          <p:nvPr/>
        </p:nvSpPr>
        <p:spPr bwMode="auto">
          <a:xfrm>
            <a:off x="7341235" y="2470150"/>
            <a:ext cx="249999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强化教材资源意识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1"/>
          <p:cNvSpPr txBox="1"/>
          <p:nvPr/>
        </p:nvSpPr>
        <p:spPr bwMode="auto">
          <a:xfrm>
            <a:off x="8966200" y="4182745"/>
            <a:ext cx="2171065" cy="450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与生活紧密结合</a:t>
            </a:r>
            <a:endParaRPr lang="zh-CN" altLang="en-US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792256" y="5069186"/>
            <a:ext cx="952500" cy="559160"/>
            <a:chOff x="5961444" y="1763817"/>
            <a:chExt cx="952500" cy="559160"/>
          </a:xfrm>
        </p:grpSpPr>
        <p:sp>
          <p:nvSpPr>
            <p:cNvPr id="44" name="文本框 24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25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384588" y="3475250"/>
            <a:ext cx="952500" cy="559160"/>
            <a:chOff x="5961444" y="1763817"/>
            <a:chExt cx="952500" cy="559160"/>
          </a:xfrm>
        </p:grpSpPr>
        <p:sp>
          <p:nvSpPr>
            <p:cNvPr id="47" name="文本框 27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28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618157" y="2821254"/>
            <a:ext cx="952500" cy="559160"/>
            <a:chOff x="5961444" y="1763817"/>
            <a:chExt cx="952500" cy="559160"/>
          </a:xfrm>
        </p:grpSpPr>
        <p:sp>
          <p:nvSpPr>
            <p:cNvPr id="50" name="文本框 30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31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18400" y="3457280"/>
            <a:ext cx="952500" cy="559160"/>
            <a:chOff x="5961444" y="1763817"/>
            <a:chExt cx="952500" cy="559160"/>
          </a:xfrm>
        </p:grpSpPr>
        <p:sp>
          <p:nvSpPr>
            <p:cNvPr id="53" name="文本框 33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34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415252" y="5065267"/>
            <a:ext cx="952500" cy="559160"/>
            <a:chOff x="5961444" y="1763817"/>
            <a:chExt cx="952500" cy="559160"/>
          </a:xfrm>
        </p:grpSpPr>
        <p:sp>
          <p:nvSpPr>
            <p:cNvPr id="56" name="文本框 36"/>
            <p:cNvSpPr txBox="1"/>
            <p:nvPr/>
          </p:nvSpPr>
          <p:spPr>
            <a:xfrm flipH="1">
              <a:off x="5961444" y="1763817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37"/>
            <p:cNvSpPr txBox="1"/>
            <p:nvPr/>
          </p:nvSpPr>
          <p:spPr>
            <a:xfrm flipH="1">
              <a:off x="6189054" y="2138311"/>
              <a:ext cx="5115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OPTION</a:t>
              </a:r>
              <a:endParaRPr lang="zh-CN" altLang="en-US" sz="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文本框 38"/>
          <p:cNvSpPr txBox="1"/>
          <p:nvPr/>
        </p:nvSpPr>
        <p:spPr>
          <a:xfrm>
            <a:off x="3953510" y="5296535"/>
            <a:ext cx="43040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“为了每一位学生的发展”的以人为本的理念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60000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accel="60000" fill="hold" grpId="0" nodeType="withEffect" p14:presetBounceEnd="4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2" grpId="0" bldLvl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58" grpId="0"/>
          <p:bldP spid="29" grpId="0"/>
          <p:bldP spid="32" grpId="0"/>
          <p:bldP spid="35" grpId="0"/>
          <p:bldP spid="38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accel="6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accel="6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2" grpId="0" bldLvl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58" grpId="0"/>
          <p:bldP spid="29" grpId="0"/>
          <p:bldP spid="32" grpId="0"/>
          <p:bldP spid="35" grpId="0"/>
          <p:bldP spid="38" grpId="0"/>
          <p:bldP spid="4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735" y="456565"/>
            <a:ext cx="3303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设计理念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5435" y="2227580"/>
            <a:ext cx="9374505" cy="148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设计思路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六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835" y="661035"/>
            <a:ext cx="8898255" cy="4153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05" y="4697095"/>
            <a:ext cx="6788150" cy="1753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3220" y="77470"/>
            <a:ext cx="4857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/>
              <a:t>一、内容</a:t>
            </a:r>
            <a:endParaRPr lang="zh-CN" altLang="zh-CN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63340" y="489072"/>
            <a:ext cx="365479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设计思路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任意多边形 7"/>
          <p:cNvSpPr/>
          <p:nvPr/>
        </p:nvSpPr>
        <p:spPr>
          <a:xfrm>
            <a:off x="6673862" y="1534"/>
            <a:ext cx="5518138" cy="5484056"/>
          </a:xfrm>
          <a:custGeom>
            <a:avLst/>
            <a:gdLst>
              <a:gd name="connsiteX0" fmla="*/ 2643882 w 5518138"/>
              <a:gd name="connsiteY0" fmla="*/ 0 h 5484056"/>
              <a:gd name="connsiteX1" fmla="*/ 2647592 w 5518138"/>
              <a:gd name="connsiteY1" fmla="*/ 145684 h 5484056"/>
              <a:gd name="connsiteX2" fmla="*/ 5238855 w 5518138"/>
              <a:gd name="connsiteY2" fmla="*/ 2845287 h 5484056"/>
              <a:gd name="connsiteX3" fmla="*/ 5518138 w 5518138"/>
              <a:gd name="connsiteY3" fmla="*/ 2858857 h 5484056"/>
              <a:gd name="connsiteX4" fmla="*/ 5518138 w 5518138"/>
              <a:gd name="connsiteY4" fmla="*/ 5484056 h 5484056"/>
              <a:gd name="connsiteX5" fmla="*/ 5281336 w 5518138"/>
              <a:gd name="connsiteY5" fmla="*/ 5479569 h 5484056"/>
              <a:gd name="connsiteX6" fmla="*/ 1630387 w 5518138"/>
              <a:gd name="connsiteY6" fmla="*/ 3890180 h 5484056"/>
              <a:gd name="connsiteX7" fmla="*/ 0 w 5518138"/>
              <a:gd name="connsiteY7" fmla="*/ 1405 h 548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8138" h="5484056">
                <a:moveTo>
                  <a:pt x="2643882" y="0"/>
                </a:moveTo>
                <a:lnTo>
                  <a:pt x="2647592" y="145684"/>
                </a:lnTo>
                <a:cubicBezTo>
                  <a:pt x="2719917" y="1562713"/>
                  <a:pt x="3830482" y="2707699"/>
                  <a:pt x="5238855" y="2845287"/>
                </a:cubicBezTo>
                <a:lnTo>
                  <a:pt x="5518138" y="2858857"/>
                </a:lnTo>
                <a:lnTo>
                  <a:pt x="5518138" y="5484056"/>
                </a:lnTo>
                <a:lnTo>
                  <a:pt x="5281336" y="5479569"/>
                </a:lnTo>
                <a:cubicBezTo>
                  <a:pt x="3910942" y="5419710"/>
                  <a:pt x="2608048" y="4855019"/>
                  <a:pt x="1630387" y="3890180"/>
                </a:cubicBezTo>
                <a:cubicBezTo>
                  <a:pt x="587550" y="2861019"/>
                  <a:pt x="787" y="1461480"/>
                  <a:pt x="0" y="1405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>
            <a:innerShdw blurRad="1905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Oval 5"/>
          <p:cNvSpPr/>
          <p:nvPr/>
        </p:nvSpPr>
        <p:spPr>
          <a:xfrm>
            <a:off x="6517850" y="1541470"/>
            <a:ext cx="1172508" cy="1172508"/>
          </a:xfrm>
          <a:prstGeom prst="ellipse">
            <a:avLst/>
          </a:prstGeom>
          <a:gradFill>
            <a:gsLst>
              <a:gs pos="100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2540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1" name="Group 20"/>
          <p:cNvGrpSpPr/>
          <p:nvPr/>
        </p:nvGrpSpPr>
        <p:grpSpPr>
          <a:xfrm>
            <a:off x="6873109" y="1933390"/>
            <a:ext cx="461990" cy="388668"/>
            <a:chOff x="4946688" y="2309336"/>
            <a:chExt cx="261029" cy="219603"/>
          </a:xfrm>
        </p:grpSpPr>
        <p:sp>
          <p:nvSpPr>
            <p:cNvPr id="142" name="AutoShape 120"/>
            <p:cNvSpPr/>
            <p:nvPr/>
          </p:nvSpPr>
          <p:spPr bwMode="auto">
            <a:xfrm>
              <a:off x="5012168" y="2366353"/>
              <a:ext cx="130069" cy="1300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3" name="AutoShape 121"/>
            <p:cNvSpPr/>
            <p:nvPr/>
          </p:nvSpPr>
          <p:spPr bwMode="auto">
            <a:xfrm>
              <a:off x="5044685" y="2398870"/>
              <a:ext cx="36526" cy="36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4" name="AutoShape 122"/>
            <p:cNvSpPr/>
            <p:nvPr/>
          </p:nvSpPr>
          <p:spPr bwMode="auto">
            <a:xfrm>
              <a:off x="4946688" y="2309336"/>
              <a:ext cx="261029" cy="2196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5" name="Rectangle 6"/>
          <p:cNvSpPr/>
          <p:nvPr/>
        </p:nvSpPr>
        <p:spPr>
          <a:xfrm>
            <a:off x="1695450" y="2713990"/>
            <a:ext cx="49784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cs typeface="+mn-ea"/>
                <a:sym typeface="+mn-lt"/>
              </a:rPr>
              <a:t>设计思路——从教师的角度来讲；</a:t>
            </a:r>
            <a:endParaRPr lang="zh-CN" altLang="en-US" sz="2400">
              <a:solidFill>
                <a:schemeClr val="tx1">
                  <a:lumMod val="85000"/>
                  <a:lumOff val="15000"/>
                  <a:alpha val="80000"/>
                </a:schemeClr>
              </a:solidFill>
              <a:cs typeface="+mn-ea"/>
              <a:sym typeface="+mn-lt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  <a:alpha val="80000"/>
                  </a:schemeClr>
                </a:solidFill>
                <a:cs typeface="+mn-ea"/>
                <a:sym typeface="+mn-lt"/>
              </a:rPr>
              <a:t>设计流程——从教学的角度来讲。</a:t>
            </a:r>
            <a:endParaRPr lang="zh-CN" altLang="en-US" sz="2400">
              <a:solidFill>
                <a:schemeClr val="tx1">
                  <a:lumMod val="85000"/>
                  <a:lumOff val="15000"/>
                  <a:alpha val="8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3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39" grpId="0" animBg="1"/>
          <p:bldP spid="140" grpId="0" animBg="1"/>
          <p:bldP spid="1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3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39" grpId="0" animBg="1"/>
          <p:bldP spid="140" grpId="0" animBg="1"/>
          <p:bldP spid="14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735" y="456565"/>
            <a:ext cx="3303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设计思路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0" name="Straight Connector 82"/>
          <p:cNvCxnSpPr/>
          <p:nvPr/>
        </p:nvCxnSpPr>
        <p:spPr>
          <a:xfrm>
            <a:off x="3988859" y="4253021"/>
            <a:ext cx="1375621" cy="0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5"/>
          <p:cNvCxnSpPr/>
          <p:nvPr/>
        </p:nvCxnSpPr>
        <p:spPr>
          <a:xfrm flipV="1">
            <a:off x="5364480" y="2237259"/>
            <a:ext cx="0" cy="4031525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910863" y="3025756"/>
            <a:ext cx="906939" cy="908705"/>
          </a:xfrm>
          <a:prstGeom prst="ellipse">
            <a:avLst/>
          </a:prstGeom>
          <a:solidFill>
            <a:srgbClr val="B4D06D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6097655" y="3230987"/>
            <a:ext cx="528966" cy="526704"/>
          </a:xfrm>
          <a:custGeom>
            <a:avLst/>
            <a:gdLst>
              <a:gd name="T0" fmla="*/ 151 w 393"/>
              <a:gd name="T1" fmla="*/ 295 h 391"/>
              <a:gd name="T2" fmla="*/ 159 w 393"/>
              <a:gd name="T3" fmla="*/ 266 h 391"/>
              <a:gd name="T4" fmla="*/ 122 w 393"/>
              <a:gd name="T5" fmla="*/ 251 h 391"/>
              <a:gd name="T6" fmla="*/ 108 w 393"/>
              <a:gd name="T7" fmla="*/ 225 h 391"/>
              <a:gd name="T8" fmla="*/ 71 w 393"/>
              <a:gd name="T9" fmla="*/ 241 h 391"/>
              <a:gd name="T10" fmla="*/ 42 w 393"/>
              <a:gd name="T11" fmla="*/ 232 h 391"/>
              <a:gd name="T12" fmla="*/ 27 w 393"/>
              <a:gd name="T13" fmla="*/ 269 h 391"/>
              <a:gd name="T14" fmla="*/ 1 w 393"/>
              <a:gd name="T15" fmla="*/ 283 h 391"/>
              <a:gd name="T16" fmla="*/ 16 w 393"/>
              <a:gd name="T17" fmla="*/ 300 h 391"/>
              <a:gd name="T18" fmla="*/ 3 w 393"/>
              <a:gd name="T19" fmla="*/ 338 h 391"/>
              <a:gd name="T20" fmla="*/ 31 w 393"/>
              <a:gd name="T21" fmla="*/ 350 h 391"/>
              <a:gd name="T22" fmla="*/ 42 w 393"/>
              <a:gd name="T23" fmla="*/ 381 h 391"/>
              <a:gd name="T24" fmla="*/ 68 w 393"/>
              <a:gd name="T25" fmla="*/ 390 h 391"/>
              <a:gd name="T26" fmla="*/ 96 w 393"/>
              <a:gd name="T27" fmla="*/ 375 h 391"/>
              <a:gd name="T28" fmla="*/ 125 w 393"/>
              <a:gd name="T29" fmla="*/ 383 h 391"/>
              <a:gd name="T30" fmla="*/ 140 w 393"/>
              <a:gd name="T31" fmla="*/ 346 h 391"/>
              <a:gd name="T32" fmla="*/ 162 w 393"/>
              <a:gd name="T33" fmla="*/ 343 h 391"/>
              <a:gd name="T34" fmla="*/ 101 w 393"/>
              <a:gd name="T35" fmla="*/ 346 h 391"/>
              <a:gd name="T36" fmla="*/ 66 w 393"/>
              <a:gd name="T37" fmla="*/ 269 h 391"/>
              <a:gd name="T38" fmla="*/ 101 w 393"/>
              <a:gd name="T39" fmla="*/ 346 h 391"/>
              <a:gd name="T40" fmla="*/ 261 w 393"/>
              <a:gd name="T41" fmla="*/ 336 h 391"/>
              <a:gd name="T42" fmla="*/ 266 w 393"/>
              <a:gd name="T43" fmla="*/ 320 h 391"/>
              <a:gd name="T44" fmla="*/ 245 w 393"/>
              <a:gd name="T45" fmla="*/ 312 h 391"/>
              <a:gd name="T46" fmla="*/ 237 w 393"/>
              <a:gd name="T47" fmla="*/ 297 h 391"/>
              <a:gd name="T48" fmla="*/ 217 w 393"/>
              <a:gd name="T49" fmla="*/ 306 h 391"/>
              <a:gd name="T50" fmla="*/ 200 w 393"/>
              <a:gd name="T51" fmla="*/ 301 h 391"/>
              <a:gd name="T52" fmla="*/ 192 w 393"/>
              <a:gd name="T53" fmla="*/ 321 h 391"/>
              <a:gd name="T54" fmla="*/ 177 w 393"/>
              <a:gd name="T55" fmla="*/ 329 h 391"/>
              <a:gd name="T56" fmla="*/ 186 w 393"/>
              <a:gd name="T57" fmla="*/ 339 h 391"/>
              <a:gd name="T58" fmla="*/ 179 w 393"/>
              <a:gd name="T59" fmla="*/ 360 h 391"/>
              <a:gd name="T60" fmla="*/ 194 w 393"/>
              <a:gd name="T61" fmla="*/ 367 h 391"/>
              <a:gd name="T62" fmla="*/ 200 w 393"/>
              <a:gd name="T63" fmla="*/ 384 h 391"/>
              <a:gd name="T64" fmla="*/ 215 w 393"/>
              <a:gd name="T65" fmla="*/ 389 h 391"/>
              <a:gd name="T66" fmla="*/ 230 w 393"/>
              <a:gd name="T67" fmla="*/ 380 h 391"/>
              <a:gd name="T68" fmla="*/ 247 w 393"/>
              <a:gd name="T69" fmla="*/ 385 h 391"/>
              <a:gd name="T70" fmla="*/ 255 w 393"/>
              <a:gd name="T71" fmla="*/ 364 h 391"/>
              <a:gd name="T72" fmla="*/ 267 w 393"/>
              <a:gd name="T73" fmla="*/ 363 h 391"/>
              <a:gd name="T74" fmla="*/ 233 w 393"/>
              <a:gd name="T75" fmla="*/ 364 h 391"/>
              <a:gd name="T76" fmla="*/ 214 w 393"/>
              <a:gd name="T77" fmla="*/ 321 h 391"/>
              <a:gd name="T78" fmla="*/ 233 w 393"/>
              <a:gd name="T79" fmla="*/ 364 h 391"/>
              <a:gd name="T80" fmla="*/ 362 w 393"/>
              <a:gd name="T81" fmla="*/ 122 h 391"/>
              <a:gd name="T82" fmla="*/ 377 w 393"/>
              <a:gd name="T83" fmla="*/ 73 h 391"/>
              <a:gd name="T84" fmla="*/ 314 w 393"/>
              <a:gd name="T85" fmla="*/ 48 h 391"/>
              <a:gd name="T86" fmla="*/ 290 w 393"/>
              <a:gd name="T87" fmla="*/ 3 h 391"/>
              <a:gd name="T88" fmla="*/ 229 w 393"/>
              <a:gd name="T89" fmla="*/ 30 h 391"/>
              <a:gd name="T90" fmla="*/ 180 w 393"/>
              <a:gd name="T91" fmla="*/ 15 h 391"/>
              <a:gd name="T92" fmla="*/ 155 w 393"/>
              <a:gd name="T93" fmla="*/ 78 h 391"/>
              <a:gd name="T94" fmla="*/ 110 w 393"/>
              <a:gd name="T95" fmla="*/ 102 h 391"/>
              <a:gd name="T96" fmla="*/ 136 w 393"/>
              <a:gd name="T97" fmla="*/ 130 h 391"/>
              <a:gd name="T98" fmla="*/ 114 w 393"/>
              <a:gd name="T99" fmla="*/ 194 h 391"/>
              <a:gd name="T100" fmla="*/ 161 w 393"/>
              <a:gd name="T101" fmla="*/ 214 h 391"/>
              <a:gd name="T102" fmla="*/ 180 w 393"/>
              <a:gd name="T103" fmla="*/ 266 h 391"/>
              <a:gd name="T104" fmla="*/ 223 w 393"/>
              <a:gd name="T105" fmla="*/ 281 h 391"/>
              <a:gd name="T106" fmla="*/ 271 w 393"/>
              <a:gd name="T107" fmla="*/ 255 h 391"/>
              <a:gd name="T108" fmla="*/ 319 w 393"/>
              <a:gd name="T109" fmla="*/ 270 h 391"/>
              <a:gd name="T110" fmla="*/ 344 w 393"/>
              <a:gd name="T111" fmla="*/ 207 h 391"/>
              <a:gd name="T112" fmla="*/ 382 w 393"/>
              <a:gd name="T113" fmla="*/ 202 h 391"/>
              <a:gd name="T114" fmla="*/ 279 w 393"/>
              <a:gd name="T115" fmla="*/ 207 h 391"/>
              <a:gd name="T116" fmla="*/ 220 w 393"/>
              <a:gd name="T117" fmla="*/ 78 h 391"/>
              <a:gd name="T118" fmla="*/ 279 w 393"/>
              <a:gd name="T119" fmla="*/ 20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2305050" y="4184337"/>
            <a:ext cx="560917" cy="559859"/>
          </a:xfrm>
          <a:prstGeom prst="ellipse">
            <a:avLst/>
          </a:prstGeom>
          <a:solidFill>
            <a:srgbClr val="EC9394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grpSp>
        <p:nvGrpSpPr>
          <p:cNvPr id="46" name="Group 2"/>
          <p:cNvGrpSpPr/>
          <p:nvPr/>
        </p:nvGrpSpPr>
        <p:grpSpPr>
          <a:xfrm>
            <a:off x="2586567" y="2131171"/>
            <a:ext cx="2036233" cy="2334683"/>
            <a:chOff x="3879850" y="2675943"/>
            <a:chExt cx="3054350" cy="3502025"/>
          </a:xfrm>
          <a:solidFill>
            <a:srgbClr val="AC8152"/>
          </a:solidFill>
        </p:grpSpPr>
        <p:sp>
          <p:nvSpPr>
            <p:cNvPr id="47" name="Freeform 6"/>
            <p:cNvSpPr/>
            <p:nvPr/>
          </p:nvSpPr>
          <p:spPr bwMode="auto">
            <a:xfrm>
              <a:off x="5710238" y="3528430"/>
              <a:ext cx="1223962" cy="644525"/>
            </a:xfrm>
            <a:custGeom>
              <a:avLst/>
              <a:gdLst>
                <a:gd name="T0" fmla="*/ 344 w 771"/>
                <a:gd name="T1" fmla="*/ 0 h 406"/>
                <a:gd name="T2" fmla="*/ 771 w 771"/>
                <a:gd name="T3" fmla="*/ 40 h 406"/>
                <a:gd name="T4" fmla="*/ 274 w 771"/>
                <a:gd name="T5" fmla="*/ 379 h 406"/>
                <a:gd name="T6" fmla="*/ 0 w 771"/>
                <a:gd name="T7" fmla="*/ 406 h 406"/>
                <a:gd name="T8" fmla="*/ 344 w 771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06">
                  <a:moveTo>
                    <a:pt x="344" y="0"/>
                  </a:moveTo>
                  <a:lnTo>
                    <a:pt x="771" y="40"/>
                  </a:lnTo>
                  <a:lnTo>
                    <a:pt x="274" y="379"/>
                  </a:lnTo>
                  <a:lnTo>
                    <a:pt x="0" y="406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5414963" y="2675943"/>
              <a:ext cx="568325" cy="1322388"/>
            </a:xfrm>
            <a:custGeom>
              <a:avLst/>
              <a:gdLst>
                <a:gd name="T0" fmla="*/ 358 w 358"/>
                <a:gd name="T1" fmla="*/ 400 h 833"/>
                <a:gd name="T2" fmla="*/ 226 w 358"/>
                <a:gd name="T3" fmla="*/ 0 h 833"/>
                <a:gd name="T4" fmla="*/ 0 w 358"/>
                <a:gd name="T5" fmla="*/ 556 h 833"/>
                <a:gd name="T6" fmla="*/ 35 w 358"/>
                <a:gd name="T7" fmla="*/ 833 h 833"/>
                <a:gd name="T8" fmla="*/ 358 w 358"/>
                <a:gd name="T9" fmla="*/ 40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833">
                  <a:moveTo>
                    <a:pt x="358" y="400"/>
                  </a:moveTo>
                  <a:lnTo>
                    <a:pt x="226" y="0"/>
                  </a:lnTo>
                  <a:lnTo>
                    <a:pt x="0" y="556"/>
                  </a:lnTo>
                  <a:lnTo>
                    <a:pt x="35" y="833"/>
                  </a:lnTo>
                  <a:lnTo>
                    <a:pt x="358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p>
              <a:endParaRPr lang="en-US" sz="1200">
                <a:latin typeface="Agency FB" panose="020B0503020202020204" pitchFamily="34" charset="0"/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3879850" y="3149018"/>
              <a:ext cx="2503487" cy="3028950"/>
            </a:xfrm>
            <a:custGeom>
              <a:avLst/>
              <a:gdLst>
                <a:gd name="T0" fmla="*/ 0 w 1577"/>
                <a:gd name="T1" fmla="*/ 1908 h 1908"/>
                <a:gd name="T2" fmla="*/ 239 w 1577"/>
                <a:gd name="T3" fmla="*/ 1443 h 1908"/>
                <a:gd name="T4" fmla="*/ 264 w 1577"/>
                <a:gd name="T5" fmla="*/ 1523 h 1908"/>
                <a:gd name="T6" fmla="*/ 1387 w 1577"/>
                <a:gd name="T7" fmla="*/ 0 h 1908"/>
                <a:gd name="T8" fmla="*/ 1577 w 1577"/>
                <a:gd name="T9" fmla="*/ 161 h 1908"/>
                <a:gd name="T10" fmla="*/ 341 w 1577"/>
                <a:gd name="T11" fmla="*/ 1588 h 1908"/>
                <a:gd name="T12" fmla="*/ 422 w 1577"/>
                <a:gd name="T13" fmla="*/ 1601 h 1908"/>
                <a:gd name="T14" fmla="*/ 0 w 1577"/>
                <a:gd name="T15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908">
                  <a:moveTo>
                    <a:pt x="0" y="1908"/>
                  </a:moveTo>
                  <a:lnTo>
                    <a:pt x="239" y="1443"/>
                  </a:lnTo>
                  <a:lnTo>
                    <a:pt x="264" y="1523"/>
                  </a:lnTo>
                  <a:lnTo>
                    <a:pt x="1387" y="0"/>
                  </a:lnTo>
                  <a:lnTo>
                    <a:pt x="1577" y="161"/>
                  </a:lnTo>
                  <a:lnTo>
                    <a:pt x="341" y="1588"/>
                  </a:lnTo>
                  <a:lnTo>
                    <a:pt x="422" y="1601"/>
                  </a:lnTo>
                  <a:lnTo>
                    <a:pt x="0" y="19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60" tIns="30480" rIns="60960" bIns="30480" numCol="1" anchor="t" anchorCtr="0" compatLnSpc="1"/>
            <a:p>
              <a:endParaRPr lang="en-US" sz="1200">
                <a:latin typeface="Agency FB" panose="020B0503020202020204" pitchFamily="34" charset="0"/>
              </a:endParaRPr>
            </a:p>
          </p:txBody>
        </p:sp>
      </p:grpSp>
      <p:sp>
        <p:nvSpPr>
          <p:cNvPr id="50" name="Freeform 9"/>
          <p:cNvSpPr/>
          <p:nvPr/>
        </p:nvSpPr>
        <p:spPr bwMode="auto">
          <a:xfrm>
            <a:off x="1875367" y="3754654"/>
            <a:ext cx="1422400" cy="142134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84CACB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1497542" y="3376829"/>
            <a:ext cx="2175933" cy="2174875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B4D06D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1111251" y="2989478"/>
            <a:ext cx="2951691" cy="2948517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F5C75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364481" y="2237259"/>
            <a:ext cx="425275" cy="4031525"/>
            <a:chOff x="5364481" y="1890051"/>
            <a:chExt cx="425275" cy="4031525"/>
          </a:xfrm>
        </p:grpSpPr>
        <p:cxnSp>
          <p:nvCxnSpPr>
            <p:cNvPr id="54" name="Straight Arrow Connector 98"/>
            <p:cNvCxnSpPr/>
            <p:nvPr/>
          </p:nvCxnSpPr>
          <p:spPr>
            <a:xfrm>
              <a:off x="5364481" y="3193035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99"/>
            <p:cNvCxnSpPr/>
            <p:nvPr/>
          </p:nvCxnSpPr>
          <p:spPr>
            <a:xfrm>
              <a:off x="5364481" y="4594248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91"/>
            <p:cNvCxnSpPr/>
            <p:nvPr/>
          </p:nvCxnSpPr>
          <p:spPr>
            <a:xfrm>
              <a:off x="5364481" y="1890051"/>
              <a:ext cx="425275" cy="0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100"/>
            <p:cNvCxnSpPr/>
            <p:nvPr/>
          </p:nvCxnSpPr>
          <p:spPr>
            <a:xfrm flipV="1">
              <a:off x="5364481" y="5921575"/>
              <a:ext cx="425275" cy="1"/>
            </a:xfrm>
            <a:prstGeom prst="straightConnector1">
              <a:avLst/>
            </a:prstGeom>
            <a:ln w="9525">
              <a:solidFill>
                <a:srgbClr val="58595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15"/>
          <p:cNvSpPr>
            <a:spLocks noChangeArrowheads="1"/>
          </p:cNvSpPr>
          <p:nvPr/>
        </p:nvSpPr>
        <p:spPr bwMode="auto">
          <a:xfrm>
            <a:off x="5910863" y="4378828"/>
            <a:ext cx="906939" cy="908705"/>
          </a:xfrm>
          <a:prstGeom prst="ellipse">
            <a:avLst/>
          </a:prstGeom>
          <a:solidFill>
            <a:srgbClr val="84CACB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0" name="Freeform 5"/>
          <p:cNvSpPr>
            <a:spLocks noEditPoints="1"/>
          </p:cNvSpPr>
          <p:nvPr/>
        </p:nvSpPr>
        <p:spPr bwMode="auto">
          <a:xfrm>
            <a:off x="6101428" y="4627543"/>
            <a:ext cx="521596" cy="411274"/>
          </a:xfrm>
          <a:custGeom>
            <a:avLst/>
            <a:gdLst>
              <a:gd name="T0" fmla="*/ 969 w 1152"/>
              <a:gd name="T1" fmla="*/ 520 h 908"/>
              <a:gd name="T2" fmla="*/ 1145 w 1152"/>
              <a:gd name="T3" fmla="*/ 882 h 908"/>
              <a:gd name="T4" fmla="*/ 1128 w 1152"/>
              <a:gd name="T5" fmla="*/ 908 h 908"/>
              <a:gd name="T6" fmla="*/ 24 w 1152"/>
              <a:gd name="T7" fmla="*/ 908 h 908"/>
              <a:gd name="T8" fmla="*/ 7 w 1152"/>
              <a:gd name="T9" fmla="*/ 882 h 908"/>
              <a:gd name="T10" fmla="*/ 183 w 1152"/>
              <a:gd name="T11" fmla="*/ 520 h 908"/>
              <a:gd name="T12" fmla="*/ 200 w 1152"/>
              <a:gd name="T13" fmla="*/ 510 h 908"/>
              <a:gd name="T14" fmla="*/ 351 w 1152"/>
              <a:gd name="T15" fmla="*/ 510 h 908"/>
              <a:gd name="T16" fmla="*/ 365 w 1152"/>
              <a:gd name="T17" fmla="*/ 516 h 908"/>
              <a:gd name="T18" fmla="*/ 396 w 1152"/>
              <a:gd name="T19" fmla="*/ 551 h 908"/>
              <a:gd name="T20" fmla="*/ 426 w 1152"/>
              <a:gd name="T21" fmla="*/ 584 h 908"/>
              <a:gd name="T22" fmla="*/ 246 w 1152"/>
              <a:gd name="T23" fmla="*/ 584 h 908"/>
              <a:gd name="T24" fmla="*/ 230 w 1152"/>
              <a:gd name="T25" fmla="*/ 594 h 908"/>
              <a:gd name="T26" fmla="*/ 113 w 1152"/>
              <a:gd name="T27" fmla="*/ 834 h 908"/>
              <a:gd name="T28" fmla="*/ 1039 w 1152"/>
              <a:gd name="T29" fmla="*/ 834 h 908"/>
              <a:gd name="T30" fmla="*/ 922 w 1152"/>
              <a:gd name="T31" fmla="*/ 594 h 908"/>
              <a:gd name="T32" fmla="*/ 906 w 1152"/>
              <a:gd name="T33" fmla="*/ 584 h 908"/>
              <a:gd name="T34" fmla="*/ 726 w 1152"/>
              <a:gd name="T35" fmla="*/ 584 h 908"/>
              <a:gd name="T36" fmla="*/ 756 w 1152"/>
              <a:gd name="T37" fmla="*/ 551 h 908"/>
              <a:gd name="T38" fmla="*/ 787 w 1152"/>
              <a:gd name="T39" fmla="*/ 516 h 908"/>
              <a:gd name="T40" fmla="*/ 801 w 1152"/>
              <a:gd name="T41" fmla="*/ 510 h 908"/>
              <a:gd name="T42" fmla="*/ 952 w 1152"/>
              <a:gd name="T43" fmla="*/ 510 h 908"/>
              <a:gd name="T44" fmla="*/ 969 w 1152"/>
              <a:gd name="T45" fmla="*/ 520 h 908"/>
              <a:gd name="T46" fmla="*/ 835 w 1152"/>
              <a:gd name="T47" fmla="*/ 273 h 908"/>
              <a:gd name="T48" fmla="*/ 593 w 1152"/>
              <a:gd name="T49" fmla="*/ 697 h 908"/>
              <a:gd name="T50" fmla="*/ 559 w 1152"/>
              <a:gd name="T51" fmla="*/ 697 h 908"/>
              <a:gd name="T52" fmla="*/ 321 w 1152"/>
              <a:gd name="T53" fmla="*/ 327 h 908"/>
              <a:gd name="T54" fmla="*/ 551 w 1152"/>
              <a:gd name="T55" fmla="*/ 15 h 908"/>
              <a:gd name="T56" fmla="*/ 835 w 1152"/>
              <a:gd name="T57" fmla="*/ 273 h 908"/>
              <a:gd name="T58" fmla="*/ 713 w 1152"/>
              <a:gd name="T59" fmla="*/ 273 h 908"/>
              <a:gd name="T60" fmla="*/ 576 w 1152"/>
              <a:gd name="T61" fmla="*/ 136 h 908"/>
              <a:gd name="T62" fmla="*/ 439 w 1152"/>
              <a:gd name="T63" fmla="*/ 273 h 908"/>
              <a:gd name="T64" fmla="*/ 576 w 1152"/>
              <a:gd name="T65" fmla="*/ 410 h 908"/>
              <a:gd name="T66" fmla="*/ 713 w 1152"/>
              <a:gd name="T67" fmla="*/ 273 h 908"/>
              <a:gd name="T68" fmla="*/ 713 w 1152"/>
              <a:gd name="T69" fmla="*/ 273 h 908"/>
              <a:gd name="T70" fmla="*/ 713 w 1152"/>
              <a:gd name="T71" fmla="*/ 273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2" name="Oval 15"/>
          <p:cNvSpPr>
            <a:spLocks noChangeArrowheads="1"/>
          </p:cNvSpPr>
          <p:nvPr/>
        </p:nvSpPr>
        <p:spPr bwMode="auto">
          <a:xfrm>
            <a:off x="5910863" y="5731902"/>
            <a:ext cx="906939" cy="908705"/>
          </a:xfrm>
          <a:prstGeom prst="ellipse">
            <a:avLst/>
          </a:prstGeom>
          <a:solidFill>
            <a:srgbClr val="EC9394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6133009" y="5937995"/>
            <a:ext cx="458258" cy="418042"/>
          </a:xfrm>
          <a:custGeom>
            <a:avLst/>
            <a:gdLst>
              <a:gd name="T0" fmla="*/ 872 w 929"/>
              <a:gd name="T1" fmla="*/ 232 h 850"/>
              <a:gd name="T2" fmla="*/ 814 w 929"/>
              <a:gd name="T3" fmla="*/ 177 h 850"/>
              <a:gd name="T4" fmla="*/ 512 w 929"/>
              <a:gd name="T5" fmla="*/ 491 h 850"/>
              <a:gd name="T6" fmla="*/ 484 w 929"/>
              <a:gd name="T7" fmla="*/ 504 h 850"/>
              <a:gd name="T8" fmla="*/ 484 w 929"/>
              <a:gd name="T9" fmla="*/ 504 h 850"/>
              <a:gd name="T10" fmla="*/ 455 w 929"/>
              <a:gd name="T11" fmla="*/ 491 h 850"/>
              <a:gd name="T12" fmla="*/ 297 w 929"/>
              <a:gd name="T13" fmla="*/ 328 h 850"/>
              <a:gd name="T14" fmla="*/ 73 w 929"/>
              <a:gd name="T15" fmla="*/ 564 h 850"/>
              <a:gd name="T16" fmla="*/ 44 w 929"/>
              <a:gd name="T17" fmla="*/ 577 h 850"/>
              <a:gd name="T18" fmla="*/ 17 w 929"/>
              <a:gd name="T19" fmla="*/ 566 h 850"/>
              <a:gd name="T20" fmla="*/ 15 w 929"/>
              <a:gd name="T21" fmla="*/ 509 h 850"/>
              <a:gd name="T22" fmla="*/ 268 w 929"/>
              <a:gd name="T23" fmla="*/ 243 h 850"/>
              <a:gd name="T24" fmla="*/ 297 w 929"/>
              <a:gd name="T25" fmla="*/ 231 h 850"/>
              <a:gd name="T26" fmla="*/ 297 w 929"/>
              <a:gd name="T27" fmla="*/ 231 h 850"/>
              <a:gd name="T28" fmla="*/ 326 w 929"/>
              <a:gd name="T29" fmla="*/ 243 h 850"/>
              <a:gd name="T30" fmla="*/ 484 w 929"/>
              <a:gd name="T31" fmla="*/ 406 h 850"/>
              <a:gd name="T32" fmla="*/ 757 w 929"/>
              <a:gd name="T33" fmla="*/ 122 h 850"/>
              <a:gd name="T34" fmla="*/ 699 w 929"/>
              <a:gd name="T35" fmla="*/ 67 h 850"/>
              <a:gd name="T36" fmla="*/ 929 w 929"/>
              <a:gd name="T37" fmla="*/ 0 h 850"/>
              <a:gd name="T38" fmla="*/ 872 w 929"/>
              <a:gd name="T39" fmla="*/ 232 h 850"/>
              <a:gd name="T40" fmla="*/ 44 w 929"/>
              <a:gd name="T41" fmla="*/ 630 h 850"/>
              <a:gd name="T42" fmla="*/ 18 w 929"/>
              <a:gd name="T43" fmla="*/ 626 h 850"/>
              <a:gd name="T44" fmla="*/ 18 w 929"/>
              <a:gd name="T45" fmla="*/ 850 h 850"/>
              <a:gd name="T46" fmla="*/ 138 w 929"/>
              <a:gd name="T47" fmla="*/ 850 h 850"/>
              <a:gd name="T48" fmla="*/ 138 w 929"/>
              <a:gd name="T49" fmla="*/ 574 h 850"/>
              <a:gd name="T50" fmla="*/ 112 w 929"/>
              <a:gd name="T51" fmla="*/ 601 h 850"/>
              <a:gd name="T52" fmla="*/ 44 w 929"/>
              <a:gd name="T53" fmla="*/ 630 h 850"/>
              <a:gd name="T54" fmla="*/ 164 w 929"/>
              <a:gd name="T55" fmla="*/ 850 h 850"/>
              <a:gd name="T56" fmla="*/ 284 w 929"/>
              <a:gd name="T57" fmla="*/ 850 h 850"/>
              <a:gd name="T58" fmla="*/ 284 w 929"/>
              <a:gd name="T59" fmla="*/ 420 h 850"/>
              <a:gd name="T60" fmla="*/ 164 w 929"/>
              <a:gd name="T61" fmla="*/ 546 h 850"/>
              <a:gd name="T62" fmla="*/ 164 w 929"/>
              <a:gd name="T63" fmla="*/ 850 h 850"/>
              <a:gd name="T64" fmla="*/ 417 w 929"/>
              <a:gd name="T65" fmla="*/ 528 h 850"/>
              <a:gd name="T66" fmla="*/ 311 w 929"/>
              <a:gd name="T67" fmla="*/ 418 h 850"/>
              <a:gd name="T68" fmla="*/ 311 w 929"/>
              <a:gd name="T69" fmla="*/ 850 h 850"/>
              <a:gd name="T70" fmla="*/ 430 w 929"/>
              <a:gd name="T71" fmla="*/ 850 h 850"/>
              <a:gd name="T72" fmla="*/ 430 w 929"/>
              <a:gd name="T73" fmla="*/ 540 h 850"/>
              <a:gd name="T74" fmla="*/ 417 w 929"/>
              <a:gd name="T75" fmla="*/ 528 h 850"/>
              <a:gd name="T76" fmla="*/ 484 w 929"/>
              <a:gd name="T77" fmla="*/ 557 h 850"/>
              <a:gd name="T78" fmla="*/ 457 w 929"/>
              <a:gd name="T79" fmla="*/ 553 h 850"/>
              <a:gd name="T80" fmla="*/ 457 w 929"/>
              <a:gd name="T81" fmla="*/ 850 h 850"/>
              <a:gd name="T82" fmla="*/ 577 w 929"/>
              <a:gd name="T83" fmla="*/ 850 h 850"/>
              <a:gd name="T84" fmla="*/ 577 w 929"/>
              <a:gd name="T85" fmla="*/ 501 h 850"/>
              <a:gd name="T86" fmla="*/ 551 w 929"/>
              <a:gd name="T87" fmla="*/ 528 h 850"/>
              <a:gd name="T88" fmla="*/ 484 w 929"/>
              <a:gd name="T89" fmla="*/ 557 h 850"/>
              <a:gd name="T90" fmla="*/ 603 w 929"/>
              <a:gd name="T91" fmla="*/ 473 h 850"/>
              <a:gd name="T92" fmla="*/ 603 w 929"/>
              <a:gd name="T93" fmla="*/ 850 h 850"/>
              <a:gd name="T94" fmla="*/ 723 w 929"/>
              <a:gd name="T95" fmla="*/ 850 h 850"/>
              <a:gd name="T96" fmla="*/ 723 w 929"/>
              <a:gd name="T97" fmla="*/ 349 h 850"/>
              <a:gd name="T98" fmla="*/ 603 w 929"/>
              <a:gd name="T99" fmla="*/ 473 h 850"/>
              <a:gd name="T100" fmla="*/ 816 w 929"/>
              <a:gd name="T101" fmla="*/ 252 h 850"/>
              <a:gd name="T102" fmla="*/ 750 w 929"/>
              <a:gd name="T103" fmla="*/ 321 h 850"/>
              <a:gd name="T104" fmla="*/ 750 w 929"/>
              <a:gd name="T105" fmla="*/ 850 h 850"/>
              <a:gd name="T106" fmla="*/ 870 w 929"/>
              <a:gd name="T107" fmla="*/ 850 h 850"/>
              <a:gd name="T108" fmla="*/ 870 w 929"/>
              <a:gd name="T109" fmla="*/ 304 h 850"/>
              <a:gd name="T110" fmla="*/ 816 w 929"/>
              <a:gd name="T111" fmla="*/ 252 h 850"/>
              <a:gd name="T112" fmla="*/ 816 w 929"/>
              <a:gd name="T113" fmla="*/ 252 h 850"/>
              <a:gd name="T114" fmla="*/ 816 w 929"/>
              <a:gd name="T115" fmla="*/ 25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5" name="Oval 15"/>
          <p:cNvSpPr>
            <a:spLocks noChangeArrowheads="1"/>
          </p:cNvSpPr>
          <p:nvPr/>
        </p:nvSpPr>
        <p:spPr bwMode="auto">
          <a:xfrm>
            <a:off x="5910863" y="1713779"/>
            <a:ext cx="906939" cy="908705"/>
          </a:xfrm>
          <a:prstGeom prst="ellipse">
            <a:avLst/>
          </a:prstGeom>
          <a:solidFill>
            <a:srgbClr val="F5C75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6" name="Freeform 13"/>
          <p:cNvSpPr/>
          <p:nvPr/>
        </p:nvSpPr>
        <p:spPr bwMode="auto">
          <a:xfrm>
            <a:off x="6138334" y="1962225"/>
            <a:ext cx="452966" cy="412751"/>
          </a:xfrm>
          <a:custGeom>
            <a:avLst/>
            <a:gdLst>
              <a:gd name="T0" fmla="*/ 65 w 84"/>
              <a:gd name="T1" fmla="*/ 32 h 76"/>
              <a:gd name="T2" fmla="*/ 76 w 84"/>
              <a:gd name="T3" fmla="*/ 30 h 76"/>
              <a:gd name="T4" fmla="*/ 82 w 84"/>
              <a:gd name="T5" fmla="*/ 10 h 76"/>
              <a:gd name="T6" fmla="*/ 74 w 84"/>
              <a:gd name="T7" fmla="*/ 1 h 76"/>
              <a:gd name="T8" fmla="*/ 54 w 84"/>
              <a:gd name="T9" fmla="*/ 5 h 76"/>
              <a:gd name="T10" fmla="*/ 50 w 84"/>
              <a:gd name="T11" fmla="*/ 15 h 76"/>
              <a:gd name="T12" fmla="*/ 55 w 84"/>
              <a:gd name="T13" fmla="*/ 21 h 76"/>
              <a:gd name="T14" fmla="*/ 11 w 84"/>
              <a:gd name="T15" fmla="*/ 60 h 76"/>
              <a:gd name="T16" fmla="*/ 9 w 84"/>
              <a:gd name="T17" fmla="*/ 33 h 76"/>
              <a:gd name="T18" fmla="*/ 13 w 84"/>
              <a:gd name="T19" fmla="*/ 29 h 76"/>
              <a:gd name="T20" fmla="*/ 28 w 84"/>
              <a:gd name="T21" fmla="*/ 28 h 76"/>
              <a:gd name="T22" fmla="*/ 30 w 84"/>
              <a:gd name="T23" fmla="*/ 9 h 76"/>
              <a:gd name="T24" fmla="*/ 11 w 84"/>
              <a:gd name="T25" fmla="*/ 8 h 76"/>
              <a:gd name="T26" fmla="*/ 7 w 84"/>
              <a:gd name="T27" fmla="*/ 23 h 76"/>
              <a:gd name="T28" fmla="*/ 4 w 84"/>
              <a:gd name="T29" fmla="*/ 27 h 76"/>
              <a:gd name="T30" fmla="*/ 0 w 84"/>
              <a:gd name="T31" fmla="*/ 35 h 76"/>
              <a:gd name="T32" fmla="*/ 3 w 84"/>
              <a:gd name="T33" fmla="*/ 66 h 76"/>
              <a:gd name="T34" fmla="*/ 42 w 84"/>
              <a:gd name="T35" fmla="*/ 75 h 76"/>
              <a:gd name="T36" fmla="*/ 51 w 84"/>
              <a:gd name="T37" fmla="*/ 73 h 76"/>
              <a:gd name="T38" fmla="*/ 57 w 84"/>
              <a:gd name="T39" fmla="*/ 68 h 76"/>
              <a:gd name="T40" fmla="*/ 58 w 84"/>
              <a:gd name="T41" fmla="*/ 70 h 76"/>
              <a:gd name="T42" fmla="*/ 69 w 84"/>
              <a:gd name="T43" fmla="*/ 71 h 76"/>
              <a:gd name="T44" fmla="*/ 77 w 84"/>
              <a:gd name="T45" fmla="*/ 63 h 76"/>
              <a:gd name="T46" fmla="*/ 78 w 84"/>
              <a:gd name="T47" fmla="*/ 53 h 76"/>
              <a:gd name="T48" fmla="*/ 69 w 84"/>
              <a:gd name="T49" fmla="*/ 43 h 76"/>
              <a:gd name="T50" fmla="*/ 58 w 84"/>
              <a:gd name="T51" fmla="*/ 42 h 76"/>
              <a:gd name="T52" fmla="*/ 50 w 84"/>
              <a:gd name="T53" fmla="*/ 50 h 76"/>
              <a:gd name="T54" fmla="*/ 49 w 84"/>
              <a:gd name="T55" fmla="*/ 60 h 76"/>
              <a:gd name="T56" fmla="*/ 51 w 84"/>
              <a:gd name="T57" fmla="*/ 62 h 76"/>
              <a:gd name="T58" fmla="*/ 45 w 84"/>
              <a:gd name="T59" fmla="*/ 67 h 76"/>
              <a:gd name="T60" fmla="*/ 22 w 84"/>
              <a:gd name="T61" fmla="*/ 62 h 76"/>
              <a:gd name="T62" fmla="*/ 61 w 84"/>
              <a:gd name="T63" fmla="*/ 27 h 76"/>
              <a:gd name="T64" fmla="*/ 65 w 84"/>
              <a:gd name="T65" fmla="*/ 3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p>
            <a:endParaRPr lang="en-US" sz="1200">
              <a:latin typeface="Agency FB" panose="020B0503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737211" y="1983582"/>
            <a:ext cx="190182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解题新思路</a:t>
            </a:r>
            <a:endPara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737350" y="3295015"/>
            <a:ext cx="3153410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解决问题新策略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737211" y="4626950"/>
            <a:ext cx="2130425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解决问题策略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817221" y="6002882"/>
            <a:ext cx="2570480" cy="3987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总结延伸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解决问题策略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82"/>
          <p:cNvCxnSpPr/>
          <p:nvPr/>
        </p:nvCxnSpPr>
        <p:spPr>
          <a:xfrm>
            <a:off x="9100185" y="3529330"/>
            <a:ext cx="365125" cy="10795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5"/>
          <p:cNvCxnSpPr/>
          <p:nvPr/>
        </p:nvCxnSpPr>
        <p:spPr>
          <a:xfrm flipV="1">
            <a:off x="9465310" y="2717800"/>
            <a:ext cx="0" cy="1738630"/>
          </a:xfrm>
          <a:prstGeom prst="line">
            <a:avLst/>
          </a:prstGeom>
          <a:ln w="9525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91"/>
          <p:cNvCxnSpPr/>
          <p:nvPr/>
        </p:nvCxnSpPr>
        <p:spPr>
          <a:xfrm>
            <a:off x="9465311" y="2717954"/>
            <a:ext cx="425275" cy="0"/>
          </a:xfrm>
          <a:prstGeom prst="straightConnector1">
            <a:avLst/>
          </a:prstGeom>
          <a:ln w="9525">
            <a:solidFill>
              <a:srgbClr val="5859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91"/>
          <p:cNvCxnSpPr/>
          <p:nvPr/>
        </p:nvCxnSpPr>
        <p:spPr>
          <a:xfrm>
            <a:off x="9424671" y="3540279"/>
            <a:ext cx="425275" cy="0"/>
          </a:xfrm>
          <a:prstGeom prst="straightConnector1">
            <a:avLst/>
          </a:prstGeom>
          <a:ln w="9525">
            <a:solidFill>
              <a:srgbClr val="5859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91"/>
          <p:cNvCxnSpPr/>
          <p:nvPr/>
        </p:nvCxnSpPr>
        <p:spPr>
          <a:xfrm>
            <a:off x="9465311" y="4456584"/>
            <a:ext cx="425275" cy="0"/>
          </a:xfrm>
          <a:prstGeom prst="straightConnector1">
            <a:avLst/>
          </a:prstGeom>
          <a:ln w="9525">
            <a:solidFill>
              <a:srgbClr val="5859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849981" y="2533492"/>
            <a:ext cx="2079625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在自主探究中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</a:t>
            </a:r>
            <a:endParaRPr lang="zh-CN" altLang="en-US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49981" y="3376772"/>
            <a:ext cx="2079625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在尝试运用中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内化</a:t>
            </a:r>
            <a:endParaRPr lang="zh-CN" altLang="en-US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849981" y="4281012"/>
            <a:ext cx="2079625" cy="36830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在对比分析中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</a:t>
            </a:r>
            <a:endParaRPr lang="zh-CN" altLang="en-US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50" grpId="0" bldLvl="0" animBg="1"/>
      <p:bldP spid="51" grpId="0" bldLvl="0" animBg="1"/>
      <p:bldP spid="52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教学过程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七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3785" y="427854"/>
            <a:ext cx="572397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教学过程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任意多边形 15"/>
          <p:cNvSpPr/>
          <p:nvPr/>
        </p:nvSpPr>
        <p:spPr>
          <a:xfrm>
            <a:off x="6108374" y="1595041"/>
            <a:ext cx="2013347" cy="2013347"/>
          </a:xfrm>
          <a:custGeom>
            <a:avLst/>
            <a:gdLst>
              <a:gd name="connsiteX0" fmla="*/ 1 w 2274095"/>
              <a:gd name="connsiteY0" fmla="*/ 0 h 2274094"/>
              <a:gd name="connsiteX1" fmla="*/ 2274095 w 2274095"/>
              <a:gd name="connsiteY1" fmla="*/ 2274094 h 2274094"/>
              <a:gd name="connsiteX2" fmla="*/ 0 w 2274095"/>
              <a:gd name="connsiteY2" fmla="*/ 2274094 h 2274094"/>
              <a:gd name="connsiteX3" fmla="*/ 0 w 2274095"/>
              <a:gd name="connsiteY3" fmla="*/ 0 h 2274094"/>
              <a:gd name="connsiteX4" fmla="*/ 1 w 2274095"/>
              <a:gd name="connsiteY4" fmla="*/ 0 h 2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095" h="2274094">
                <a:moveTo>
                  <a:pt x="1" y="0"/>
                </a:moveTo>
                <a:cubicBezTo>
                  <a:pt x="1255948" y="0"/>
                  <a:pt x="2274095" y="1018147"/>
                  <a:pt x="2274095" y="2274094"/>
                </a:cubicBezTo>
                <a:lnTo>
                  <a:pt x="0" y="2274094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14"/>
          <p:cNvSpPr/>
          <p:nvPr/>
        </p:nvSpPr>
        <p:spPr>
          <a:xfrm>
            <a:off x="4095028" y="3608388"/>
            <a:ext cx="2013346" cy="2013347"/>
          </a:xfrm>
          <a:custGeom>
            <a:avLst/>
            <a:gdLst>
              <a:gd name="connsiteX0" fmla="*/ 0 w 2274093"/>
              <a:gd name="connsiteY0" fmla="*/ 0 h 2274094"/>
              <a:gd name="connsiteX1" fmla="*/ 2274093 w 2274093"/>
              <a:gd name="connsiteY1" fmla="*/ 0 h 2274094"/>
              <a:gd name="connsiteX2" fmla="*/ 2274093 w 2274093"/>
              <a:gd name="connsiteY2" fmla="*/ 2274094 h 2274094"/>
              <a:gd name="connsiteX3" fmla="*/ 2041581 w 2274093"/>
              <a:gd name="connsiteY3" fmla="*/ 2262353 h 2274094"/>
              <a:gd name="connsiteX4" fmla="*/ 0 w 2274093"/>
              <a:gd name="connsiteY4" fmla="*/ 0 h 2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093" h="2274094">
                <a:moveTo>
                  <a:pt x="0" y="0"/>
                </a:moveTo>
                <a:lnTo>
                  <a:pt x="2274093" y="0"/>
                </a:lnTo>
                <a:lnTo>
                  <a:pt x="2274093" y="2274094"/>
                </a:lnTo>
                <a:lnTo>
                  <a:pt x="2041581" y="2262353"/>
                </a:lnTo>
                <a:cubicBezTo>
                  <a:pt x="894856" y="2145897"/>
                  <a:pt x="0" y="1177451"/>
                  <a:pt x="0" y="0"/>
                </a:cubicBezTo>
                <a:close/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11"/>
          <p:cNvSpPr/>
          <p:nvPr/>
        </p:nvSpPr>
        <p:spPr>
          <a:xfrm>
            <a:off x="4095028" y="1595041"/>
            <a:ext cx="2013346" cy="2013347"/>
          </a:xfrm>
          <a:custGeom>
            <a:avLst/>
            <a:gdLst>
              <a:gd name="connsiteX0" fmla="*/ 2274093 w 2274093"/>
              <a:gd name="connsiteY0" fmla="*/ 0 h 2274094"/>
              <a:gd name="connsiteX1" fmla="*/ 2274093 w 2274093"/>
              <a:gd name="connsiteY1" fmla="*/ 2274094 h 2274094"/>
              <a:gd name="connsiteX2" fmla="*/ 0 w 2274093"/>
              <a:gd name="connsiteY2" fmla="*/ 2274094 h 2274094"/>
              <a:gd name="connsiteX3" fmla="*/ 2041581 w 2274093"/>
              <a:gd name="connsiteY3" fmla="*/ 11741 h 2274094"/>
              <a:gd name="connsiteX4" fmla="*/ 2274093 w 2274093"/>
              <a:gd name="connsiteY4" fmla="*/ 0 h 2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093" h="2274094">
                <a:moveTo>
                  <a:pt x="2274093" y="0"/>
                </a:moveTo>
                <a:lnTo>
                  <a:pt x="2274093" y="2274094"/>
                </a:lnTo>
                <a:lnTo>
                  <a:pt x="0" y="2274094"/>
                </a:lnTo>
                <a:cubicBezTo>
                  <a:pt x="0" y="1096644"/>
                  <a:pt x="894856" y="128197"/>
                  <a:pt x="2041581" y="11741"/>
                </a:cubicBezTo>
                <a:lnTo>
                  <a:pt x="227409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任意多边形 9"/>
          <p:cNvSpPr/>
          <p:nvPr/>
        </p:nvSpPr>
        <p:spPr>
          <a:xfrm>
            <a:off x="6108374" y="3608388"/>
            <a:ext cx="2013347" cy="2013347"/>
          </a:xfrm>
          <a:custGeom>
            <a:avLst/>
            <a:gdLst>
              <a:gd name="connsiteX0" fmla="*/ 0 w 2274095"/>
              <a:gd name="connsiteY0" fmla="*/ 0 h 2274094"/>
              <a:gd name="connsiteX1" fmla="*/ 2274095 w 2274095"/>
              <a:gd name="connsiteY1" fmla="*/ 0 h 2274094"/>
              <a:gd name="connsiteX2" fmla="*/ 1 w 2274095"/>
              <a:gd name="connsiteY2" fmla="*/ 2274094 h 2274094"/>
              <a:gd name="connsiteX3" fmla="*/ 0 w 2274095"/>
              <a:gd name="connsiteY3" fmla="*/ 2274094 h 2274094"/>
              <a:gd name="connsiteX4" fmla="*/ 0 w 2274095"/>
              <a:gd name="connsiteY4" fmla="*/ 0 h 22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4095" h="2274094">
                <a:moveTo>
                  <a:pt x="0" y="0"/>
                </a:moveTo>
                <a:lnTo>
                  <a:pt x="2274095" y="0"/>
                </a:lnTo>
                <a:cubicBezTo>
                  <a:pt x="2274095" y="1255947"/>
                  <a:pt x="1255948" y="2274094"/>
                  <a:pt x="1" y="2274094"/>
                </a:cubicBezTo>
                <a:lnTo>
                  <a:pt x="0" y="22740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38776" y="4023242"/>
            <a:ext cx="1782362" cy="1199591"/>
            <a:chOff x="4338776" y="4154126"/>
            <a:chExt cx="1782362" cy="1199591"/>
          </a:xfrm>
        </p:grpSpPr>
        <p:grpSp>
          <p:nvGrpSpPr>
            <p:cNvPr id="9" name="Group 5277"/>
            <p:cNvGrpSpPr/>
            <p:nvPr/>
          </p:nvGrpSpPr>
          <p:grpSpPr>
            <a:xfrm>
              <a:off x="5110427" y="4154126"/>
              <a:ext cx="314406" cy="318851"/>
              <a:chOff x="0" y="0"/>
              <a:chExt cx="287338" cy="29140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Shape 5274"/>
              <p:cNvSpPr/>
              <p:nvPr/>
            </p:nvSpPr>
            <p:spPr>
              <a:xfrm>
                <a:off x="0" y="0"/>
                <a:ext cx="287339" cy="16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12" extrusionOk="0">
                    <a:moveTo>
                      <a:pt x="20580" y="8352"/>
                    </a:moveTo>
                    <a:cubicBezTo>
                      <a:pt x="12756" y="864"/>
                      <a:pt x="12756" y="864"/>
                      <a:pt x="12756" y="864"/>
                    </a:cubicBezTo>
                    <a:cubicBezTo>
                      <a:pt x="11735" y="-288"/>
                      <a:pt x="9865" y="-288"/>
                      <a:pt x="8844" y="864"/>
                    </a:cubicBezTo>
                    <a:cubicBezTo>
                      <a:pt x="850" y="8352"/>
                      <a:pt x="850" y="8352"/>
                      <a:pt x="850" y="8352"/>
                    </a:cubicBezTo>
                    <a:cubicBezTo>
                      <a:pt x="340" y="8928"/>
                      <a:pt x="0" y="9792"/>
                      <a:pt x="0" y="10656"/>
                    </a:cubicBezTo>
                    <a:cubicBezTo>
                      <a:pt x="0" y="11520"/>
                      <a:pt x="340" y="12384"/>
                      <a:pt x="850" y="12960"/>
                    </a:cubicBezTo>
                    <a:cubicBezTo>
                      <a:pt x="8844" y="20448"/>
                      <a:pt x="8844" y="20448"/>
                      <a:pt x="8844" y="20448"/>
                    </a:cubicBezTo>
                    <a:cubicBezTo>
                      <a:pt x="9354" y="21024"/>
                      <a:pt x="10035" y="21312"/>
                      <a:pt x="10715" y="21312"/>
                    </a:cubicBezTo>
                    <a:cubicBezTo>
                      <a:pt x="11565" y="21312"/>
                      <a:pt x="12246" y="21024"/>
                      <a:pt x="12756" y="20448"/>
                    </a:cubicBezTo>
                    <a:cubicBezTo>
                      <a:pt x="20580" y="12960"/>
                      <a:pt x="20580" y="12960"/>
                      <a:pt x="20580" y="12960"/>
                    </a:cubicBezTo>
                    <a:cubicBezTo>
                      <a:pt x="21260" y="12384"/>
                      <a:pt x="21600" y="11520"/>
                      <a:pt x="21600" y="10656"/>
                    </a:cubicBezTo>
                    <a:cubicBezTo>
                      <a:pt x="21600" y="9792"/>
                      <a:pt x="21260" y="8928"/>
                      <a:pt x="20580" y="8352"/>
                    </a:cubicBezTo>
                    <a:close/>
                    <a:moveTo>
                      <a:pt x="20239" y="11808"/>
                    </a:moveTo>
                    <a:cubicBezTo>
                      <a:pt x="12416" y="19296"/>
                      <a:pt x="12416" y="19296"/>
                      <a:pt x="12416" y="19296"/>
                    </a:cubicBezTo>
                    <a:cubicBezTo>
                      <a:pt x="11565" y="20160"/>
                      <a:pt x="10035" y="20160"/>
                      <a:pt x="9184" y="19296"/>
                    </a:cubicBezTo>
                    <a:cubicBezTo>
                      <a:pt x="1191" y="11808"/>
                      <a:pt x="1191" y="11808"/>
                      <a:pt x="1191" y="11808"/>
                    </a:cubicBezTo>
                    <a:cubicBezTo>
                      <a:pt x="850" y="11520"/>
                      <a:pt x="680" y="10944"/>
                      <a:pt x="680" y="10656"/>
                    </a:cubicBezTo>
                    <a:cubicBezTo>
                      <a:pt x="680" y="10080"/>
                      <a:pt x="850" y="9792"/>
                      <a:pt x="1191" y="9504"/>
                    </a:cubicBezTo>
                    <a:cubicBezTo>
                      <a:pt x="9184" y="2016"/>
                      <a:pt x="9184" y="2016"/>
                      <a:pt x="9184" y="2016"/>
                    </a:cubicBezTo>
                    <a:cubicBezTo>
                      <a:pt x="9524" y="1440"/>
                      <a:pt x="10205" y="1440"/>
                      <a:pt x="10715" y="1440"/>
                    </a:cubicBezTo>
                    <a:cubicBezTo>
                      <a:pt x="11395" y="1440"/>
                      <a:pt x="11906" y="1440"/>
                      <a:pt x="12416" y="2016"/>
                    </a:cubicBezTo>
                    <a:cubicBezTo>
                      <a:pt x="20239" y="9504"/>
                      <a:pt x="20239" y="9504"/>
                      <a:pt x="20239" y="9504"/>
                    </a:cubicBezTo>
                    <a:cubicBezTo>
                      <a:pt x="20580" y="9792"/>
                      <a:pt x="20750" y="10080"/>
                      <a:pt x="20750" y="10656"/>
                    </a:cubicBezTo>
                    <a:cubicBezTo>
                      <a:pt x="20750" y="10944"/>
                      <a:pt x="20580" y="11520"/>
                      <a:pt x="20239" y="1180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12" name="Shape 5275"/>
              <p:cNvSpPr/>
              <p:nvPr/>
            </p:nvSpPr>
            <p:spPr>
              <a:xfrm>
                <a:off x="0" y="127889"/>
                <a:ext cx="28733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0" y="0"/>
                    </a:moveTo>
                    <a:cubicBezTo>
                      <a:pt x="20409" y="0"/>
                      <a:pt x="20239" y="0"/>
                      <a:pt x="20069" y="480"/>
                    </a:cubicBezTo>
                    <a:cubicBezTo>
                      <a:pt x="20069" y="960"/>
                      <a:pt x="20069" y="1920"/>
                      <a:pt x="20239" y="1920"/>
                    </a:cubicBezTo>
                    <a:cubicBezTo>
                      <a:pt x="20580" y="2400"/>
                      <a:pt x="20750" y="3360"/>
                      <a:pt x="20750" y="3840"/>
                    </a:cubicBezTo>
                    <a:cubicBezTo>
                      <a:pt x="20750" y="4800"/>
                      <a:pt x="20580" y="5280"/>
                      <a:pt x="20239" y="5760"/>
                    </a:cubicBezTo>
                    <a:cubicBezTo>
                      <a:pt x="12416" y="18240"/>
                      <a:pt x="12416" y="18240"/>
                      <a:pt x="12416" y="18240"/>
                    </a:cubicBezTo>
                    <a:cubicBezTo>
                      <a:pt x="11565" y="19680"/>
                      <a:pt x="10035" y="19680"/>
                      <a:pt x="9184" y="18240"/>
                    </a:cubicBezTo>
                    <a:cubicBezTo>
                      <a:pt x="1191" y="5760"/>
                      <a:pt x="1191" y="5760"/>
                      <a:pt x="1191" y="5760"/>
                    </a:cubicBezTo>
                    <a:cubicBezTo>
                      <a:pt x="850" y="5280"/>
                      <a:pt x="680" y="4800"/>
                      <a:pt x="680" y="3840"/>
                    </a:cubicBezTo>
                    <a:cubicBezTo>
                      <a:pt x="680" y="3360"/>
                      <a:pt x="850" y="2400"/>
                      <a:pt x="1191" y="1920"/>
                    </a:cubicBezTo>
                    <a:cubicBezTo>
                      <a:pt x="1361" y="1920"/>
                      <a:pt x="1531" y="960"/>
                      <a:pt x="1361" y="480"/>
                    </a:cubicBezTo>
                    <a:cubicBezTo>
                      <a:pt x="1361" y="0"/>
                      <a:pt x="1020" y="0"/>
                      <a:pt x="850" y="0"/>
                    </a:cubicBezTo>
                    <a:cubicBezTo>
                      <a:pt x="340" y="960"/>
                      <a:pt x="0" y="2400"/>
                      <a:pt x="0" y="3840"/>
                    </a:cubicBezTo>
                    <a:cubicBezTo>
                      <a:pt x="0" y="5280"/>
                      <a:pt x="340" y="6720"/>
                      <a:pt x="850" y="7680"/>
                    </a:cubicBezTo>
                    <a:cubicBezTo>
                      <a:pt x="8844" y="20160"/>
                      <a:pt x="8844" y="20160"/>
                      <a:pt x="8844" y="20160"/>
                    </a:cubicBezTo>
                    <a:cubicBezTo>
                      <a:pt x="9354" y="21120"/>
                      <a:pt x="10035" y="21600"/>
                      <a:pt x="10715" y="21600"/>
                    </a:cubicBezTo>
                    <a:cubicBezTo>
                      <a:pt x="11395" y="21600"/>
                      <a:pt x="12246" y="21120"/>
                      <a:pt x="12756" y="20160"/>
                    </a:cubicBezTo>
                    <a:cubicBezTo>
                      <a:pt x="20580" y="7680"/>
                      <a:pt x="20580" y="7680"/>
                      <a:pt x="20580" y="7680"/>
                    </a:cubicBezTo>
                    <a:cubicBezTo>
                      <a:pt x="21260" y="6720"/>
                      <a:pt x="21600" y="5280"/>
                      <a:pt x="21600" y="3840"/>
                    </a:cubicBezTo>
                    <a:cubicBezTo>
                      <a:pt x="21600" y="2400"/>
                      <a:pt x="21260" y="960"/>
                      <a:pt x="2058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13" name="Shape 5276"/>
              <p:cNvSpPr/>
              <p:nvPr/>
            </p:nvSpPr>
            <p:spPr>
              <a:xfrm>
                <a:off x="0" y="189801"/>
                <a:ext cx="28733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80" y="0"/>
                    </a:moveTo>
                    <a:cubicBezTo>
                      <a:pt x="20409" y="0"/>
                      <a:pt x="20239" y="0"/>
                      <a:pt x="20069" y="480"/>
                    </a:cubicBezTo>
                    <a:cubicBezTo>
                      <a:pt x="20069" y="960"/>
                      <a:pt x="20069" y="1440"/>
                      <a:pt x="20239" y="1920"/>
                    </a:cubicBezTo>
                    <a:cubicBezTo>
                      <a:pt x="20580" y="2400"/>
                      <a:pt x="20750" y="3360"/>
                      <a:pt x="20750" y="3840"/>
                    </a:cubicBezTo>
                    <a:cubicBezTo>
                      <a:pt x="20750" y="4800"/>
                      <a:pt x="20580" y="5280"/>
                      <a:pt x="20239" y="5760"/>
                    </a:cubicBezTo>
                    <a:cubicBezTo>
                      <a:pt x="12416" y="18240"/>
                      <a:pt x="12416" y="18240"/>
                      <a:pt x="12416" y="18240"/>
                    </a:cubicBezTo>
                    <a:cubicBezTo>
                      <a:pt x="11565" y="19680"/>
                      <a:pt x="10035" y="19680"/>
                      <a:pt x="9184" y="18240"/>
                    </a:cubicBezTo>
                    <a:cubicBezTo>
                      <a:pt x="1191" y="5760"/>
                      <a:pt x="1191" y="5760"/>
                      <a:pt x="1191" y="5760"/>
                    </a:cubicBezTo>
                    <a:cubicBezTo>
                      <a:pt x="850" y="5280"/>
                      <a:pt x="680" y="4800"/>
                      <a:pt x="680" y="3840"/>
                    </a:cubicBezTo>
                    <a:cubicBezTo>
                      <a:pt x="680" y="3360"/>
                      <a:pt x="850" y="2400"/>
                      <a:pt x="1191" y="1920"/>
                    </a:cubicBezTo>
                    <a:cubicBezTo>
                      <a:pt x="1361" y="1440"/>
                      <a:pt x="1531" y="960"/>
                      <a:pt x="1361" y="480"/>
                    </a:cubicBezTo>
                    <a:cubicBezTo>
                      <a:pt x="1361" y="0"/>
                      <a:pt x="1020" y="0"/>
                      <a:pt x="850" y="0"/>
                    </a:cubicBezTo>
                    <a:cubicBezTo>
                      <a:pt x="340" y="960"/>
                      <a:pt x="0" y="2400"/>
                      <a:pt x="0" y="3840"/>
                    </a:cubicBezTo>
                    <a:cubicBezTo>
                      <a:pt x="0" y="5280"/>
                      <a:pt x="340" y="6720"/>
                      <a:pt x="850" y="7680"/>
                    </a:cubicBezTo>
                    <a:cubicBezTo>
                      <a:pt x="8844" y="20160"/>
                      <a:pt x="8844" y="20160"/>
                      <a:pt x="8844" y="20160"/>
                    </a:cubicBezTo>
                    <a:cubicBezTo>
                      <a:pt x="9354" y="21120"/>
                      <a:pt x="10035" y="21600"/>
                      <a:pt x="10715" y="21600"/>
                    </a:cubicBezTo>
                    <a:cubicBezTo>
                      <a:pt x="11395" y="21600"/>
                      <a:pt x="12246" y="21120"/>
                      <a:pt x="12756" y="20160"/>
                    </a:cubicBezTo>
                    <a:cubicBezTo>
                      <a:pt x="20580" y="7680"/>
                      <a:pt x="20580" y="7680"/>
                      <a:pt x="20580" y="7680"/>
                    </a:cubicBezTo>
                    <a:cubicBezTo>
                      <a:pt x="21260" y="6720"/>
                      <a:pt x="21600" y="5280"/>
                      <a:pt x="21600" y="3840"/>
                    </a:cubicBezTo>
                    <a:cubicBezTo>
                      <a:pt x="21600" y="2400"/>
                      <a:pt x="21260" y="960"/>
                      <a:pt x="2058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338776" y="4616482"/>
              <a:ext cx="178236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4</a:t>
              </a:r>
              <a:endPara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58406" y="2350197"/>
            <a:ext cx="1782362" cy="1114805"/>
            <a:chOff x="6058406" y="2481081"/>
            <a:chExt cx="1782362" cy="1114805"/>
          </a:xfrm>
        </p:grpSpPr>
        <p:grpSp>
          <p:nvGrpSpPr>
            <p:cNvPr id="15" name="Group 5052"/>
            <p:cNvGrpSpPr/>
            <p:nvPr/>
          </p:nvGrpSpPr>
          <p:grpSpPr>
            <a:xfrm>
              <a:off x="6891200" y="2481081"/>
              <a:ext cx="295058" cy="317879"/>
              <a:chOff x="0" y="0"/>
              <a:chExt cx="269657" cy="29051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7" name="Shape 5050"/>
              <p:cNvSpPr/>
              <p:nvPr/>
            </p:nvSpPr>
            <p:spPr>
              <a:xfrm>
                <a:off x="0" y="0"/>
                <a:ext cx="269658" cy="29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9" h="21600" extrusionOk="0">
                    <a:moveTo>
                      <a:pt x="262" y="16200"/>
                    </a:moveTo>
                    <a:cubicBezTo>
                      <a:pt x="784" y="17044"/>
                      <a:pt x="2004" y="17550"/>
                      <a:pt x="3920" y="17550"/>
                    </a:cubicBezTo>
                    <a:cubicBezTo>
                      <a:pt x="3920" y="17550"/>
                      <a:pt x="3920" y="17550"/>
                      <a:pt x="3920" y="17550"/>
                    </a:cubicBezTo>
                    <a:cubicBezTo>
                      <a:pt x="4617" y="17550"/>
                      <a:pt x="5488" y="17550"/>
                      <a:pt x="6533" y="17381"/>
                    </a:cubicBezTo>
                    <a:cubicBezTo>
                      <a:pt x="7404" y="19912"/>
                      <a:pt x="8797" y="21600"/>
                      <a:pt x="10365" y="21600"/>
                    </a:cubicBezTo>
                    <a:cubicBezTo>
                      <a:pt x="11933" y="21600"/>
                      <a:pt x="13326" y="19912"/>
                      <a:pt x="14197" y="17381"/>
                    </a:cubicBezTo>
                    <a:cubicBezTo>
                      <a:pt x="15242" y="17550"/>
                      <a:pt x="16113" y="17550"/>
                      <a:pt x="16810" y="17550"/>
                    </a:cubicBezTo>
                    <a:cubicBezTo>
                      <a:pt x="16810" y="17550"/>
                      <a:pt x="16810" y="17550"/>
                      <a:pt x="16810" y="17550"/>
                    </a:cubicBezTo>
                    <a:cubicBezTo>
                      <a:pt x="18726" y="17550"/>
                      <a:pt x="19946" y="17044"/>
                      <a:pt x="20468" y="16200"/>
                    </a:cubicBezTo>
                    <a:cubicBezTo>
                      <a:pt x="21165" y="15019"/>
                      <a:pt x="20468" y="12994"/>
                      <a:pt x="18378" y="10800"/>
                    </a:cubicBezTo>
                    <a:cubicBezTo>
                      <a:pt x="20468" y="8606"/>
                      <a:pt x="21165" y="6581"/>
                      <a:pt x="20468" y="5400"/>
                    </a:cubicBezTo>
                    <a:cubicBezTo>
                      <a:pt x="19946" y="4556"/>
                      <a:pt x="18726" y="4050"/>
                      <a:pt x="16810" y="4050"/>
                    </a:cubicBezTo>
                    <a:cubicBezTo>
                      <a:pt x="16113" y="4050"/>
                      <a:pt x="15242" y="4050"/>
                      <a:pt x="14197" y="4219"/>
                    </a:cubicBezTo>
                    <a:cubicBezTo>
                      <a:pt x="13326" y="1688"/>
                      <a:pt x="11933" y="0"/>
                      <a:pt x="10365" y="0"/>
                    </a:cubicBezTo>
                    <a:cubicBezTo>
                      <a:pt x="8797" y="0"/>
                      <a:pt x="7404" y="1688"/>
                      <a:pt x="6533" y="4219"/>
                    </a:cubicBezTo>
                    <a:cubicBezTo>
                      <a:pt x="5488" y="4050"/>
                      <a:pt x="4617" y="4050"/>
                      <a:pt x="3920" y="4050"/>
                    </a:cubicBezTo>
                    <a:cubicBezTo>
                      <a:pt x="2004" y="4050"/>
                      <a:pt x="784" y="4556"/>
                      <a:pt x="262" y="5400"/>
                    </a:cubicBezTo>
                    <a:cubicBezTo>
                      <a:pt x="-435" y="6581"/>
                      <a:pt x="262" y="8606"/>
                      <a:pt x="2352" y="10800"/>
                    </a:cubicBezTo>
                    <a:cubicBezTo>
                      <a:pt x="262" y="12994"/>
                      <a:pt x="-435" y="15019"/>
                      <a:pt x="262" y="16200"/>
                    </a:cubicBezTo>
                    <a:close/>
                    <a:moveTo>
                      <a:pt x="10365" y="20925"/>
                    </a:moveTo>
                    <a:cubicBezTo>
                      <a:pt x="9146" y="20925"/>
                      <a:pt x="7926" y="19406"/>
                      <a:pt x="7055" y="17213"/>
                    </a:cubicBezTo>
                    <a:cubicBezTo>
                      <a:pt x="8275" y="16875"/>
                      <a:pt x="9320" y="16537"/>
                      <a:pt x="10365" y="16031"/>
                    </a:cubicBezTo>
                    <a:cubicBezTo>
                      <a:pt x="11410" y="16537"/>
                      <a:pt x="12455" y="16875"/>
                      <a:pt x="13675" y="17213"/>
                    </a:cubicBezTo>
                    <a:cubicBezTo>
                      <a:pt x="12804" y="19406"/>
                      <a:pt x="11584" y="20925"/>
                      <a:pt x="10365" y="20925"/>
                    </a:cubicBezTo>
                    <a:close/>
                    <a:moveTo>
                      <a:pt x="6184" y="10800"/>
                    </a:moveTo>
                    <a:cubicBezTo>
                      <a:pt x="6184" y="9956"/>
                      <a:pt x="6184" y="9281"/>
                      <a:pt x="6359" y="8437"/>
                    </a:cubicBezTo>
                    <a:cubicBezTo>
                      <a:pt x="6881" y="8100"/>
                      <a:pt x="7578" y="7762"/>
                      <a:pt x="8275" y="7256"/>
                    </a:cubicBezTo>
                    <a:cubicBezTo>
                      <a:pt x="8971" y="6919"/>
                      <a:pt x="9668" y="6581"/>
                      <a:pt x="10365" y="6244"/>
                    </a:cubicBezTo>
                    <a:cubicBezTo>
                      <a:pt x="11062" y="6581"/>
                      <a:pt x="11759" y="6919"/>
                      <a:pt x="12455" y="7256"/>
                    </a:cubicBezTo>
                    <a:cubicBezTo>
                      <a:pt x="13152" y="7762"/>
                      <a:pt x="13849" y="8100"/>
                      <a:pt x="14371" y="8437"/>
                    </a:cubicBezTo>
                    <a:cubicBezTo>
                      <a:pt x="14546" y="9281"/>
                      <a:pt x="14546" y="9956"/>
                      <a:pt x="14546" y="10800"/>
                    </a:cubicBezTo>
                    <a:cubicBezTo>
                      <a:pt x="14546" y="11644"/>
                      <a:pt x="14546" y="12319"/>
                      <a:pt x="14371" y="13162"/>
                    </a:cubicBezTo>
                    <a:cubicBezTo>
                      <a:pt x="13849" y="13500"/>
                      <a:pt x="13152" y="13838"/>
                      <a:pt x="12455" y="14344"/>
                    </a:cubicBezTo>
                    <a:cubicBezTo>
                      <a:pt x="11759" y="14681"/>
                      <a:pt x="11062" y="15019"/>
                      <a:pt x="10365" y="15356"/>
                    </a:cubicBezTo>
                    <a:cubicBezTo>
                      <a:pt x="9668" y="15019"/>
                      <a:pt x="8971" y="14681"/>
                      <a:pt x="8275" y="14344"/>
                    </a:cubicBezTo>
                    <a:cubicBezTo>
                      <a:pt x="7578" y="13838"/>
                      <a:pt x="6881" y="13500"/>
                      <a:pt x="6359" y="13162"/>
                    </a:cubicBezTo>
                    <a:cubicBezTo>
                      <a:pt x="6184" y="12319"/>
                      <a:pt x="6184" y="11644"/>
                      <a:pt x="6184" y="10800"/>
                    </a:cubicBezTo>
                    <a:close/>
                    <a:moveTo>
                      <a:pt x="5488" y="12487"/>
                    </a:moveTo>
                    <a:cubicBezTo>
                      <a:pt x="4791" y="11981"/>
                      <a:pt x="4094" y="11475"/>
                      <a:pt x="3397" y="10800"/>
                    </a:cubicBezTo>
                    <a:cubicBezTo>
                      <a:pt x="4094" y="10125"/>
                      <a:pt x="4791" y="9619"/>
                      <a:pt x="5488" y="9113"/>
                    </a:cubicBezTo>
                    <a:cubicBezTo>
                      <a:pt x="5488" y="9619"/>
                      <a:pt x="5488" y="10125"/>
                      <a:pt x="5488" y="10800"/>
                    </a:cubicBezTo>
                    <a:cubicBezTo>
                      <a:pt x="5488" y="11475"/>
                      <a:pt x="5488" y="11981"/>
                      <a:pt x="5488" y="12487"/>
                    </a:cubicBezTo>
                    <a:close/>
                    <a:moveTo>
                      <a:pt x="6359" y="7594"/>
                    </a:moveTo>
                    <a:cubicBezTo>
                      <a:pt x="6533" y="6750"/>
                      <a:pt x="6707" y="5906"/>
                      <a:pt x="6881" y="5063"/>
                    </a:cubicBezTo>
                    <a:cubicBezTo>
                      <a:pt x="7752" y="5231"/>
                      <a:pt x="8623" y="5569"/>
                      <a:pt x="9494" y="5906"/>
                    </a:cubicBezTo>
                    <a:cubicBezTo>
                      <a:pt x="8971" y="6075"/>
                      <a:pt x="8449" y="6413"/>
                      <a:pt x="7926" y="6750"/>
                    </a:cubicBezTo>
                    <a:cubicBezTo>
                      <a:pt x="7404" y="7087"/>
                      <a:pt x="6881" y="7256"/>
                      <a:pt x="6359" y="7594"/>
                    </a:cubicBezTo>
                    <a:close/>
                    <a:moveTo>
                      <a:pt x="11236" y="5906"/>
                    </a:moveTo>
                    <a:cubicBezTo>
                      <a:pt x="12107" y="5569"/>
                      <a:pt x="12978" y="5231"/>
                      <a:pt x="13849" y="5063"/>
                    </a:cubicBezTo>
                    <a:cubicBezTo>
                      <a:pt x="14023" y="5906"/>
                      <a:pt x="14197" y="6750"/>
                      <a:pt x="14371" y="7594"/>
                    </a:cubicBezTo>
                    <a:cubicBezTo>
                      <a:pt x="13849" y="7256"/>
                      <a:pt x="13326" y="7087"/>
                      <a:pt x="12804" y="6750"/>
                    </a:cubicBezTo>
                    <a:cubicBezTo>
                      <a:pt x="12281" y="6413"/>
                      <a:pt x="11759" y="6075"/>
                      <a:pt x="11236" y="5906"/>
                    </a:cubicBezTo>
                    <a:close/>
                    <a:moveTo>
                      <a:pt x="15242" y="9113"/>
                    </a:moveTo>
                    <a:cubicBezTo>
                      <a:pt x="15939" y="9619"/>
                      <a:pt x="16636" y="10125"/>
                      <a:pt x="17333" y="10800"/>
                    </a:cubicBezTo>
                    <a:cubicBezTo>
                      <a:pt x="16636" y="11475"/>
                      <a:pt x="15939" y="11981"/>
                      <a:pt x="15242" y="12487"/>
                    </a:cubicBezTo>
                    <a:cubicBezTo>
                      <a:pt x="15242" y="11981"/>
                      <a:pt x="15242" y="11475"/>
                      <a:pt x="15242" y="10800"/>
                    </a:cubicBezTo>
                    <a:cubicBezTo>
                      <a:pt x="15242" y="10125"/>
                      <a:pt x="15242" y="9619"/>
                      <a:pt x="15242" y="9113"/>
                    </a:cubicBezTo>
                    <a:close/>
                    <a:moveTo>
                      <a:pt x="14371" y="14006"/>
                    </a:moveTo>
                    <a:cubicBezTo>
                      <a:pt x="14197" y="14850"/>
                      <a:pt x="14023" y="15694"/>
                      <a:pt x="13849" y="16537"/>
                    </a:cubicBezTo>
                    <a:cubicBezTo>
                      <a:pt x="12978" y="16369"/>
                      <a:pt x="12107" y="16031"/>
                      <a:pt x="11236" y="15694"/>
                    </a:cubicBezTo>
                    <a:cubicBezTo>
                      <a:pt x="11759" y="15525"/>
                      <a:pt x="12281" y="15188"/>
                      <a:pt x="12804" y="14850"/>
                    </a:cubicBezTo>
                    <a:cubicBezTo>
                      <a:pt x="13326" y="14512"/>
                      <a:pt x="13849" y="14344"/>
                      <a:pt x="14371" y="14006"/>
                    </a:cubicBezTo>
                    <a:close/>
                    <a:moveTo>
                      <a:pt x="7926" y="14850"/>
                    </a:moveTo>
                    <a:cubicBezTo>
                      <a:pt x="8449" y="15188"/>
                      <a:pt x="8971" y="15525"/>
                      <a:pt x="9494" y="15694"/>
                    </a:cubicBezTo>
                    <a:cubicBezTo>
                      <a:pt x="8623" y="16031"/>
                      <a:pt x="7752" y="16369"/>
                      <a:pt x="6881" y="16537"/>
                    </a:cubicBezTo>
                    <a:cubicBezTo>
                      <a:pt x="6707" y="15694"/>
                      <a:pt x="6533" y="14850"/>
                      <a:pt x="6359" y="14006"/>
                    </a:cubicBezTo>
                    <a:cubicBezTo>
                      <a:pt x="6881" y="14344"/>
                      <a:pt x="7404" y="14512"/>
                      <a:pt x="7926" y="14850"/>
                    </a:cubicBezTo>
                    <a:close/>
                    <a:moveTo>
                      <a:pt x="19771" y="15862"/>
                    </a:moveTo>
                    <a:cubicBezTo>
                      <a:pt x="19423" y="16537"/>
                      <a:pt x="18378" y="16875"/>
                      <a:pt x="16810" y="16875"/>
                    </a:cubicBezTo>
                    <a:cubicBezTo>
                      <a:pt x="16113" y="16875"/>
                      <a:pt x="15242" y="16875"/>
                      <a:pt x="14546" y="16706"/>
                    </a:cubicBezTo>
                    <a:cubicBezTo>
                      <a:pt x="14720" y="15694"/>
                      <a:pt x="14894" y="14681"/>
                      <a:pt x="15068" y="13500"/>
                    </a:cubicBezTo>
                    <a:cubicBezTo>
                      <a:pt x="16113" y="12825"/>
                      <a:pt x="17159" y="11981"/>
                      <a:pt x="17855" y="11306"/>
                    </a:cubicBezTo>
                    <a:cubicBezTo>
                      <a:pt x="19597" y="13162"/>
                      <a:pt x="20468" y="14850"/>
                      <a:pt x="19771" y="15862"/>
                    </a:cubicBezTo>
                    <a:close/>
                    <a:moveTo>
                      <a:pt x="16810" y="4725"/>
                    </a:moveTo>
                    <a:cubicBezTo>
                      <a:pt x="18378" y="4725"/>
                      <a:pt x="19423" y="5063"/>
                      <a:pt x="19771" y="5737"/>
                    </a:cubicBezTo>
                    <a:cubicBezTo>
                      <a:pt x="20468" y="6750"/>
                      <a:pt x="19597" y="8437"/>
                      <a:pt x="17855" y="10294"/>
                    </a:cubicBezTo>
                    <a:cubicBezTo>
                      <a:pt x="17159" y="9619"/>
                      <a:pt x="16113" y="8775"/>
                      <a:pt x="15068" y="8100"/>
                    </a:cubicBezTo>
                    <a:cubicBezTo>
                      <a:pt x="14894" y="6919"/>
                      <a:pt x="14720" y="5906"/>
                      <a:pt x="14546" y="4894"/>
                    </a:cubicBezTo>
                    <a:cubicBezTo>
                      <a:pt x="15242" y="4725"/>
                      <a:pt x="16113" y="4725"/>
                      <a:pt x="16810" y="4725"/>
                    </a:cubicBezTo>
                    <a:close/>
                    <a:moveTo>
                      <a:pt x="10365" y="675"/>
                    </a:moveTo>
                    <a:cubicBezTo>
                      <a:pt x="11584" y="675"/>
                      <a:pt x="12804" y="2194"/>
                      <a:pt x="13675" y="4388"/>
                    </a:cubicBezTo>
                    <a:cubicBezTo>
                      <a:pt x="12455" y="4725"/>
                      <a:pt x="11410" y="5063"/>
                      <a:pt x="10365" y="5569"/>
                    </a:cubicBezTo>
                    <a:cubicBezTo>
                      <a:pt x="9320" y="5063"/>
                      <a:pt x="8275" y="4725"/>
                      <a:pt x="7055" y="4388"/>
                    </a:cubicBezTo>
                    <a:cubicBezTo>
                      <a:pt x="7926" y="2194"/>
                      <a:pt x="9146" y="675"/>
                      <a:pt x="10365" y="675"/>
                    </a:cubicBezTo>
                    <a:close/>
                    <a:moveTo>
                      <a:pt x="959" y="5737"/>
                    </a:moveTo>
                    <a:cubicBezTo>
                      <a:pt x="1307" y="5063"/>
                      <a:pt x="2352" y="4725"/>
                      <a:pt x="3920" y="4725"/>
                    </a:cubicBezTo>
                    <a:cubicBezTo>
                      <a:pt x="4617" y="4725"/>
                      <a:pt x="5488" y="4725"/>
                      <a:pt x="6184" y="4894"/>
                    </a:cubicBezTo>
                    <a:cubicBezTo>
                      <a:pt x="6010" y="5906"/>
                      <a:pt x="5836" y="6919"/>
                      <a:pt x="5662" y="8100"/>
                    </a:cubicBezTo>
                    <a:cubicBezTo>
                      <a:pt x="4617" y="8775"/>
                      <a:pt x="3571" y="9619"/>
                      <a:pt x="2875" y="10294"/>
                    </a:cubicBezTo>
                    <a:cubicBezTo>
                      <a:pt x="1133" y="8437"/>
                      <a:pt x="262" y="6750"/>
                      <a:pt x="959" y="5737"/>
                    </a:cubicBezTo>
                    <a:close/>
                    <a:moveTo>
                      <a:pt x="2875" y="11306"/>
                    </a:moveTo>
                    <a:cubicBezTo>
                      <a:pt x="3571" y="11981"/>
                      <a:pt x="4617" y="12825"/>
                      <a:pt x="5662" y="13500"/>
                    </a:cubicBezTo>
                    <a:cubicBezTo>
                      <a:pt x="5836" y="14681"/>
                      <a:pt x="6010" y="15694"/>
                      <a:pt x="6184" y="16706"/>
                    </a:cubicBezTo>
                    <a:cubicBezTo>
                      <a:pt x="5488" y="16875"/>
                      <a:pt x="4617" y="16875"/>
                      <a:pt x="3920" y="16875"/>
                    </a:cubicBezTo>
                    <a:cubicBezTo>
                      <a:pt x="3920" y="16875"/>
                      <a:pt x="3920" y="16875"/>
                      <a:pt x="3920" y="16875"/>
                    </a:cubicBezTo>
                    <a:cubicBezTo>
                      <a:pt x="2352" y="16875"/>
                      <a:pt x="1307" y="16537"/>
                      <a:pt x="959" y="15862"/>
                    </a:cubicBezTo>
                    <a:cubicBezTo>
                      <a:pt x="262" y="14850"/>
                      <a:pt x="1133" y="13162"/>
                      <a:pt x="2875" y="1130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18" name="Shape 5051"/>
              <p:cNvSpPr/>
              <p:nvPr/>
            </p:nvSpPr>
            <p:spPr>
              <a:xfrm>
                <a:off x="111809" y="122238"/>
                <a:ext cx="46039" cy="4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058406" y="2858651"/>
              <a:ext cx="178236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2</a:t>
              </a:r>
              <a:endPara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58406" y="4024215"/>
            <a:ext cx="1782362" cy="1198618"/>
            <a:chOff x="6058406" y="4155099"/>
            <a:chExt cx="1782362" cy="1198618"/>
          </a:xfrm>
        </p:grpSpPr>
        <p:grpSp>
          <p:nvGrpSpPr>
            <p:cNvPr id="20" name="Group 4942"/>
            <p:cNvGrpSpPr/>
            <p:nvPr/>
          </p:nvGrpSpPr>
          <p:grpSpPr>
            <a:xfrm>
              <a:off x="6890212" y="4155099"/>
              <a:ext cx="297034" cy="317878"/>
              <a:chOff x="0" y="0"/>
              <a:chExt cx="271463" cy="290512"/>
            </a:xfrm>
            <a:solidFill>
              <a:schemeClr val="bg1"/>
            </a:solidFill>
          </p:grpSpPr>
          <p:sp>
            <p:nvSpPr>
              <p:cNvPr id="22" name="Shape 4936"/>
              <p:cNvSpPr/>
              <p:nvPr/>
            </p:nvSpPr>
            <p:spPr>
              <a:xfrm>
                <a:off x="7937" y="17463"/>
                <a:ext cx="254001" cy="25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21" y="0"/>
                      <a:pt x="0" y="4821"/>
                      <a:pt x="0" y="10800"/>
                    </a:cubicBezTo>
                    <a:cubicBezTo>
                      <a:pt x="0" y="16779"/>
                      <a:pt x="4821" y="21600"/>
                      <a:pt x="10800" y="21600"/>
                    </a:cubicBezTo>
                    <a:cubicBezTo>
                      <a:pt x="16779" y="21600"/>
                      <a:pt x="21600" y="16779"/>
                      <a:pt x="21600" y="10800"/>
                    </a:cubicBezTo>
                    <a:cubicBezTo>
                      <a:pt x="21600" y="4821"/>
                      <a:pt x="16779" y="0"/>
                      <a:pt x="10800" y="0"/>
                    </a:cubicBezTo>
                    <a:close/>
                    <a:moveTo>
                      <a:pt x="10800" y="20829"/>
                    </a:moveTo>
                    <a:cubicBezTo>
                      <a:pt x="5207" y="20829"/>
                      <a:pt x="771" y="16393"/>
                      <a:pt x="771" y="10800"/>
                    </a:cubicBezTo>
                    <a:cubicBezTo>
                      <a:pt x="771" y="5207"/>
                      <a:pt x="5207" y="771"/>
                      <a:pt x="10800" y="771"/>
                    </a:cubicBezTo>
                    <a:cubicBezTo>
                      <a:pt x="16393" y="771"/>
                      <a:pt x="20829" y="5207"/>
                      <a:pt x="20829" y="10800"/>
                    </a:cubicBezTo>
                    <a:cubicBezTo>
                      <a:pt x="20829" y="16393"/>
                      <a:pt x="16393" y="20829"/>
                      <a:pt x="10800" y="208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23" name="Shape 4937"/>
              <p:cNvSpPr/>
              <p:nvPr/>
            </p:nvSpPr>
            <p:spPr>
              <a:xfrm>
                <a:off x="0" y="0"/>
                <a:ext cx="80964" cy="8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0" y="0"/>
                    </a:moveTo>
                    <a:cubicBezTo>
                      <a:pt x="7800" y="0"/>
                      <a:pt x="0" y="7800"/>
                      <a:pt x="0" y="18000"/>
                    </a:cubicBezTo>
                    <a:cubicBezTo>
                      <a:pt x="0" y="20400"/>
                      <a:pt x="0" y="20400"/>
                      <a:pt x="0" y="20400"/>
                    </a:cubicBezTo>
                    <a:cubicBezTo>
                      <a:pt x="0" y="21000"/>
                      <a:pt x="600" y="21600"/>
                      <a:pt x="1200" y="21600"/>
                    </a:cubicBezTo>
                    <a:cubicBezTo>
                      <a:pt x="1800" y="21600"/>
                      <a:pt x="2400" y="21000"/>
                      <a:pt x="2400" y="20400"/>
                    </a:cubicBezTo>
                    <a:cubicBezTo>
                      <a:pt x="2400" y="18000"/>
                      <a:pt x="2400" y="18000"/>
                      <a:pt x="2400" y="18000"/>
                    </a:cubicBezTo>
                    <a:cubicBezTo>
                      <a:pt x="2400" y="9600"/>
                      <a:pt x="9600" y="2400"/>
                      <a:pt x="18000" y="2400"/>
                    </a:cubicBezTo>
                    <a:cubicBezTo>
                      <a:pt x="20400" y="2400"/>
                      <a:pt x="20400" y="2400"/>
                      <a:pt x="20400" y="2400"/>
                    </a:cubicBezTo>
                    <a:cubicBezTo>
                      <a:pt x="21000" y="2400"/>
                      <a:pt x="21600" y="1800"/>
                      <a:pt x="21600" y="1200"/>
                    </a:cubicBezTo>
                    <a:cubicBezTo>
                      <a:pt x="21600" y="600"/>
                      <a:pt x="21000" y="0"/>
                      <a:pt x="20400" y="0"/>
                    </a:cubicBezTo>
                    <a:lnTo>
                      <a:pt x="180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24" name="Shape 4938"/>
              <p:cNvSpPr/>
              <p:nvPr/>
            </p:nvSpPr>
            <p:spPr>
              <a:xfrm>
                <a:off x="190500" y="0"/>
                <a:ext cx="80964" cy="80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cubicBezTo>
                      <a:pt x="1200" y="0"/>
                      <a:pt x="1200" y="0"/>
                      <a:pt x="1200" y="0"/>
                    </a:cubicBezTo>
                    <a:cubicBezTo>
                      <a:pt x="600" y="0"/>
                      <a:pt x="0" y="600"/>
                      <a:pt x="0" y="1200"/>
                    </a:cubicBezTo>
                    <a:cubicBezTo>
                      <a:pt x="0" y="1800"/>
                      <a:pt x="600" y="2400"/>
                      <a:pt x="1200" y="2400"/>
                    </a:cubicBezTo>
                    <a:cubicBezTo>
                      <a:pt x="3600" y="2400"/>
                      <a:pt x="3600" y="2400"/>
                      <a:pt x="3600" y="2400"/>
                    </a:cubicBezTo>
                    <a:cubicBezTo>
                      <a:pt x="12000" y="2400"/>
                      <a:pt x="19200" y="9600"/>
                      <a:pt x="19200" y="18000"/>
                    </a:cubicBezTo>
                    <a:cubicBezTo>
                      <a:pt x="19200" y="20400"/>
                      <a:pt x="19200" y="20400"/>
                      <a:pt x="19200" y="20400"/>
                    </a:cubicBezTo>
                    <a:cubicBezTo>
                      <a:pt x="19200" y="21000"/>
                      <a:pt x="19200" y="21600"/>
                      <a:pt x="20400" y="21600"/>
                    </a:cubicBezTo>
                    <a:cubicBezTo>
                      <a:pt x="21000" y="21600"/>
                      <a:pt x="21600" y="21000"/>
                      <a:pt x="21600" y="20400"/>
                    </a:cubicBezTo>
                    <a:cubicBezTo>
                      <a:pt x="21600" y="18000"/>
                      <a:pt x="21600" y="18000"/>
                      <a:pt x="21600" y="18000"/>
                    </a:cubicBezTo>
                    <a:cubicBezTo>
                      <a:pt x="21600" y="7800"/>
                      <a:pt x="13200" y="0"/>
                      <a:pt x="360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25" name="Shape 4939"/>
              <p:cNvSpPr/>
              <p:nvPr/>
            </p:nvSpPr>
            <p:spPr>
              <a:xfrm>
                <a:off x="127000" y="79375"/>
                <a:ext cx="53413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extrusionOk="0">
                    <a:moveTo>
                      <a:pt x="3600" y="12226"/>
                    </a:moveTo>
                    <a:cubicBezTo>
                      <a:pt x="3600" y="815"/>
                      <a:pt x="3600" y="815"/>
                      <a:pt x="3600" y="815"/>
                    </a:cubicBezTo>
                    <a:cubicBezTo>
                      <a:pt x="3600" y="408"/>
                      <a:pt x="2700" y="0"/>
                      <a:pt x="1800" y="0"/>
                    </a:cubicBezTo>
                    <a:cubicBezTo>
                      <a:pt x="900" y="0"/>
                      <a:pt x="0" y="408"/>
                      <a:pt x="0" y="815"/>
                    </a:cubicBezTo>
                    <a:cubicBezTo>
                      <a:pt x="0" y="12634"/>
                      <a:pt x="0" y="12634"/>
                      <a:pt x="0" y="12634"/>
                    </a:cubicBezTo>
                    <a:cubicBezTo>
                      <a:pt x="0" y="13042"/>
                      <a:pt x="0" y="13042"/>
                      <a:pt x="900" y="13042"/>
                    </a:cubicBezTo>
                    <a:cubicBezTo>
                      <a:pt x="18000" y="21192"/>
                      <a:pt x="18000" y="21192"/>
                      <a:pt x="18000" y="21192"/>
                    </a:cubicBezTo>
                    <a:cubicBezTo>
                      <a:pt x="18900" y="21192"/>
                      <a:pt x="18900" y="21600"/>
                      <a:pt x="19800" y="21600"/>
                    </a:cubicBezTo>
                    <a:cubicBezTo>
                      <a:pt x="19800" y="21600"/>
                      <a:pt x="20700" y="21192"/>
                      <a:pt x="20700" y="21192"/>
                    </a:cubicBezTo>
                    <a:cubicBezTo>
                      <a:pt x="21600" y="20785"/>
                      <a:pt x="21600" y="20377"/>
                      <a:pt x="20700" y="19970"/>
                    </a:cubicBezTo>
                    <a:lnTo>
                      <a:pt x="3600" y="12226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26" name="Shape 4940"/>
              <p:cNvSpPr/>
              <p:nvPr/>
            </p:nvSpPr>
            <p:spPr>
              <a:xfrm>
                <a:off x="7937" y="244475"/>
                <a:ext cx="36514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0520"/>
                    </a:moveTo>
                    <a:cubicBezTo>
                      <a:pt x="21600" y="3240"/>
                      <a:pt x="21600" y="3240"/>
                      <a:pt x="21600" y="3240"/>
                    </a:cubicBezTo>
                    <a:cubicBezTo>
                      <a:pt x="21600" y="2160"/>
                      <a:pt x="21600" y="1080"/>
                      <a:pt x="20250" y="0"/>
                    </a:cubicBezTo>
                    <a:cubicBezTo>
                      <a:pt x="18900" y="0"/>
                      <a:pt x="17550" y="0"/>
                      <a:pt x="16200" y="1080"/>
                    </a:cubicBezTo>
                    <a:cubicBezTo>
                      <a:pt x="0" y="18360"/>
                      <a:pt x="0" y="18360"/>
                      <a:pt x="0" y="18360"/>
                    </a:cubicBezTo>
                    <a:cubicBezTo>
                      <a:pt x="0" y="19440"/>
                      <a:pt x="0" y="20520"/>
                      <a:pt x="1350" y="21600"/>
                    </a:cubicBezTo>
                    <a:cubicBezTo>
                      <a:pt x="1350" y="21600"/>
                      <a:pt x="2700" y="21600"/>
                      <a:pt x="2700" y="21600"/>
                    </a:cubicBezTo>
                    <a:cubicBezTo>
                      <a:pt x="4050" y="21600"/>
                      <a:pt x="4050" y="21600"/>
                      <a:pt x="5400" y="2052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27" name="Shape 4941"/>
              <p:cNvSpPr/>
              <p:nvPr/>
            </p:nvSpPr>
            <p:spPr>
              <a:xfrm>
                <a:off x="227012" y="244475"/>
                <a:ext cx="34926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1080"/>
                    </a:moveTo>
                    <a:cubicBezTo>
                      <a:pt x="4050" y="0"/>
                      <a:pt x="2700" y="0"/>
                      <a:pt x="1350" y="0"/>
                    </a:cubicBezTo>
                    <a:cubicBezTo>
                      <a:pt x="0" y="1080"/>
                      <a:pt x="0" y="2160"/>
                      <a:pt x="0" y="324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17550" y="21600"/>
                      <a:pt x="17550" y="21600"/>
                      <a:pt x="18900" y="21600"/>
                    </a:cubicBezTo>
                    <a:cubicBezTo>
                      <a:pt x="18900" y="21600"/>
                      <a:pt x="20250" y="21600"/>
                      <a:pt x="20250" y="21600"/>
                    </a:cubicBezTo>
                    <a:cubicBezTo>
                      <a:pt x="21600" y="20520"/>
                      <a:pt x="21600" y="19440"/>
                      <a:pt x="21600" y="18360"/>
                    </a:cubicBezTo>
                    <a:lnTo>
                      <a:pt x="5400" y="108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058406" y="4616482"/>
              <a:ext cx="178236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3</a:t>
              </a:r>
              <a:endPara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38776" y="2349862"/>
            <a:ext cx="1782362" cy="1115140"/>
            <a:chOff x="4338776" y="2480746"/>
            <a:chExt cx="1782362" cy="1115140"/>
          </a:xfrm>
        </p:grpSpPr>
        <p:grpSp>
          <p:nvGrpSpPr>
            <p:cNvPr id="29" name="Group 5221"/>
            <p:cNvGrpSpPr/>
            <p:nvPr/>
          </p:nvGrpSpPr>
          <p:grpSpPr>
            <a:xfrm>
              <a:off x="5108358" y="2480746"/>
              <a:ext cx="318544" cy="318214"/>
              <a:chOff x="0" y="0"/>
              <a:chExt cx="291121" cy="290820"/>
            </a:xfrm>
            <a:solidFill>
              <a:schemeClr val="bg1"/>
            </a:solidFill>
          </p:grpSpPr>
          <p:sp>
            <p:nvSpPr>
              <p:cNvPr id="31" name="Shape 5218"/>
              <p:cNvSpPr/>
              <p:nvPr/>
            </p:nvSpPr>
            <p:spPr>
              <a:xfrm>
                <a:off x="0" y="-1"/>
                <a:ext cx="291122" cy="290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8" h="21274" extrusionOk="0">
                    <a:moveTo>
                      <a:pt x="18497" y="837"/>
                    </a:moveTo>
                    <a:cubicBezTo>
                      <a:pt x="18661" y="837"/>
                      <a:pt x="18661" y="671"/>
                      <a:pt x="18661" y="671"/>
                    </a:cubicBezTo>
                    <a:cubicBezTo>
                      <a:pt x="18661" y="505"/>
                      <a:pt x="18497" y="339"/>
                      <a:pt x="18497" y="339"/>
                    </a:cubicBezTo>
                    <a:cubicBezTo>
                      <a:pt x="17024" y="-326"/>
                      <a:pt x="15224" y="6"/>
                      <a:pt x="14079" y="1169"/>
                    </a:cubicBezTo>
                    <a:cubicBezTo>
                      <a:pt x="12934" y="2332"/>
                      <a:pt x="12443" y="4160"/>
                      <a:pt x="13097" y="5656"/>
                    </a:cubicBezTo>
                    <a:cubicBezTo>
                      <a:pt x="5570" y="13299"/>
                      <a:pt x="5570" y="13299"/>
                      <a:pt x="5570" y="13299"/>
                    </a:cubicBezTo>
                    <a:cubicBezTo>
                      <a:pt x="5079" y="13132"/>
                      <a:pt x="4588" y="12966"/>
                      <a:pt x="4261" y="12966"/>
                    </a:cubicBezTo>
                    <a:cubicBezTo>
                      <a:pt x="3115" y="12966"/>
                      <a:pt x="1970" y="13465"/>
                      <a:pt x="1152" y="14296"/>
                    </a:cubicBezTo>
                    <a:cubicBezTo>
                      <a:pt x="6" y="15459"/>
                      <a:pt x="-321" y="17286"/>
                      <a:pt x="334" y="18782"/>
                    </a:cubicBezTo>
                    <a:cubicBezTo>
                      <a:pt x="334" y="18782"/>
                      <a:pt x="497" y="18948"/>
                      <a:pt x="661" y="18948"/>
                    </a:cubicBezTo>
                    <a:cubicBezTo>
                      <a:pt x="661" y="18948"/>
                      <a:pt x="824" y="18948"/>
                      <a:pt x="824" y="18782"/>
                    </a:cubicBezTo>
                    <a:cubicBezTo>
                      <a:pt x="3115" y="16456"/>
                      <a:pt x="3115" y="16456"/>
                      <a:pt x="3115" y="16456"/>
                    </a:cubicBezTo>
                    <a:cubicBezTo>
                      <a:pt x="3279" y="16289"/>
                      <a:pt x="3606" y="16289"/>
                      <a:pt x="3770" y="16456"/>
                    </a:cubicBezTo>
                    <a:cubicBezTo>
                      <a:pt x="4752" y="17452"/>
                      <a:pt x="4752" y="17452"/>
                      <a:pt x="4752" y="17452"/>
                    </a:cubicBezTo>
                    <a:cubicBezTo>
                      <a:pt x="4752" y="17619"/>
                      <a:pt x="4752" y="17951"/>
                      <a:pt x="4588" y="18117"/>
                    </a:cubicBezTo>
                    <a:cubicBezTo>
                      <a:pt x="2461" y="20443"/>
                      <a:pt x="2461" y="20443"/>
                      <a:pt x="2461" y="20443"/>
                    </a:cubicBezTo>
                    <a:cubicBezTo>
                      <a:pt x="2297" y="20443"/>
                      <a:pt x="2297" y="20609"/>
                      <a:pt x="2297" y="20609"/>
                    </a:cubicBezTo>
                    <a:cubicBezTo>
                      <a:pt x="2297" y="20776"/>
                      <a:pt x="2461" y="20942"/>
                      <a:pt x="2461" y="20942"/>
                    </a:cubicBezTo>
                    <a:cubicBezTo>
                      <a:pt x="2952" y="21108"/>
                      <a:pt x="3606" y="21274"/>
                      <a:pt x="4261" y="21274"/>
                    </a:cubicBezTo>
                    <a:cubicBezTo>
                      <a:pt x="5243" y="21274"/>
                      <a:pt x="6224" y="20942"/>
                      <a:pt x="6879" y="20111"/>
                    </a:cubicBezTo>
                    <a:cubicBezTo>
                      <a:pt x="8024" y="18948"/>
                      <a:pt x="8515" y="17120"/>
                      <a:pt x="7861" y="15625"/>
                    </a:cubicBezTo>
                    <a:cubicBezTo>
                      <a:pt x="15388" y="7982"/>
                      <a:pt x="15388" y="7982"/>
                      <a:pt x="15388" y="7982"/>
                    </a:cubicBezTo>
                    <a:cubicBezTo>
                      <a:pt x="15879" y="8148"/>
                      <a:pt x="16370" y="8314"/>
                      <a:pt x="16697" y="8314"/>
                    </a:cubicBezTo>
                    <a:cubicBezTo>
                      <a:pt x="17843" y="8314"/>
                      <a:pt x="18988" y="7816"/>
                      <a:pt x="19806" y="6985"/>
                    </a:cubicBezTo>
                    <a:cubicBezTo>
                      <a:pt x="20952" y="5822"/>
                      <a:pt x="21279" y="3994"/>
                      <a:pt x="20624" y="2499"/>
                    </a:cubicBezTo>
                    <a:cubicBezTo>
                      <a:pt x="20624" y="2499"/>
                      <a:pt x="20461" y="2332"/>
                      <a:pt x="20297" y="2332"/>
                    </a:cubicBezTo>
                    <a:cubicBezTo>
                      <a:pt x="20297" y="2332"/>
                      <a:pt x="20134" y="2332"/>
                      <a:pt x="20134" y="2499"/>
                    </a:cubicBezTo>
                    <a:cubicBezTo>
                      <a:pt x="17843" y="4825"/>
                      <a:pt x="17843" y="4825"/>
                      <a:pt x="17843" y="4825"/>
                    </a:cubicBezTo>
                    <a:cubicBezTo>
                      <a:pt x="17679" y="4825"/>
                      <a:pt x="17352" y="4825"/>
                      <a:pt x="17188" y="4825"/>
                    </a:cubicBezTo>
                    <a:cubicBezTo>
                      <a:pt x="16206" y="3828"/>
                      <a:pt x="16206" y="3828"/>
                      <a:pt x="16206" y="3828"/>
                    </a:cubicBezTo>
                    <a:cubicBezTo>
                      <a:pt x="16206" y="3662"/>
                      <a:pt x="16206" y="3329"/>
                      <a:pt x="16206" y="3163"/>
                    </a:cubicBezTo>
                    <a:lnTo>
                      <a:pt x="18497" y="837"/>
                    </a:lnTo>
                    <a:close/>
                    <a:moveTo>
                      <a:pt x="15879" y="4160"/>
                    </a:moveTo>
                    <a:cubicBezTo>
                      <a:pt x="16861" y="5157"/>
                      <a:pt x="16861" y="5157"/>
                      <a:pt x="16861" y="5157"/>
                    </a:cubicBezTo>
                    <a:cubicBezTo>
                      <a:pt x="17188" y="5656"/>
                      <a:pt x="17843" y="5656"/>
                      <a:pt x="18170" y="5157"/>
                    </a:cubicBezTo>
                    <a:cubicBezTo>
                      <a:pt x="20134" y="3329"/>
                      <a:pt x="20134" y="3329"/>
                      <a:pt x="20134" y="3329"/>
                    </a:cubicBezTo>
                    <a:cubicBezTo>
                      <a:pt x="20461" y="4492"/>
                      <a:pt x="20134" y="5656"/>
                      <a:pt x="19315" y="6486"/>
                    </a:cubicBezTo>
                    <a:cubicBezTo>
                      <a:pt x="18661" y="7151"/>
                      <a:pt x="17679" y="7649"/>
                      <a:pt x="16697" y="7649"/>
                    </a:cubicBezTo>
                    <a:cubicBezTo>
                      <a:pt x="16370" y="7649"/>
                      <a:pt x="15879" y="7483"/>
                      <a:pt x="15552" y="7317"/>
                    </a:cubicBezTo>
                    <a:cubicBezTo>
                      <a:pt x="15388" y="7317"/>
                      <a:pt x="15224" y="7317"/>
                      <a:pt x="15224" y="7483"/>
                    </a:cubicBezTo>
                    <a:cubicBezTo>
                      <a:pt x="7370" y="15459"/>
                      <a:pt x="7370" y="15459"/>
                      <a:pt x="7370" y="15459"/>
                    </a:cubicBezTo>
                    <a:cubicBezTo>
                      <a:pt x="7206" y="15459"/>
                      <a:pt x="7206" y="15625"/>
                      <a:pt x="7206" y="15791"/>
                    </a:cubicBezTo>
                    <a:cubicBezTo>
                      <a:pt x="7697" y="16954"/>
                      <a:pt x="7370" y="18616"/>
                      <a:pt x="6552" y="19612"/>
                    </a:cubicBezTo>
                    <a:cubicBezTo>
                      <a:pt x="5570" y="20609"/>
                      <a:pt x="4424" y="20776"/>
                      <a:pt x="3279" y="20443"/>
                    </a:cubicBezTo>
                    <a:cubicBezTo>
                      <a:pt x="5079" y="18449"/>
                      <a:pt x="5079" y="18449"/>
                      <a:pt x="5079" y="18449"/>
                    </a:cubicBezTo>
                    <a:cubicBezTo>
                      <a:pt x="5570" y="18117"/>
                      <a:pt x="5570" y="17452"/>
                      <a:pt x="5079" y="17120"/>
                    </a:cubicBezTo>
                    <a:cubicBezTo>
                      <a:pt x="4097" y="15957"/>
                      <a:pt x="4097" y="15957"/>
                      <a:pt x="4097" y="15957"/>
                    </a:cubicBezTo>
                    <a:cubicBezTo>
                      <a:pt x="3770" y="15625"/>
                      <a:pt x="3115" y="15625"/>
                      <a:pt x="2788" y="16123"/>
                    </a:cubicBezTo>
                    <a:cubicBezTo>
                      <a:pt x="824" y="17951"/>
                      <a:pt x="824" y="17951"/>
                      <a:pt x="824" y="17951"/>
                    </a:cubicBezTo>
                    <a:cubicBezTo>
                      <a:pt x="497" y="16788"/>
                      <a:pt x="824" y="15625"/>
                      <a:pt x="1643" y="14794"/>
                    </a:cubicBezTo>
                    <a:cubicBezTo>
                      <a:pt x="2297" y="14129"/>
                      <a:pt x="3279" y="13631"/>
                      <a:pt x="4261" y="13631"/>
                    </a:cubicBezTo>
                    <a:cubicBezTo>
                      <a:pt x="4588" y="13631"/>
                      <a:pt x="5079" y="13797"/>
                      <a:pt x="5406" y="13963"/>
                    </a:cubicBezTo>
                    <a:cubicBezTo>
                      <a:pt x="5570" y="13963"/>
                      <a:pt x="5734" y="13963"/>
                      <a:pt x="5734" y="13797"/>
                    </a:cubicBezTo>
                    <a:cubicBezTo>
                      <a:pt x="13588" y="5822"/>
                      <a:pt x="13588" y="5822"/>
                      <a:pt x="13588" y="5822"/>
                    </a:cubicBezTo>
                    <a:cubicBezTo>
                      <a:pt x="13752" y="5822"/>
                      <a:pt x="13752" y="5656"/>
                      <a:pt x="13752" y="5489"/>
                    </a:cubicBezTo>
                    <a:cubicBezTo>
                      <a:pt x="13261" y="4326"/>
                      <a:pt x="13588" y="2665"/>
                      <a:pt x="14406" y="1668"/>
                    </a:cubicBezTo>
                    <a:cubicBezTo>
                      <a:pt x="15388" y="671"/>
                      <a:pt x="16534" y="505"/>
                      <a:pt x="17679" y="837"/>
                    </a:cubicBezTo>
                    <a:cubicBezTo>
                      <a:pt x="15879" y="2831"/>
                      <a:pt x="15879" y="2831"/>
                      <a:pt x="15879" y="2831"/>
                    </a:cubicBezTo>
                    <a:cubicBezTo>
                      <a:pt x="15388" y="3163"/>
                      <a:pt x="15388" y="3828"/>
                      <a:pt x="15879" y="416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32" name="Shape 5219"/>
              <p:cNvSpPr/>
              <p:nvPr/>
            </p:nvSpPr>
            <p:spPr>
              <a:xfrm>
                <a:off x="159622" y="159622"/>
                <a:ext cx="129493" cy="128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505" extrusionOk="0">
                    <a:moveTo>
                      <a:pt x="17410" y="19989"/>
                    </a:moveTo>
                    <a:cubicBezTo>
                      <a:pt x="17038" y="19989"/>
                      <a:pt x="16293" y="19989"/>
                      <a:pt x="16293" y="19989"/>
                    </a:cubicBezTo>
                    <a:cubicBezTo>
                      <a:pt x="1024" y="4831"/>
                      <a:pt x="1024" y="4831"/>
                      <a:pt x="1024" y="4831"/>
                    </a:cubicBezTo>
                    <a:cubicBezTo>
                      <a:pt x="1024" y="4452"/>
                      <a:pt x="279" y="4452"/>
                      <a:pt x="279" y="4831"/>
                    </a:cubicBezTo>
                    <a:cubicBezTo>
                      <a:pt x="-93" y="4831"/>
                      <a:pt x="-93" y="5589"/>
                      <a:pt x="279" y="5589"/>
                    </a:cubicBezTo>
                    <a:cubicBezTo>
                      <a:pt x="15176" y="20747"/>
                      <a:pt x="15176" y="20747"/>
                      <a:pt x="15176" y="20747"/>
                    </a:cubicBezTo>
                    <a:cubicBezTo>
                      <a:pt x="15548" y="21505"/>
                      <a:pt x="15921" y="21505"/>
                      <a:pt x="16666" y="21505"/>
                    </a:cubicBezTo>
                    <a:cubicBezTo>
                      <a:pt x="16666" y="21505"/>
                      <a:pt x="16666" y="21505"/>
                      <a:pt x="16666" y="21505"/>
                    </a:cubicBezTo>
                    <a:cubicBezTo>
                      <a:pt x="17410" y="21505"/>
                      <a:pt x="17783" y="21505"/>
                      <a:pt x="18528" y="20747"/>
                    </a:cubicBezTo>
                    <a:cubicBezTo>
                      <a:pt x="20390" y="18473"/>
                      <a:pt x="20390" y="18473"/>
                      <a:pt x="20390" y="18473"/>
                    </a:cubicBezTo>
                    <a:cubicBezTo>
                      <a:pt x="21507" y="17716"/>
                      <a:pt x="21507" y="16200"/>
                      <a:pt x="20390" y="15442"/>
                    </a:cubicBezTo>
                    <a:cubicBezTo>
                      <a:pt x="5493" y="284"/>
                      <a:pt x="5493" y="284"/>
                      <a:pt x="5493" y="284"/>
                    </a:cubicBezTo>
                    <a:cubicBezTo>
                      <a:pt x="5493" y="-95"/>
                      <a:pt x="4748" y="-95"/>
                      <a:pt x="4748" y="284"/>
                    </a:cubicBezTo>
                    <a:cubicBezTo>
                      <a:pt x="4376" y="284"/>
                      <a:pt x="4376" y="1042"/>
                      <a:pt x="4748" y="1042"/>
                    </a:cubicBezTo>
                    <a:cubicBezTo>
                      <a:pt x="19645" y="16200"/>
                      <a:pt x="19645" y="16200"/>
                      <a:pt x="19645" y="16200"/>
                    </a:cubicBezTo>
                    <a:cubicBezTo>
                      <a:pt x="20017" y="16579"/>
                      <a:pt x="20017" y="17337"/>
                      <a:pt x="19645" y="17716"/>
                    </a:cubicBezTo>
                    <a:lnTo>
                      <a:pt x="17410" y="19989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  <p:sp>
            <p:nvSpPr>
              <p:cNvPr id="33" name="Shape 5220"/>
              <p:cNvSpPr/>
              <p:nvPr/>
            </p:nvSpPr>
            <p:spPr>
              <a:xfrm>
                <a:off x="869" y="872"/>
                <a:ext cx="116347" cy="116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2" h="21496" extrusionOk="0">
                    <a:moveTo>
                      <a:pt x="9450" y="5296"/>
                    </a:moveTo>
                    <a:cubicBezTo>
                      <a:pt x="4465" y="311"/>
                      <a:pt x="4465" y="311"/>
                      <a:pt x="4465" y="311"/>
                    </a:cubicBezTo>
                    <a:cubicBezTo>
                      <a:pt x="4465" y="-104"/>
                      <a:pt x="3634" y="-104"/>
                      <a:pt x="3634" y="311"/>
                    </a:cubicBezTo>
                    <a:cubicBezTo>
                      <a:pt x="311" y="3634"/>
                      <a:pt x="311" y="3634"/>
                      <a:pt x="311" y="3634"/>
                    </a:cubicBezTo>
                    <a:cubicBezTo>
                      <a:pt x="-104" y="3634"/>
                      <a:pt x="-104" y="4465"/>
                      <a:pt x="311" y="4465"/>
                    </a:cubicBezTo>
                    <a:cubicBezTo>
                      <a:pt x="5296" y="9450"/>
                      <a:pt x="5296" y="9450"/>
                      <a:pt x="5296" y="9450"/>
                    </a:cubicBezTo>
                    <a:cubicBezTo>
                      <a:pt x="5296" y="9865"/>
                      <a:pt x="5296" y="9865"/>
                      <a:pt x="5711" y="9865"/>
                    </a:cubicBezTo>
                    <a:cubicBezTo>
                      <a:pt x="6127" y="9865"/>
                      <a:pt x="6127" y="9865"/>
                      <a:pt x="6127" y="9450"/>
                    </a:cubicBezTo>
                    <a:cubicBezTo>
                      <a:pt x="7373" y="8619"/>
                      <a:pt x="7373" y="8619"/>
                      <a:pt x="7373" y="8619"/>
                    </a:cubicBezTo>
                    <a:cubicBezTo>
                      <a:pt x="20250" y="21081"/>
                      <a:pt x="20250" y="21081"/>
                      <a:pt x="20250" y="21081"/>
                    </a:cubicBezTo>
                    <a:cubicBezTo>
                      <a:pt x="20250" y="21496"/>
                      <a:pt x="20250" y="21496"/>
                      <a:pt x="20665" y="21496"/>
                    </a:cubicBezTo>
                    <a:cubicBezTo>
                      <a:pt x="21081" y="21496"/>
                      <a:pt x="21081" y="21496"/>
                      <a:pt x="21081" y="21081"/>
                    </a:cubicBezTo>
                    <a:cubicBezTo>
                      <a:pt x="21496" y="21081"/>
                      <a:pt x="21496" y="20250"/>
                      <a:pt x="21081" y="20250"/>
                    </a:cubicBezTo>
                    <a:cubicBezTo>
                      <a:pt x="8619" y="7373"/>
                      <a:pt x="8619" y="7373"/>
                      <a:pt x="8619" y="7373"/>
                    </a:cubicBezTo>
                    <a:cubicBezTo>
                      <a:pt x="9450" y="6127"/>
                      <a:pt x="9450" y="6127"/>
                      <a:pt x="9450" y="6127"/>
                    </a:cubicBezTo>
                    <a:cubicBezTo>
                      <a:pt x="9865" y="6127"/>
                      <a:pt x="9865" y="5296"/>
                      <a:pt x="9450" y="5296"/>
                    </a:cubicBezTo>
                    <a:close/>
                    <a:moveTo>
                      <a:pt x="5711" y="7788"/>
                    </a:moveTo>
                    <a:cubicBezTo>
                      <a:pt x="1973" y="4050"/>
                      <a:pt x="1973" y="4050"/>
                      <a:pt x="1973" y="4050"/>
                    </a:cubicBezTo>
                    <a:cubicBezTo>
                      <a:pt x="4050" y="1973"/>
                      <a:pt x="4050" y="1973"/>
                      <a:pt x="4050" y="1973"/>
                    </a:cubicBezTo>
                    <a:cubicBezTo>
                      <a:pt x="7788" y="5711"/>
                      <a:pt x="7788" y="5711"/>
                      <a:pt x="7788" y="5711"/>
                    </a:cubicBezTo>
                    <a:lnTo>
                      <a:pt x="5711" y="778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58" tIns="60958" rIns="60958" bIns="60958" numCol="1" anchor="t">
                <a:noAutofit/>
              </a:bodyPr>
              <a:lstStyle/>
              <a:p>
                <a:pPr defTabSz="1218565" hangingPunct="0"/>
                <a:endParaRPr sz="2400" kern="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338776" y="2858651"/>
              <a:ext cx="1782362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397875" y="1876425"/>
            <a:ext cx="1247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spc="3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完整</a:t>
            </a:r>
            <a:endParaRPr lang="zh-CN" altLang="en-US" sz="3600" b="1" spc="3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51455" y="1876425"/>
            <a:ext cx="1196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spc="300">
                <a:solidFill>
                  <a:schemeClr val="bg2">
                    <a:lumMod val="1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科学</a:t>
            </a:r>
            <a:endParaRPr lang="zh-CN" altLang="en-US" sz="3600" b="1" spc="300">
              <a:solidFill>
                <a:schemeClr val="bg2">
                  <a:lumMod val="1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39785" y="4163060"/>
            <a:ext cx="15201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spc="3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正确</a:t>
            </a:r>
            <a:endParaRPr lang="zh-CN" altLang="en-US" sz="3600" b="1" spc="3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09875" y="4146550"/>
            <a:ext cx="1285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spc="300">
                <a:latin typeface="华文行楷" panose="02010800040101010101" charset="-122"/>
                <a:ea typeface="华文行楷" panose="02010800040101010101" charset="-122"/>
                <a:cs typeface="+mn-ea"/>
                <a:sym typeface="+mn-lt"/>
              </a:rPr>
              <a:t>有效</a:t>
            </a:r>
            <a:endParaRPr lang="zh-CN" altLang="en-US" sz="3600" b="1" spc="300">
              <a:latin typeface="华文行楷" panose="02010800040101010101" charset="-122"/>
              <a:ea typeface="华文行楷" panose="02010800040101010101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26665" y="1061085"/>
            <a:ext cx="7432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</a:rPr>
              <a:t>每个环节都应有“设计意图”，渗透自己的设计理念</a:t>
            </a:r>
            <a:endParaRPr lang="zh-CN" altLang="en-US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bldLvl="0" animBg="1"/>
      <p:bldP spid="38" grpId="0"/>
      <p:bldP spid="35" grpId="0"/>
      <p:bldP spid="2" grpId="0"/>
      <p:bldP spid="41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735" y="456565"/>
            <a:ext cx="3303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教学过程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2225" y="4104005"/>
            <a:ext cx="99415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设计意图：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引入部分的问题设计，一是为新授稍复杂的实际问题作铺垫，二是考虑学生在日常生活中，虽然积累了一些“根据解决问题的需要选择合适的条件”的解决问题经验，但是对“从问题出发分析、解决问题的策略”是模糊的，因此本环节以“为什么不选单价 </a:t>
            </a:r>
            <a:r>
              <a:rPr lang="en-US" altLang="zh-CN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12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元乘数量来解决”展开讨论，将“策略”初步“化隐为显”。</a:t>
            </a:r>
            <a:endParaRPr lang="zh-CN" altLang="en-US">
              <a:solidFill>
                <a:schemeClr val="accent2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/>
              <a:t> 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80560" y="1249045"/>
            <a:ext cx="3230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隶书" panose="02010800040101010101" charset="-122"/>
                <a:ea typeface="华文隶书" panose="02010800040101010101" charset="-122"/>
              </a:rPr>
              <a:t>1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、聚焦解题新思路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15" name="图片 15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785" y="1771015"/>
            <a:ext cx="6487795" cy="2016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186"/>
          <p:cNvSpPr/>
          <p:nvPr/>
        </p:nvSpPr>
        <p:spPr>
          <a:xfrm>
            <a:off x="7192010" y="3013075"/>
            <a:ext cx="3818890" cy="832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6" name=" 186"/>
          <p:cNvSpPr/>
          <p:nvPr/>
        </p:nvSpPr>
        <p:spPr>
          <a:xfrm>
            <a:off x="7064375" y="1510030"/>
            <a:ext cx="3818890" cy="8324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7905" y="4197350"/>
            <a:ext cx="10370185" cy="1968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设计意图：</a:t>
            </a:r>
            <a:r>
              <a:rPr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从“</a:t>
            </a:r>
            <a:r>
              <a:rPr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自主探究</a:t>
            </a:r>
            <a:r>
              <a:rPr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”到“</a:t>
            </a:r>
            <a:r>
              <a:rPr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尝试运用</a:t>
            </a:r>
            <a:r>
              <a:rPr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”，再到“两个实际问题解决过程的</a:t>
            </a:r>
            <a:r>
              <a:rPr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对比</a:t>
            </a:r>
            <a:r>
              <a:rPr lang="zh-CN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归纳</a:t>
            </a:r>
            <a:r>
              <a:rPr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”，其中重点问题的设计和数量关系的分析理解，是遵循学生认知规律形成策略模型的有序学习过程，也是让学生对“要根据问题选择合适条件来分析”的解题经验的提炼，更是对“从问题出发”这一解决问题策略的聚焦。这个过程可谓主题鲜明，重点突出，感悟真切，策略的揭示与归纳水到渠成，极好地达到了将策略逐步明朗化的预期成效。</a:t>
            </a:r>
            <a:endParaRPr>
              <a:solidFill>
                <a:schemeClr val="accent2">
                  <a:lumMod val="7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r>
              <a:rPr lang="zh-CN" altLang="en-US"/>
              <a:t> 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19575" y="502285"/>
            <a:ext cx="3965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华文隶书" panose="02010800040101010101" charset="-122"/>
                <a:ea typeface="华文隶书" panose="02010800040101010101" charset="-122"/>
              </a:rPr>
              <a:t>2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、研究解决问题新策略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0" y="1024255"/>
            <a:ext cx="5739130" cy="31730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4430" y="1604010"/>
            <a:ext cx="3194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300</a:t>
            </a:r>
            <a:r>
              <a:rPr lang="zh-CN" altLang="en-US">
                <a:solidFill>
                  <a:schemeClr val="bg1"/>
                </a:solidFill>
              </a:rPr>
              <a:t>元，买运动服和运动鞋，最多剩下多少元？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91450" y="3107055"/>
            <a:ext cx="2619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100</a:t>
            </a:r>
            <a:r>
              <a:rPr lang="zh-CN" altLang="en-US">
                <a:solidFill>
                  <a:schemeClr val="bg1"/>
                </a:solidFill>
              </a:rPr>
              <a:t>元，买</a:t>
            </a:r>
            <a:r>
              <a:rPr lang="en-US" altLang="zh-CN">
                <a:solidFill>
                  <a:schemeClr val="bg1"/>
                </a:solidFill>
              </a:rPr>
              <a:t>3</a:t>
            </a:r>
            <a:r>
              <a:rPr lang="zh-CN" altLang="en-US">
                <a:solidFill>
                  <a:schemeClr val="bg1"/>
                </a:solidFill>
              </a:rPr>
              <a:t>顶帽子，最少找回多少元？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4240" y="3857625"/>
            <a:ext cx="805624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设计意图</a:t>
            </a:r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：</a:t>
            </a:r>
            <a:r>
              <a:rPr sz="24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巩固练习的环节，设计为“</a:t>
            </a:r>
            <a:r>
              <a:rPr sz="24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问题大挑战</a:t>
            </a:r>
            <a:r>
              <a:rPr sz="24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”的形式，让学生通过经历不同形式呈现的实际问题的解决过程，对刚刚认识的“从问题出发”这一解决问题策略进行有效的强化，逐步巩固，从而加深了对策略的感悟和把握，对策略的理解也走向了深刻化阶段。</a:t>
            </a:r>
            <a:r>
              <a:rPr lang="zh-CN" altLang="en-US"/>
              <a:t> 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19575" y="502285"/>
            <a:ext cx="3965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华文隶书" panose="02010800040101010101" charset="-122"/>
                <a:ea typeface="华文隶书" panose="02010800040101010101" charset="-122"/>
              </a:rPr>
              <a:t>3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、深化解决问题策略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265067" y="1469831"/>
            <a:ext cx="3503703" cy="2142646"/>
            <a:chOff x="10058762" y="3553168"/>
            <a:chExt cx="1755833" cy="1073758"/>
          </a:xfrm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46955" y="3707637"/>
              <a:ext cx="858712" cy="858736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11592" y="4330966"/>
              <a:ext cx="295952" cy="295960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27069">
              <a:off x="10058762" y="3553168"/>
              <a:ext cx="1755833" cy="9255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4240" y="3857625"/>
            <a:ext cx="805624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设计意图：</a:t>
            </a:r>
            <a:r>
              <a:rPr>
                <a:solidFill>
                  <a:schemeClr val="accent2">
                    <a:lumMod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全课总结和延伸，让学生在学习新知的基础上回顾“从条件出发”的策略，在反思关联中同化认知，使相关策略系统化。通过策略的综合运用，引发学生进一步思考：在遇到实际问题时该如何运用策略？可以怎样运用策略？以促进学生在这样的感悟中加深对策略的理解，增强策略意识，从而更加凸显策略教学的价值和意义。</a:t>
            </a:r>
            <a:r>
              <a:rPr lang="zh-CN" altLang="en-US"/>
              <a:t>  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19575" y="502285"/>
            <a:ext cx="4491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华文隶书" panose="02010800040101010101" charset="-122"/>
                <a:ea typeface="华文隶书" panose="02010800040101010101" charset="-122"/>
              </a:rPr>
              <a:t>4</a:t>
            </a:r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</a:rPr>
              <a:t>、总结延伸解决问题策略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24" name="图片 2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0860" y="1207135"/>
            <a:ext cx="6050280" cy="2265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板书设计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八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96226" y="455115"/>
            <a:ext cx="409629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cs typeface="+mn-ea"/>
                <a:sym typeface="+mn-lt"/>
              </a:rPr>
              <a:t>板书设计</a:t>
            </a:r>
            <a:endParaRPr lang="zh-CN" altLang="en-US" sz="4000" b="1" spc="60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576446" y="2718"/>
            <a:ext cx="5620657" cy="6858000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>
          <a:xfrm>
            <a:off x="6576423" y="2540"/>
            <a:ext cx="203551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6915007" y="455079"/>
            <a:ext cx="1348182" cy="1383251"/>
            <a:chOff x="6677051" y="4344083"/>
            <a:chExt cx="1348182" cy="1383251"/>
          </a:xfrm>
        </p:grpSpPr>
        <p:grpSp>
          <p:nvGrpSpPr>
            <p:cNvPr id="13" name="Group 22"/>
            <p:cNvGrpSpPr/>
            <p:nvPr/>
          </p:nvGrpSpPr>
          <p:grpSpPr>
            <a:xfrm>
              <a:off x="6867748" y="4344083"/>
              <a:ext cx="966790" cy="966786"/>
              <a:chOff x="4126706" y="2563416"/>
              <a:chExt cx="578645" cy="578644"/>
            </a:xfrm>
          </p:grpSpPr>
          <p:sp>
            <p:nvSpPr>
              <p:cNvPr id="16" name="Oval 2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Arc 2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Box 23"/>
            <p:cNvSpPr txBox="1"/>
            <p:nvPr/>
          </p:nvSpPr>
          <p:spPr>
            <a:xfrm>
              <a:off x="7006515" y="4474386"/>
              <a:ext cx="6892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id-ID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简洁</a:t>
              </a:r>
              <a:endParaRPr lang="zh-CN" altLang="id-ID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6677051" y="5414914"/>
              <a:ext cx="1348182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2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6915642" y="1920009"/>
            <a:ext cx="1348182" cy="1383251"/>
            <a:chOff x="8262739" y="4344083"/>
            <a:chExt cx="1348182" cy="1383251"/>
          </a:xfrm>
        </p:grpSpPr>
        <p:grpSp>
          <p:nvGrpSpPr>
            <p:cNvPr id="19" name="Group 17"/>
            <p:cNvGrpSpPr/>
            <p:nvPr/>
          </p:nvGrpSpPr>
          <p:grpSpPr>
            <a:xfrm>
              <a:off x="8453436" y="4344083"/>
              <a:ext cx="966788" cy="966788"/>
              <a:chOff x="4126707" y="2563415"/>
              <a:chExt cx="578644" cy="578645"/>
            </a:xfrm>
          </p:grpSpPr>
          <p:sp>
            <p:nvSpPr>
              <p:cNvPr id="22" name="Oval 20"/>
              <p:cNvSpPr/>
              <p:nvPr/>
            </p:nvSpPr>
            <p:spPr>
              <a:xfrm>
                <a:off x="4126707" y="2563415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Arc 21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160794"/>
                  <a:gd name="adj2" fmla="val 16108834"/>
                </a:avLst>
              </a:prstGeom>
              <a:ln w="38100" cap="rnd">
                <a:gradFill>
                  <a:gsLst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8"/>
            <p:cNvSpPr txBox="1"/>
            <p:nvPr/>
          </p:nvSpPr>
          <p:spPr>
            <a:xfrm>
              <a:off x="8591568" y="4474386"/>
              <a:ext cx="68925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id-ID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流畅</a:t>
              </a:r>
              <a:endParaRPr lang="zh-CN" altLang="id-ID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19"/>
            <p:cNvSpPr/>
            <p:nvPr/>
          </p:nvSpPr>
          <p:spPr>
            <a:xfrm>
              <a:off x="8262739" y="5414914"/>
              <a:ext cx="1348182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2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11"/>
          <p:cNvGrpSpPr/>
          <p:nvPr/>
        </p:nvGrpSpPr>
        <p:grpSpPr>
          <a:xfrm>
            <a:off x="6915642" y="3452248"/>
            <a:ext cx="1348182" cy="1383251"/>
            <a:chOff x="9848427" y="4344083"/>
            <a:chExt cx="1348182" cy="1383251"/>
          </a:xfrm>
        </p:grpSpPr>
        <p:grpSp>
          <p:nvGrpSpPr>
            <p:cNvPr id="25" name="Group 12"/>
            <p:cNvGrpSpPr/>
            <p:nvPr/>
          </p:nvGrpSpPr>
          <p:grpSpPr>
            <a:xfrm>
              <a:off x="10039124" y="4344083"/>
              <a:ext cx="966790" cy="966786"/>
              <a:chOff x="4126706" y="2563416"/>
              <a:chExt cx="578645" cy="578644"/>
            </a:xfrm>
          </p:grpSpPr>
          <p:sp>
            <p:nvSpPr>
              <p:cNvPr id="28" name="Oval 1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Arc 1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13564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10107507" y="4473623"/>
              <a:ext cx="82804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id-ID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突出重点</a:t>
              </a:r>
              <a:endParaRPr lang="zh-CN" altLang="id-ID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14"/>
            <p:cNvSpPr/>
            <p:nvPr/>
          </p:nvSpPr>
          <p:spPr>
            <a:xfrm>
              <a:off x="9848427" y="5414914"/>
              <a:ext cx="1348182" cy="31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sz="12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Rectangle 20"/>
          <p:cNvSpPr/>
          <p:nvPr/>
        </p:nvSpPr>
        <p:spPr>
          <a:xfrm>
            <a:off x="1392173" y="2259004"/>
            <a:ext cx="465710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sz="2800" spc="300">
                <a:solidFill>
                  <a:schemeClr val="tx1"/>
                </a:solidFill>
                <a:cs typeface="+mn-ea"/>
                <a:sym typeface="+mn-lt"/>
              </a:rPr>
              <a:t>课堂教学板书是对本节课教学结构的再现，是形成逻辑推理过程的文本。</a:t>
            </a:r>
            <a:endParaRPr sz="2800" spc="30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1" name="Group 17"/>
          <p:cNvGrpSpPr/>
          <p:nvPr/>
        </p:nvGrpSpPr>
        <p:grpSpPr>
          <a:xfrm>
            <a:off x="994488" y="1395908"/>
            <a:ext cx="514350" cy="514350"/>
            <a:chOff x="3912579" y="3730937"/>
            <a:chExt cx="514350" cy="514350"/>
          </a:xfrm>
        </p:grpSpPr>
        <p:sp>
          <p:nvSpPr>
            <p:cNvPr id="42" name="Oval 18"/>
            <p:cNvSpPr/>
            <p:nvPr/>
          </p:nvSpPr>
          <p:spPr>
            <a:xfrm>
              <a:off x="3912579" y="3730937"/>
              <a:ext cx="514350" cy="514350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20000"/>
                    <a:lumOff val="80000"/>
                  </a:schemeClr>
                </a:gs>
                <a:gs pos="6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254000" dist="635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AutoShape 135"/>
            <p:cNvSpPr/>
            <p:nvPr/>
          </p:nvSpPr>
          <p:spPr bwMode="auto">
            <a:xfrm>
              <a:off x="4048712" y="3900487"/>
              <a:ext cx="261029" cy="179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" name="Group 11"/>
          <p:cNvGrpSpPr/>
          <p:nvPr/>
        </p:nvGrpSpPr>
        <p:grpSpPr>
          <a:xfrm>
            <a:off x="6920722" y="5021333"/>
            <a:ext cx="1348182" cy="1383251"/>
            <a:chOff x="9848427" y="4344083"/>
            <a:chExt cx="1348182" cy="1383251"/>
          </a:xfrm>
        </p:grpSpPr>
        <p:grpSp>
          <p:nvGrpSpPr>
            <p:cNvPr id="3" name="Group 12"/>
            <p:cNvGrpSpPr/>
            <p:nvPr/>
          </p:nvGrpSpPr>
          <p:grpSpPr>
            <a:xfrm>
              <a:off x="10039124" y="4344083"/>
              <a:ext cx="966790" cy="966786"/>
              <a:chOff x="4126706" y="2563416"/>
              <a:chExt cx="578645" cy="578644"/>
            </a:xfrm>
          </p:grpSpPr>
          <p:sp>
            <p:nvSpPr>
              <p:cNvPr id="4" name="Oval 1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id-ID" sz="1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Arc 1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13564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id-ID" sz="4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TextBox 13"/>
            <p:cNvSpPr txBox="1"/>
            <p:nvPr/>
          </p:nvSpPr>
          <p:spPr>
            <a:xfrm>
              <a:off x="10107507" y="4473623"/>
              <a:ext cx="82804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id-ID" sz="20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便于记忆</a:t>
              </a:r>
              <a:endParaRPr lang="zh-CN" altLang="id-ID" sz="2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9848427" y="5414914"/>
              <a:ext cx="1348182" cy="3124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20000"/>
                </a:lnSpc>
              </a:pPr>
              <a:endParaRPr lang="en-US" sz="1200" i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554" r="5783"/>
          <a:stretch>
            <a:fillRect/>
          </a:stretch>
        </p:blipFill>
        <p:spPr>
          <a:xfrm>
            <a:off x="43815" y="295275"/>
            <a:ext cx="12104370" cy="4689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91765" y="5096510"/>
            <a:ext cx="3992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截止时间：</a:t>
            </a:r>
            <a:r>
              <a:rPr lang="en-US" altLang="zh-CN" sz="2800" b="1">
                <a:solidFill>
                  <a:srgbClr val="FF0000"/>
                </a:solidFill>
              </a:rPr>
              <a:t>12</a:t>
            </a:r>
            <a:r>
              <a:rPr lang="zh-CN" altLang="en-US" sz="2800" b="1">
                <a:solidFill>
                  <a:srgbClr val="FF0000"/>
                </a:solidFill>
              </a:rPr>
              <a:t>月</a:t>
            </a:r>
            <a:r>
              <a:rPr lang="en-US" altLang="zh-CN" sz="2800" b="1">
                <a:solidFill>
                  <a:srgbClr val="FF0000"/>
                </a:solidFill>
              </a:rPr>
              <a:t>15</a:t>
            </a:r>
            <a:r>
              <a:rPr lang="zh-CN" altLang="en-US" sz="2800" b="1">
                <a:solidFill>
                  <a:srgbClr val="FF0000"/>
                </a:solidFill>
              </a:rPr>
              <a:t>日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10735" y="456565"/>
            <a:ext cx="33039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板书设计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8330" y="1163320"/>
            <a:ext cx="5895975" cy="4163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-196"/>
          <a:stretch>
            <a:fillRect/>
          </a:stretch>
        </p:blipFill>
        <p:spPr>
          <a:xfrm rot="10800000">
            <a:off x="-38100" y="0"/>
            <a:ext cx="12268200" cy="6858000"/>
          </a:xfrm>
          <a:prstGeom prst="rect">
            <a:avLst/>
          </a:prstGeom>
        </p:spPr>
      </p:pic>
      <p:sp>
        <p:nvSpPr>
          <p:cNvPr id="10" name="TextBox 59"/>
          <p:cNvSpPr>
            <a:spLocks noChangeArrowheads="1"/>
          </p:cNvSpPr>
          <p:nvPr/>
        </p:nvSpPr>
        <p:spPr bwMode="auto">
          <a:xfrm flipH="1">
            <a:off x="803412" y="2276614"/>
            <a:ext cx="10585176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800" b="1" spc="600">
                <a:solidFill>
                  <a:schemeClr val="accent6">
                    <a:lumMod val="10000"/>
                  </a:schemeClr>
                </a:solidFill>
                <a:latin typeface="+mj-ea"/>
                <a:ea typeface="+mj-ea"/>
                <a:sym typeface="方正兰亭黑_GBK" pitchFamily="2" charset="-122"/>
              </a:rPr>
              <a:t> 谢谢聆听</a:t>
            </a:r>
            <a:endParaRPr lang="en-US" sz="8800" b="1" spc="600" dirty="0">
              <a:solidFill>
                <a:schemeClr val="accent6">
                  <a:lumMod val="10000"/>
                </a:schemeClr>
              </a:solidFill>
              <a:latin typeface="+mj-ea"/>
              <a:ea typeface="+mj-ea"/>
              <a:sym typeface="方正兰亭黑_GBK" pitchFamily="2" charset="-122"/>
            </a:endParaRPr>
          </a:p>
        </p:txBody>
      </p:sp>
      <p:pic>
        <p:nvPicPr>
          <p:cNvPr id="17" name="Picture 5" descr="C:\Users\Administrator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5597" y="1087114"/>
            <a:ext cx="914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6064974" y="567751"/>
            <a:ext cx="2979348" cy="968375"/>
            <a:chOff x="6144713" y="1275179"/>
            <a:chExt cx="2979348" cy="968375"/>
          </a:xfrm>
        </p:grpSpPr>
        <p:sp>
          <p:nvSpPr>
            <p:cNvPr id="49" name="矩形 48"/>
            <p:cNvSpPr/>
            <p:nvPr/>
          </p:nvSpPr>
          <p:spPr>
            <a:xfrm>
              <a:off x="7358761" y="1275179"/>
              <a:ext cx="1765300" cy="968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教学课题</a:t>
              </a:r>
              <a:endParaRPr lang="en-US" altLang="zh-CN" sz="2800" b="1" spc="300">
                <a:solidFill>
                  <a:srgbClr val="7D7D7D">
                    <a:lumMod val="50000"/>
                  </a:srgbClr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624051" y="1355095"/>
              <a:ext cx="5132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64974" y="1239136"/>
            <a:ext cx="4596058" cy="922020"/>
            <a:chOff x="6144713" y="1275179"/>
            <a:chExt cx="4596058" cy="922020"/>
          </a:xfrm>
        </p:grpSpPr>
        <p:sp>
          <p:nvSpPr>
            <p:cNvPr id="53" name="矩形 52"/>
            <p:cNvSpPr/>
            <p:nvPr/>
          </p:nvSpPr>
          <p:spPr>
            <a:xfrm>
              <a:off x="7358761" y="1275179"/>
              <a:ext cx="338201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教材简介  </a:t>
              </a:r>
              <a:r>
                <a:rPr lang="zh-CN" altLang="en-US" sz="2800" spc="3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</a:rPr>
                <a:t>教什么</a:t>
              </a:r>
              <a:endParaRPr lang="zh-CN" altLang="en-US" sz="2800" spc="300">
                <a:solidFill>
                  <a:schemeClr val="accent2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602410" y="1355095"/>
              <a:ext cx="5565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64974" y="1940503"/>
            <a:ext cx="2979348" cy="922020"/>
            <a:chOff x="6144713" y="1275179"/>
            <a:chExt cx="2979348" cy="922020"/>
          </a:xfrm>
        </p:grpSpPr>
        <p:sp>
          <p:nvSpPr>
            <p:cNvPr id="57" name="矩形 56"/>
            <p:cNvSpPr/>
            <p:nvPr/>
          </p:nvSpPr>
          <p:spPr>
            <a:xfrm>
              <a:off x="7358761" y="1275179"/>
              <a:ext cx="176530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目标预设</a:t>
              </a:r>
              <a:endParaRPr lang="zh-CN" altLang="en-US" sz="2800" b="1" spc="300">
                <a:solidFill>
                  <a:srgbClr val="7D7D7D">
                    <a:lumMod val="50000"/>
                  </a:srgb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596799" y="1355095"/>
              <a:ext cx="5677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064974" y="2672350"/>
            <a:ext cx="5777158" cy="922020"/>
            <a:chOff x="6144713" y="1275179"/>
            <a:chExt cx="5777158" cy="922020"/>
          </a:xfrm>
        </p:grpSpPr>
        <p:sp>
          <p:nvSpPr>
            <p:cNvPr id="61" name="矩形 60"/>
            <p:cNvSpPr/>
            <p:nvPr/>
          </p:nvSpPr>
          <p:spPr>
            <a:xfrm>
              <a:off x="7358761" y="1275179"/>
              <a:ext cx="456311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重点难点  </a:t>
              </a:r>
              <a:r>
                <a:rPr lang="zh-CN" altLang="en-US" sz="2800" spc="3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</a:rPr>
                <a:t>教到什么程度</a:t>
              </a:r>
              <a:endParaRPr lang="zh-CN" altLang="en-US" sz="2800" spc="300">
                <a:solidFill>
                  <a:schemeClr val="accent2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602410" y="1355095"/>
              <a:ext cx="5565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708000" y="1775096"/>
            <a:ext cx="3276600" cy="3276600"/>
            <a:chOff x="1708000" y="1775096"/>
            <a:chExt cx="3276600" cy="3276600"/>
          </a:xfrm>
        </p:grpSpPr>
        <p:grpSp>
          <p:nvGrpSpPr>
            <p:cNvPr id="66" name="组合 6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7D7D7D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1990725" y="2495620"/>
                <a:ext cx="1808480" cy="1198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D7D7D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组成部分</a:t>
                </a:r>
                <a:endPara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7D7D7D">
                      <a:lumMod val="50000"/>
                    </a:srgb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>
              <a:off x="2644300" y="3594284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6060529" y="3401330"/>
            <a:ext cx="5777158" cy="922020"/>
            <a:chOff x="6144713" y="1275179"/>
            <a:chExt cx="5777158" cy="922020"/>
          </a:xfrm>
        </p:grpSpPr>
        <p:sp>
          <p:nvSpPr>
            <p:cNvPr id="3" name="矩形 2"/>
            <p:cNvSpPr/>
            <p:nvPr/>
          </p:nvSpPr>
          <p:spPr>
            <a:xfrm>
              <a:off x="7358761" y="1275179"/>
              <a:ext cx="456311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设计理念  </a:t>
              </a:r>
              <a:r>
                <a:rPr lang="zh-CN" altLang="en-US" sz="2800" spc="3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</a:rPr>
                <a:t>为什么这么教</a:t>
              </a:r>
              <a:endParaRPr lang="zh-CN" altLang="en-US" sz="2800" spc="300">
                <a:solidFill>
                  <a:schemeClr val="accent2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598434" y="1355095"/>
              <a:ext cx="564515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59894" y="4113800"/>
            <a:ext cx="2979348" cy="922020"/>
            <a:chOff x="6144713" y="1275179"/>
            <a:chExt cx="2979348" cy="922020"/>
          </a:xfrm>
        </p:grpSpPr>
        <p:sp>
          <p:nvSpPr>
            <p:cNvPr id="7" name="矩形 6"/>
            <p:cNvSpPr/>
            <p:nvPr/>
          </p:nvSpPr>
          <p:spPr>
            <a:xfrm>
              <a:off x="7358761" y="1275179"/>
              <a:ext cx="176530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设计思路</a:t>
              </a:r>
              <a:endParaRPr lang="zh-CN" altLang="en-US" sz="2800" b="1" spc="300">
                <a:solidFill>
                  <a:srgbClr val="7D7D7D">
                    <a:lumMod val="50000"/>
                  </a:srgb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97799" y="1355095"/>
              <a:ext cx="56578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  <a:endParaRPr 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64974" y="4840240"/>
            <a:ext cx="4596058" cy="922020"/>
            <a:chOff x="6144713" y="1275179"/>
            <a:chExt cx="4596058" cy="922020"/>
          </a:xfrm>
        </p:grpSpPr>
        <p:sp>
          <p:nvSpPr>
            <p:cNvPr id="11" name="矩形 10"/>
            <p:cNvSpPr/>
            <p:nvPr/>
          </p:nvSpPr>
          <p:spPr>
            <a:xfrm>
              <a:off x="7358761" y="1275179"/>
              <a:ext cx="338201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教学过程  </a:t>
              </a:r>
              <a:r>
                <a:rPr lang="zh-CN" altLang="en-US" sz="2800" spc="30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华文行楷" panose="02010800040101010101" charset="-122"/>
                  <a:ea typeface="华文行楷" panose="02010800040101010101" charset="-122"/>
                </a:rPr>
                <a:t>怎样教</a:t>
              </a:r>
              <a:endParaRPr lang="zh-CN" altLang="en-US" sz="2800" spc="300">
                <a:solidFill>
                  <a:schemeClr val="accent2">
                    <a:lumMod val="60000"/>
                    <a:lumOff val="40000"/>
                  </a:schemeClr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24469" y="1355095"/>
              <a:ext cx="51244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7</a:t>
              </a:r>
              <a:endParaRPr 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59894" y="5442220"/>
            <a:ext cx="2979348" cy="922020"/>
            <a:chOff x="6144713" y="1275179"/>
            <a:chExt cx="2979348" cy="922020"/>
          </a:xfrm>
        </p:grpSpPr>
        <p:sp>
          <p:nvSpPr>
            <p:cNvPr id="15" name="矩形 14"/>
            <p:cNvSpPr/>
            <p:nvPr/>
          </p:nvSpPr>
          <p:spPr>
            <a:xfrm>
              <a:off x="7358761" y="1275179"/>
              <a:ext cx="1765300" cy="922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spc="300">
                  <a:solidFill>
                    <a:srgbClr val="7D7D7D">
                      <a:lumMod val="50000"/>
                    </a:srgbClr>
                  </a:solidFill>
                  <a:latin typeface="+mj-ea"/>
                  <a:ea typeface="+mj-ea"/>
                </a:rPr>
                <a:t>板书设计</a:t>
              </a:r>
              <a:endParaRPr lang="zh-CN" altLang="en-US" sz="2800" b="1" spc="300">
                <a:solidFill>
                  <a:srgbClr val="7D7D7D">
                    <a:lumMod val="50000"/>
                  </a:srgbClr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endParaRPr lang="zh-CN" altLang="en-US" sz="1000" dirty="0">
                <a:solidFill>
                  <a:srgbClr val="7D7D7D">
                    <a:lumMod val="60000"/>
                    <a:lumOff val="40000"/>
                  </a:srgbClr>
                </a:solidFill>
                <a:latin typeface="微软雅黑" panose="020B0503020204020204" pitchFamily="34" charset="-122"/>
                <a:ea typeface="微软雅黑 Ligh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599069" y="1355095"/>
              <a:ext cx="563245" cy="52197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sz="2800" dirty="0">
                  <a:solidFill>
                    <a:srgbClr val="A5A5A5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8</a:t>
              </a:r>
              <a:endParaRPr lang="en-US" sz="2800" dirty="0">
                <a:solidFill>
                  <a:srgbClr val="A5A5A5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144713" y="1454261"/>
              <a:ext cx="516488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000" dirty="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Table</a:t>
              </a:r>
              <a:endParaRPr lang="zh-CN" altLang="en-US" sz="1000" dirty="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教学课题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一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3782" y="477670"/>
            <a:ext cx="287364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教学课题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6880" y="2526665"/>
            <a:ext cx="6267450" cy="137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-2"/>
            <a:ext cx="12268200" cy="6858001"/>
          </a:xfrm>
          <a:prstGeom prst="rect">
            <a:avLst/>
          </a:prstGeom>
          <a:effectLst/>
        </p:spPr>
      </p:pic>
      <p:grpSp>
        <p:nvGrpSpPr>
          <p:cNvPr id="5" name="组合 4"/>
          <p:cNvGrpSpPr/>
          <p:nvPr/>
        </p:nvGrpSpPr>
        <p:grpSpPr>
          <a:xfrm>
            <a:off x="4457700" y="1284683"/>
            <a:ext cx="3276600" cy="3751773"/>
            <a:chOff x="1708000" y="1775096"/>
            <a:chExt cx="3276600" cy="3276600"/>
          </a:xfrm>
        </p:grpSpPr>
        <p:grpSp>
          <p:nvGrpSpPr>
            <p:cNvPr id="6" name="组合 5"/>
            <p:cNvGrpSpPr/>
            <p:nvPr/>
          </p:nvGrpSpPr>
          <p:grpSpPr>
            <a:xfrm>
              <a:off x="1708000" y="1775096"/>
              <a:ext cx="3276600" cy="3276600"/>
              <a:chOff x="1257300" y="1276350"/>
              <a:chExt cx="3276600" cy="3276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57300" y="1276350"/>
                <a:ext cx="3276600" cy="3276600"/>
              </a:xfrm>
              <a:prstGeom prst="rect">
                <a:avLst/>
              </a:prstGeom>
              <a:noFill/>
              <a:ln w="57150" cap="flat" cmpd="sng" algn="ctr">
                <a:solidFill>
                  <a:srgbClr val="F0A8D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 Light"/>
                  <a:ea typeface="+mj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44980" y="2452818"/>
                <a:ext cx="2377440" cy="617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kumimoji="0" lang="zh-CN" altLang="en-US" sz="4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accent6">
                        <a:lumMod val="10000"/>
                      </a:schemeClr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教材简介</a:t>
                </a:r>
                <a:endParaRPr kumimoji="0" lang="zh-CN" altLang="en-US" sz="4000" b="1" i="0" u="none" strike="noStrike" kern="0" cap="none" spc="300" normalizeH="0" baseline="0" noProof="0" dirty="0">
                  <a:ln>
                    <a:noFill/>
                  </a:ln>
                  <a:solidFill>
                    <a:schemeClr val="accent6">
                      <a:lumMod val="10000"/>
                    </a:schemeClr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2682400" y="3647755"/>
              <a:ext cx="1404000" cy="0"/>
            </a:xfrm>
            <a:prstGeom prst="line">
              <a:avLst/>
            </a:prstGeom>
            <a:noFill/>
            <a:ln w="19050" cap="flat" cmpd="sng" algn="ctr">
              <a:solidFill>
                <a:srgbClr val="FF9B1E"/>
              </a:solidFill>
              <a:prstDash val="solid"/>
              <a:miter lim="800000"/>
            </a:ln>
            <a:effectLst/>
          </p:spPr>
        </p:cxnSp>
      </p:grpSp>
      <p:sp>
        <p:nvSpPr>
          <p:cNvPr id="2" name="文本框 1"/>
          <p:cNvSpPr txBox="1"/>
          <p:nvPr/>
        </p:nvSpPr>
        <p:spPr>
          <a:xfrm>
            <a:off x="5591810" y="1617345"/>
            <a:ext cx="1008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chemeClr val="accent2">
                    <a:lumMod val="75000"/>
                  </a:schemeClr>
                </a:solidFill>
              </a:rPr>
              <a:t>二</a:t>
            </a:r>
            <a:endParaRPr lang="zh-CN" altLang="en-US" sz="6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40070" y="475943"/>
            <a:ext cx="483932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教材简介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28"/>
          <p:cNvGrpSpPr/>
          <p:nvPr/>
        </p:nvGrpSpPr>
        <p:grpSpPr>
          <a:xfrm>
            <a:off x="4364038" y="2011874"/>
            <a:ext cx="3470275" cy="4003676"/>
            <a:chOff x="4364038" y="1717675"/>
            <a:chExt cx="3470275" cy="4003676"/>
          </a:xfrm>
        </p:grpSpPr>
        <p:sp>
          <p:nvSpPr>
            <p:cNvPr id="4" name="Freeform 5"/>
            <p:cNvSpPr/>
            <p:nvPr/>
          </p:nvSpPr>
          <p:spPr bwMode="auto">
            <a:xfrm>
              <a:off x="7085013" y="2503488"/>
              <a:ext cx="749300" cy="433388"/>
            </a:xfrm>
            <a:custGeom>
              <a:avLst/>
              <a:gdLst>
                <a:gd name="T0" fmla="*/ 236 w 472"/>
                <a:gd name="T1" fmla="*/ 273 h 273"/>
                <a:gd name="T2" fmla="*/ 0 w 472"/>
                <a:gd name="T3" fmla="*/ 134 h 273"/>
                <a:gd name="T4" fmla="*/ 236 w 472"/>
                <a:gd name="T5" fmla="*/ 0 h 273"/>
                <a:gd name="T6" fmla="*/ 472 w 472"/>
                <a:gd name="T7" fmla="*/ 134 h 273"/>
                <a:gd name="T8" fmla="*/ 236 w 472"/>
                <a:gd name="T9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73">
                  <a:moveTo>
                    <a:pt x="236" y="273"/>
                  </a:moveTo>
                  <a:lnTo>
                    <a:pt x="0" y="134"/>
                  </a:lnTo>
                  <a:lnTo>
                    <a:pt x="236" y="0"/>
                  </a:lnTo>
                  <a:lnTo>
                    <a:pt x="472" y="134"/>
                  </a:lnTo>
                  <a:lnTo>
                    <a:pt x="236" y="27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085013" y="2716213"/>
              <a:ext cx="382588" cy="1785938"/>
            </a:xfrm>
            <a:custGeom>
              <a:avLst/>
              <a:gdLst>
                <a:gd name="T0" fmla="*/ 236 w 241"/>
                <a:gd name="T1" fmla="*/ 408 h 1125"/>
                <a:gd name="T2" fmla="*/ 236 w 241"/>
                <a:gd name="T3" fmla="*/ 139 h 1125"/>
                <a:gd name="T4" fmla="*/ 0 w 241"/>
                <a:gd name="T5" fmla="*/ 0 h 1125"/>
                <a:gd name="T6" fmla="*/ 5 w 241"/>
                <a:gd name="T7" fmla="*/ 273 h 1125"/>
                <a:gd name="T8" fmla="*/ 5 w 241"/>
                <a:gd name="T9" fmla="*/ 991 h 1125"/>
                <a:gd name="T10" fmla="*/ 241 w 241"/>
                <a:gd name="T11" fmla="*/ 1125 h 1125"/>
                <a:gd name="T12" fmla="*/ 236 w 241"/>
                <a:gd name="T13" fmla="*/ 408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125">
                  <a:moveTo>
                    <a:pt x="236" y="408"/>
                  </a:moveTo>
                  <a:lnTo>
                    <a:pt x="236" y="139"/>
                  </a:lnTo>
                  <a:lnTo>
                    <a:pt x="0" y="0"/>
                  </a:lnTo>
                  <a:lnTo>
                    <a:pt x="5" y="273"/>
                  </a:lnTo>
                  <a:lnTo>
                    <a:pt x="5" y="991"/>
                  </a:lnTo>
                  <a:lnTo>
                    <a:pt x="241" y="1125"/>
                  </a:lnTo>
                  <a:lnTo>
                    <a:pt x="236" y="40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475413" y="2716213"/>
              <a:ext cx="1358900" cy="2786063"/>
            </a:xfrm>
            <a:custGeom>
              <a:avLst/>
              <a:gdLst>
                <a:gd name="T0" fmla="*/ 856 w 856"/>
                <a:gd name="T1" fmla="*/ 273 h 1755"/>
                <a:gd name="T2" fmla="*/ 856 w 856"/>
                <a:gd name="T3" fmla="*/ 273 h 1755"/>
                <a:gd name="T4" fmla="*/ 856 w 856"/>
                <a:gd name="T5" fmla="*/ 0 h 1755"/>
                <a:gd name="T6" fmla="*/ 856 w 856"/>
                <a:gd name="T7" fmla="*/ 0 h 1755"/>
                <a:gd name="T8" fmla="*/ 856 w 856"/>
                <a:gd name="T9" fmla="*/ 0 h 1755"/>
                <a:gd name="T10" fmla="*/ 620 w 856"/>
                <a:gd name="T11" fmla="*/ 139 h 1755"/>
                <a:gd name="T12" fmla="*/ 625 w 856"/>
                <a:gd name="T13" fmla="*/ 1125 h 1755"/>
                <a:gd name="T14" fmla="*/ 0 w 856"/>
                <a:gd name="T15" fmla="*/ 1486 h 1755"/>
                <a:gd name="T16" fmla="*/ 0 w 856"/>
                <a:gd name="T17" fmla="*/ 1755 h 1755"/>
                <a:gd name="T18" fmla="*/ 856 w 856"/>
                <a:gd name="T19" fmla="*/ 1259 h 1755"/>
                <a:gd name="T20" fmla="*/ 856 w 856"/>
                <a:gd name="T21" fmla="*/ 273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6" h="1755">
                  <a:moveTo>
                    <a:pt x="856" y="273"/>
                  </a:moveTo>
                  <a:lnTo>
                    <a:pt x="856" y="273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620" y="139"/>
                  </a:lnTo>
                  <a:lnTo>
                    <a:pt x="625" y="1125"/>
                  </a:lnTo>
                  <a:lnTo>
                    <a:pt x="0" y="1486"/>
                  </a:lnTo>
                  <a:lnTo>
                    <a:pt x="0" y="1755"/>
                  </a:lnTo>
                  <a:lnTo>
                    <a:pt x="856" y="1259"/>
                  </a:lnTo>
                  <a:lnTo>
                    <a:pt x="856" y="2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99176" y="4289425"/>
              <a:ext cx="1368425" cy="785813"/>
            </a:xfrm>
            <a:custGeom>
              <a:avLst/>
              <a:gdLst>
                <a:gd name="T0" fmla="*/ 626 w 862"/>
                <a:gd name="T1" fmla="*/ 0 h 495"/>
                <a:gd name="T2" fmla="*/ 0 w 862"/>
                <a:gd name="T3" fmla="*/ 356 h 495"/>
                <a:gd name="T4" fmla="*/ 237 w 862"/>
                <a:gd name="T5" fmla="*/ 495 h 495"/>
                <a:gd name="T6" fmla="*/ 237 w 862"/>
                <a:gd name="T7" fmla="*/ 495 h 495"/>
                <a:gd name="T8" fmla="*/ 84 w 862"/>
                <a:gd name="T9" fmla="*/ 407 h 495"/>
                <a:gd name="T10" fmla="*/ 237 w 862"/>
                <a:gd name="T11" fmla="*/ 495 h 495"/>
                <a:gd name="T12" fmla="*/ 862 w 862"/>
                <a:gd name="T13" fmla="*/ 134 h 495"/>
                <a:gd name="T14" fmla="*/ 626 w 862"/>
                <a:gd name="T1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495">
                  <a:moveTo>
                    <a:pt x="626" y="0"/>
                  </a:moveTo>
                  <a:lnTo>
                    <a:pt x="0" y="356"/>
                  </a:lnTo>
                  <a:lnTo>
                    <a:pt x="237" y="495"/>
                  </a:lnTo>
                  <a:lnTo>
                    <a:pt x="237" y="495"/>
                  </a:lnTo>
                  <a:lnTo>
                    <a:pt x="84" y="407"/>
                  </a:lnTo>
                  <a:lnTo>
                    <a:pt x="237" y="495"/>
                  </a:lnTo>
                  <a:lnTo>
                    <a:pt x="862" y="134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364038" y="2716213"/>
              <a:ext cx="374650" cy="647700"/>
            </a:xfrm>
            <a:custGeom>
              <a:avLst/>
              <a:gdLst>
                <a:gd name="T0" fmla="*/ 236 w 236"/>
                <a:gd name="T1" fmla="*/ 139 h 408"/>
                <a:gd name="T2" fmla="*/ 236 w 236"/>
                <a:gd name="T3" fmla="*/ 408 h 408"/>
                <a:gd name="T4" fmla="*/ 0 w 236"/>
                <a:gd name="T5" fmla="*/ 273 h 408"/>
                <a:gd name="T6" fmla="*/ 5 w 236"/>
                <a:gd name="T7" fmla="*/ 0 h 408"/>
                <a:gd name="T8" fmla="*/ 236 w 236"/>
                <a:gd name="T9" fmla="*/ 13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408">
                  <a:moveTo>
                    <a:pt x="236" y="139"/>
                  </a:moveTo>
                  <a:lnTo>
                    <a:pt x="236" y="408"/>
                  </a:lnTo>
                  <a:lnTo>
                    <a:pt x="0" y="273"/>
                  </a:lnTo>
                  <a:lnTo>
                    <a:pt x="5" y="0"/>
                  </a:lnTo>
                  <a:lnTo>
                    <a:pt x="236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738688" y="2151063"/>
              <a:ext cx="1360488" cy="1212850"/>
            </a:xfrm>
            <a:custGeom>
              <a:avLst/>
              <a:gdLst>
                <a:gd name="T0" fmla="*/ 237 w 857"/>
                <a:gd name="T1" fmla="*/ 356 h 764"/>
                <a:gd name="T2" fmla="*/ 0 w 857"/>
                <a:gd name="T3" fmla="*/ 495 h 764"/>
                <a:gd name="T4" fmla="*/ 0 w 857"/>
                <a:gd name="T5" fmla="*/ 764 h 764"/>
                <a:gd name="T6" fmla="*/ 237 w 857"/>
                <a:gd name="T7" fmla="*/ 629 h 764"/>
                <a:gd name="T8" fmla="*/ 857 w 857"/>
                <a:gd name="T9" fmla="*/ 268 h 764"/>
                <a:gd name="T10" fmla="*/ 857 w 857"/>
                <a:gd name="T11" fmla="*/ 0 h 764"/>
                <a:gd name="T12" fmla="*/ 237 w 857"/>
                <a:gd name="T13" fmla="*/ 35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7" h="764">
                  <a:moveTo>
                    <a:pt x="237" y="356"/>
                  </a:moveTo>
                  <a:lnTo>
                    <a:pt x="0" y="495"/>
                  </a:lnTo>
                  <a:lnTo>
                    <a:pt x="0" y="764"/>
                  </a:lnTo>
                  <a:lnTo>
                    <a:pt x="237" y="629"/>
                  </a:lnTo>
                  <a:lnTo>
                    <a:pt x="857" y="268"/>
                  </a:lnTo>
                  <a:lnTo>
                    <a:pt x="857" y="0"/>
                  </a:lnTo>
                  <a:lnTo>
                    <a:pt x="237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371976" y="1717675"/>
              <a:ext cx="3087688" cy="1219200"/>
            </a:xfrm>
            <a:custGeom>
              <a:avLst/>
              <a:gdLst>
                <a:gd name="T0" fmla="*/ 231 w 1945"/>
                <a:gd name="T1" fmla="*/ 495 h 768"/>
                <a:gd name="T2" fmla="*/ 231 w 1945"/>
                <a:gd name="T3" fmla="*/ 495 h 768"/>
                <a:gd name="T4" fmla="*/ 0 w 1945"/>
                <a:gd name="T5" fmla="*/ 629 h 768"/>
                <a:gd name="T6" fmla="*/ 0 w 1945"/>
                <a:gd name="T7" fmla="*/ 629 h 768"/>
                <a:gd name="T8" fmla="*/ 0 w 1945"/>
                <a:gd name="T9" fmla="*/ 629 h 768"/>
                <a:gd name="T10" fmla="*/ 231 w 1945"/>
                <a:gd name="T11" fmla="*/ 768 h 768"/>
                <a:gd name="T12" fmla="*/ 1088 w 1945"/>
                <a:gd name="T13" fmla="*/ 273 h 768"/>
                <a:gd name="T14" fmla="*/ 1709 w 1945"/>
                <a:gd name="T15" fmla="*/ 629 h 768"/>
                <a:gd name="T16" fmla="*/ 1945 w 1945"/>
                <a:gd name="T17" fmla="*/ 495 h 768"/>
                <a:gd name="T18" fmla="*/ 1084 w 1945"/>
                <a:gd name="T19" fmla="*/ 0 h 768"/>
                <a:gd name="T20" fmla="*/ 231 w 1945"/>
                <a:gd name="T21" fmla="*/ 495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5" h="768">
                  <a:moveTo>
                    <a:pt x="231" y="495"/>
                  </a:moveTo>
                  <a:lnTo>
                    <a:pt x="231" y="495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231" y="768"/>
                  </a:lnTo>
                  <a:lnTo>
                    <a:pt x="1088" y="273"/>
                  </a:lnTo>
                  <a:lnTo>
                    <a:pt x="1709" y="629"/>
                  </a:lnTo>
                  <a:lnTo>
                    <a:pt x="1945" y="495"/>
                  </a:lnTo>
                  <a:lnTo>
                    <a:pt x="1084" y="0"/>
                  </a:lnTo>
                  <a:lnTo>
                    <a:pt x="231" y="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099176" y="2151063"/>
              <a:ext cx="985838" cy="998538"/>
            </a:xfrm>
            <a:custGeom>
              <a:avLst/>
              <a:gdLst>
                <a:gd name="T0" fmla="*/ 0 w 621"/>
                <a:gd name="T1" fmla="*/ 268 h 629"/>
                <a:gd name="T2" fmla="*/ 621 w 621"/>
                <a:gd name="T3" fmla="*/ 629 h 629"/>
                <a:gd name="T4" fmla="*/ 621 w 621"/>
                <a:gd name="T5" fmla="*/ 356 h 629"/>
                <a:gd name="T6" fmla="*/ 621 w 621"/>
                <a:gd name="T7" fmla="*/ 356 h 629"/>
                <a:gd name="T8" fmla="*/ 621 w 621"/>
                <a:gd name="T9" fmla="*/ 532 h 629"/>
                <a:gd name="T10" fmla="*/ 621 w 621"/>
                <a:gd name="T11" fmla="*/ 356 h 629"/>
                <a:gd name="T12" fmla="*/ 0 w 621"/>
                <a:gd name="T13" fmla="*/ 0 h 629"/>
                <a:gd name="T14" fmla="*/ 0 w 621"/>
                <a:gd name="T15" fmla="*/ 26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1" h="629">
                  <a:moveTo>
                    <a:pt x="0" y="268"/>
                  </a:moveTo>
                  <a:lnTo>
                    <a:pt x="621" y="629"/>
                  </a:lnTo>
                  <a:lnTo>
                    <a:pt x="621" y="356"/>
                  </a:lnTo>
                  <a:lnTo>
                    <a:pt x="621" y="356"/>
                  </a:lnTo>
                  <a:lnTo>
                    <a:pt x="621" y="532"/>
                  </a:lnTo>
                  <a:lnTo>
                    <a:pt x="621" y="356"/>
                  </a:lnTo>
                  <a:lnTo>
                    <a:pt x="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099176" y="5075238"/>
              <a:ext cx="376238" cy="646113"/>
            </a:xfrm>
            <a:custGeom>
              <a:avLst/>
              <a:gdLst>
                <a:gd name="T0" fmla="*/ 0 w 237"/>
                <a:gd name="T1" fmla="*/ 134 h 407"/>
                <a:gd name="T2" fmla="*/ 237 w 237"/>
                <a:gd name="T3" fmla="*/ 0 h 407"/>
                <a:gd name="T4" fmla="*/ 237 w 237"/>
                <a:gd name="T5" fmla="*/ 269 h 407"/>
                <a:gd name="T6" fmla="*/ 0 w 237"/>
                <a:gd name="T7" fmla="*/ 407 h 407"/>
                <a:gd name="T8" fmla="*/ 0 w 237"/>
                <a:gd name="T9" fmla="*/ 13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407">
                  <a:moveTo>
                    <a:pt x="0" y="134"/>
                  </a:moveTo>
                  <a:lnTo>
                    <a:pt x="237" y="0"/>
                  </a:lnTo>
                  <a:lnTo>
                    <a:pt x="237" y="269"/>
                  </a:lnTo>
                  <a:lnTo>
                    <a:pt x="0" y="407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738688" y="4295775"/>
              <a:ext cx="1736725" cy="992188"/>
            </a:xfrm>
            <a:custGeom>
              <a:avLst/>
              <a:gdLst>
                <a:gd name="T0" fmla="*/ 626 w 1094"/>
                <a:gd name="T1" fmla="*/ 491 h 625"/>
                <a:gd name="T2" fmla="*/ 857 w 1094"/>
                <a:gd name="T3" fmla="*/ 625 h 625"/>
                <a:gd name="T4" fmla="*/ 1094 w 1094"/>
                <a:gd name="T5" fmla="*/ 491 h 625"/>
                <a:gd name="T6" fmla="*/ 857 w 1094"/>
                <a:gd name="T7" fmla="*/ 357 h 625"/>
                <a:gd name="T8" fmla="*/ 237 w 1094"/>
                <a:gd name="T9" fmla="*/ 0 h 625"/>
                <a:gd name="T10" fmla="*/ 0 w 1094"/>
                <a:gd name="T11" fmla="*/ 135 h 625"/>
                <a:gd name="T12" fmla="*/ 626 w 1094"/>
                <a:gd name="T13" fmla="*/ 49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25">
                  <a:moveTo>
                    <a:pt x="626" y="491"/>
                  </a:moveTo>
                  <a:lnTo>
                    <a:pt x="857" y="625"/>
                  </a:lnTo>
                  <a:lnTo>
                    <a:pt x="1094" y="491"/>
                  </a:lnTo>
                  <a:lnTo>
                    <a:pt x="857" y="357"/>
                  </a:lnTo>
                  <a:lnTo>
                    <a:pt x="237" y="0"/>
                  </a:lnTo>
                  <a:lnTo>
                    <a:pt x="0" y="135"/>
                  </a:lnTo>
                  <a:lnTo>
                    <a:pt x="626" y="4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4371976" y="3149600"/>
              <a:ext cx="1727200" cy="2571750"/>
            </a:xfrm>
            <a:custGeom>
              <a:avLst/>
              <a:gdLst>
                <a:gd name="T0" fmla="*/ 852 w 1088"/>
                <a:gd name="T1" fmla="*/ 1482 h 1620"/>
                <a:gd name="T2" fmla="*/ 852 w 1088"/>
                <a:gd name="T3" fmla="*/ 1482 h 1620"/>
                <a:gd name="T4" fmla="*/ 1088 w 1088"/>
                <a:gd name="T5" fmla="*/ 1620 h 1620"/>
                <a:gd name="T6" fmla="*/ 1088 w 1088"/>
                <a:gd name="T7" fmla="*/ 1620 h 1620"/>
                <a:gd name="T8" fmla="*/ 1088 w 1088"/>
                <a:gd name="T9" fmla="*/ 1620 h 1620"/>
                <a:gd name="T10" fmla="*/ 1088 w 1088"/>
                <a:gd name="T11" fmla="*/ 1347 h 1620"/>
                <a:gd name="T12" fmla="*/ 231 w 1088"/>
                <a:gd name="T13" fmla="*/ 857 h 1620"/>
                <a:gd name="T14" fmla="*/ 231 w 1088"/>
                <a:gd name="T15" fmla="*/ 135 h 1620"/>
                <a:gd name="T16" fmla="*/ 0 w 1088"/>
                <a:gd name="T17" fmla="*/ 0 h 1620"/>
                <a:gd name="T18" fmla="*/ 0 w 1088"/>
                <a:gd name="T19" fmla="*/ 991 h 1620"/>
                <a:gd name="T20" fmla="*/ 852 w 1088"/>
                <a:gd name="T21" fmla="*/ 148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8" h="1620">
                  <a:moveTo>
                    <a:pt x="852" y="1482"/>
                  </a:moveTo>
                  <a:lnTo>
                    <a:pt x="852" y="1482"/>
                  </a:lnTo>
                  <a:lnTo>
                    <a:pt x="1088" y="1620"/>
                  </a:lnTo>
                  <a:lnTo>
                    <a:pt x="1088" y="1620"/>
                  </a:lnTo>
                  <a:lnTo>
                    <a:pt x="1088" y="1620"/>
                  </a:lnTo>
                  <a:lnTo>
                    <a:pt x="1088" y="1347"/>
                  </a:lnTo>
                  <a:lnTo>
                    <a:pt x="231" y="857"/>
                  </a:lnTo>
                  <a:lnTo>
                    <a:pt x="231" y="135"/>
                  </a:lnTo>
                  <a:lnTo>
                    <a:pt x="0" y="0"/>
                  </a:lnTo>
                  <a:lnTo>
                    <a:pt x="0" y="991"/>
                  </a:lnTo>
                  <a:lnTo>
                    <a:pt x="852" y="14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738688" y="3149600"/>
              <a:ext cx="376238" cy="1360488"/>
            </a:xfrm>
            <a:custGeom>
              <a:avLst/>
              <a:gdLst>
                <a:gd name="T0" fmla="*/ 237 w 237"/>
                <a:gd name="T1" fmla="*/ 722 h 857"/>
                <a:gd name="T2" fmla="*/ 237 w 237"/>
                <a:gd name="T3" fmla="*/ 0 h 857"/>
                <a:gd name="T4" fmla="*/ 0 w 237"/>
                <a:gd name="T5" fmla="*/ 135 h 857"/>
                <a:gd name="T6" fmla="*/ 0 w 237"/>
                <a:gd name="T7" fmla="*/ 135 h 857"/>
                <a:gd name="T8" fmla="*/ 153 w 237"/>
                <a:gd name="T9" fmla="*/ 47 h 857"/>
                <a:gd name="T10" fmla="*/ 0 w 237"/>
                <a:gd name="T11" fmla="*/ 135 h 857"/>
                <a:gd name="T12" fmla="*/ 0 w 237"/>
                <a:gd name="T13" fmla="*/ 857 h 857"/>
                <a:gd name="T14" fmla="*/ 237 w 237"/>
                <a:gd name="T15" fmla="*/ 722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857">
                  <a:moveTo>
                    <a:pt x="237" y="722"/>
                  </a:moveTo>
                  <a:lnTo>
                    <a:pt x="237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153" y="47"/>
                  </a:lnTo>
                  <a:lnTo>
                    <a:pt x="0" y="135"/>
                  </a:lnTo>
                  <a:lnTo>
                    <a:pt x="0" y="857"/>
                  </a:lnTo>
                  <a:lnTo>
                    <a:pt x="237" y="7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Source Sans Pro" panose="020B0503030403020204" pitchFamily="34" charset="0"/>
              </a:endParaRPr>
            </a:p>
          </p:txBody>
        </p:sp>
      </p:grpSp>
      <p:sp>
        <p:nvSpPr>
          <p:cNvPr id="17" name="Freeform 20"/>
          <p:cNvSpPr/>
          <p:nvPr/>
        </p:nvSpPr>
        <p:spPr>
          <a:xfrm>
            <a:off x="6546802" y="2095072"/>
            <a:ext cx="1522461" cy="37509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panose="020B0503030403020204" pitchFamily="34" charset="0"/>
            </a:endParaRPr>
          </a:p>
        </p:txBody>
      </p:sp>
      <p:sp>
        <p:nvSpPr>
          <p:cNvPr id="18" name="Freeform 22"/>
          <p:cNvSpPr/>
          <p:nvPr/>
        </p:nvSpPr>
        <p:spPr>
          <a:xfrm>
            <a:off x="7683141" y="4084859"/>
            <a:ext cx="488467" cy="115666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panose="020B0503030403020204" pitchFamily="34" charset="0"/>
            </a:endParaRPr>
          </a:p>
        </p:txBody>
      </p:sp>
      <p:sp>
        <p:nvSpPr>
          <p:cNvPr id="19" name="Freeform 25"/>
          <p:cNvSpPr/>
          <p:nvPr/>
        </p:nvSpPr>
        <p:spPr>
          <a:xfrm flipH="1">
            <a:off x="3581195" y="3761616"/>
            <a:ext cx="923270" cy="134465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bg1">
                <a:lumMod val="75000"/>
              </a:schemeClr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sz="3200" dirty="0">
              <a:latin typeface="Source Sans Pro" panose="020B0503030403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210550" y="3896081"/>
            <a:ext cx="3648710" cy="1106805"/>
            <a:chOff x="658813" y="4877297"/>
            <a:chExt cx="5753773" cy="1106805"/>
          </a:xfrm>
        </p:grpSpPr>
        <p:sp>
          <p:nvSpPr>
            <p:cNvPr id="21" name="文本框 20"/>
            <p:cNvSpPr txBox="1"/>
            <p:nvPr/>
          </p:nvSpPr>
          <p:spPr>
            <a:xfrm>
              <a:off x="658813" y="4877297"/>
              <a:ext cx="4774450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从教材文本个性上</a:t>
              </a:r>
              <a:endParaRPr lang="zh-CN" altLang="en-US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8813" y="5338942"/>
              <a:ext cx="575377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bg2">
                      <a:lumMod val="25000"/>
                    </a:schemeClr>
                  </a:solidFill>
                </a:rPr>
                <a:t>看文本的风格、规律。</a:t>
              </a:r>
              <a:endParaRPr lang="zh-CN" altLang="en-US" sz="2400" spc="3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10550" y="1944118"/>
            <a:ext cx="3403600" cy="1106805"/>
            <a:chOff x="658813" y="4877297"/>
            <a:chExt cx="5367251" cy="1106805"/>
          </a:xfrm>
        </p:grpSpPr>
        <p:sp>
          <p:nvSpPr>
            <p:cNvPr id="24" name="文本框 23"/>
            <p:cNvSpPr txBox="1"/>
            <p:nvPr/>
          </p:nvSpPr>
          <p:spPr>
            <a:xfrm>
              <a:off x="658813" y="4877297"/>
              <a:ext cx="4408957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从课标年段目标上</a:t>
              </a:r>
              <a:endParaRPr lang="zh-CN" altLang="en-US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8813" y="5338942"/>
              <a:ext cx="536725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bg2">
                      <a:lumMod val="25000"/>
                    </a:schemeClr>
                  </a:solidFill>
                </a:rPr>
                <a:t>看所处的地位和作用</a:t>
              </a:r>
              <a:endParaRPr lang="zh-CN" altLang="en-US" sz="2400" spc="30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55688" y="3509394"/>
            <a:ext cx="3308350" cy="1080135"/>
            <a:chOff x="658813" y="4877297"/>
            <a:chExt cx="5217048" cy="1080135"/>
          </a:xfrm>
        </p:grpSpPr>
        <p:sp>
          <p:nvSpPr>
            <p:cNvPr id="27" name="文本框 26"/>
            <p:cNvSpPr txBox="1"/>
            <p:nvPr/>
          </p:nvSpPr>
          <p:spPr>
            <a:xfrm>
              <a:off x="658813" y="4877297"/>
              <a:ext cx="3982558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000" b="1" spc="300">
                  <a:latin typeface="+mj-ea"/>
                  <a:ea typeface="+mj-ea"/>
                  <a:cs typeface="+mn-ea"/>
                  <a:sym typeface="+mn-lt"/>
                </a:rPr>
                <a:t>从教材编排上</a:t>
              </a:r>
              <a:endParaRPr lang="zh-CN" altLang="en-US" sz="2000" b="1" spc="3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5470" y="5312272"/>
              <a:ext cx="4730391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看所处的教学定位。</a:t>
              </a:r>
              <a:endParaRPr lang="zh-CN" altLang="en-US" sz="2400" spc="3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4557 1.48148E-6 " pathEditMode="relative" rAng="0" ptsTypes="AA">
                                      <p:cBhvr>
                                        <p:cTn id="23" dur="1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6003 2.22222E-6 " pathEditMode="relative" rAng="0" ptsTypes="AA">
                                      <p:cBhvr>
                                        <p:cTn id="32" dur="1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06003 1.48148E-6 " pathEditMode="relative" rAng="0" ptsTypes="AA">
                                      <p:cBhvr>
                                        <p:cTn id="41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73782" y="477670"/>
            <a:ext cx="2873649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教学简介 </a:t>
            </a:r>
            <a:endParaRPr lang="zh-CN" altLang="en-US" sz="4000" b="1" spc="6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580" y="2134235"/>
            <a:ext cx="10305415" cy="230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4c23a3a2666f1c8523462b46035d2629c930ed46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787A7D"/>
      </a:accent1>
      <a:accent2>
        <a:srgbClr val="DF5F1B"/>
      </a:accent2>
      <a:accent3>
        <a:srgbClr val="07A1D9"/>
      </a:accent3>
      <a:accent4>
        <a:srgbClr val="7C984A"/>
      </a:accent4>
      <a:accent5>
        <a:srgbClr val="C1AC8C"/>
      </a:accent5>
      <a:accent6>
        <a:srgbClr val="4F6E94"/>
      </a:accent6>
      <a:hlink>
        <a:srgbClr val="787A7D"/>
      </a:hlink>
      <a:folHlink>
        <a:srgbClr val="BFBFBF"/>
      </a:folHlink>
    </a:clrScheme>
    <a:fontScheme name="自定义 4">
      <a:majorFont>
        <a:latin typeface="等线 Light"/>
        <a:ea typeface="方正清刻本悦宋简体"/>
        <a:cs typeface=""/>
      </a:majorFont>
      <a:minorFont>
        <a:latin typeface="等线"/>
        <a:ea typeface="方正清刻本悦宋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787A7D"/>
    </a:accent1>
    <a:accent2>
      <a:srgbClr val="DF5F1B"/>
    </a:accent2>
    <a:accent3>
      <a:srgbClr val="07A1D9"/>
    </a:accent3>
    <a:accent4>
      <a:srgbClr val="7C984A"/>
    </a:accent4>
    <a:accent5>
      <a:srgbClr val="C1AC8C"/>
    </a:accent5>
    <a:accent6>
      <a:srgbClr val="4F6E94"/>
    </a:accent6>
    <a:hlink>
      <a:srgbClr val="787A7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WPS 演示</Application>
  <PresentationFormat>宽屏</PresentationFormat>
  <Paragraphs>265</Paragraphs>
  <Slides>31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宋体</vt:lpstr>
      <vt:lpstr>Wingdings</vt:lpstr>
      <vt:lpstr>方正兰亭黑_GBK</vt:lpstr>
      <vt:lpstr>微软雅黑</vt:lpstr>
      <vt:lpstr>Impact</vt:lpstr>
      <vt:lpstr>华文行楷</vt:lpstr>
      <vt:lpstr>微软雅黑 Light</vt:lpstr>
      <vt:lpstr>Source Sans Pro</vt:lpstr>
      <vt:lpstr>方正清刻本悦宋简体</vt:lpstr>
      <vt:lpstr>Arial Unicode MS</vt:lpstr>
      <vt:lpstr>等线 Light</vt:lpstr>
      <vt:lpstr>等线</vt:lpstr>
      <vt:lpstr>Agency FB</vt:lpstr>
      <vt:lpstr>Roboto Regular</vt:lpstr>
      <vt:lpstr>Century Gothic</vt:lpstr>
      <vt:lpstr>华文隶书</vt:lpstr>
      <vt:lpstr>黑体</vt:lpstr>
      <vt:lpstr>Malgun Gothic</vt:lpstr>
      <vt:lpstr>Segoe Print</vt:lpstr>
      <vt:lpstr>楷体</vt:lpstr>
      <vt:lpstr>4c23a3a2666f1c8523462b46035d2629c930ed46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96</cp:revision>
  <dcterms:created xsi:type="dcterms:W3CDTF">2018-02-05T02:47:00Z</dcterms:created>
  <dcterms:modified xsi:type="dcterms:W3CDTF">2018-11-27T01:17:47Z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