
<file path=[Content_Types].xml><?xml version="1.0" encoding="utf-8"?>
<Types xmlns="http://schemas.openxmlformats.org/package/2006/content-types">
  <Default Extension="png" ContentType="image/png"/>
  <Default Extension="jpeg" ContentType="image/jpe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98" r:id="rId3"/>
    <p:sldId id="311" r:id="rId5"/>
    <p:sldId id="299" r:id="rId6"/>
    <p:sldId id="300" r:id="rId7"/>
    <p:sldId id="301" r:id="rId8"/>
    <p:sldId id="302" r:id="rId9"/>
    <p:sldId id="303" r:id="rId10"/>
    <p:sldId id="307" r:id="rId11"/>
    <p:sldId id="308" r:id="rId12"/>
    <p:sldId id="304" r:id="rId13"/>
    <p:sldId id="309" r:id="rId14"/>
    <p:sldId id="320" r:id="rId15"/>
  </p:sldIdLst>
  <p:sldSz cx="12192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715A"/>
    <a:srgbClr val="32383D"/>
    <a:srgbClr val="FFDB69"/>
    <a:srgbClr val="38BFC4"/>
    <a:srgbClr val="DEE1E6"/>
    <a:srgbClr val="33C9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1" d="100"/>
          <a:sy n="81" d="100"/>
        </p:scale>
        <p:origin x="102" y="300"/>
      </p:cViewPr>
      <p:guideLst>
        <p:guide orient="horz" pos="2142"/>
        <p:guide pos="382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26DCD2-231B-4630-9FE5-A06433CFAE2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A33644-7FE3-4AC0-97DD-8FCF4A023E3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A33644-7FE3-4AC0-97DD-8FCF4A023E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A33644-7FE3-4AC0-97DD-8FCF4A023E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A33644-7FE3-4AC0-97DD-8FCF4A023E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A33644-7FE3-4AC0-97DD-8FCF4A023E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A33644-7FE3-4AC0-97DD-8FCF4A023E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A33644-7FE3-4AC0-97DD-8FCF4A023E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A33644-7FE3-4AC0-97DD-8FCF4A023E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A33644-7FE3-4AC0-97DD-8FCF4A023E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A33644-7FE3-4AC0-97DD-8FCF4A023E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A33644-7FE3-4AC0-97DD-8FCF4A023E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A33644-7FE3-4AC0-97DD-8FCF4A023E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A33644-7FE3-4AC0-97DD-8FCF4A023E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71F72-6509-4DC0-8A92-3551A9CFF0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BDBF3-1D3B-4E03-93AC-6DC9F23A15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71F72-6509-4DC0-8A92-3551A9CFF0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BDBF3-1D3B-4E03-93AC-6DC9F23A15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71F72-6509-4DC0-8A92-3551A9CFF0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BDBF3-1D3B-4E03-93AC-6DC9F23A15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71F72-6509-4DC0-8A92-3551A9CFF0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BDBF3-1D3B-4E03-93AC-6DC9F23A15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71F72-6509-4DC0-8A92-3551A9CFF0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BDBF3-1D3B-4E03-93AC-6DC9F23A15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71F72-6509-4DC0-8A92-3551A9CFF0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BDBF3-1D3B-4E03-93AC-6DC9F23A15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71F72-6509-4DC0-8A92-3551A9CFF0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BDBF3-1D3B-4E03-93AC-6DC9F23A15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71F72-6509-4DC0-8A92-3551A9CFF0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BDBF3-1D3B-4E03-93AC-6DC9F23A15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71F72-6509-4DC0-8A92-3551A9CFF0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BDBF3-1D3B-4E03-93AC-6DC9F23A15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71F72-6509-4DC0-8A92-3551A9CFF0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BDBF3-1D3B-4E03-93AC-6DC9F23A15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71F72-6509-4DC0-8A92-3551A9CFF0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BDBF3-1D3B-4E03-93AC-6DC9F23A15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271F72-6509-4DC0-8A92-3551A9CFF0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0BDBF3-1D3B-4E03-93AC-6DC9F23A155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7.jpeg"/><Relationship Id="rId3" Type="http://schemas.openxmlformats.org/officeDocument/2006/relationships/image" Target="../media/image3.jpeg"/><Relationship Id="rId2" Type="http://schemas.openxmlformats.org/officeDocument/2006/relationships/image" Target="../media/image26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jpe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0.jpeg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2"/>
          <p:cNvPicPr>
            <a:picLocks noChangeAspect="1"/>
          </p:cNvPicPr>
          <p:nvPr/>
        </p:nvPicPr>
        <p:blipFill>
          <a:blip r:embed="rId1"/>
          <a:srcRect l="5299" t="2873" r="6197" b="2971"/>
          <a:stretch>
            <a:fillRect/>
          </a:stretch>
        </p:blipFill>
        <p:spPr>
          <a:xfrm rot="5400000">
            <a:off x="2807970" y="-2386965"/>
            <a:ext cx="6575425" cy="1163256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598811" y="1980858"/>
            <a:ext cx="7764780" cy="2122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6600" b="1" dirty="0">
                <a:solidFill>
                  <a:srgbClr val="002060"/>
                </a:solidFill>
                <a:latin typeface="华文中宋" pitchFamily="2" charset="-122"/>
                <a:ea typeface="华文中宋" pitchFamily="2" charset="-122"/>
              </a:rPr>
              <a:t>青春正向阳生长</a:t>
            </a:r>
            <a:endParaRPr lang="zh-CN" altLang="en-US" sz="6600" b="1" dirty="0">
              <a:solidFill>
                <a:srgbClr val="002060"/>
              </a:solidFill>
              <a:latin typeface="华文中宋" pitchFamily="2" charset="-122"/>
              <a:ea typeface="华文中宋" pitchFamily="2" charset="-122"/>
            </a:endParaRPr>
          </a:p>
          <a:p>
            <a:pPr algn="l"/>
            <a:r>
              <a:rPr lang="zh-CN" altLang="en-US" sz="6600" b="1" dirty="0">
                <a:solidFill>
                  <a:srgbClr val="002060"/>
                </a:solidFill>
                <a:latin typeface="华文中宋" pitchFamily="2" charset="-122"/>
                <a:ea typeface="华文中宋" pitchFamily="2" charset="-122"/>
              </a:rPr>
              <a:t>  不负韶华静待花开</a:t>
            </a:r>
            <a:endParaRPr lang="zh-CN" altLang="en-US" sz="6600" b="1" dirty="0">
              <a:solidFill>
                <a:srgbClr val="002060"/>
              </a:solidFill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2" name="家长会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953135"/>
            <a:ext cx="609600" cy="609600"/>
          </a:xfrm>
          <a:prstGeom prst="rect">
            <a:avLst/>
          </a:prstGeom>
        </p:spPr>
      </p:pic>
      <p:pic>
        <p:nvPicPr>
          <p:cNvPr id="4" name="图片 3" descr="班徽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" y="418465"/>
            <a:ext cx="2120265" cy="212026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681861" y="5875313"/>
            <a:ext cx="477901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dirty="0">
                <a:solidFill>
                  <a:srgbClr val="002060"/>
                </a:solidFill>
                <a:latin typeface="华文中宋" pitchFamily="2" charset="-122"/>
                <a:ea typeface="华文中宋" pitchFamily="2" charset="-122"/>
              </a:rPr>
              <a:t>七（</a:t>
            </a:r>
            <a:r>
              <a:rPr lang="en-US" altLang="zh-CN" sz="2400" b="1" dirty="0">
                <a:solidFill>
                  <a:srgbClr val="002060"/>
                </a:solidFill>
                <a:latin typeface="华文中宋" pitchFamily="2" charset="-122"/>
                <a:ea typeface="华文中宋" pitchFamily="2" charset="-122"/>
              </a:rPr>
              <a:t>9</a:t>
            </a:r>
            <a:r>
              <a:rPr lang="zh-CN" altLang="en-US" sz="2400" b="1" dirty="0">
                <a:solidFill>
                  <a:srgbClr val="002060"/>
                </a:solidFill>
                <a:latin typeface="华文中宋" pitchFamily="2" charset="-122"/>
                <a:ea typeface="华文中宋" pitchFamily="2" charset="-122"/>
              </a:rPr>
              <a:t>）班 创 文 明 班 级 小 结</a:t>
            </a:r>
            <a:endParaRPr lang="zh-CN" altLang="en-US" sz="2400" b="1" dirty="0">
              <a:solidFill>
                <a:srgbClr val="002060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45845" y="64135"/>
            <a:ext cx="4144010" cy="2646045"/>
            <a:chOff x="-1249" y="388"/>
            <a:chExt cx="6526" cy="4167"/>
          </a:xfrm>
        </p:grpSpPr>
        <p:sp>
          <p:nvSpPr>
            <p:cNvPr id="6" name="文本框 5"/>
            <p:cNvSpPr txBox="1"/>
            <p:nvPr/>
          </p:nvSpPr>
          <p:spPr>
            <a:xfrm>
              <a:off x="-1249" y="388"/>
              <a:ext cx="3352" cy="41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600" dirty="0">
                  <a:solidFill>
                    <a:schemeClr val="tx2"/>
                  </a:solidFill>
                  <a:latin typeface="微软雅黑" panose="020B0503020204020204" charset="-122"/>
                  <a:ea typeface="微软雅黑" panose="020B0503020204020204" charset="-122"/>
                </a:rPr>
                <a:t>“</a:t>
              </a:r>
              <a:endParaRPr lang="en-US" altLang="zh-CN" sz="166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2103" y="1394"/>
              <a:ext cx="3174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3600" b="1" dirty="0">
                  <a:solidFill>
                    <a:srgbClr val="002060"/>
                  </a:solidFill>
                  <a:latin typeface="华文中宋" pitchFamily="2" charset="-122"/>
                  <a:ea typeface="华文中宋" pitchFamily="2" charset="-122"/>
                </a:rPr>
                <a:t>展望未来</a:t>
              </a:r>
              <a:endParaRPr lang="zh-CN" altLang="en-US" sz="3600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774190" y="1418590"/>
            <a:ext cx="9826625" cy="4784454"/>
            <a:chOff x="2794" y="2859"/>
            <a:chExt cx="13159" cy="659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94" y="2859"/>
              <a:ext cx="13159" cy="6586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3313" y="3076"/>
              <a:ext cx="4513" cy="63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30000"/>
                </a:lnSpc>
              </a:pPr>
              <a:r>
                <a:rPr lang="zh-CN" altLang="en-US" sz="3600" b="1" dirty="0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rPr>
                <a:t>努力方向</a:t>
              </a:r>
              <a:r>
                <a:rPr lang="zh-CN" altLang="en-US" sz="3600" b="1" dirty="0">
                  <a:solidFill>
                    <a:schemeClr val="tx2"/>
                  </a:solidFill>
                  <a:latin typeface="华文中宋" pitchFamily="2" charset="-122"/>
                  <a:ea typeface="华文中宋" pitchFamily="2" charset="-122"/>
                </a:rPr>
                <a:t>：</a:t>
              </a:r>
              <a:endParaRPr lang="zh-CN" altLang="en-US" sz="36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endParaRPr>
            </a:p>
            <a:p>
              <a:pPr fontAlgn="auto">
                <a:lnSpc>
                  <a:spcPct val="130000"/>
                </a:lnSpc>
                <a:spcBef>
                  <a:spcPts val="1000"/>
                </a:spcBef>
              </a:pPr>
              <a:r>
                <a:rPr lang="zh-CN" altLang="en-US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幼圆" pitchFamily="49" charset="-122"/>
                  <a:sym typeface="+mn-ea"/>
                </a:rPr>
                <a:t>  </a:t>
              </a:r>
              <a:r>
                <a:rPr lang="zh-CN" altLang="en-US" sz="1600" b="1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幼圆" pitchFamily="49" charset="-122"/>
                  <a:sym typeface="+mn-ea"/>
                </a:rPr>
                <a:t>目前我们还存在很多不足，但无论未来的路有多远有多长，我们必将团结在一起，将不足改变为优势，一步一个脚印，向着未来出发论前方有多少风雨，我们必将勇敢前行。</a:t>
              </a:r>
              <a:endParaRPr lang="zh-CN" altLang="en-US" sz="16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幼圆" pitchFamily="49" charset="-122"/>
                <a:sym typeface="+mn-ea"/>
              </a:endParaRPr>
            </a:p>
            <a:p>
              <a:pPr fontAlgn="auto">
                <a:lnSpc>
                  <a:spcPct val="130000"/>
                </a:lnSpc>
                <a:spcBef>
                  <a:spcPts val="1000"/>
                </a:spcBef>
              </a:pPr>
              <a:r>
                <a:rPr lang="zh-CN" altLang="en-US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幼圆" pitchFamily="49" charset="-122"/>
                  <a:sym typeface="+mn-ea"/>
                </a:rPr>
                <a:t>“</a:t>
              </a:r>
              <a:r>
                <a:rPr lang="zh-CN" altLang="en-US" b="1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幼圆" pitchFamily="49" charset="-122"/>
                  <a:sym typeface="+mn-ea"/>
                </a:rPr>
                <a:t>让优秀成为一种习惯</a:t>
              </a:r>
              <a:r>
                <a:rPr lang="zh-CN" altLang="en-US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幼圆" pitchFamily="49" charset="-122"/>
                  <a:sym typeface="+mn-ea"/>
                </a:rPr>
                <a:t>”，</a:t>
              </a:r>
              <a:r>
                <a:rPr lang="zh-CN" altLang="en-US" sz="1600" b="1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幼圆" pitchFamily="49" charset="-122"/>
                  <a:sym typeface="+mn-ea"/>
                </a:rPr>
                <a:t>这是班主任吴老师常说的一句话。在未来的日子里，我们将认真总结，吸取教训，努力改正，向高的目标前行。</a:t>
              </a:r>
              <a:endParaRPr lang="zh-CN" altLang="en-US" sz="16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幼圆" pitchFamily="49" charset="-122"/>
                <a:sym typeface="+mn-ea"/>
              </a:endParaRPr>
            </a:p>
          </p:txBody>
        </p:sp>
      </p:grpSp>
      <p:pic>
        <p:nvPicPr>
          <p:cNvPr id="8" name="图片 7" descr="班徽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870" y="301625"/>
            <a:ext cx="1948180" cy="1948180"/>
          </a:xfrm>
          <a:prstGeom prst="rect">
            <a:avLst/>
          </a:prstGeom>
        </p:spPr>
      </p:pic>
      <p:pic>
        <p:nvPicPr>
          <p:cNvPr id="9" name="图片 8" descr="微信图片_202101091518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3590" y="1828165"/>
            <a:ext cx="5455920" cy="40932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6960235" y="2875915"/>
            <a:ext cx="498221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50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 们 静 待 花 开</a:t>
            </a:r>
            <a:endParaRPr lang="zh-CN" altLang="en-US" sz="4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8345805" y="1352550"/>
            <a:ext cx="2212975" cy="116840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>
            <a:lvl1pPr indent="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lang="zh-CN" altLang="en-US" sz="4000" b="1" u="none" strike="noStrike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幼圆" pitchFamily="49" charset="-122"/>
                <a:cs typeface="Arial" panose="020B0604020202020204" pitchFamily="34" charset="0"/>
              </a:defRPr>
            </a:lvl1pPr>
            <a:lvl2pPr marL="685800" indent="-228600" defTabSz="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cap="none" spc="150" normalizeH="0" baseline="0">
                <a:uFillTx/>
                <a:latin typeface="Arial" panose="020B0604020202020204" pitchFamily="34" charset="0"/>
                <a:ea typeface="幼圆" pitchFamily="49" charset="-122"/>
              </a:defRPr>
            </a:lvl2pPr>
            <a:lvl3pPr marL="11430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Arial" panose="020B0604020202020204" pitchFamily="34" charset="0"/>
                <a:ea typeface="幼圆" pitchFamily="49" charset="-122"/>
              </a:defRPr>
            </a:lvl3pPr>
            <a:lvl4pPr marL="16002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Arial" panose="020B0604020202020204" pitchFamily="34" charset="0"/>
                <a:ea typeface="幼圆" pitchFamily="49" charset="-122"/>
              </a:defRPr>
            </a:lvl4pPr>
            <a:lvl5pPr marL="20574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Arial" panose="020B0604020202020204" pitchFamily="34" charset="0"/>
                <a:ea typeface="幼圆" pitchFamily="49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altLang="zh-CN" sz="720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2021</a:t>
            </a:r>
            <a:endParaRPr lang="en-US" altLang="zh-CN" sz="720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9" name="图片 8" descr="b2d6ed6c3dcb9ed66c0b1d9c8bd1e5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645" y="1352550"/>
            <a:ext cx="5932170" cy="431863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6968490" y="4578985"/>
            <a:ext cx="661606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想有什么启示？</a:t>
            </a:r>
            <a:endParaRPr lang="zh-CN" altLang="en-US" sz="2400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124065" y="4904105"/>
            <a:ext cx="4655820" cy="692150"/>
            <a:chOff x="402" y="3486"/>
            <a:chExt cx="6023" cy="1278"/>
          </a:xfrm>
        </p:grpSpPr>
        <p:sp>
          <p:nvSpPr>
            <p:cNvPr id="16" name="矩形 15"/>
            <p:cNvSpPr/>
            <p:nvPr/>
          </p:nvSpPr>
          <p:spPr>
            <a:xfrm>
              <a:off x="402" y="3486"/>
              <a:ext cx="6023" cy="1278"/>
            </a:xfrm>
            <a:prstGeom prst="rect">
              <a:avLst/>
            </a:prstGeom>
            <a:solidFill>
              <a:schemeClr val="tx2"/>
            </a:solidFill>
            <a:ln>
              <a:solidFill>
                <a:srgbClr val="DEE1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52" y="3597"/>
              <a:ext cx="5579" cy="1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 fontAlgn="auto">
                <a:lnSpc>
                  <a:spcPct val="130000"/>
                </a:lnSpc>
              </a:pPr>
              <a:r>
                <a:rPr lang="en-US" altLang="zh-CN" sz="2400" dirty="0">
                  <a:solidFill>
                    <a:schemeClr val="bg1"/>
                  </a:solidFill>
                  <a:latin typeface="华文中宋" pitchFamily="2" charset="-122"/>
                  <a:ea typeface="华文中宋" pitchFamily="2" charset="-122"/>
                </a:rPr>
                <a:t>  </a:t>
              </a:r>
              <a:r>
                <a:rPr lang="zh-CN" altLang="en-US" sz="2400" dirty="0">
                  <a:solidFill>
                    <a:schemeClr val="bg1"/>
                  </a:solidFill>
                  <a:latin typeface="华文中宋" pitchFamily="2" charset="-122"/>
                  <a:ea typeface="华文中宋" pitchFamily="2" charset="-122"/>
                </a:rPr>
                <a:t>七（</a:t>
              </a:r>
              <a:r>
                <a:rPr lang="en-US" altLang="zh-CN" sz="2400" dirty="0">
                  <a:solidFill>
                    <a:schemeClr val="bg1"/>
                  </a:solidFill>
                  <a:latin typeface="华文中宋" pitchFamily="2" charset="-122"/>
                  <a:ea typeface="华文中宋" pitchFamily="2" charset="-122"/>
                </a:rPr>
                <a:t>9</a:t>
              </a:r>
              <a:r>
                <a:rPr lang="zh-CN" altLang="en-US" sz="2400" dirty="0">
                  <a:solidFill>
                    <a:schemeClr val="bg1"/>
                  </a:solidFill>
                  <a:latin typeface="华文中宋" pitchFamily="2" charset="-122"/>
                  <a:ea typeface="华文中宋" pitchFamily="2" charset="-122"/>
                </a:rPr>
                <a:t>）班创文明班级小结</a:t>
              </a:r>
              <a:endParaRPr lang="zh-CN" altLang="en-US" sz="24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2"/>
          <p:cNvPicPr>
            <a:picLocks noChangeAspect="1"/>
          </p:cNvPicPr>
          <p:nvPr/>
        </p:nvPicPr>
        <p:blipFill>
          <a:blip r:embed="rId1"/>
          <a:srcRect l="5299" t="2873" r="6197" b="2971"/>
          <a:stretch>
            <a:fillRect/>
          </a:stretch>
        </p:blipFill>
        <p:spPr>
          <a:xfrm rot="5400000">
            <a:off x="2807970" y="-2386965"/>
            <a:ext cx="6575425" cy="1163256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340876" y="2539023"/>
            <a:ext cx="5242560" cy="2122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6600" b="1" dirty="0">
                <a:solidFill>
                  <a:srgbClr val="002060"/>
                </a:solidFill>
                <a:latin typeface="华文中宋" pitchFamily="2" charset="-122"/>
                <a:ea typeface="华文中宋" pitchFamily="2" charset="-122"/>
              </a:rPr>
              <a:t>谢谢聆听</a:t>
            </a:r>
            <a:endParaRPr lang="zh-CN" altLang="en-US" sz="6600" b="1" dirty="0">
              <a:solidFill>
                <a:srgbClr val="002060"/>
              </a:solidFill>
              <a:latin typeface="华文中宋" pitchFamily="2" charset="-122"/>
              <a:ea typeface="华文中宋" pitchFamily="2" charset="-122"/>
            </a:endParaRPr>
          </a:p>
          <a:p>
            <a:pPr algn="l"/>
            <a:r>
              <a:rPr lang="zh-CN" altLang="en-US" sz="6600" b="1" dirty="0">
                <a:solidFill>
                  <a:srgbClr val="002060"/>
                </a:solidFill>
                <a:latin typeface="华文中宋" pitchFamily="2" charset="-122"/>
                <a:ea typeface="华文中宋" pitchFamily="2" charset="-122"/>
              </a:rPr>
              <a:t>    未完待续</a:t>
            </a:r>
            <a:endParaRPr lang="zh-CN" altLang="en-US" sz="6600" b="1" dirty="0">
              <a:solidFill>
                <a:srgbClr val="002060"/>
              </a:solidFill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8" name="图片 7" descr="班徽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2645" y="1515745"/>
            <a:ext cx="4168775" cy="4168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2"/>
          <p:cNvPicPr>
            <a:picLocks noChangeAspect="1"/>
          </p:cNvPicPr>
          <p:nvPr/>
        </p:nvPicPr>
        <p:blipFill>
          <a:blip r:embed="rId1"/>
          <a:srcRect l="5299" t="2873" r="6197" b="2971"/>
          <a:stretch>
            <a:fillRect/>
          </a:stretch>
        </p:blipFill>
        <p:spPr>
          <a:xfrm rot="5400000">
            <a:off x="2716530" y="-2386965"/>
            <a:ext cx="6575425" cy="11632565"/>
          </a:xfrm>
          <a:prstGeom prst="rect">
            <a:avLst/>
          </a:prstGeom>
        </p:spPr>
      </p:pic>
      <p:pic>
        <p:nvPicPr>
          <p:cNvPr id="2" name="图片 1" descr="班徽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160" y="459105"/>
            <a:ext cx="2120265" cy="2120265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3607337" y="2342710"/>
            <a:ext cx="1041010" cy="1041010"/>
          </a:xfrm>
          <a:prstGeom prst="ellipse">
            <a:avLst/>
          </a:prstGeom>
          <a:noFill/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9000">
                  <a:srgbClr val="1D2087"/>
                </a:gs>
                <a:gs pos="100000">
                  <a:srgbClr val="5698D2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3716655" y="2491105"/>
            <a:ext cx="84201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 dirty="0">
                <a:latin typeface="方正明尚简体" pitchFamily="2" charset="-122"/>
                <a:ea typeface="方正明尚简体" pitchFamily="2" charset="-122"/>
              </a:rPr>
              <a:t>目</a:t>
            </a:r>
            <a:endParaRPr lang="zh-CN" altLang="en-US" sz="4800" b="1" dirty="0">
              <a:latin typeface="方正明尚简体" pitchFamily="2" charset="-122"/>
              <a:ea typeface="方正明尚简体" pitchFamily="2" charset="-122"/>
            </a:endParaRPr>
          </a:p>
          <a:p>
            <a:r>
              <a:rPr lang="zh-CN" altLang="en-US" sz="4800" b="1" dirty="0">
                <a:latin typeface="方正明尚简体" pitchFamily="2" charset="-122"/>
                <a:ea typeface="方正明尚简体" pitchFamily="2" charset="-122"/>
              </a:rPr>
              <a:t> 录</a:t>
            </a:r>
            <a:endParaRPr lang="zh-CN" altLang="en-US" sz="4800" b="1" dirty="0">
              <a:latin typeface="方正明尚简体" pitchFamily="2" charset="-122"/>
              <a:ea typeface="方正明尚简体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269519" y="5215178"/>
            <a:ext cx="17162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en-US" altLang="zh-CN" b="1" dirty="0">
                <a:gradFill>
                  <a:gsLst>
                    <a:gs pos="0">
                      <a:srgbClr val="FAFAF0"/>
                    </a:gs>
                    <a:gs pos="36000">
                      <a:srgbClr val="5698D2"/>
                    </a:gs>
                    <a:gs pos="64000">
                      <a:srgbClr val="1D2087"/>
                    </a:gs>
                    <a:gs pos="100000">
                      <a:srgbClr val="EAB03A"/>
                    </a:gs>
                  </a:gsLst>
                  <a:lin ang="13200000" scaled="0"/>
                </a:gradFill>
                <a:latin typeface="DFGothic-EB" pitchFamily="1" charset="-128"/>
                <a:ea typeface="DFGothic-EB" pitchFamily="1" charset="-128"/>
              </a:rPr>
              <a:t>CONTENTS</a:t>
            </a:r>
            <a:endParaRPr lang="zh-CN" altLang="en-US" b="1" dirty="0">
              <a:gradFill>
                <a:gsLst>
                  <a:gs pos="0">
                    <a:srgbClr val="FAFAF0"/>
                  </a:gs>
                  <a:gs pos="36000">
                    <a:srgbClr val="5698D2"/>
                  </a:gs>
                  <a:gs pos="64000">
                    <a:srgbClr val="1D2087"/>
                  </a:gs>
                  <a:gs pos="100000">
                    <a:srgbClr val="EAB03A"/>
                  </a:gs>
                </a:gsLst>
                <a:lin ang="13200000" scaled="0"/>
              </a:gradFill>
              <a:latin typeface="DFGothic-EB" pitchFamily="1" charset="-128"/>
              <a:ea typeface="DFGothic-EB" pitchFamily="1" charset="-128"/>
            </a:endParaRPr>
          </a:p>
        </p:txBody>
      </p:sp>
      <p:sp>
        <p:nvSpPr>
          <p:cNvPr id="26" name="TextBox 31"/>
          <p:cNvSpPr txBox="1"/>
          <p:nvPr/>
        </p:nvSpPr>
        <p:spPr>
          <a:xfrm>
            <a:off x="6583045" y="1972945"/>
            <a:ext cx="2834640" cy="578485"/>
          </a:xfrm>
          <a:prstGeom prst="rect">
            <a:avLst/>
          </a:prstGeom>
          <a:noFill/>
        </p:spPr>
        <p:txBody>
          <a:bodyPr wrap="square" lIns="86694" tIns="43347" rIns="86694" bIns="43347" rtlCol="0">
            <a:spAutoFit/>
          </a:bodyPr>
          <a:p>
            <a:r>
              <a:rPr lang="en-US" altLang="zh-CN" sz="3200" dirty="0">
                <a:gradFill>
                  <a:gsLst>
                    <a:gs pos="0">
                      <a:srgbClr val="FFA800"/>
                    </a:gs>
                    <a:gs pos="64000">
                      <a:srgbClr val="1D2087"/>
                    </a:gs>
                    <a:gs pos="100000">
                      <a:srgbClr val="5698D2"/>
                    </a:gs>
                  </a:gsLst>
                  <a:lin ang="5400000" scaled="1"/>
                </a:gra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1  </a:t>
            </a:r>
            <a:r>
              <a:rPr lang="zh-CN" altLang="en-US" sz="3200" b="1" dirty="0">
                <a:gradFill>
                  <a:gsLst>
                    <a:gs pos="0">
                      <a:srgbClr val="FFA800"/>
                    </a:gs>
                    <a:gs pos="64000">
                      <a:srgbClr val="1D2087"/>
                    </a:gs>
                    <a:gs pos="100000">
                      <a:srgbClr val="5698D2"/>
                    </a:gs>
                  </a:gsLst>
                  <a:lin ang="5400000" scaled="1"/>
                </a:gra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班级建设</a:t>
            </a:r>
            <a:endParaRPr lang="zh-CN" altLang="en-US" sz="3200" b="1" dirty="0">
              <a:gradFill>
                <a:gsLst>
                  <a:gs pos="0">
                    <a:srgbClr val="FFA800"/>
                  </a:gs>
                  <a:gs pos="64000">
                    <a:srgbClr val="1D2087"/>
                  </a:gs>
                  <a:gs pos="100000">
                    <a:srgbClr val="5698D2"/>
                  </a:gs>
                </a:gsLst>
                <a:lin ang="5400000" scaled="1"/>
              </a:gra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7" name="TextBox 31"/>
          <p:cNvSpPr txBox="1"/>
          <p:nvPr/>
        </p:nvSpPr>
        <p:spPr>
          <a:xfrm>
            <a:off x="6583045" y="2961640"/>
            <a:ext cx="2505710" cy="578485"/>
          </a:xfrm>
          <a:prstGeom prst="rect">
            <a:avLst/>
          </a:prstGeom>
          <a:noFill/>
        </p:spPr>
        <p:txBody>
          <a:bodyPr wrap="square" lIns="86694" tIns="43347" rIns="86694" bIns="43347" rtlCol="0">
            <a:spAutoFit/>
          </a:bodyPr>
          <a:p>
            <a:r>
              <a:rPr lang="en-US" altLang="zh-CN" sz="3200" dirty="0">
                <a:gradFill>
                  <a:gsLst>
                    <a:gs pos="0">
                      <a:srgbClr val="FFA800"/>
                    </a:gs>
                    <a:gs pos="64000">
                      <a:srgbClr val="1D2087"/>
                    </a:gs>
                    <a:gs pos="100000">
                      <a:srgbClr val="5698D2"/>
                    </a:gs>
                  </a:gsLst>
                  <a:lin ang="5400000" scaled="1"/>
                </a:gra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2  </a:t>
            </a:r>
            <a:r>
              <a:rPr lang="zh-CN" altLang="en-US" sz="3200" b="1" dirty="0">
                <a:gradFill>
                  <a:gsLst>
                    <a:gs pos="0">
                      <a:srgbClr val="FFA800"/>
                    </a:gs>
                    <a:gs pos="64000">
                      <a:srgbClr val="1D2087"/>
                    </a:gs>
                    <a:gs pos="100000">
                      <a:srgbClr val="5698D2"/>
                    </a:gs>
                  </a:gsLst>
                  <a:lin ang="5400000" scaled="1"/>
                </a:gra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行为常规</a:t>
            </a:r>
            <a:endParaRPr lang="zh-CN" altLang="en-US" sz="3200" b="1" dirty="0">
              <a:gradFill>
                <a:gsLst>
                  <a:gs pos="0">
                    <a:srgbClr val="FFA800"/>
                  </a:gs>
                  <a:gs pos="64000">
                    <a:srgbClr val="1D2087"/>
                  </a:gs>
                  <a:gs pos="100000">
                    <a:srgbClr val="5698D2"/>
                  </a:gs>
                </a:gsLst>
                <a:lin ang="5400000" scaled="1"/>
              </a:gra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H="1">
            <a:off x="6885993" y="2040528"/>
            <a:ext cx="267711" cy="510912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6885944" y="3057147"/>
            <a:ext cx="267711" cy="510912"/>
          </a:xfrm>
          <a:prstGeom prst="line">
            <a:avLst/>
          </a:prstGeom>
          <a:ln>
            <a:solidFill>
              <a:srgbClr val="4531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31"/>
          <p:cNvSpPr txBox="1"/>
          <p:nvPr/>
        </p:nvSpPr>
        <p:spPr>
          <a:xfrm>
            <a:off x="6583045" y="3964305"/>
            <a:ext cx="2505710" cy="578485"/>
          </a:xfrm>
          <a:prstGeom prst="rect">
            <a:avLst/>
          </a:prstGeom>
          <a:noFill/>
        </p:spPr>
        <p:txBody>
          <a:bodyPr wrap="square" lIns="86694" tIns="43347" rIns="86694" bIns="43347" rtlCol="0">
            <a:spAutoFit/>
          </a:bodyPr>
          <a:p>
            <a:r>
              <a:rPr lang="en-US" altLang="zh-CN" sz="3200" dirty="0">
                <a:gradFill>
                  <a:gsLst>
                    <a:gs pos="0">
                      <a:srgbClr val="FFA800"/>
                    </a:gs>
                    <a:gs pos="64000">
                      <a:srgbClr val="1D2087"/>
                    </a:gs>
                    <a:gs pos="100000">
                      <a:srgbClr val="5698D2"/>
                    </a:gs>
                  </a:gsLst>
                  <a:lin ang="5400000" scaled="1"/>
                </a:gra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3  </a:t>
            </a:r>
            <a:r>
              <a:rPr lang="zh-CN" altLang="en-US" sz="3200" b="1" dirty="0">
                <a:gradFill>
                  <a:gsLst>
                    <a:gs pos="0">
                      <a:srgbClr val="FFA800"/>
                    </a:gs>
                    <a:gs pos="64000">
                      <a:srgbClr val="1D2087"/>
                    </a:gs>
                    <a:gs pos="100000">
                      <a:srgbClr val="5698D2"/>
                    </a:gs>
                  </a:gsLst>
                  <a:lin ang="5400000" scaled="1"/>
                </a:gra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开展活动</a:t>
            </a:r>
            <a:endParaRPr lang="zh-CN" altLang="en-US" sz="3200" b="1" dirty="0">
              <a:gradFill>
                <a:gsLst>
                  <a:gs pos="0">
                    <a:srgbClr val="FFA800"/>
                  </a:gs>
                  <a:gs pos="64000">
                    <a:srgbClr val="1D2087"/>
                  </a:gs>
                  <a:gs pos="100000">
                    <a:srgbClr val="5698D2"/>
                  </a:gs>
                </a:gsLst>
                <a:lin ang="5400000" scaled="1"/>
              </a:gra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H="1">
            <a:off x="6885944" y="4059621"/>
            <a:ext cx="267711" cy="510912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31"/>
          <p:cNvSpPr txBox="1"/>
          <p:nvPr/>
        </p:nvSpPr>
        <p:spPr>
          <a:xfrm>
            <a:off x="6583045" y="5024755"/>
            <a:ext cx="2505710" cy="578485"/>
          </a:xfrm>
          <a:prstGeom prst="rect">
            <a:avLst/>
          </a:prstGeom>
          <a:noFill/>
        </p:spPr>
        <p:txBody>
          <a:bodyPr wrap="square" lIns="86694" tIns="43347" rIns="86694" bIns="43347" rtlCol="0">
            <a:spAutoFit/>
          </a:bodyPr>
          <a:p>
            <a:r>
              <a:rPr lang="en-US" altLang="zh-CN" sz="3200" dirty="0">
                <a:gradFill>
                  <a:gsLst>
                    <a:gs pos="0">
                      <a:srgbClr val="FFA800"/>
                    </a:gs>
                    <a:gs pos="64000">
                      <a:srgbClr val="1D2087"/>
                    </a:gs>
                    <a:gs pos="100000">
                      <a:srgbClr val="5698D2"/>
                    </a:gs>
                  </a:gsLst>
                  <a:lin ang="5400000" scaled="1"/>
                </a:gra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4  </a:t>
            </a:r>
            <a:r>
              <a:rPr lang="zh-CN" altLang="en-US" sz="3200" b="1" dirty="0">
                <a:gradFill>
                  <a:gsLst>
                    <a:gs pos="0">
                      <a:srgbClr val="FFA800"/>
                    </a:gs>
                    <a:gs pos="64000">
                      <a:srgbClr val="1D2087"/>
                    </a:gs>
                    <a:gs pos="100000">
                      <a:srgbClr val="5698D2"/>
                    </a:gs>
                  </a:gsLst>
                  <a:lin ang="5400000" scaled="1"/>
                </a:gra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展望未来</a:t>
            </a:r>
            <a:endParaRPr lang="zh-CN" altLang="en-US" sz="3200" b="1" dirty="0">
              <a:gradFill>
                <a:gsLst>
                  <a:gs pos="0">
                    <a:srgbClr val="FFA800"/>
                  </a:gs>
                  <a:gs pos="64000">
                    <a:srgbClr val="1D2087"/>
                  </a:gs>
                  <a:gs pos="100000">
                    <a:srgbClr val="5698D2"/>
                  </a:gs>
                </a:gsLst>
                <a:lin ang="5400000" scaled="1"/>
              </a:gra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6885992" y="5092080"/>
            <a:ext cx="267711" cy="510912"/>
          </a:xfrm>
          <a:prstGeom prst="line">
            <a:avLst/>
          </a:prstGeom>
          <a:ln>
            <a:solidFill>
              <a:srgbClr val="4531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/>
      <p:bldP spid="17" grpId="0"/>
      <p:bldP spid="26" grpId="0"/>
      <p:bldP spid="7" grpId="0"/>
      <p:bldP spid="8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25880" y="215900"/>
            <a:ext cx="4147820" cy="2646045"/>
            <a:chOff x="-1249" y="388"/>
            <a:chExt cx="6532" cy="4167"/>
          </a:xfrm>
        </p:grpSpPr>
        <p:sp>
          <p:nvSpPr>
            <p:cNvPr id="6" name="文本框 5"/>
            <p:cNvSpPr txBox="1"/>
            <p:nvPr/>
          </p:nvSpPr>
          <p:spPr>
            <a:xfrm>
              <a:off x="-1249" y="388"/>
              <a:ext cx="3352" cy="41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600" dirty="0">
                  <a:solidFill>
                    <a:schemeClr val="tx2"/>
                  </a:solidFill>
                  <a:latin typeface="微软雅黑" panose="020B0503020204020204" charset="-122"/>
                  <a:ea typeface="微软雅黑" panose="020B0503020204020204" charset="-122"/>
                </a:rPr>
                <a:t>“</a:t>
              </a:r>
              <a:endParaRPr lang="en-US" altLang="zh-CN" sz="166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2103" y="1394"/>
              <a:ext cx="3180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3600" b="1" dirty="0">
                  <a:solidFill>
                    <a:srgbClr val="002060"/>
                  </a:solidFill>
                  <a:latin typeface="华文中宋" pitchFamily="2" charset="-122"/>
                  <a:ea typeface="华文中宋" pitchFamily="2" charset="-122"/>
                </a:rPr>
                <a:t>班级建设</a:t>
              </a:r>
              <a:endParaRPr lang="zh-CN" altLang="en-US" sz="3600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7578090" y="1433195"/>
            <a:ext cx="4154170" cy="4596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2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方正明尚简体" pitchFamily="2" charset="-122"/>
                <a:ea typeface="方正明尚简体" pitchFamily="2" charset="-122"/>
              </a:rPr>
              <a:t>班训</a:t>
            </a:r>
            <a:endParaRPr lang="zh-CN" altLang="en-US" sz="3200" b="1" dirty="0">
              <a:solidFill>
                <a:schemeClr val="tx1"/>
              </a:solidFill>
              <a:latin typeface="方正明尚简体" pitchFamily="2" charset="-122"/>
              <a:ea typeface="方正明尚简体" pitchFamily="2" charset="-122"/>
            </a:endParaRPr>
          </a:p>
          <a:p>
            <a:pPr algn="l" fontAlgn="auto">
              <a:lnSpc>
                <a:spcPct val="120000"/>
              </a:lnSpc>
              <a:buClrTx/>
              <a:buSzTx/>
              <a:buFontTx/>
            </a:pPr>
            <a:r>
              <a:rPr lang="zh-CN" altLang="en-US" sz="2000" b="1" dirty="0">
                <a:latin typeface="方正明尚简体" pitchFamily="2" charset="-122"/>
                <a:ea typeface="方正明尚简体" pitchFamily="2" charset="-122"/>
                <a:sym typeface="Arial" panose="020B0604020202020204" pitchFamily="34" charset="0"/>
              </a:rPr>
              <a:t>   </a:t>
            </a:r>
            <a:r>
              <a:rPr lang="en-US" altLang="zh-CN" sz="2000" b="1" dirty="0">
                <a:latin typeface="方正明尚简体" pitchFamily="2" charset="-122"/>
                <a:ea typeface="方正明尚简体" pitchFamily="2" charset="-122"/>
                <a:sym typeface="Arial" panose="020B0604020202020204" pitchFamily="34" charset="0"/>
              </a:rPr>
              <a:t>“</a:t>
            </a:r>
            <a:r>
              <a:rPr lang="zh-CN" altLang="en-US" sz="2000" b="1" dirty="0">
                <a:latin typeface="方正明尚简体" pitchFamily="2" charset="-122"/>
                <a:ea typeface="方正明尚简体" pitchFamily="2" charset="-122"/>
                <a:sym typeface="Arial" panose="020B0604020202020204" pitchFamily="34" charset="0"/>
              </a:rPr>
              <a:t>无论你认为能或不能，你都是对的。</a:t>
            </a:r>
            <a:r>
              <a:rPr lang="en-US" altLang="zh-CN" sz="2000" b="1" dirty="0">
                <a:latin typeface="方正明尚简体" pitchFamily="2" charset="-122"/>
                <a:ea typeface="方正明尚简体" pitchFamily="2" charset="-122"/>
                <a:sym typeface="Arial" panose="020B0604020202020204" pitchFamily="34" charset="0"/>
              </a:rPr>
              <a:t>”</a:t>
            </a:r>
            <a:r>
              <a:rPr lang="zh-CN" altLang="en-US" sz="2000" b="1" dirty="0">
                <a:latin typeface="方正明尚简体" pitchFamily="2" charset="-122"/>
                <a:ea typeface="方正明尚简体" pitchFamily="2" charset="-122"/>
                <a:sym typeface="Arial" panose="020B0604020202020204" pitchFamily="34" charset="0"/>
              </a:rPr>
              <a:t>这句时刻引导我们要多鼓励他人、肯定自己、相信自己无论做什么都是最棒的</a:t>
            </a:r>
            <a:endParaRPr lang="zh-CN" altLang="en-US" sz="2000" b="1" dirty="0">
              <a:latin typeface="方正明尚简体" pitchFamily="2" charset="-122"/>
              <a:ea typeface="方正明尚简体" pitchFamily="2" charset="-122"/>
              <a:sym typeface="Arial" panose="020B0604020202020204" pitchFamily="34" charset="0"/>
            </a:endParaRPr>
          </a:p>
          <a:p>
            <a:pPr algn="l" fontAlgn="auto">
              <a:lnSpc>
                <a:spcPct val="120000"/>
              </a:lnSpc>
            </a:pPr>
            <a:endParaRPr lang="zh-CN" altLang="en-US" sz="2000" b="1" dirty="0">
              <a:gradFill>
                <a:gsLst>
                  <a:gs pos="0">
                    <a:srgbClr val="FFA800"/>
                  </a:gs>
                  <a:gs pos="64000">
                    <a:srgbClr val="1D2087"/>
                  </a:gs>
                  <a:gs pos="100000">
                    <a:srgbClr val="5698D2"/>
                  </a:gs>
                </a:gsLst>
                <a:lin ang="5400000" scaled="1"/>
              </a:gra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  <a:p>
            <a:pPr algn="ctr" fontAlgn="auto">
              <a:lnSpc>
                <a:spcPct val="120000"/>
              </a:lnSpc>
              <a:buClrTx/>
              <a:buSzTx/>
              <a:buFontTx/>
            </a:pPr>
            <a:r>
              <a:rPr lang="zh-CN" altLang="en-US" sz="3200" b="1" dirty="0">
                <a:latin typeface="方正明尚简体" pitchFamily="2" charset="-122"/>
                <a:ea typeface="方正明尚简体" pitchFamily="2" charset="-122"/>
                <a:sym typeface="Arial" panose="020B0604020202020204" pitchFamily="34" charset="0"/>
              </a:rPr>
              <a:t>精神</a:t>
            </a:r>
            <a:endParaRPr lang="zh-CN" altLang="en-US" sz="3200" b="1" dirty="0">
              <a:latin typeface="方正明尚简体" pitchFamily="2" charset="-122"/>
              <a:ea typeface="方正明尚简体" pitchFamily="2" charset="-122"/>
              <a:sym typeface="Arial" panose="020B0604020202020204" pitchFamily="34" charset="0"/>
            </a:endParaRPr>
          </a:p>
          <a:p>
            <a:pPr algn="l" fontAlgn="auto">
              <a:lnSpc>
                <a:spcPct val="120000"/>
              </a:lnSpc>
            </a:pPr>
            <a:r>
              <a:rPr lang="zh-CN" altLang="en-US" sz="2000" b="1" dirty="0">
                <a:latin typeface="方正明尚简体" pitchFamily="2" charset="-122"/>
                <a:ea typeface="方正明尚简体" pitchFamily="2" charset="-122"/>
                <a:sym typeface="Arial" panose="020B0604020202020204" pitchFamily="34" charset="0"/>
              </a:rPr>
              <a:t>  静待花开。每个孩子都是花的种子，每一朵花，都有自己的花期。所以，要相信自己，静待花开。</a:t>
            </a:r>
            <a:endParaRPr lang="zh-CN" altLang="en-US" sz="2000" b="1" dirty="0">
              <a:latin typeface="方正明尚简体" pitchFamily="2" charset="-122"/>
              <a:ea typeface="方正明尚简体" pitchFamily="2" charset="-122"/>
              <a:sym typeface="Arial" panose="020B0604020202020204" pitchFamily="34" charset="0"/>
            </a:endParaRPr>
          </a:p>
          <a:p>
            <a:pPr algn="l" fontAlgn="auto">
              <a:lnSpc>
                <a:spcPct val="120000"/>
              </a:lnSpc>
            </a:pPr>
            <a:endParaRPr lang="zh-CN" altLang="en-US" sz="2000" dirty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5" name="图片 4" descr="班徽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960" y="290195"/>
            <a:ext cx="2120265" cy="2120265"/>
          </a:xfrm>
          <a:prstGeom prst="rect">
            <a:avLst/>
          </a:prstGeom>
        </p:spPr>
      </p:pic>
      <p:pic>
        <p:nvPicPr>
          <p:cNvPr id="10" name="图片 9" descr="38dcad4a0546cf3bfc3a550abfee93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4370" y="2028190"/>
            <a:ext cx="5476875" cy="41078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276590" y="937260"/>
            <a:ext cx="236474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l" fontAlgn="auto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2800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班级展示</a:t>
            </a:r>
            <a:endParaRPr lang="zh-CN" altLang="en-US" sz="2800" dirty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3" name="图片 2" descr="班徽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080" y="327025"/>
            <a:ext cx="1969135" cy="1969135"/>
          </a:xfrm>
          <a:prstGeom prst="rect">
            <a:avLst/>
          </a:prstGeom>
        </p:spPr>
      </p:pic>
      <p:pic>
        <p:nvPicPr>
          <p:cNvPr id="14" name="图片 13" descr="7c9efc2d582181859fe837e17397de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8905" y="1713230"/>
            <a:ext cx="8698865" cy="1927860"/>
          </a:xfrm>
          <a:prstGeom prst="rect">
            <a:avLst/>
          </a:prstGeom>
        </p:spPr>
      </p:pic>
      <p:pic>
        <p:nvPicPr>
          <p:cNvPr id="16" name="图片 15" descr="微信图片_202101091343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6625" y="3703320"/>
            <a:ext cx="2164080" cy="2550795"/>
          </a:xfrm>
          <a:prstGeom prst="rect">
            <a:avLst/>
          </a:prstGeom>
        </p:spPr>
      </p:pic>
      <p:pic>
        <p:nvPicPr>
          <p:cNvPr id="17" name="图片 16" descr="微信图片_202101091343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67735" y="3703320"/>
            <a:ext cx="2421890" cy="2638425"/>
          </a:xfrm>
          <a:prstGeom prst="rect">
            <a:avLst/>
          </a:prstGeom>
        </p:spPr>
      </p:pic>
      <p:pic>
        <p:nvPicPr>
          <p:cNvPr id="18" name="图片 17" descr="微信图片_2021010913434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57620" y="3654425"/>
            <a:ext cx="2165350" cy="2736850"/>
          </a:xfrm>
          <a:prstGeom prst="rect">
            <a:avLst/>
          </a:prstGeom>
        </p:spPr>
      </p:pic>
      <p:pic>
        <p:nvPicPr>
          <p:cNvPr id="19" name="图片 18" descr="微信图片_202101091343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23350" y="3641090"/>
            <a:ext cx="2263775" cy="273431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325880" y="215900"/>
            <a:ext cx="4147820" cy="2621280"/>
            <a:chOff x="-1249" y="388"/>
            <a:chExt cx="6532" cy="4128"/>
          </a:xfrm>
        </p:grpSpPr>
        <p:sp>
          <p:nvSpPr>
            <p:cNvPr id="7" name="文本框 6"/>
            <p:cNvSpPr txBox="1"/>
            <p:nvPr/>
          </p:nvSpPr>
          <p:spPr>
            <a:xfrm>
              <a:off x="-1249" y="388"/>
              <a:ext cx="3352" cy="41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altLang="zh-CN" sz="166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103" y="1394"/>
              <a:ext cx="3180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3600" b="1" dirty="0">
                  <a:solidFill>
                    <a:srgbClr val="002060"/>
                  </a:solidFill>
                  <a:latin typeface="华文中宋" pitchFamily="2" charset="-122"/>
                  <a:ea typeface="华文中宋" pitchFamily="2" charset="-122"/>
                </a:rPr>
                <a:t>班级建设</a:t>
              </a:r>
              <a:endParaRPr lang="zh-CN" altLang="en-US" sz="3600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9180" y="56515"/>
            <a:ext cx="4737100" cy="2646045"/>
            <a:chOff x="-1249" y="388"/>
            <a:chExt cx="7460" cy="4167"/>
          </a:xfrm>
        </p:grpSpPr>
        <p:sp>
          <p:nvSpPr>
            <p:cNvPr id="6" name="文本框 5"/>
            <p:cNvSpPr txBox="1"/>
            <p:nvPr/>
          </p:nvSpPr>
          <p:spPr>
            <a:xfrm>
              <a:off x="-1249" y="388"/>
              <a:ext cx="3352" cy="41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600" dirty="0">
                  <a:solidFill>
                    <a:schemeClr val="tx2"/>
                  </a:solidFill>
                  <a:latin typeface="微软雅黑" panose="020B0503020204020204" charset="-122"/>
                  <a:ea typeface="微软雅黑" panose="020B0503020204020204" charset="-122"/>
                </a:rPr>
                <a:t>“</a:t>
              </a:r>
              <a:endParaRPr lang="en-US" altLang="zh-CN" sz="166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2103" y="1394"/>
              <a:ext cx="4108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3600" b="1" dirty="0">
                  <a:solidFill>
                    <a:srgbClr val="002060"/>
                  </a:solidFill>
                  <a:latin typeface="华文中宋" pitchFamily="2" charset="-122"/>
                  <a:ea typeface="华文中宋" pitchFamily="2" charset="-122"/>
                  <a:sym typeface="+mn-ea"/>
                </a:rPr>
                <a:t>行为常规</a:t>
              </a:r>
              <a:endParaRPr lang="zh-CN" altLang="en-US" sz="3600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527165" y="1016000"/>
            <a:ext cx="5052695" cy="2018665"/>
            <a:chOff x="8266" y="2459"/>
            <a:chExt cx="9554" cy="7421"/>
          </a:xfrm>
        </p:grpSpPr>
        <p:grpSp>
          <p:nvGrpSpPr>
            <p:cNvPr id="36" name="组合 35"/>
            <p:cNvGrpSpPr/>
            <p:nvPr/>
          </p:nvGrpSpPr>
          <p:grpSpPr>
            <a:xfrm>
              <a:off x="8266" y="2459"/>
              <a:ext cx="9554" cy="7421"/>
              <a:chOff x="4643864" y="2218661"/>
              <a:chExt cx="2915527" cy="3642491"/>
            </a:xfrm>
          </p:grpSpPr>
          <p:grpSp>
            <p:nvGrpSpPr>
              <p:cNvPr id="17" name="组合 16" descr="e7d195523061f1c03367c3891af62ac76630ee6faae52b9c114AB7835CC79CE3C504600DEE06A8D0F18C8517E964A510584106FFF3F3C23C10EFDC60E77DF280FF7F06D13AD26602640676A00EAE79C94994E7BB23891C460A58CB0337882CBE56B3A0AD9D4D0D3CB65E0EC43549C72BF0764A461049E2F5D318F661319EA351D69BB68A7427B5AC6ABADE656C3A987E"/>
              <p:cNvGrpSpPr/>
              <p:nvPr/>
            </p:nvGrpSpPr>
            <p:grpSpPr>
              <a:xfrm>
                <a:off x="4643864" y="2218661"/>
                <a:ext cx="2915527" cy="3642491"/>
                <a:chOff x="838200" y="1757364"/>
                <a:chExt cx="3698876" cy="1423986"/>
              </a:xfrm>
            </p:grpSpPr>
            <p:sp>
              <p:nvSpPr>
                <p:cNvPr id="18" name="任意多边形 17"/>
                <p:cNvSpPr/>
                <p:nvPr/>
              </p:nvSpPr>
              <p:spPr>
                <a:xfrm>
                  <a:off x="842964" y="1766452"/>
                  <a:ext cx="3694112" cy="35360"/>
                </a:xfrm>
                <a:custGeom>
                  <a:avLst/>
                  <a:gdLst>
                    <a:gd name="connsiteX0" fmla="*/ 0 w 3681412"/>
                    <a:gd name="connsiteY0" fmla="*/ 64365 h 102471"/>
                    <a:gd name="connsiteX1" fmla="*/ 114300 w 3681412"/>
                    <a:gd name="connsiteY1" fmla="*/ 54840 h 102471"/>
                    <a:gd name="connsiteX2" fmla="*/ 138112 w 3681412"/>
                    <a:gd name="connsiteY2" fmla="*/ 50077 h 102471"/>
                    <a:gd name="connsiteX3" fmla="*/ 195262 w 3681412"/>
                    <a:gd name="connsiteY3" fmla="*/ 40552 h 102471"/>
                    <a:gd name="connsiteX4" fmla="*/ 214312 w 3681412"/>
                    <a:gd name="connsiteY4" fmla="*/ 35790 h 102471"/>
                    <a:gd name="connsiteX5" fmla="*/ 271462 w 3681412"/>
                    <a:gd name="connsiteY5" fmla="*/ 31027 h 102471"/>
                    <a:gd name="connsiteX6" fmla="*/ 319087 w 3681412"/>
                    <a:gd name="connsiteY6" fmla="*/ 21502 h 102471"/>
                    <a:gd name="connsiteX7" fmla="*/ 342900 w 3681412"/>
                    <a:gd name="connsiteY7" fmla="*/ 16740 h 102471"/>
                    <a:gd name="connsiteX8" fmla="*/ 447675 w 3681412"/>
                    <a:gd name="connsiteY8" fmla="*/ 11977 h 102471"/>
                    <a:gd name="connsiteX9" fmla="*/ 1157287 w 3681412"/>
                    <a:gd name="connsiteY9" fmla="*/ 7215 h 102471"/>
                    <a:gd name="connsiteX10" fmla="*/ 2443162 w 3681412"/>
                    <a:gd name="connsiteY10" fmla="*/ 7215 h 102471"/>
                    <a:gd name="connsiteX11" fmla="*/ 2500312 w 3681412"/>
                    <a:gd name="connsiteY11" fmla="*/ 11977 h 102471"/>
                    <a:gd name="connsiteX12" fmla="*/ 2657475 w 3681412"/>
                    <a:gd name="connsiteY12" fmla="*/ 21502 h 102471"/>
                    <a:gd name="connsiteX13" fmla="*/ 2905125 w 3681412"/>
                    <a:gd name="connsiteY13" fmla="*/ 31027 h 102471"/>
                    <a:gd name="connsiteX14" fmla="*/ 3038475 w 3681412"/>
                    <a:gd name="connsiteY14" fmla="*/ 40552 h 102471"/>
                    <a:gd name="connsiteX15" fmla="*/ 3119437 w 3681412"/>
                    <a:gd name="connsiteY15" fmla="*/ 50077 h 102471"/>
                    <a:gd name="connsiteX16" fmla="*/ 3219450 w 3681412"/>
                    <a:gd name="connsiteY16" fmla="*/ 54840 h 102471"/>
                    <a:gd name="connsiteX17" fmla="*/ 3324225 w 3681412"/>
                    <a:gd name="connsiteY17" fmla="*/ 64365 h 102471"/>
                    <a:gd name="connsiteX18" fmla="*/ 3362325 w 3681412"/>
                    <a:gd name="connsiteY18" fmla="*/ 69127 h 102471"/>
                    <a:gd name="connsiteX19" fmla="*/ 3414712 w 3681412"/>
                    <a:gd name="connsiteY19" fmla="*/ 73890 h 102471"/>
                    <a:gd name="connsiteX20" fmla="*/ 3457575 w 3681412"/>
                    <a:gd name="connsiteY20" fmla="*/ 78652 h 102471"/>
                    <a:gd name="connsiteX21" fmla="*/ 3571875 w 3681412"/>
                    <a:gd name="connsiteY21" fmla="*/ 88177 h 102471"/>
                    <a:gd name="connsiteX22" fmla="*/ 3633787 w 3681412"/>
                    <a:gd name="connsiteY22" fmla="*/ 97702 h 102471"/>
                    <a:gd name="connsiteX23" fmla="*/ 3681412 w 3681412"/>
                    <a:gd name="connsiteY23" fmla="*/ 102465 h 102471"/>
                    <a:gd name="connsiteX0-1" fmla="*/ 0 w 3681412"/>
                    <a:gd name="connsiteY0-2" fmla="*/ 64365 h 102471"/>
                    <a:gd name="connsiteX1-3" fmla="*/ 114300 w 3681412"/>
                    <a:gd name="connsiteY1-4" fmla="*/ 54840 h 102471"/>
                    <a:gd name="connsiteX2-5" fmla="*/ 138112 w 3681412"/>
                    <a:gd name="connsiteY2-6" fmla="*/ 50077 h 102471"/>
                    <a:gd name="connsiteX3-7" fmla="*/ 195262 w 3681412"/>
                    <a:gd name="connsiteY3-8" fmla="*/ 40552 h 102471"/>
                    <a:gd name="connsiteX4-9" fmla="*/ 214312 w 3681412"/>
                    <a:gd name="connsiteY4-10" fmla="*/ 35790 h 102471"/>
                    <a:gd name="connsiteX5-11" fmla="*/ 271462 w 3681412"/>
                    <a:gd name="connsiteY5-12" fmla="*/ 31027 h 102471"/>
                    <a:gd name="connsiteX6-13" fmla="*/ 319087 w 3681412"/>
                    <a:gd name="connsiteY6-14" fmla="*/ 21502 h 102471"/>
                    <a:gd name="connsiteX7-15" fmla="*/ 342900 w 3681412"/>
                    <a:gd name="connsiteY7-16" fmla="*/ 16740 h 102471"/>
                    <a:gd name="connsiteX8-17" fmla="*/ 447675 w 3681412"/>
                    <a:gd name="connsiteY8-18" fmla="*/ 11977 h 102471"/>
                    <a:gd name="connsiteX9-19" fmla="*/ 1157287 w 3681412"/>
                    <a:gd name="connsiteY9-20" fmla="*/ 7215 h 102471"/>
                    <a:gd name="connsiteX10-21" fmla="*/ 2443162 w 3681412"/>
                    <a:gd name="connsiteY10-22" fmla="*/ 7215 h 102471"/>
                    <a:gd name="connsiteX11-23" fmla="*/ 2500312 w 3681412"/>
                    <a:gd name="connsiteY11-24" fmla="*/ 11977 h 102471"/>
                    <a:gd name="connsiteX12-25" fmla="*/ 2657475 w 3681412"/>
                    <a:gd name="connsiteY12-26" fmla="*/ 21502 h 102471"/>
                    <a:gd name="connsiteX13-27" fmla="*/ 2905125 w 3681412"/>
                    <a:gd name="connsiteY13-28" fmla="*/ 31027 h 102471"/>
                    <a:gd name="connsiteX14-29" fmla="*/ 3038475 w 3681412"/>
                    <a:gd name="connsiteY14-30" fmla="*/ 40552 h 102471"/>
                    <a:gd name="connsiteX15-31" fmla="*/ 3119437 w 3681412"/>
                    <a:gd name="connsiteY15-32" fmla="*/ 50077 h 102471"/>
                    <a:gd name="connsiteX16-33" fmla="*/ 3219450 w 3681412"/>
                    <a:gd name="connsiteY16-34" fmla="*/ 54840 h 102471"/>
                    <a:gd name="connsiteX17-35" fmla="*/ 3324225 w 3681412"/>
                    <a:gd name="connsiteY17-36" fmla="*/ 64365 h 102471"/>
                    <a:gd name="connsiteX18-37" fmla="*/ 3362325 w 3681412"/>
                    <a:gd name="connsiteY18-38" fmla="*/ 69127 h 102471"/>
                    <a:gd name="connsiteX19-39" fmla="*/ 3414712 w 3681412"/>
                    <a:gd name="connsiteY19-40" fmla="*/ 73890 h 102471"/>
                    <a:gd name="connsiteX20-41" fmla="*/ 3457575 w 3681412"/>
                    <a:gd name="connsiteY20-42" fmla="*/ 78652 h 102471"/>
                    <a:gd name="connsiteX21-43" fmla="*/ 3571875 w 3681412"/>
                    <a:gd name="connsiteY21-44" fmla="*/ 88177 h 102471"/>
                    <a:gd name="connsiteX22-45" fmla="*/ 3633787 w 3681412"/>
                    <a:gd name="connsiteY22-46" fmla="*/ 97702 h 102471"/>
                    <a:gd name="connsiteX23-47" fmla="*/ 3681412 w 3681412"/>
                    <a:gd name="connsiteY23-48" fmla="*/ 102465 h 102471"/>
                    <a:gd name="connsiteX0-49" fmla="*/ 0 w 3681412"/>
                    <a:gd name="connsiteY0-50" fmla="*/ 64365 h 102471"/>
                    <a:gd name="connsiteX1-51" fmla="*/ 114300 w 3681412"/>
                    <a:gd name="connsiteY1-52" fmla="*/ 54840 h 102471"/>
                    <a:gd name="connsiteX2-53" fmla="*/ 138112 w 3681412"/>
                    <a:gd name="connsiteY2-54" fmla="*/ 50077 h 102471"/>
                    <a:gd name="connsiteX3-55" fmla="*/ 195262 w 3681412"/>
                    <a:gd name="connsiteY3-56" fmla="*/ 40552 h 102471"/>
                    <a:gd name="connsiteX4-57" fmla="*/ 214312 w 3681412"/>
                    <a:gd name="connsiteY4-58" fmla="*/ 35790 h 102471"/>
                    <a:gd name="connsiteX5-59" fmla="*/ 271462 w 3681412"/>
                    <a:gd name="connsiteY5-60" fmla="*/ 31027 h 102471"/>
                    <a:gd name="connsiteX6-61" fmla="*/ 319087 w 3681412"/>
                    <a:gd name="connsiteY6-62" fmla="*/ 21502 h 102471"/>
                    <a:gd name="connsiteX7-63" fmla="*/ 447675 w 3681412"/>
                    <a:gd name="connsiteY7-64" fmla="*/ 11977 h 102471"/>
                    <a:gd name="connsiteX8-65" fmla="*/ 1157287 w 3681412"/>
                    <a:gd name="connsiteY8-66" fmla="*/ 7215 h 102471"/>
                    <a:gd name="connsiteX9-67" fmla="*/ 2443162 w 3681412"/>
                    <a:gd name="connsiteY9-68" fmla="*/ 7215 h 102471"/>
                    <a:gd name="connsiteX10-69" fmla="*/ 2500312 w 3681412"/>
                    <a:gd name="connsiteY10-70" fmla="*/ 11977 h 102471"/>
                    <a:gd name="connsiteX11-71" fmla="*/ 2657475 w 3681412"/>
                    <a:gd name="connsiteY11-72" fmla="*/ 21502 h 102471"/>
                    <a:gd name="connsiteX12-73" fmla="*/ 2905125 w 3681412"/>
                    <a:gd name="connsiteY12-74" fmla="*/ 31027 h 102471"/>
                    <a:gd name="connsiteX13-75" fmla="*/ 3038475 w 3681412"/>
                    <a:gd name="connsiteY13-76" fmla="*/ 40552 h 102471"/>
                    <a:gd name="connsiteX14-77" fmla="*/ 3119437 w 3681412"/>
                    <a:gd name="connsiteY14-78" fmla="*/ 50077 h 102471"/>
                    <a:gd name="connsiteX15-79" fmla="*/ 3219450 w 3681412"/>
                    <a:gd name="connsiteY15-80" fmla="*/ 54840 h 102471"/>
                    <a:gd name="connsiteX16-81" fmla="*/ 3324225 w 3681412"/>
                    <a:gd name="connsiteY16-82" fmla="*/ 64365 h 102471"/>
                    <a:gd name="connsiteX17-83" fmla="*/ 3362325 w 3681412"/>
                    <a:gd name="connsiteY17-84" fmla="*/ 69127 h 102471"/>
                    <a:gd name="connsiteX18-85" fmla="*/ 3414712 w 3681412"/>
                    <a:gd name="connsiteY18-86" fmla="*/ 73890 h 102471"/>
                    <a:gd name="connsiteX19-87" fmla="*/ 3457575 w 3681412"/>
                    <a:gd name="connsiteY19-88" fmla="*/ 78652 h 102471"/>
                    <a:gd name="connsiteX20-89" fmla="*/ 3571875 w 3681412"/>
                    <a:gd name="connsiteY20-90" fmla="*/ 88177 h 102471"/>
                    <a:gd name="connsiteX21-91" fmla="*/ 3633787 w 3681412"/>
                    <a:gd name="connsiteY21-92" fmla="*/ 97702 h 102471"/>
                    <a:gd name="connsiteX22-93" fmla="*/ 3681412 w 3681412"/>
                    <a:gd name="connsiteY22-94" fmla="*/ 102465 h 102471"/>
                    <a:gd name="connsiteX0-95" fmla="*/ 0 w 3681412"/>
                    <a:gd name="connsiteY0-96" fmla="*/ 64365 h 102471"/>
                    <a:gd name="connsiteX1-97" fmla="*/ 114300 w 3681412"/>
                    <a:gd name="connsiteY1-98" fmla="*/ 54840 h 102471"/>
                    <a:gd name="connsiteX2-99" fmla="*/ 138112 w 3681412"/>
                    <a:gd name="connsiteY2-100" fmla="*/ 50077 h 102471"/>
                    <a:gd name="connsiteX3-101" fmla="*/ 195262 w 3681412"/>
                    <a:gd name="connsiteY3-102" fmla="*/ 40552 h 102471"/>
                    <a:gd name="connsiteX4-103" fmla="*/ 214312 w 3681412"/>
                    <a:gd name="connsiteY4-104" fmla="*/ 35790 h 102471"/>
                    <a:gd name="connsiteX5-105" fmla="*/ 271462 w 3681412"/>
                    <a:gd name="connsiteY5-106" fmla="*/ 31027 h 102471"/>
                    <a:gd name="connsiteX6-107" fmla="*/ 447675 w 3681412"/>
                    <a:gd name="connsiteY6-108" fmla="*/ 11977 h 102471"/>
                    <a:gd name="connsiteX7-109" fmla="*/ 1157287 w 3681412"/>
                    <a:gd name="connsiteY7-110" fmla="*/ 7215 h 102471"/>
                    <a:gd name="connsiteX8-111" fmla="*/ 2443162 w 3681412"/>
                    <a:gd name="connsiteY8-112" fmla="*/ 7215 h 102471"/>
                    <a:gd name="connsiteX9-113" fmla="*/ 2500312 w 3681412"/>
                    <a:gd name="connsiteY9-114" fmla="*/ 11977 h 102471"/>
                    <a:gd name="connsiteX10-115" fmla="*/ 2657475 w 3681412"/>
                    <a:gd name="connsiteY10-116" fmla="*/ 21502 h 102471"/>
                    <a:gd name="connsiteX11-117" fmla="*/ 2905125 w 3681412"/>
                    <a:gd name="connsiteY11-118" fmla="*/ 31027 h 102471"/>
                    <a:gd name="connsiteX12-119" fmla="*/ 3038475 w 3681412"/>
                    <a:gd name="connsiteY12-120" fmla="*/ 40552 h 102471"/>
                    <a:gd name="connsiteX13-121" fmla="*/ 3119437 w 3681412"/>
                    <a:gd name="connsiteY13-122" fmla="*/ 50077 h 102471"/>
                    <a:gd name="connsiteX14-123" fmla="*/ 3219450 w 3681412"/>
                    <a:gd name="connsiteY14-124" fmla="*/ 54840 h 102471"/>
                    <a:gd name="connsiteX15-125" fmla="*/ 3324225 w 3681412"/>
                    <a:gd name="connsiteY15-126" fmla="*/ 64365 h 102471"/>
                    <a:gd name="connsiteX16-127" fmla="*/ 3362325 w 3681412"/>
                    <a:gd name="connsiteY16-128" fmla="*/ 69127 h 102471"/>
                    <a:gd name="connsiteX17-129" fmla="*/ 3414712 w 3681412"/>
                    <a:gd name="connsiteY17-130" fmla="*/ 73890 h 102471"/>
                    <a:gd name="connsiteX18-131" fmla="*/ 3457575 w 3681412"/>
                    <a:gd name="connsiteY18-132" fmla="*/ 78652 h 102471"/>
                    <a:gd name="connsiteX19-133" fmla="*/ 3571875 w 3681412"/>
                    <a:gd name="connsiteY19-134" fmla="*/ 88177 h 102471"/>
                    <a:gd name="connsiteX20-135" fmla="*/ 3633787 w 3681412"/>
                    <a:gd name="connsiteY20-136" fmla="*/ 97702 h 102471"/>
                    <a:gd name="connsiteX21-137" fmla="*/ 3681412 w 3681412"/>
                    <a:gd name="connsiteY21-138" fmla="*/ 102465 h 102471"/>
                    <a:gd name="connsiteX0-139" fmla="*/ 0 w 3681412"/>
                    <a:gd name="connsiteY0-140" fmla="*/ 64365 h 102471"/>
                    <a:gd name="connsiteX1-141" fmla="*/ 114300 w 3681412"/>
                    <a:gd name="connsiteY1-142" fmla="*/ 54840 h 102471"/>
                    <a:gd name="connsiteX2-143" fmla="*/ 138112 w 3681412"/>
                    <a:gd name="connsiteY2-144" fmla="*/ 50077 h 102471"/>
                    <a:gd name="connsiteX3-145" fmla="*/ 195262 w 3681412"/>
                    <a:gd name="connsiteY3-146" fmla="*/ 40552 h 102471"/>
                    <a:gd name="connsiteX4-147" fmla="*/ 214312 w 3681412"/>
                    <a:gd name="connsiteY4-148" fmla="*/ 35790 h 102471"/>
                    <a:gd name="connsiteX5-149" fmla="*/ 447675 w 3681412"/>
                    <a:gd name="connsiteY5-150" fmla="*/ 11977 h 102471"/>
                    <a:gd name="connsiteX6-151" fmla="*/ 1157287 w 3681412"/>
                    <a:gd name="connsiteY6-152" fmla="*/ 7215 h 102471"/>
                    <a:gd name="connsiteX7-153" fmla="*/ 2443162 w 3681412"/>
                    <a:gd name="connsiteY7-154" fmla="*/ 7215 h 102471"/>
                    <a:gd name="connsiteX8-155" fmla="*/ 2500312 w 3681412"/>
                    <a:gd name="connsiteY8-156" fmla="*/ 11977 h 102471"/>
                    <a:gd name="connsiteX9-157" fmla="*/ 2657475 w 3681412"/>
                    <a:gd name="connsiteY9-158" fmla="*/ 21502 h 102471"/>
                    <a:gd name="connsiteX10-159" fmla="*/ 2905125 w 3681412"/>
                    <a:gd name="connsiteY10-160" fmla="*/ 31027 h 102471"/>
                    <a:gd name="connsiteX11-161" fmla="*/ 3038475 w 3681412"/>
                    <a:gd name="connsiteY11-162" fmla="*/ 40552 h 102471"/>
                    <a:gd name="connsiteX12-163" fmla="*/ 3119437 w 3681412"/>
                    <a:gd name="connsiteY12-164" fmla="*/ 50077 h 102471"/>
                    <a:gd name="connsiteX13-165" fmla="*/ 3219450 w 3681412"/>
                    <a:gd name="connsiteY13-166" fmla="*/ 54840 h 102471"/>
                    <a:gd name="connsiteX14-167" fmla="*/ 3324225 w 3681412"/>
                    <a:gd name="connsiteY14-168" fmla="*/ 64365 h 102471"/>
                    <a:gd name="connsiteX15-169" fmla="*/ 3362325 w 3681412"/>
                    <a:gd name="connsiteY15-170" fmla="*/ 69127 h 102471"/>
                    <a:gd name="connsiteX16-171" fmla="*/ 3414712 w 3681412"/>
                    <a:gd name="connsiteY16-172" fmla="*/ 73890 h 102471"/>
                    <a:gd name="connsiteX17-173" fmla="*/ 3457575 w 3681412"/>
                    <a:gd name="connsiteY17-174" fmla="*/ 78652 h 102471"/>
                    <a:gd name="connsiteX18-175" fmla="*/ 3571875 w 3681412"/>
                    <a:gd name="connsiteY18-176" fmla="*/ 88177 h 102471"/>
                    <a:gd name="connsiteX19-177" fmla="*/ 3633787 w 3681412"/>
                    <a:gd name="connsiteY19-178" fmla="*/ 97702 h 102471"/>
                    <a:gd name="connsiteX20-179" fmla="*/ 3681412 w 3681412"/>
                    <a:gd name="connsiteY20-180" fmla="*/ 102465 h 102471"/>
                    <a:gd name="connsiteX0-181" fmla="*/ 0 w 3681412"/>
                    <a:gd name="connsiteY0-182" fmla="*/ 64365 h 102471"/>
                    <a:gd name="connsiteX1-183" fmla="*/ 114300 w 3681412"/>
                    <a:gd name="connsiteY1-184" fmla="*/ 54840 h 102471"/>
                    <a:gd name="connsiteX2-185" fmla="*/ 138112 w 3681412"/>
                    <a:gd name="connsiteY2-186" fmla="*/ 50077 h 102471"/>
                    <a:gd name="connsiteX3-187" fmla="*/ 195262 w 3681412"/>
                    <a:gd name="connsiteY3-188" fmla="*/ 40552 h 102471"/>
                    <a:gd name="connsiteX4-189" fmla="*/ 447675 w 3681412"/>
                    <a:gd name="connsiteY4-190" fmla="*/ 11977 h 102471"/>
                    <a:gd name="connsiteX5-191" fmla="*/ 1157287 w 3681412"/>
                    <a:gd name="connsiteY5-192" fmla="*/ 7215 h 102471"/>
                    <a:gd name="connsiteX6-193" fmla="*/ 2443162 w 3681412"/>
                    <a:gd name="connsiteY6-194" fmla="*/ 7215 h 102471"/>
                    <a:gd name="connsiteX7-195" fmla="*/ 2500312 w 3681412"/>
                    <a:gd name="connsiteY7-196" fmla="*/ 11977 h 102471"/>
                    <a:gd name="connsiteX8-197" fmla="*/ 2657475 w 3681412"/>
                    <a:gd name="connsiteY8-198" fmla="*/ 21502 h 102471"/>
                    <a:gd name="connsiteX9-199" fmla="*/ 2905125 w 3681412"/>
                    <a:gd name="connsiteY9-200" fmla="*/ 31027 h 102471"/>
                    <a:gd name="connsiteX10-201" fmla="*/ 3038475 w 3681412"/>
                    <a:gd name="connsiteY10-202" fmla="*/ 40552 h 102471"/>
                    <a:gd name="connsiteX11-203" fmla="*/ 3119437 w 3681412"/>
                    <a:gd name="connsiteY11-204" fmla="*/ 50077 h 102471"/>
                    <a:gd name="connsiteX12-205" fmla="*/ 3219450 w 3681412"/>
                    <a:gd name="connsiteY12-206" fmla="*/ 54840 h 102471"/>
                    <a:gd name="connsiteX13-207" fmla="*/ 3324225 w 3681412"/>
                    <a:gd name="connsiteY13-208" fmla="*/ 64365 h 102471"/>
                    <a:gd name="connsiteX14-209" fmla="*/ 3362325 w 3681412"/>
                    <a:gd name="connsiteY14-210" fmla="*/ 69127 h 102471"/>
                    <a:gd name="connsiteX15-211" fmla="*/ 3414712 w 3681412"/>
                    <a:gd name="connsiteY15-212" fmla="*/ 73890 h 102471"/>
                    <a:gd name="connsiteX16-213" fmla="*/ 3457575 w 3681412"/>
                    <a:gd name="connsiteY16-214" fmla="*/ 78652 h 102471"/>
                    <a:gd name="connsiteX17-215" fmla="*/ 3571875 w 3681412"/>
                    <a:gd name="connsiteY17-216" fmla="*/ 88177 h 102471"/>
                    <a:gd name="connsiteX18-217" fmla="*/ 3633787 w 3681412"/>
                    <a:gd name="connsiteY18-218" fmla="*/ 97702 h 102471"/>
                    <a:gd name="connsiteX19-219" fmla="*/ 3681412 w 3681412"/>
                    <a:gd name="connsiteY19-220" fmla="*/ 102465 h 102471"/>
                    <a:gd name="connsiteX0-221" fmla="*/ 0 w 3681412"/>
                    <a:gd name="connsiteY0-222" fmla="*/ 64365 h 102471"/>
                    <a:gd name="connsiteX1-223" fmla="*/ 114300 w 3681412"/>
                    <a:gd name="connsiteY1-224" fmla="*/ 54840 h 102471"/>
                    <a:gd name="connsiteX2-225" fmla="*/ 138112 w 3681412"/>
                    <a:gd name="connsiteY2-226" fmla="*/ 50077 h 102471"/>
                    <a:gd name="connsiteX3-227" fmla="*/ 447675 w 3681412"/>
                    <a:gd name="connsiteY3-228" fmla="*/ 11977 h 102471"/>
                    <a:gd name="connsiteX4-229" fmla="*/ 1157287 w 3681412"/>
                    <a:gd name="connsiteY4-230" fmla="*/ 7215 h 102471"/>
                    <a:gd name="connsiteX5-231" fmla="*/ 2443162 w 3681412"/>
                    <a:gd name="connsiteY5-232" fmla="*/ 7215 h 102471"/>
                    <a:gd name="connsiteX6-233" fmla="*/ 2500312 w 3681412"/>
                    <a:gd name="connsiteY6-234" fmla="*/ 11977 h 102471"/>
                    <a:gd name="connsiteX7-235" fmla="*/ 2657475 w 3681412"/>
                    <a:gd name="connsiteY7-236" fmla="*/ 21502 h 102471"/>
                    <a:gd name="connsiteX8-237" fmla="*/ 2905125 w 3681412"/>
                    <a:gd name="connsiteY8-238" fmla="*/ 31027 h 102471"/>
                    <a:gd name="connsiteX9-239" fmla="*/ 3038475 w 3681412"/>
                    <a:gd name="connsiteY9-240" fmla="*/ 40552 h 102471"/>
                    <a:gd name="connsiteX10-241" fmla="*/ 3119437 w 3681412"/>
                    <a:gd name="connsiteY10-242" fmla="*/ 50077 h 102471"/>
                    <a:gd name="connsiteX11-243" fmla="*/ 3219450 w 3681412"/>
                    <a:gd name="connsiteY11-244" fmla="*/ 54840 h 102471"/>
                    <a:gd name="connsiteX12-245" fmla="*/ 3324225 w 3681412"/>
                    <a:gd name="connsiteY12-246" fmla="*/ 64365 h 102471"/>
                    <a:gd name="connsiteX13-247" fmla="*/ 3362325 w 3681412"/>
                    <a:gd name="connsiteY13-248" fmla="*/ 69127 h 102471"/>
                    <a:gd name="connsiteX14-249" fmla="*/ 3414712 w 3681412"/>
                    <a:gd name="connsiteY14-250" fmla="*/ 73890 h 102471"/>
                    <a:gd name="connsiteX15-251" fmla="*/ 3457575 w 3681412"/>
                    <a:gd name="connsiteY15-252" fmla="*/ 78652 h 102471"/>
                    <a:gd name="connsiteX16-253" fmla="*/ 3571875 w 3681412"/>
                    <a:gd name="connsiteY16-254" fmla="*/ 88177 h 102471"/>
                    <a:gd name="connsiteX17-255" fmla="*/ 3633787 w 3681412"/>
                    <a:gd name="connsiteY17-256" fmla="*/ 97702 h 102471"/>
                    <a:gd name="connsiteX18-257" fmla="*/ 3681412 w 3681412"/>
                    <a:gd name="connsiteY18-258" fmla="*/ 102465 h 102471"/>
                    <a:gd name="connsiteX0-259" fmla="*/ 0 w 3681412"/>
                    <a:gd name="connsiteY0-260" fmla="*/ 64365 h 102471"/>
                    <a:gd name="connsiteX1-261" fmla="*/ 114300 w 3681412"/>
                    <a:gd name="connsiteY1-262" fmla="*/ 54840 h 102471"/>
                    <a:gd name="connsiteX2-263" fmla="*/ 447675 w 3681412"/>
                    <a:gd name="connsiteY2-264" fmla="*/ 11977 h 102471"/>
                    <a:gd name="connsiteX3-265" fmla="*/ 1157287 w 3681412"/>
                    <a:gd name="connsiteY3-266" fmla="*/ 7215 h 102471"/>
                    <a:gd name="connsiteX4-267" fmla="*/ 2443162 w 3681412"/>
                    <a:gd name="connsiteY4-268" fmla="*/ 7215 h 102471"/>
                    <a:gd name="connsiteX5-269" fmla="*/ 2500312 w 3681412"/>
                    <a:gd name="connsiteY5-270" fmla="*/ 11977 h 102471"/>
                    <a:gd name="connsiteX6-271" fmla="*/ 2657475 w 3681412"/>
                    <a:gd name="connsiteY6-272" fmla="*/ 21502 h 102471"/>
                    <a:gd name="connsiteX7-273" fmla="*/ 2905125 w 3681412"/>
                    <a:gd name="connsiteY7-274" fmla="*/ 31027 h 102471"/>
                    <a:gd name="connsiteX8-275" fmla="*/ 3038475 w 3681412"/>
                    <a:gd name="connsiteY8-276" fmla="*/ 40552 h 102471"/>
                    <a:gd name="connsiteX9-277" fmla="*/ 3119437 w 3681412"/>
                    <a:gd name="connsiteY9-278" fmla="*/ 50077 h 102471"/>
                    <a:gd name="connsiteX10-279" fmla="*/ 3219450 w 3681412"/>
                    <a:gd name="connsiteY10-280" fmla="*/ 54840 h 102471"/>
                    <a:gd name="connsiteX11-281" fmla="*/ 3324225 w 3681412"/>
                    <a:gd name="connsiteY11-282" fmla="*/ 64365 h 102471"/>
                    <a:gd name="connsiteX12-283" fmla="*/ 3362325 w 3681412"/>
                    <a:gd name="connsiteY12-284" fmla="*/ 69127 h 102471"/>
                    <a:gd name="connsiteX13-285" fmla="*/ 3414712 w 3681412"/>
                    <a:gd name="connsiteY13-286" fmla="*/ 73890 h 102471"/>
                    <a:gd name="connsiteX14-287" fmla="*/ 3457575 w 3681412"/>
                    <a:gd name="connsiteY14-288" fmla="*/ 78652 h 102471"/>
                    <a:gd name="connsiteX15-289" fmla="*/ 3571875 w 3681412"/>
                    <a:gd name="connsiteY15-290" fmla="*/ 88177 h 102471"/>
                    <a:gd name="connsiteX16-291" fmla="*/ 3633787 w 3681412"/>
                    <a:gd name="connsiteY16-292" fmla="*/ 97702 h 102471"/>
                    <a:gd name="connsiteX17-293" fmla="*/ 3681412 w 3681412"/>
                    <a:gd name="connsiteY17-294" fmla="*/ 102465 h 102471"/>
                    <a:gd name="connsiteX0-295" fmla="*/ 0 w 3681412"/>
                    <a:gd name="connsiteY0-296" fmla="*/ 64365 h 102471"/>
                    <a:gd name="connsiteX1-297" fmla="*/ 447675 w 3681412"/>
                    <a:gd name="connsiteY1-298" fmla="*/ 11977 h 102471"/>
                    <a:gd name="connsiteX2-299" fmla="*/ 1157287 w 3681412"/>
                    <a:gd name="connsiteY2-300" fmla="*/ 7215 h 102471"/>
                    <a:gd name="connsiteX3-301" fmla="*/ 2443162 w 3681412"/>
                    <a:gd name="connsiteY3-302" fmla="*/ 7215 h 102471"/>
                    <a:gd name="connsiteX4-303" fmla="*/ 2500312 w 3681412"/>
                    <a:gd name="connsiteY4-304" fmla="*/ 11977 h 102471"/>
                    <a:gd name="connsiteX5-305" fmla="*/ 2657475 w 3681412"/>
                    <a:gd name="connsiteY5-306" fmla="*/ 21502 h 102471"/>
                    <a:gd name="connsiteX6-307" fmla="*/ 2905125 w 3681412"/>
                    <a:gd name="connsiteY6-308" fmla="*/ 31027 h 102471"/>
                    <a:gd name="connsiteX7-309" fmla="*/ 3038475 w 3681412"/>
                    <a:gd name="connsiteY7-310" fmla="*/ 40552 h 102471"/>
                    <a:gd name="connsiteX8-311" fmla="*/ 3119437 w 3681412"/>
                    <a:gd name="connsiteY8-312" fmla="*/ 50077 h 102471"/>
                    <a:gd name="connsiteX9-313" fmla="*/ 3219450 w 3681412"/>
                    <a:gd name="connsiteY9-314" fmla="*/ 54840 h 102471"/>
                    <a:gd name="connsiteX10-315" fmla="*/ 3324225 w 3681412"/>
                    <a:gd name="connsiteY10-316" fmla="*/ 64365 h 102471"/>
                    <a:gd name="connsiteX11-317" fmla="*/ 3362325 w 3681412"/>
                    <a:gd name="connsiteY11-318" fmla="*/ 69127 h 102471"/>
                    <a:gd name="connsiteX12-319" fmla="*/ 3414712 w 3681412"/>
                    <a:gd name="connsiteY12-320" fmla="*/ 73890 h 102471"/>
                    <a:gd name="connsiteX13-321" fmla="*/ 3457575 w 3681412"/>
                    <a:gd name="connsiteY13-322" fmla="*/ 78652 h 102471"/>
                    <a:gd name="connsiteX14-323" fmla="*/ 3571875 w 3681412"/>
                    <a:gd name="connsiteY14-324" fmla="*/ 88177 h 102471"/>
                    <a:gd name="connsiteX15-325" fmla="*/ 3633787 w 3681412"/>
                    <a:gd name="connsiteY15-326" fmla="*/ 97702 h 102471"/>
                    <a:gd name="connsiteX16-327" fmla="*/ 3681412 w 3681412"/>
                    <a:gd name="connsiteY16-328" fmla="*/ 102465 h 102471"/>
                    <a:gd name="connsiteX0-329" fmla="*/ 0 w 3681412"/>
                    <a:gd name="connsiteY0-330" fmla="*/ 63851 h 101957"/>
                    <a:gd name="connsiteX1-331" fmla="*/ 1157287 w 3681412"/>
                    <a:gd name="connsiteY1-332" fmla="*/ 6701 h 101957"/>
                    <a:gd name="connsiteX2-333" fmla="*/ 2443162 w 3681412"/>
                    <a:gd name="connsiteY2-334" fmla="*/ 6701 h 101957"/>
                    <a:gd name="connsiteX3-335" fmla="*/ 2500312 w 3681412"/>
                    <a:gd name="connsiteY3-336" fmla="*/ 11463 h 101957"/>
                    <a:gd name="connsiteX4-337" fmla="*/ 2657475 w 3681412"/>
                    <a:gd name="connsiteY4-338" fmla="*/ 20988 h 101957"/>
                    <a:gd name="connsiteX5-339" fmla="*/ 2905125 w 3681412"/>
                    <a:gd name="connsiteY5-340" fmla="*/ 30513 h 101957"/>
                    <a:gd name="connsiteX6-341" fmla="*/ 3038475 w 3681412"/>
                    <a:gd name="connsiteY6-342" fmla="*/ 40038 h 101957"/>
                    <a:gd name="connsiteX7-343" fmla="*/ 3119437 w 3681412"/>
                    <a:gd name="connsiteY7-344" fmla="*/ 49563 h 101957"/>
                    <a:gd name="connsiteX8-345" fmla="*/ 3219450 w 3681412"/>
                    <a:gd name="connsiteY8-346" fmla="*/ 54326 h 101957"/>
                    <a:gd name="connsiteX9-347" fmla="*/ 3324225 w 3681412"/>
                    <a:gd name="connsiteY9-348" fmla="*/ 63851 h 101957"/>
                    <a:gd name="connsiteX10-349" fmla="*/ 3362325 w 3681412"/>
                    <a:gd name="connsiteY10-350" fmla="*/ 68613 h 101957"/>
                    <a:gd name="connsiteX11-351" fmla="*/ 3414712 w 3681412"/>
                    <a:gd name="connsiteY11-352" fmla="*/ 73376 h 101957"/>
                    <a:gd name="connsiteX12-353" fmla="*/ 3457575 w 3681412"/>
                    <a:gd name="connsiteY12-354" fmla="*/ 78138 h 101957"/>
                    <a:gd name="connsiteX13-355" fmla="*/ 3571875 w 3681412"/>
                    <a:gd name="connsiteY13-356" fmla="*/ 87663 h 101957"/>
                    <a:gd name="connsiteX14-357" fmla="*/ 3633787 w 3681412"/>
                    <a:gd name="connsiteY14-358" fmla="*/ 97188 h 101957"/>
                    <a:gd name="connsiteX15-359" fmla="*/ 3681412 w 3681412"/>
                    <a:gd name="connsiteY15-360" fmla="*/ 101951 h 101957"/>
                    <a:gd name="connsiteX0-361" fmla="*/ 0 w 3681412"/>
                    <a:gd name="connsiteY0-362" fmla="*/ 61964 h 100070"/>
                    <a:gd name="connsiteX1-363" fmla="*/ 1157287 w 3681412"/>
                    <a:gd name="connsiteY1-364" fmla="*/ 4814 h 100070"/>
                    <a:gd name="connsiteX2-365" fmla="*/ 2443162 w 3681412"/>
                    <a:gd name="connsiteY2-366" fmla="*/ 4814 h 100070"/>
                    <a:gd name="connsiteX3-367" fmla="*/ 2657475 w 3681412"/>
                    <a:gd name="connsiteY3-368" fmla="*/ 19101 h 100070"/>
                    <a:gd name="connsiteX4-369" fmla="*/ 2905125 w 3681412"/>
                    <a:gd name="connsiteY4-370" fmla="*/ 28626 h 100070"/>
                    <a:gd name="connsiteX5-371" fmla="*/ 3038475 w 3681412"/>
                    <a:gd name="connsiteY5-372" fmla="*/ 38151 h 100070"/>
                    <a:gd name="connsiteX6-373" fmla="*/ 3119437 w 3681412"/>
                    <a:gd name="connsiteY6-374" fmla="*/ 47676 h 100070"/>
                    <a:gd name="connsiteX7-375" fmla="*/ 3219450 w 3681412"/>
                    <a:gd name="connsiteY7-376" fmla="*/ 52439 h 100070"/>
                    <a:gd name="connsiteX8-377" fmla="*/ 3324225 w 3681412"/>
                    <a:gd name="connsiteY8-378" fmla="*/ 61964 h 100070"/>
                    <a:gd name="connsiteX9-379" fmla="*/ 3362325 w 3681412"/>
                    <a:gd name="connsiteY9-380" fmla="*/ 66726 h 100070"/>
                    <a:gd name="connsiteX10-381" fmla="*/ 3414712 w 3681412"/>
                    <a:gd name="connsiteY10-382" fmla="*/ 71489 h 100070"/>
                    <a:gd name="connsiteX11-383" fmla="*/ 3457575 w 3681412"/>
                    <a:gd name="connsiteY11-384" fmla="*/ 76251 h 100070"/>
                    <a:gd name="connsiteX12-385" fmla="*/ 3571875 w 3681412"/>
                    <a:gd name="connsiteY12-386" fmla="*/ 85776 h 100070"/>
                    <a:gd name="connsiteX13-387" fmla="*/ 3633787 w 3681412"/>
                    <a:gd name="connsiteY13-388" fmla="*/ 95301 h 100070"/>
                    <a:gd name="connsiteX14-389" fmla="*/ 3681412 w 3681412"/>
                    <a:gd name="connsiteY14-390" fmla="*/ 100064 h 100070"/>
                    <a:gd name="connsiteX0-391" fmla="*/ 0 w 3681412"/>
                    <a:gd name="connsiteY0-392" fmla="*/ 62409 h 100515"/>
                    <a:gd name="connsiteX1-393" fmla="*/ 1157287 w 3681412"/>
                    <a:gd name="connsiteY1-394" fmla="*/ 5259 h 100515"/>
                    <a:gd name="connsiteX2-395" fmla="*/ 2443162 w 3681412"/>
                    <a:gd name="connsiteY2-396" fmla="*/ 5259 h 100515"/>
                    <a:gd name="connsiteX3-397" fmla="*/ 2905125 w 3681412"/>
                    <a:gd name="connsiteY3-398" fmla="*/ 29071 h 100515"/>
                    <a:gd name="connsiteX4-399" fmla="*/ 3038475 w 3681412"/>
                    <a:gd name="connsiteY4-400" fmla="*/ 38596 h 100515"/>
                    <a:gd name="connsiteX5-401" fmla="*/ 3119437 w 3681412"/>
                    <a:gd name="connsiteY5-402" fmla="*/ 48121 h 100515"/>
                    <a:gd name="connsiteX6-403" fmla="*/ 3219450 w 3681412"/>
                    <a:gd name="connsiteY6-404" fmla="*/ 52884 h 100515"/>
                    <a:gd name="connsiteX7-405" fmla="*/ 3324225 w 3681412"/>
                    <a:gd name="connsiteY7-406" fmla="*/ 62409 h 100515"/>
                    <a:gd name="connsiteX8-407" fmla="*/ 3362325 w 3681412"/>
                    <a:gd name="connsiteY8-408" fmla="*/ 67171 h 100515"/>
                    <a:gd name="connsiteX9-409" fmla="*/ 3414712 w 3681412"/>
                    <a:gd name="connsiteY9-410" fmla="*/ 71934 h 100515"/>
                    <a:gd name="connsiteX10-411" fmla="*/ 3457575 w 3681412"/>
                    <a:gd name="connsiteY10-412" fmla="*/ 76696 h 100515"/>
                    <a:gd name="connsiteX11-413" fmla="*/ 3571875 w 3681412"/>
                    <a:gd name="connsiteY11-414" fmla="*/ 86221 h 100515"/>
                    <a:gd name="connsiteX12-415" fmla="*/ 3633787 w 3681412"/>
                    <a:gd name="connsiteY12-416" fmla="*/ 95746 h 100515"/>
                    <a:gd name="connsiteX13-417" fmla="*/ 3681412 w 3681412"/>
                    <a:gd name="connsiteY13-418" fmla="*/ 100509 h 100515"/>
                    <a:gd name="connsiteX0-419" fmla="*/ 0 w 3681412"/>
                    <a:gd name="connsiteY0-420" fmla="*/ 62900 h 101006"/>
                    <a:gd name="connsiteX1-421" fmla="*/ 1157287 w 3681412"/>
                    <a:gd name="connsiteY1-422" fmla="*/ 5750 h 101006"/>
                    <a:gd name="connsiteX2-423" fmla="*/ 2443162 w 3681412"/>
                    <a:gd name="connsiteY2-424" fmla="*/ 5750 h 101006"/>
                    <a:gd name="connsiteX3-425" fmla="*/ 3038475 w 3681412"/>
                    <a:gd name="connsiteY3-426" fmla="*/ 39087 h 101006"/>
                    <a:gd name="connsiteX4-427" fmla="*/ 3119437 w 3681412"/>
                    <a:gd name="connsiteY4-428" fmla="*/ 48612 h 101006"/>
                    <a:gd name="connsiteX5-429" fmla="*/ 3219450 w 3681412"/>
                    <a:gd name="connsiteY5-430" fmla="*/ 53375 h 101006"/>
                    <a:gd name="connsiteX6-431" fmla="*/ 3324225 w 3681412"/>
                    <a:gd name="connsiteY6-432" fmla="*/ 62900 h 101006"/>
                    <a:gd name="connsiteX7-433" fmla="*/ 3362325 w 3681412"/>
                    <a:gd name="connsiteY7-434" fmla="*/ 67662 h 101006"/>
                    <a:gd name="connsiteX8-435" fmla="*/ 3414712 w 3681412"/>
                    <a:gd name="connsiteY8-436" fmla="*/ 72425 h 101006"/>
                    <a:gd name="connsiteX9-437" fmla="*/ 3457575 w 3681412"/>
                    <a:gd name="connsiteY9-438" fmla="*/ 77187 h 101006"/>
                    <a:gd name="connsiteX10-439" fmla="*/ 3571875 w 3681412"/>
                    <a:gd name="connsiteY10-440" fmla="*/ 86712 h 101006"/>
                    <a:gd name="connsiteX11-441" fmla="*/ 3633787 w 3681412"/>
                    <a:gd name="connsiteY11-442" fmla="*/ 96237 h 101006"/>
                    <a:gd name="connsiteX12-443" fmla="*/ 3681412 w 3681412"/>
                    <a:gd name="connsiteY12-444" fmla="*/ 101000 h 101006"/>
                    <a:gd name="connsiteX0-445" fmla="*/ 0 w 3681412"/>
                    <a:gd name="connsiteY0-446" fmla="*/ 63432 h 101538"/>
                    <a:gd name="connsiteX1-447" fmla="*/ 1157287 w 3681412"/>
                    <a:gd name="connsiteY1-448" fmla="*/ 6282 h 101538"/>
                    <a:gd name="connsiteX2-449" fmla="*/ 2443162 w 3681412"/>
                    <a:gd name="connsiteY2-450" fmla="*/ 6282 h 101538"/>
                    <a:gd name="connsiteX3-451" fmla="*/ 3119437 w 3681412"/>
                    <a:gd name="connsiteY3-452" fmla="*/ 49144 h 101538"/>
                    <a:gd name="connsiteX4-453" fmla="*/ 3219450 w 3681412"/>
                    <a:gd name="connsiteY4-454" fmla="*/ 53907 h 101538"/>
                    <a:gd name="connsiteX5-455" fmla="*/ 3324225 w 3681412"/>
                    <a:gd name="connsiteY5-456" fmla="*/ 63432 h 101538"/>
                    <a:gd name="connsiteX6-457" fmla="*/ 3362325 w 3681412"/>
                    <a:gd name="connsiteY6-458" fmla="*/ 68194 h 101538"/>
                    <a:gd name="connsiteX7-459" fmla="*/ 3414712 w 3681412"/>
                    <a:gd name="connsiteY7-460" fmla="*/ 72957 h 101538"/>
                    <a:gd name="connsiteX8-461" fmla="*/ 3457575 w 3681412"/>
                    <a:gd name="connsiteY8-462" fmla="*/ 77719 h 101538"/>
                    <a:gd name="connsiteX9-463" fmla="*/ 3571875 w 3681412"/>
                    <a:gd name="connsiteY9-464" fmla="*/ 87244 h 101538"/>
                    <a:gd name="connsiteX10-465" fmla="*/ 3633787 w 3681412"/>
                    <a:gd name="connsiteY10-466" fmla="*/ 96769 h 101538"/>
                    <a:gd name="connsiteX11-467" fmla="*/ 3681412 w 3681412"/>
                    <a:gd name="connsiteY11-468" fmla="*/ 101532 h 101538"/>
                    <a:gd name="connsiteX0-469" fmla="*/ 0 w 3681412"/>
                    <a:gd name="connsiteY0-470" fmla="*/ 63711 h 101817"/>
                    <a:gd name="connsiteX1-471" fmla="*/ 1157287 w 3681412"/>
                    <a:gd name="connsiteY1-472" fmla="*/ 6561 h 101817"/>
                    <a:gd name="connsiteX2-473" fmla="*/ 2443162 w 3681412"/>
                    <a:gd name="connsiteY2-474" fmla="*/ 6561 h 101817"/>
                    <a:gd name="connsiteX3-475" fmla="*/ 3219450 w 3681412"/>
                    <a:gd name="connsiteY3-476" fmla="*/ 54186 h 101817"/>
                    <a:gd name="connsiteX4-477" fmla="*/ 3324225 w 3681412"/>
                    <a:gd name="connsiteY4-478" fmla="*/ 63711 h 101817"/>
                    <a:gd name="connsiteX5-479" fmla="*/ 3362325 w 3681412"/>
                    <a:gd name="connsiteY5-480" fmla="*/ 68473 h 101817"/>
                    <a:gd name="connsiteX6-481" fmla="*/ 3414712 w 3681412"/>
                    <a:gd name="connsiteY6-482" fmla="*/ 73236 h 101817"/>
                    <a:gd name="connsiteX7-483" fmla="*/ 3457575 w 3681412"/>
                    <a:gd name="connsiteY7-484" fmla="*/ 77998 h 101817"/>
                    <a:gd name="connsiteX8-485" fmla="*/ 3571875 w 3681412"/>
                    <a:gd name="connsiteY8-486" fmla="*/ 87523 h 101817"/>
                    <a:gd name="connsiteX9-487" fmla="*/ 3633787 w 3681412"/>
                    <a:gd name="connsiteY9-488" fmla="*/ 97048 h 101817"/>
                    <a:gd name="connsiteX10-489" fmla="*/ 3681412 w 3681412"/>
                    <a:gd name="connsiteY10-490" fmla="*/ 101811 h 101817"/>
                    <a:gd name="connsiteX0-491" fmla="*/ 0 w 3681412"/>
                    <a:gd name="connsiteY0-492" fmla="*/ 64293 h 102399"/>
                    <a:gd name="connsiteX1-493" fmla="*/ 1157287 w 3681412"/>
                    <a:gd name="connsiteY1-494" fmla="*/ 7143 h 102399"/>
                    <a:gd name="connsiteX2-495" fmla="*/ 2443162 w 3681412"/>
                    <a:gd name="connsiteY2-496" fmla="*/ 7143 h 102399"/>
                    <a:gd name="connsiteX3-497" fmla="*/ 3324225 w 3681412"/>
                    <a:gd name="connsiteY3-498" fmla="*/ 64293 h 102399"/>
                    <a:gd name="connsiteX4-499" fmla="*/ 3362325 w 3681412"/>
                    <a:gd name="connsiteY4-500" fmla="*/ 69055 h 102399"/>
                    <a:gd name="connsiteX5-501" fmla="*/ 3414712 w 3681412"/>
                    <a:gd name="connsiteY5-502" fmla="*/ 73818 h 102399"/>
                    <a:gd name="connsiteX6-503" fmla="*/ 3457575 w 3681412"/>
                    <a:gd name="connsiteY6-504" fmla="*/ 78580 h 102399"/>
                    <a:gd name="connsiteX7-505" fmla="*/ 3571875 w 3681412"/>
                    <a:gd name="connsiteY7-506" fmla="*/ 88105 h 102399"/>
                    <a:gd name="connsiteX8-507" fmla="*/ 3633787 w 3681412"/>
                    <a:gd name="connsiteY8-508" fmla="*/ 97630 h 102399"/>
                    <a:gd name="connsiteX9-509" fmla="*/ 3681412 w 3681412"/>
                    <a:gd name="connsiteY9-510" fmla="*/ 102393 h 102399"/>
                    <a:gd name="connsiteX0-511" fmla="*/ 0 w 3681412"/>
                    <a:gd name="connsiteY0-512" fmla="*/ 64293 h 102399"/>
                    <a:gd name="connsiteX1-513" fmla="*/ 1157287 w 3681412"/>
                    <a:gd name="connsiteY1-514" fmla="*/ 7143 h 102399"/>
                    <a:gd name="connsiteX2-515" fmla="*/ 2443162 w 3681412"/>
                    <a:gd name="connsiteY2-516" fmla="*/ 7143 h 102399"/>
                    <a:gd name="connsiteX3-517" fmla="*/ 3324225 w 3681412"/>
                    <a:gd name="connsiteY3-518" fmla="*/ 64293 h 102399"/>
                    <a:gd name="connsiteX4-519" fmla="*/ 3414712 w 3681412"/>
                    <a:gd name="connsiteY4-520" fmla="*/ 73818 h 102399"/>
                    <a:gd name="connsiteX5-521" fmla="*/ 3457575 w 3681412"/>
                    <a:gd name="connsiteY5-522" fmla="*/ 78580 h 102399"/>
                    <a:gd name="connsiteX6-523" fmla="*/ 3571875 w 3681412"/>
                    <a:gd name="connsiteY6-524" fmla="*/ 88105 h 102399"/>
                    <a:gd name="connsiteX7-525" fmla="*/ 3633787 w 3681412"/>
                    <a:gd name="connsiteY7-526" fmla="*/ 97630 h 102399"/>
                    <a:gd name="connsiteX8-527" fmla="*/ 3681412 w 3681412"/>
                    <a:gd name="connsiteY8-528" fmla="*/ 102393 h 102399"/>
                    <a:gd name="connsiteX0-529" fmla="*/ 0 w 3681412"/>
                    <a:gd name="connsiteY0-530" fmla="*/ 64900 h 103006"/>
                    <a:gd name="connsiteX1-531" fmla="*/ 1157287 w 3681412"/>
                    <a:gd name="connsiteY1-532" fmla="*/ 7750 h 103006"/>
                    <a:gd name="connsiteX2-533" fmla="*/ 2443162 w 3681412"/>
                    <a:gd name="connsiteY2-534" fmla="*/ 7750 h 103006"/>
                    <a:gd name="connsiteX3-535" fmla="*/ 3414712 w 3681412"/>
                    <a:gd name="connsiteY3-536" fmla="*/ 74425 h 103006"/>
                    <a:gd name="connsiteX4-537" fmla="*/ 3457575 w 3681412"/>
                    <a:gd name="connsiteY4-538" fmla="*/ 79187 h 103006"/>
                    <a:gd name="connsiteX5-539" fmla="*/ 3571875 w 3681412"/>
                    <a:gd name="connsiteY5-540" fmla="*/ 88712 h 103006"/>
                    <a:gd name="connsiteX6-541" fmla="*/ 3633787 w 3681412"/>
                    <a:gd name="connsiteY6-542" fmla="*/ 98237 h 103006"/>
                    <a:gd name="connsiteX7-543" fmla="*/ 3681412 w 3681412"/>
                    <a:gd name="connsiteY7-544" fmla="*/ 103000 h 103006"/>
                    <a:gd name="connsiteX0-545" fmla="*/ 0 w 3681412"/>
                    <a:gd name="connsiteY0-546" fmla="*/ 65211 h 103317"/>
                    <a:gd name="connsiteX1-547" fmla="*/ 1157287 w 3681412"/>
                    <a:gd name="connsiteY1-548" fmla="*/ 8061 h 103317"/>
                    <a:gd name="connsiteX2-549" fmla="*/ 2443162 w 3681412"/>
                    <a:gd name="connsiteY2-550" fmla="*/ 8061 h 103317"/>
                    <a:gd name="connsiteX3-551" fmla="*/ 3457575 w 3681412"/>
                    <a:gd name="connsiteY3-552" fmla="*/ 79498 h 103317"/>
                    <a:gd name="connsiteX4-553" fmla="*/ 3571875 w 3681412"/>
                    <a:gd name="connsiteY4-554" fmla="*/ 89023 h 103317"/>
                    <a:gd name="connsiteX5-555" fmla="*/ 3633787 w 3681412"/>
                    <a:gd name="connsiteY5-556" fmla="*/ 98548 h 103317"/>
                    <a:gd name="connsiteX6-557" fmla="*/ 3681412 w 3681412"/>
                    <a:gd name="connsiteY6-558" fmla="*/ 103311 h 103317"/>
                    <a:gd name="connsiteX0-559" fmla="*/ 0 w 3681412"/>
                    <a:gd name="connsiteY0-560" fmla="*/ 65845 h 103951"/>
                    <a:gd name="connsiteX1-561" fmla="*/ 1157287 w 3681412"/>
                    <a:gd name="connsiteY1-562" fmla="*/ 8695 h 103951"/>
                    <a:gd name="connsiteX2-563" fmla="*/ 2443162 w 3681412"/>
                    <a:gd name="connsiteY2-564" fmla="*/ 8695 h 103951"/>
                    <a:gd name="connsiteX3-565" fmla="*/ 3571875 w 3681412"/>
                    <a:gd name="connsiteY3-566" fmla="*/ 89657 h 103951"/>
                    <a:gd name="connsiteX4-567" fmla="*/ 3633787 w 3681412"/>
                    <a:gd name="connsiteY4-568" fmla="*/ 99182 h 103951"/>
                    <a:gd name="connsiteX5-569" fmla="*/ 3681412 w 3681412"/>
                    <a:gd name="connsiteY5-570" fmla="*/ 103945 h 103951"/>
                    <a:gd name="connsiteX0-571" fmla="*/ 0 w 3733335"/>
                    <a:gd name="connsiteY0-572" fmla="*/ 66492 h 108373"/>
                    <a:gd name="connsiteX1-573" fmla="*/ 1157287 w 3733335"/>
                    <a:gd name="connsiteY1-574" fmla="*/ 9342 h 108373"/>
                    <a:gd name="connsiteX2-575" fmla="*/ 2443162 w 3733335"/>
                    <a:gd name="connsiteY2-576" fmla="*/ 9342 h 108373"/>
                    <a:gd name="connsiteX3-577" fmla="*/ 3633787 w 3733335"/>
                    <a:gd name="connsiteY3-578" fmla="*/ 99829 h 108373"/>
                    <a:gd name="connsiteX4-579" fmla="*/ 3681412 w 3733335"/>
                    <a:gd name="connsiteY4-580" fmla="*/ 104592 h 108373"/>
                    <a:gd name="connsiteX0-581" fmla="*/ 0 w 3681412"/>
                    <a:gd name="connsiteY0-582" fmla="*/ 66819 h 104919"/>
                    <a:gd name="connsiteX1-583" fmla="*/ 1157287 w 3681412"/>
                    <a:gd name="connsiteY1-584" fmla="*/ 9669 h 104919"/>
                    <a:gd name="connsiteX2-585" fmla="*/ 2443162 w 3681412"/>
                    <a:gd name="connsiteY2-586" fmla="*/ 9669 h 104919"/>
                    <a:gd name="connsiteX3-587" fmla="*/ 3681412 w 3681412"/>
                    <a:gd name="connsiteY3-588" fmla="*/ 104919 h 104919"/>
                    <a:gd name="connsiteX0-589" fmla="*/ 0 w 3690937"/>
                    <a:gd name="connsiteY0-590" fmla="*/ 64294 h 64294"/>
                    <a:gd name="connsiteX1-591" fmla="*/ 1157287 w 3690937"/>
                    <a:gd name="connsiteY1-592" fmla="*/ 7144 h 64294"/>
                    <a:gd name="connsiteX2-593" fmla="*/ 2443162 w 3690937"/>
                    <a:gd name="connsiteY2-594" fmla="*/ 7144 h 64294"/>
                    <a:gd name="connsiteX3-595" fmla="*/ 3690937 w 3690937"/>
                    <a:gd name="connsiteY3-596" fmla="*/ 64294 h 64294"/>
                    <a:gd name="connsiteX0-597" fmla="*/ 0 w 3690937"/>
                    <a:gd name="connsiteY0-598" fmla="*/ 57773 h 57773"/>
                    <a:gd name="connsiteX1-599" fmla="*/ 1157287 w 3690937"/>
                    <a:gd name="connsiteY1-600" fmla="*/ 623 h 57773"/>
                    <a:gd name="connsiteX2-601" fmla="*/ 2443162 w 3690937"/>
                    <a:gd name="connsiteY2-602" fmla="*/ 29198 h 57773"/>
                    <a:gd name="connsiteX3-603" fmla="*/ 3690937 w 3690937"/>
                    <a:gd name="connsiteY3-604" fmla="*/ 57773 h 57773"/>
                    <a:gd name="connsiteX0-605" fmla="*/ 0 w 3690937"/>
                    <a:gd name="connsiteY0-606" fmla="*/ 57150 h 57150"/>
                    <a:gd name="connsiteX1-607" fmla="*/ 1157287 w 3690937"/>
                    <a:gd name="connsiteY1-608" fmla="*/ 0 h 57150"/>
                    <a:gd name="connsiteX2-609" fmla="*/ 3690937 w 3690937"/>
                    <a:gd name="connsiteY2-610" fmla="*/ 57150 h 57150"/>
                    <a:gd name="connsiteX0-611" fmla="*/ 0 w 3690937"/>
                    <a:gd name="connsiteY0-612" fmla="*/ 19050 h 19050"/>
                    <a:gd name="connsiteX1-613" fmla="*/ 1531937 w 3690937"/>
                    <a:gd name="connsiteY1-614" fmla="*/ 0 h 19050"/>
                    <a:gd name="connsiteX2-615" fmla="*/ 3690937 w 3690937"/>
                    <a:gd name="connsiteY2-616" fmla="*/ 19050 h 19050"/>
                    <a:gd name="connsiteX0-617" fmla="*/ 0 w 3690937"/>
                    <a:gd name="connsiteY0-618" fmla="*/ 19050 h 19050"/>
                    <a:gd name="connsiteX1-619" fmla="*/ 1531937 w 3690937"/>
                    <a:gd name="connsiteY1-620" fmla="*/ 0 h 19050"/>
                    <a:gd name="connsiteX2-621" fmla="*/ 3690937 w 3690937"/>
                    <a:gd name="connsiteY2-622" fmla="*/ 19050 h 19050"/>
                    <a:gd name="connsiteX0-623" fmla="*/ 0 w 3694112"/>
                    <a:gd name="connsiteY0-624" fmla="*/ 19485 h 35360"/>
                    <a:gd name="connsiteX1-625" fmla="*/ 1531937 w 3694112"/>
                    <a:gd name="connsiteY1-626" fmla="*/ 435 h 35360"/>
                    <a:gd name="connsiteX2-627" fmla="*/ 3694112 w 3694112"/>
                    <a:gd name="connsiteY2-628" fmla="*/ 35360 h 3536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3694112" h="35360">
                      <a:moveTo>
                        <a:pt x="0" y="19485"/>
                      </a:moveTo>
                      <a:cubicBezTo>
                        <a:pt x="241102" y="7579"/>
                        <a:pt x="916252" y="-2211"/>
                        <a:pt x="1531937" y="435"/>
                      </a:cubicBezTo>
                      <a:cubicBezTo>
                        <a:pt x="2147622" y="3081"/>
                        <a:pt x="2973387" y="23718"/>
                        <a:pt x="3694112" y="35360"/>
                      </a:cubicBezTo>
                    </a:path>
                  </a:pathLst>
                </a:custGeom>
                <a:noFill/>
                <a:ln w="1905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任意多边形 18"/>
                <p:cNvSpPr/>
                <p:nvPr/>
              </p:nvSpPr>
              <p:spPr>
                <a:xfrm>
                  <a:off x="4462401" y="1757364"/>
                  <a:ext cx="29437" cy="1409700"/>
                </a:xfrm>
                <a:custGeom>
                  <a:avLst/>
                  <a:gdLst>
                    <a:gd name="connsiteX0" fmla="*/ 0 w 52387"/>
                    <a:gd name="connsiteY0" fmla="*/ 0 h 1414462"/>
                    <a:gd name="connsiteX1" fmla="*/ 4762 w 52387"/>
                    <a:gd name="connsiteY1" fmla="*/ 280987 h 1414462"/>
                    <a:gd name="connsiteX2" fmla="*/ 14287 w 52387"/>
                    <a:gd name="connsiteY2" fmla="*/ 309562 h 1414462"/>
                    <a:gd name="connsiteX3" fmla="*/ 19050 w 52387"/>
                    <a:gd name="connsiteY3" fmla="*/ 342900 h 1414462"/>
                    <a:gd name="connsiteX4" fmla="*/ 23812 w 52387"/>
                    <a:gd name="connsiteY4" fmla="*/ 357187 h 1414462"/>
                    <a:gd name="connsiteX5" fmla="*/ 28575 w 52387"/>
                    <a:gd name="connsiteY5" fmla="*/ 381000 h 1414462"/>
                    <a:gd name="connsiteX6" fmla="*/ 33337 w 52387"/>
                    <a:gd name="connsiteY6" fmla="*/ 395287 h 1414462"/>
                    <a:gd name="connsiteX7" fmla="*/ 42862 w 52387"/>
                    <a:gd name="connsiteY7" fmla="*/ 438150 h 1414462"/>
                    <a:gd name="connsiteX8" fmla="*/ 47625 w 52387"/>
                    <a:gd name="connsiteY8" fmla="*/ 509587 h 1414462"/>
                    <a:gd name="connsiteX9" fmla="*/ 52387 w 52387"/>
                    <a:gd name="connsiteY9" fmla="*/ 557212 h 1414462"/>
                    <a:gd name="connsiteX10" fmla="*/ 47625 w 52387"/>
                    <a:gd name="connsiteY10" fmla="*/ 809625 h 1414462"/>
                    <a:gd name="connsiteX11" fmla="*/ 42862 w 52387"/>
                    <a:gd name="connsiteY11" fmla="*/ 842962 h 1414462"/>
                    <a:gd name="connsiteX12" fmla="*/ 33337 w 52387"/>
                    <a:gd name="connsiteY12" fmla="*/ 881062 h 1414462"/>
                    <a:gd name="connsiteX13" fmla="*/ 28575 w 52387"/>
                    <a:gd name="connsiteY13" fmla="*/ 957262 h 1414462"/>
                    <a:gd name="connsiteX14" fmla="*/ 23812 w 52387"/>
                    <a:gd name="connsiteY14" fmla="*/ 1000125 h 1414462"/>
                    <a:gd name="connsiteX15" fmla="*/ 19050 w 52387"/>
                    <a:gd name="connsiteY15" fmla="*/ 1381125 h 1414462"/>
                    <a:gd name="connsiteX16" fmla="*/ 9525 w 52387"/>
                    <a:gd name="connsiteY16" fmla="*/ 1409700 h 1414462"/>
                    <a:gd name="connsiteX17" fmla="*/ 9525 w 52387"/>
                    <a:gd name="connsiteY17" fmla="*/ 1414462 h 1414462"/>
                    <a:gd name="connsiteX0-1" fmla="*/ 0 w 52387"/>
                    <a:gd name="connsiteY0-2" fmla="*/ 0 h 1414462"/>
                    <a:gd name="connsiteX1-3" fmla="*/ 4762 w 52387"/>
                    <a:gd name="connsiteY1-4" fmla="*/ 280987 h 1414462"/>
                    <a:gd name="connsiteX2-5" fmla="*/ 19050 w 52387"/>
                    <a:gd name="connsiteY2-6" fmla="*/ 342900 h 1414462"/>
                    <a:gd name="connsiteX3-7" fmla="*/ 23812 w 52387"/>
                    <a:gd name="connsiteY3-8" fmla="*/ 357187 h 1414462"/>
                    <a:gd name="connsiteX4-9" fmla="*/ 28575 w 52387"/>
                    <a:gd name="connsiteY4-10" fmla="*/ 381000 h 1414462"/>
                    <a:gd name="connsiteX5-11" fmla="*/ 33337 w 52387"/>
                    <a:gd name="connsiteY5-12" fmla="*/ 395287 h 1414462"/>
                    <a:gd name="connsiteX6-13" fmla="*/ 42862 w 52387"/>
                    <a:gd name="connsiteY6-14" fmla="*/ 438150 h 1414462"/>
                    <a:gd name="connsiteX7-15" fmla="*/ 47625 w 52387"/>
                    <a:gd name="connsiteY7-16" fmla="*/ 509587 h 1414462"/>
                    <a:gd name="connsiteX8-17" fmla="*/ 52387 w 52387"/>
                    <a:gd name="connsiteY8-18" fmla="*/ 557212 h 1414462"/>
                    <a:gd name="connsiteX9-19" fmla="*/ 47625 w 52387"/>
                    <a:gd name="connsiteY9-20" fmla="*/ 809625 h 1414462"/>
                    <a:gd name="connsiteX10-21" fmla="*/ 42862 w 52387"/>
                    <a:gd name="connsiteY10-22" fmla="*/ 842962 h 1414462"/>
                    <a:gd name="connsiteX11-23" fmla="*/ 33337 w 52387"/>
                    <a:gd name="connsiteY11-24" fmla="*/ 881062 h 1414462"/>
                    <a:gd name="connsiteX12-25" fmla="*/ 28575 w 52387"/>
                    <a:gd name="connsiteY12-26" fmla="*/ 957262 h 1414462"/>
                    <a:gd name="connsiteX13-27" fmla="*/ 23812 w 52387"/>
                    <a:gd name="connsiteY13-28" fmla="*/ 1000125 h 1414462"/>
                    <a:gd name="connsiteX14-29" fmla="*/ 19050 w 52387"/>
                    <a:gd name="connsiteY14-30" fmla="*/ 1381125 h 1414462"/>
                    <a:gd name="connsiteX15-31" fmla="*/ 9525 w 52387"/>
                    <a:gd name="connsiteY15-32" fmla="*/ 1409700 h 1414462"/>
                    <a:gd name="connsiteX16-33" fmla="*/ 9525 w 52387"/>
                    <a:gd name="connsiteY16-34" fmla="*/ 1414462 h 1414462"/>
                    <a:gd name="connsiteX0-35" fmla="*/ 0 w 52387"/>
                    <a:gd name="connsiteY0-36" fmla="*/ 0 h 1414462"/>
                    <a:gd name="connsiteX1-37" fmla="*/ 4762 w 52387"/>
                    <a:gd name="connsiteY1-38" fmla="*/ 280987 h 1414462"/>
                    <a:gd name="connsiteX2-39" fmla="*/ 19050 w 52387"/>
                    <a:gd name="connsiteY2-40" fmla="*/ 342900 h 1414462"/>
                    <a:gd name="connsiteX3-41" fmla="*/ 28575 w 52387"/>
                    <a:gd name="connsiteY3-42" fmla="*/ 381000 h 1414462"/>
                    <a:gd name="connsiteX4-43" fmla="*/ 33337 w 52387"/>
                    <a:gd name="connsiteY4-44" fmla="*/ 395287 h 1414462"/>
                    <a:gd name="connsiteX5-45" fmla="*/ 42862 w 52387"/>
                    <a:gd name="connsiteY5-46" fmla="*/ 438150 h 1414462"/>
                    <a:gd name="connsiteX6-47" fmla="*/ 47625 w 52387"/>
                    <a:gd name="connsiteY6-48" fmla="*/ 509587 h 1414462"/>
                    <a:gd name="connsiteX7-49" fmla="*/ 52387 w 52387"/>
                    <a:gd name="connsiteY7-50" fmla="*/ 557212 h 1414462"/>
                    <a:gd name="connsiteX8-51" fmla="*/ 47625 w 52387"/>
                    <a:gd name="connsiteY8-52" fmla="*/ 809625 h 1414462"/>
                    <a:gd name="connsiteX9-53" fmla="*/ 42862 w 52387"/>
                    <a:gd name="connsiteY9-54" fmla="*/ 842962 h 1414462"/>
                    <a:gd name="connsiteX10-55" fmla="*/ 33337 w 52387"/>
                    <a:gd name="connsiteY10-56" fmla="*/ 881062 h 1414462"/>
                    <a:gd name="connsiteX11-57" fmla="*/ 28575 w 52387"/>
                    <a:gd name="connsiteY11-58" fmla="*/ 957262 h 1414462"/>
                    <a:gd name="connsiteX12-59" fmla="*/ 23812 w 52387"/>
                    <a:gd name="connsiteY12-60" fmla="*/ 1000125 h 1414462"/>
                    <a:gd name="connsiteX13-61" fmla="*/ 19050 w 52387"/>
                    <a:gd name="connsiteY13-62" fmla="*/ 1381125 h 1414462"/>
                    <a:gd name="connsiteX14-63" fmla="*/ 9525 w 52387"/>
                    <a:gd name="connsiteY14-64" fmla="*/ 1409700 h 1414462"/>
                    <a:gd name="connsiteX15-65" fmla="*/ 9525 w 52387"/>
                    <a:gd name="connsiteY15-66" fmla="*/ 1414462 h 1414462"/>
                    <a:gd name="connsiteX0-67" fmla="*/ 0 w 52387"/>
                    <a:gd name="connsiteY0-68" fmla="*/ 0 h 1414462"/>
                    <a:gd name="connsiteX1-69" fmla="*/ 19050 w 52387"/>
                    <a:gd name="connsiteY1-70" fmla="*/ 342900 h 1414462"/>
                    <a:gd name="connsiteX2-71" fmla="*/ 28575 w 52387"/>
                    <a:gd name="connsiteY2-72" fmla="*/ 381000 h 1414462"/>
                    <a:gd name="connsiteX3-73" fmla="*/ 33337 w 52387"/>
                    <a:gd name="connsiteY3-74" fmla="*/ 395287 h 1414462"/>
                    <a:gd name="connsiteX4-75" fmla="*/ 42862 w 52387"/>
                    <a:gd name="connsiteY4-76" fmla="*/ 438150 h 1414462"/>
                    <a:gd name="connsiteX5-77" fmla="*/ 47625 w 52387"/>
                    <a:gd name="connsiteY5-78" fmla="*/ 509587 h 1414462"/>
                    <a:gd name="connsiteX6-79" fmla="*/ 52387 w 52387"/>
                    <a:gd name="connsiteY6-80" fmla="*/ 557212 h 1414462"/>
                    <a:gd name="connsiteX7-81" fmla="*/ 47625 w 52387"/>
                    <a:gd name="connsiteY7-82" fmla="*/ 809625 h 1414462"/>
                    <a:gd name="connsiteX8-83" fmla="*/ 42862 w 52387"/>
                    <a:gd name="connsiteY8-84" fmla="*/ 842962 h 1414462"/>
                    <a:gd name="connsiteX9-85" fmla="*/ 33337 w 52387"/>
                    <a:gd name="connsiteY9-86" fmla="*/ 881062 h 1414462"/>
                    <a:gd name="connsiteX10-87" fmla="*/ 28575 w 52387"/>
                    <a:gd name="connsiteY10-88" fmla="*/ 957262 h 1414462"/>
                    <a:gd name="connsiteX11-89" fmla="*/ 23812 w 52387"/>
                    <a:gd name="connsiteY11-90" fmla="*/ 1000125 h 1414462"/>
                    <a:gd name="connsiteX12-91" fmla="*/ 19050 w 52387"/>
                    <a:gd name="connsiteY12-92" fmla="*/ 1381125 h 1414462"/>
                    <a:gd name="connsiteX13-93" fmla="*/ 9525 w 52387"/>
                    <a:gd name="connsiteY13-94" fmla="*/ 1409700 h 1414462"/>
                    <a:gd name="connsiteX14-95" fmla="*/ 9525 w 52387"/>
                    <a:gd name="connsiteY14-96" fmla="*/ 1414462 h 1414462"/>
                    <a:gd name="connsiteX0-97" fmla="*/ 0 w 52387"/>
                    <a:gd name="connsiteY0-98" fmla="*/ 0 h 1414462"/>
                    <a:gd name="connsiteX1-99" fmla="*/ 28575 w 52387"/>
                    <a:gd name="connsiteY1-100" fmla="*/ 381000 h 1414462"/>
                    <a:gd name="connsiteX2-101" fmla="*/ 33337 w 52387"/>
                    <a:gd name="connsiteY2-102" fmla="*/ 395287 h 1414462"/>
                    <a:gd name="connsiteX3-103" fmla="*/ 42862 w 52387"/>
                    <a:gd name="connsiteY3-104" fmla="*/ 438150 h 1414462"/>
                    <a:gd name="connsiteX4-105" fmla="*/ 47625 w 52387"/>
                    <a:gd name="connsiteY4-106" fmla="*/ 509587 h 1414462"/>
                    <a:gd name="connsiteX5-107" fmla="*/ 52387 w 52387"/>
                    <a:gd name="connsiteY5-108" fmla="*/ 557212 h 1414462"/>
                    <a:gd name="connsiteX6-109" fmla="*/ 47625 w 52387"/>
                    <a:gd name="connsiteY6-110" fmla="*/ 809625 h 1414462"/>
                    <a:gd name="connsiteX7-111" fmla="*/ 42862 w 52387"/>
                    <a:gd name="connsiteY7-112" fmla="*/ 842962 h 1414462"/>
                    <a:gd name="connsiteX8-113" fmla="*/ 33337 w 52387"/>
                    <a:gd name="connsiteY8-114" fmla="*/ 881062 h 1414462"/>
                    <a:gd name="connsiteX9-115" fmla="*/ 28575 w 52387"/>
                    <a:gd name="connsiteY9-116" fmla="*/ 957262 h 1414462"/>
                    <a:gd name="connsiteX10-117" fmla="*/ 23812 w 52387"/>
                    <a:gd name="connsiteY10-118" fmla="*/ 1000125 h 1414462"/>
                    <a:gd name="connsiteX11-119" fmla="*/ 19050 w 52387"/>
                    <a:gd name="connsiteY11-120" fmla="*/ 1381125 h 1414462"/>
                    <a:gd name="connsiteX12-121" fmla="*/ 9525 w 52387"/>
                    <a:gd name="connsiteY12-122" fmla="*/ 1409700 h 1414462"/>
                    <a:gd name="connsiteX13-123" fmla="*/ 9525 w 52387"/>
                    <a:gd name="connsiteY13-124" fmla="*/ 1414462 h 1414462"/>
                    <a:gd name="connsiteX0-125" fmla="*/ 0 w 52387"/>
                    <a:gd name="connsiteY0-126" fmla="*/ 0 h 1414462"/>
                    <a:gd name="connsiteX1-127" fmla="*/ 33337 w 52387"/>
                    <a:gd name="connsiteY1-128" fmla="*/ 395287 h 1414462"/>
                    <a:gd name="connsiteX2-129" fmla="*/ 42862 w 52387"/>
                    <a:gd name="connsiteY2-130" fmla="*/ 438150 h 1414462"/>
                    <a:gd name="connsiteX3-131" fmla="*/ 47625 w 52387"/>
                    <a:gd name="connsiteY3-132" fmla="*/ 509587 h 1414462"/>
                    <a:gd name="connsiteX4-133" fmla="*/ 52387 w 52387"/>
                    <a:gd name="connsiteY4-134" fmla="*/ 557212 h 1414462"/>
                    <a:gd name="connsiteX5-135" fmla="*/ 47625 w 52387"/>
                    <a:gd name="connsiteY5-136" fmla="*/ 809625 h 1414462"/>
                    <a:gd name="connsiteX6-137" fmla="*/ 42862 w 52387"/>
                    <a:gd name="connsiteY6-138" fmla="*/ 842962 h 1414462"/>
                    <a:gd name="connsiteX7-139" fmla="*/ 33337 w 52387"/>
                    <a:gd name="connsiteY7-140" fmla="*/ 881062 h 1414462"/>
                    <a:gd name="connsiteX8-141" fmla="*/ 28575 w 52387"/>
                    <a:gd name="connsiteY8-142" fmla="*/ 957262 h 1414462"/>
                    <a:gd name="connsiteX9-143" fmla="*/ 23812 w 52387"/>
                    <a:gd name="connsiteY9-144" fmla="*/ 1000125 h 1414462"/>
                    <a:gd name="connsiteX10-145" fmla="*/ 19050 w 52387"/>
                    <a:gd name="connsiteY10-146" fmla="*/ 1381125 h 1414462"/>
                    <a:gd name="connsiteX11-147" fmla="*/ 9525 w 52387"/>
                    <a:gd name="connsiteY11-148" fmla="*/ 1409700 h 1414462"/>
                    <a:gd name="connsiteX12-149" fmla="*/ 9525 w 52387"/>
                    <a:gd name="connsiteY12-150" fmla="*/ 1414462 h 1414462"/>
                    <a:gd name="connsiteX0-151" fmla="*/ 0 w 52387"/>
                    <a:gd name="connsiteY0-152" fmla="*/ 0 h 1414462"/>
                    <a:gd name="connsiteX1-153" fmla="*/ 42862 w 52387"/>
                    <a:gd name="connsiteY1-154" fmla="*/ 438150 h 1414462"/>
                    <a:gd name="connsiteX2-155" fmla="*/ 47625 w 52387"/>
                    <a:gd name="connsiteY2-156" fmla="*/ 509587 h 1414462"/>
                    <a:gd name="connsiteX3-157" fmla="*/ 52387 w 52387"/>
                    <a:gd name="connsiteY3-158" fmla="*/ 557212 h 1414462"/>
                    <a:gd name="connsiteX4-159" fmla="*/ 47625 w 52387"/>
                    <a:gd name="connsiteY4-160" fmla="*/ 809625 h 1414462"/>
                    <a:gd name="connsiteX5-161" fmla="*/ 42862 w 52387"/>
                    <a:gd name="connsiteY5-162" fmla="*/ 842962 h 1414462"/>
                    <a:gd name="connsiteX6-163" fmla="*/ 33337 w 52387"/>
                    <a:gd name="connsiteY6-164" fmla="*/ 881062 h 1414462"/>
                    <a:gd name="connsiteX7-165" fmla="*/ 28575 w 52387"/>
                    <a:gd name="connsiteY7-166" fmla="*/ 957262 h 1414462"/>
                    <a:gd name="connsiteX8-167" fmla="*/ 23812 w 52387"/>
                    <a:gd name="connsiteY8-168" fmla="*/ 1000125 h 1414462"/>
                    <a:gd name="connsiteX9-169" fmla="*/ 19050 w 52387"/>
                    <a:gd name="connsiteY9-170" fmla="*/ 1381125 h 1414462"/>
                    <a:gd name="connsiteX10-171" fmla="*/ 9525 w 52387"/>
                    <a:gd name="connsiteY10-172" fmla="*/ 1409700 h 1414462"/>
                    <a:gd name="connsiteX11-173" fmla="*/ 9525 w 52387"/>
                    <a:gd name="connsiteY11-174" fmla="*/ 1414462 h 1414462"/>
                    <a:gd name="connsiteX0-175" fmla="*/ 0 w 53287"/>
                    <a:gd name="connsiteY0-176" fmla="*/ 0 h 1414462"/>
                    <a:gd name="connsiteX1-177" fmla="*/ 47625 w 53287"/>
                    <a:gd name="connsiteY1-178" fmla="*/ 509587 h 1414462"/>
                    <a:gd name="connsiteX2-179" fmla="*/ 52387 w 53287"/>
                    <a:gd name="connsiteY2-180" fmla="*/ 557212 h 1414462"/>
                    <a:gd name="connsiteX3-181" fmla="*/ 47625 w 53287"/>
                    <a:gd name="connsiteY3-182" fmla="*/ 809625 h 1414462"/>
                    <a:gd name="connsiteX4-183" fmla="*/ 42862 w 53287"/>
                    <a:gd name="connsiteY4-184" fmla="*/ 842962 h 1414462"/>
                    <a:gd name="connsiteX5-185" fmla="*/ 33337 w 53287"/>
                    <a:gd name="connsiteY5-186" fmla="*/ 881062 h 1414462"/>
                    <a:gd name="connsiteX6-187" fmla="*/ 28575 w 53287"/>
                    <a:gd name="connsiteY6-188" fmla="*/ 957262 h 1414462"/>
                    <a:gd name="connsiteX7-189" fmla="*/ 23812 w 53287"/>
                    <a:gd name="connsiteY7-190" fmla="*/ 1000125 h 1414462"/>
                    <a:gd name="connsiteX8-191" fmla="*/ 19050 w 53287"/>
                    <a:gd name="connsiteY8-192" fmla="*/ 1381125 h 1414462"/>
                    <a:gd name="connsiteX9-193" fmla="*/ 9525 w 53287"/>
                    <a:gd name="connsiteY9-194" fmla="*/ 1409700 h 1414462"/>
                    <a:gd name="connsiteX10-195" fmla="*/ 9525 w 53287"/>
                    <a:gd name="connsiteY10-196" fmla="*/ 1414462 h 1414462"/>
                    <a:gd name="connsiteX0-197" fmla="*/ 0 w 51336"/>
                    <a:gd name="connsiteY0-198" fmla="*/ 0 h 1414462"/>
                    <a:gd name="connsiteX1-199" fmla="*/ 47625 w 51336"/>
                    <a:gd name="connsiteY1-200" fmla="*/ 509587 h 1414462"/>
                    <a:gd name="connsiteX2-201" fmla="*/ 47625 w 51336"/>
                    <a:gd name="connsiteY2-202" fmla="*/ 809625 h 1414462"/>
                    <a:gd name="connsiteX3-203" fmla="*/ 42862 w 51336"/>
                    <a:gd name="connsiteY3-204" fmla="*/ 842962 h 1414462"/>
                    <a:gd name="connsiteX4-205" fmla="*/ 33337 w 51336"/>
                    <a:gd name="connsiteY4-206" fmla="*/ 881062 h 1414462"/>
                    <a:gd name="connsiteX5-207" fmla="*/ 28575 w 51336"/>
                    <a:gd name="connsiteY5-208" fmla="*/ 957262 h 1414462"/>
                    <a:gd name="connsiteX6-209" fmla="*/ 23812 w 51336"/>
                    <a:gd name="connsiteY6-210" fmla="*/ 1000125 h 1414462"/>
                    <a:gd name="connsiteX7-211" fmla="*/ 19050 w 51336"/>
                    <a:gd name="connsiteY7-212" fmla="*/ 1381125 h 1414462"/>
                    <a:gd name="connsiteX8-213" fmla="*/ 9525 w 51336"/>
                    <a:gd name="connsiteY8-214" fmla="*/ 1409700 h 1414462"/>
                    <a:gd name="connsiteX9-215" fmla="*/ 9525 w 51336"/>
                    <a:gd name="connsiteY9-216" fmla="*/ 1414462 h 1414462"/>
                    <a:gd name="connsiteX0-217" fmla="*/ 0 w 50235"/>
                    <a:gd name="connsiteY0-218" fmla="*/ 0 h 1414462"/>
                    <a:gd name="connsiteX1-219" fmla="*/ 47625 w 50235"/>
                    <a:gd name="connsiteY1-220" fmla="*/ 509587 h 1414462"/>
                    <a:gd name="connsiteX2-221" fmla="*/ 42862 w 50235"/>
                    <a:gd name="connsiteY2-222" fmla="*/ 842962 h 1414462"/>
                    <a:gd name="connsiteX3-223" fmla="*/ 33337 w 50235"/>
                    <a:gd name="connsiteY3-224" fmla="*/ 881062 h 1414462"/>
                    <a:gd name="connsiteX4-225" fmla="*/ 28575 w 50235"/>
                    <a:gd name="connsiteY4-226" fmla="*/ 957262 h 1414462"/>
                    <a:gd name="connsiteX5-227" fmla="*/ 23812 w 50235"/>
                    <a:gd name="connsiteY5-228" fmla="*/ 1000125 h 1414462"/>
                    <a:gd name="connsiteX6-229" fmla="*/ 19050 w 50235"/>
                    <a:gd name="connsiteY6-230" fmla="*/ 1381125 h 1414462"/>
                    <a:gd name="connsiteX7-231" fmla="*/ 9525 w 50235"/>
                    <a:gd name="connsiteY7-232" fmla="*/ 1409700 h 1414462"/>
                    <a:gd name="connsiteX8-233" fmla="*/ 9525 w 50235"/>
                    <a:gd name="connsiteY8-234" fmla="*/ 1414462 h 1414462"/>
                    <a:gd name="connsiteX0-235" fmla="*/ 0 w 48749"/>
                    <a:gd name="connsiteY0-236" fmla="*/ 0 h 1414462"/>
                    <a:gd name="connsiteX1-237" fmla="*/ 47625 w 48749"/>
                    <a:gd name="connsiteY1-238" fmla="*/ 509587 h 1414462"/>
                    <a:gd name="connsiteX2-239" fmla="*/ 33337 w 48749"/>
                    <a:gd name="connsiteY2-240" fmla="*/ 881062 h 1414462"/>
                    <a:gd name="connsiteX3-241" fmla="*/ 28575 w 48749"/>
                    <a:gd name="connsiteY3-242" fmla="*/ 957262 h 1414462"/>
                    <a:gd name="connsiteX4-243" fmla="*/ 23812 w 48749"/>
                    <a:gd name="connsiteY4-244" fmla="*/ 1000125 h 1414462"/>
                    <a:gd name="connsiteX5-245" fmla="*/ 19050 w 48749"/>
                    <a:gd name="connsiteY5-246" fmla="*/ 1381125 h 1414462"/>
                    <a:gd name="connsiteX6-247" fmla="*/ 9525 w 48749"/>
                    <a:gd name="connsiteY6-248" fmla="*/ 1409700 h 1414462"/>
                    <a:gd name="connsiteX7-249" fmla="*/ 9525 w 48749"/>
                    <a:gd name="connsiteY7-250" fmla="*/ 1414462 h 1414462"/>
                    <a:gd name="connsiteX0-251" fmla="*/ 0 w 48358"/>
                    <a:gd name="connsiteY0-252" fmla="*/ 0 h 1414462"/>
                    <a:gd name="connsiteX1-253" fmla="*/ 47625 w 48358"/>
                    <a:gd name="connsiteY1-254" fmla="*/ 509587 h 1414462"/>
                    <a:gd name="connsiteX2-255" fmla="*/ 28575 w 48358"/>
                    <a:gd name="connsiteY2-256" fmla="*/ 957262 h 1414462"/>
                    <a:gd name="connsiteX3-257" fmla="*/ 23812 w 48358"/>
                    <a:gd name="connsiteY3-258" fmla="*/ 1000125 h 1414462"/>
                    <a:gd name="connsiteX4-259" fmla="*/ 19050 w 48358"/>
                    <a:gd name="connsiteY4-260" fmla="*/ 1381125 h 1414462"/>
                    <a:gd name="connsiteX5-261" fmla="*/ 9525 w 48358"/>
                    <a:gd name="connsiteY5-262" fmla="*/ 1409700 h 1414462"/>
                    <a:gd name="connsiteX6-263" fmla="*/ 9525 w 48358"/>
                    <a:gd name="connsiteY6-264" fmla="*/ 1414462 h 1414462"/>
                    <a:gd name="connsiteX0-265" fmla="*/ 0 w 48082"/>
                    <a:gd name="connsiteY0-266" fmla="*/ 0 h 1414462"/>
                    <a:gd name="connsiteX1-267" fmla="*/ 47625 w 48082"/>
                    <a:gd name="connsiteY1-268" fmla="*/ 509587 h 1414462"/>
                    <a:gd name="connsiteX2-269" fmla="*/ 23812 w 48082"/>
                    <a:gd name="connsiteY2-270" fmla="*/ 1000125 h 1414462"/>
                    <a:gd name="connsiteX3-271" fmla="*/ 19050 w 48082"/>
                    <a:gd name="connsiteY3-272" fmla="*/ 1381125 h 1414462"/>
                    <a:gd name="connsiteX4-273" fmla="*/ 9525 w 48082"/>
                    <a:gd name="connsiteY4-274" fmla="*/ 1409700 h 1414462"/>
                    <a:gd name="connsiteX5-275" fmla="*/ 9525 w 48082"/>
                    <a:gd name="connsiteY5-276" fmla="*/ 1414462 h 1414462"/>
                    <a:gd name="connsiteX0-277" fmla="*/ 0 w 47898"/>
                    <a:gd name="connsiteY0-278" fmla="*/ 0 h 1453461"/>
                    <a:gd name="connsiteX1-279" fmla="*/ 47625 w 47898"/>
                    <a:gd name="connsiteY1-280" fmla="*/ 509587 h 1453461"/>
                    <a:gd name="connsiteX2-281" fmla="*/ 19050 w 47898"/>
                    <a:gd name="connsiteY2-282" fmla="*/ 1381125 h 1453461"/>
                    <a:gd name="connsiteX3-283" fmla="*/ 9525 w 47898"/>
                    <a:gd name="connsiteY3-284" fmla="*/ 1409700 h 1453461"/>
                    <a:gd name="connsiteX4-285" fmla="*/ 9525 w 47898"/>
                    <a:gd name="connsiteY4-286" fmla="*/ 1414462 h 1453461"/>
                    <a:gd name="connsiteX0-287" fmla="*/ 0 w 47679"/>
                    <a:gd name="connsiteY0-288" fmla="*/ 0 h 1477622"/>
                    <a:gd name="connsiteX1-289" fmla="*/ 47625 w 47679"/>
                    <a:gd name="connsiteY1-290" fmla="*/ 509587 h 1477622"/>
                    <a:gd name="connsiteX2-291" fmla="*/ 9525 w 47679"/>
                    <a:gd name="connsiteY2-292" fmla="*/ 1409700 h 1477622"/>
                    <a:gd name="connsiteX3-293" fmla="*/ 9525 w 47679"/>
                    <a:gd name="connsiteY3-294" fmla="*/ 1414462 h 1477622"/>
                    <a:gd name="connsiteX0-295" fmla="*/ 0 w 47679"/>
                    <a:gd name="connsiteY0-296" fmla="*/ 0 h 1409700"/>
                    <a:gd name="connsiteX1-297" fmla="*/ 47625 w 47679"/>
                    <a:gd name="connsiteY1-298" fmla="*/ 509587 h 1409700"/>
                    <a:gd name="connsiteX2-299" fmla="*/ 9525 w 47679"/>
                    <a:gd name="connsiteY2-300" fmla="*/ 1409700 h 1409700"/>
                    <a:gd name="connsiteX0-301" fmla="*/ 0 w 47679"/>
                    <a:gd name="connsiteY0-302" fmla="*/ 0 h 1409700"/>
                    <a:gd name="connsiteX1-303" fmla="*/ 47625 w 47679"/>
                    <a:gd name="connsiteY1-304" fmla="*/ 509587 h 1409700"/>
                    <a:gd name="connsiteX2-305" fmla="*/ 9525 w 47679"/>
                    <a:gd name="connsiteY2-306" fmla="*/ 1409700 h 1409700"/>
                    <a:gd name="connsiteX0-307" fmla="*/ 19109 w 29437"/>
                    <a:gd name="connsiteY0-308" fmla="*/ 0 h 1409700"/>
                    <a:gd name="connsiteX1-309" fmla="*/ 59 w 29437"/>
                    <a:gd name="connsiteY1-310" fmla="*/ 563562 h 1409700"/>
                    <a:gd name="connsiteX2-311" fmla="*/ 28634 w 29437"/>
                    <a:gd name="connsiteY2-312" fmla="*/ 1409700 h 140970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29437" h="1409700">
                      <a:moveTo>
                        <a:pt x="19109" y="0"/>
                      </a:moveTo>
                      <a:cubicBezTo>
                        <a:pt x="29031" y="106164"/>
                        <a:pt x="-1528" y="328612"/>
                        <a:pt x="59" y="563562"/>
                      </a:cubicBezTo>
                      <a:cubicBezTo>
                        <a:pt x="1647" y="798512"/>
                        <a:pt x="34984" y="1258888"/>
                        <a:pt x="28634" y="1409700"/>
                      </a:cubicBezTo>
                    </a:path>
                  </a:pathLst>
                </a:custGeom>
                <a:noFill/>
                <a:ln w="1905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任意多边形 19"/>
                <p:cNvSpPr/>
                <p:nvPr/>
              </p:nvSpPr>
              <p:spPr>
                <a:xfrm>
                  <a:off x="838200" y="3083720"/>
                  <a:ext cx="3686968" cy="64054"/>
                </a:xfrm>
                <a:custGeom>
                  <a:avLst/>
                  <a:gdLst>
                    <a:gd name="connsiteX0" fmla="*/ 0 w 3721100"/>
                    <a:gd name="connsiteY0" fmla="*/ 73867 h 92917"/>
                    <a:gd name="connsiteX1" fmla="*/ 177800 w 3721100"/>
                    <a:gd name="connsiteY1" fmla="*/ 86567 h 92917"/>
                    <a:gd name="connsiteX2" fmla="*/ 285750 w 3721100"/>
                    <a:gd name="connsiteY2" fmla="*/ 92917 h 92917"/>
                    <a:gd name="connsiteX3" fmla="*/ 1714500 w 3721100"/>
                    <a:gd name="connsiteY3" fmla="*/ 80217 h 92917"/>
                    <a:gd name="connsiteX4" fmla="*/ 1936750 w 3721100"/>
                    <a:gd name="connsiteY4" fmla="*/ 73867 h 92917"/>
                    <a:gd name="connsiteX5" fmla="*/ 2025650 w 3721100"/>
                    <a:gd name="connsiteY5" fmla="*/ 67517 h 92917"/>
                    <a:gd name="connsiteX6" fmla="*/ 2362200 w 3721100"/>
                    <a:gd name="connsiteY6" fmla="*/ 54817 h 92917"/>
                    <a:gd name="connsiteX7" fmla="*/ 2451100 w 3721100"/>
                    <a:gd name="connsiteY7" fmla="*/ 48467 h 92917"/>
                    <a:gd name="connsiteX8" fmla="*/ 2641600 w 3721100"/>
                    <a:gd name="connsiteY8" fmla="*/ 35767 h 92917"/>
                    <a:gd name="connsiteX9" fmla="*/ 2889250 w 3721100"/>
                    <a:gd name="connsiteY9" fmla="*/ 29417 h 92917"/>
                    <a:gd name="connsiteX10" fmla="*/ 3200400 w 3721100"/>
                    <a:gd name="connsiteY10" fmla="*/ 16717 h 92917"/>
                    <a:gd name="connsiteX11" fmla="*/ 3695700 w 3721100"/>
                    <a:gd name="connsiteY11" fmla="*/ 16717 h 92917"/>
                    <a:gd name="connsiteX12" fmla="*/ 3721100 w 3721100"/>
                    <a:gd name="connsiteY12" fmla="*/ 23067 h 92917"/>
                    <a:gd name="connsiteX0-1" fmla="*/ 0 w 3721100"/>
                    <a:gd name="connsiteY0-2" fmla="*/ 57150 h 76200"/>
                    <a:gd name="connsiteX1-3" fmla="*/ 177800 w 3721100"/>
                    <a:gd name="connsiteY1-4" fmla="*/ 69850 h 76200"/>
                    <a:gd name="connsiteX2-5" fmla="*/ 285750 w 3721100"/>
                    <a:gd name="connsiteY2-6" fmla="*/ 76200 h 76200"/>
                    <a:gd name="connsiteX3-7" fmla="*/ 1714500 w 3721100"/>
                    <a:gd name="connsiteY3-8" fmla="*/ 63500 h 76200"/>
                    <a:gd name="connsiteX4-9" fmla="*/ 1936750 w 3721100"/>
                    <a:gd name="connsiteY4-10" fmla="*/ 57150 h 76200"/>
                    <a:gd name="connsiteX5-11" fmla="*/ 2025650 w 3721100"/>
                    <a:gd name="connsiteY5-12" fmla="*/ 50800 h 76200"/>
                    <a:gd name="connsiteX6-13" fmla="*/ 2362200 w 3721100"/>
                    <a:gd name="connsiteY6-14" fmla="*/ 38100 h 76200"/>
                    <a:gd name="connsiteX7-15" fmla="*/ 2451100 w 3721100"/>
                    <a:gd name="connsiteY7-16" fmla="*/ 31750 h 76200"/>
                    <a:gd name="connsiteX8-17" fmla="*/ 2641600 w 3721100"/>
                    <a:gd name="connsiteY8-18" fmla="*/ 19050 h 76200"/>
                    <a:gd name="connsiteX9-19" fmla="*/ 2889250 w 3721100"/>
                    <a:gd name="connsiteY9-20" fmla="*/ 12700 h 76200"/>
                    <a:gd name="connsiteX10-21" fmla="*/ 3200400 w 3721100"/>
                    <a:gd name="connsiteY10-22" fmla="*/ 0 h 76200"/>
                    <a:gd name="connsiteX11-23" fmla="*/ 3721100 w 3721100"/>
                    <a:gd name="connsiteY11-24" fmla="*/ 6350 h 76200"/>
                    <a:gd name="connsiteX0-25" fmla="*/ 0 w 3721100"/>
                    <a:gd name="connsiteY0-26" fmla="*/ 50800 h 69850"/>
                    <a:gd name="connsiteX1-27" fmla="*/ 177800 w 3721100"/>
                    <a:gd name="connsiteY1-28" fmla="*/ 63500 h 69850"/>
                    <a:gd name="connsiteX2-29" fmla="*/ 285750 w 3721100"/>
                    <a:gd name="connsiteY2-30" fmla="*/ 69850 h 69850"/>
                    <a:gd name="connsiteX3-31" fmla="*/ 1714500 w 3721100"/>
                    <a:gd name="connsiteY3-32" fmla="*/ 57150 h 69850"/>
                    <a:gd name="connsiteX4-33" fmla="*/ 1936750 w 3721100"/>
                    <a:gd name="connsiteY4-34" fmla="*/ 50800 h 69850"/>
                    <a:gd name="connsiteX5-35" fmla="*/ 2025650 w 3721100"/>
                    <a:gd name="connsiteY5-36" fmla="*/ 44450 h 69850"/>
                    <a:gd name="connsiteX6-37" fmla="*/ 2362200 w 3721100"/>
                    <a:gd name="connsiteY6-38" fmla="*/ 31750 h 69850"/>
                    <a:gd name="connsiteX7-39" fmla="*/ 2451100 w 3721100"/>
                    <a:gd name="connsiteY7-40" fmla="*/ 25400 h 69850"/>
                    <a:gd name="connsiteX8-41" fmla="*/ 2641600 w 3721100"/>
                    <a:gd name="connsiteY8-42" fmla="*/ 12700 h 69850"/>
                    <a:gd name="connsiteX9-43" fmla="*/ 2889250 w 3721100"/>
                    <a:gd name="connsiteY9-44" fmla="*/ 6350 h 69850"/>
                    <a:gd name="connsiteX10-45" fmla="*/ 3721100 w 3721100"/>
                    <a:gd name="connsiteY10-46" fmla="*/ 0 h 69850"/>
                    <a:gd name="connsiteX0-47" fmla="*/ 0 w 3721100"/>
                    <a:gd name="connsiteY0-48" fmla="*/ 50800 h 69850"/>
                    <a:gd name="connsiteX1-49" fmla="*/ 177800 w 3721100"/>
                    <a:gd name="connsiteY1-50" fmla="*/ 63500 h 69850"/>
                    <a:gd name="connsiteX2-51" fmla="*/ 285750 w 3721100"/>
                    <a:gd name="connsiteY2-52" fmla="*/ 69850 h 69850"/>
                    <a:gd name="connsiteX3-53" fmla="*/ 1714500 w 3721100"/>
                    <a:gd name="connsiteY3-54" fmla="*/ 57150 h 69850"/>
                    <a:gd name="connsiteX4-55" fmla="*/ 1936750 w 3721100"/>
                    <a:gd name="connsiteY4-56" fmla="*/ 50800 h 69850"/>
                    <a:gd name="connsiteX5-57" fmla="*/ 2025650 w 3721100"/>
                    <a:gd name="connsiteY5-58" fmla="*/ 44450 h 69850"/>
                    <a:gd name="connsiteX6-59" fmla="*/ 2362200 w 3721100"/>
                    <a:gd name="connsiteY6-60" fmla="*/ 31750 h 69850"/>
                    <a:gd name="connsiteX7-61" fmla="*/ 2451100 w 3721100"/>
                    <a:gd name="connsiteY7-62" fmla="*/ 25400 h 69850"/>
                    <a:gd name="connsiteX8-63" fmla="*/ 2641600 w 3721100"/>
                    <a:gd name="connsiteY8-64" fmla="*/ 12700 h 69850"/>
                    <a:gd name="connsiteX9-65" fmla="*/ 3721100 w 3721100"/>
                    <a:gd name="connsiteY9-66" fmla="*/ 0 h 69850"/>
                    <a:gd name="connsiteX0-67" fmla="*/ 0 w 3721100"/>
                    <a:gd name="connsiteY0-68" fmla="*/ 50800 h 69850"/>
                    <a:gd name="connsiteX1-69" fmla="*/ 177800 w 3721100"/>
                    <a:gd name="connsiteY1-70" fmla="*/ 63500 h 69850"/>
                    <a:gd name="connsiteX2-71" fmla="*/ 285750 w 3721100"/>
                    <a:gd name="connsiteY2-72" fmla="*/ 69850 h 69850"/>
                    <a:gd name="connsiteX3-73" fmla="*/ 1714500 w 3721100"/>
                    <a:gd name="connsiteY3-74" fmla="*/ 57150 h 69850"/>
                    <a:gd name="connsiteX4-75" fmla="*/ 1936750 w 3721100"/>
                    <a:gd name="connsiteY4-76" fmla="*/ 50800 h 69850"/>
                    <a:gd name="connsiteX5-77" fmla="*/ 2025650 w 3721100"/>
                    <a:gd name="connsiteY5-78" fmla="*/ 44450 h 69850"/>
                    <a:gd name="connsiteX6-79" fmla="*/ 2362200 w 3721100"/>
                    <a:gd name="connsiteY6-80" fmla="*/ 31750 h 69850"/>
                    <a:gd name="connsiteX7-81" fmla="*/ 2451100 w 3721100"/>
                    <a:gd name="connsiteY7-82" fmla="*/ 25400 h 69850"/>
                    <a:gd name="connsiteX8-83" fmla="*/ 3721100 w 3721100"/>
                    <a:gd name="connsiteY8-84" fmla="*/ 0 h 69850"/>
                    <a:gd name="connsiteX0-85" fmla="*/ 0 w 3721100"/>
                    <a:gd name="connsiteY0-86" fmla="*/ 50800 h 69850"/>
                    <a:gd name="connsiteX1-87" fmla="*/ 177800 w 3721100"/>
                    <a:gd name="connsiteY1-88" fmla="*/ 63500 h 69850"/>
                    <a:gd name="connsiteX2-89" fmla="*/ 285750 w 3721100"/>
                    <a:gd name="connsiteY2-90" fmla="*/ 69850 h 69850"/>
                    <a:gd name="connsiteX3-91" fmla="*/ 1714500 w 3721100"/>
                    <a:gd name="connsiteY3-92" fmla="*/ 57150 h 69850"/>
                    <a:gd name="connsiteX4-93" fmla="*/ 1936750 w 3721100"/>
                    <a:gd name="connsiteY4-94" fmla="*/ 50800 h 69850"/>
                    <a:gd name="connsiteX5-95" fmla="*/ 2025650 w 3721100"/>
                    <a:gd name="connsiteY5-96" fmla="*/ 44450 h 69850"/>
                    <a:gd name="connsiteX6-97" fmla="*/ 2362200 w 3721100"/>
                    <a:gd name="connsiteY6-98" fmla="*/ 31750 h 69850"/>
                    <a:gd name="connsiteX7-99" fmla="*/ 3721100 w 3721100"/>
                    <a:gd name="connsiteY7-100" fmla="*/ 0 h 69850"/>
                    <a:gd name="connsiteX0-101" fmla="*/ 0 w 3721100"/>
                    <a:gd name="connsiteY0-102" fmla="*/ 50800 h 69850"/>
                    <a:gd name="connsiteX1-103" fmla="*/ 177800 w 3721100"/>
                    <a:gd name="connsiteY1-104" fmla="*/ 63500 h 69850"/>
                    <a:gd name="connsiteX2-105" fmla="*/ 285750 w 3721100"/>
                    <a:gd name="connsiteY2-106" fmla="*/ 69850 h 69850"/>
                    <a:gd name="connsiteX3-107" fmla="*/ 1714500 w 3721100"/>
                    <a:gd name="connsiteY3-108" fmla="*/ 57150 h 69850"/>
                    <a:gd name="connsiteX4-109" fmla="*/ 1936750 w 3721100"/>
                    <a:gd name="connsiteY4-110" fmla="*/ 50800 h 69850"/>
                    <a:gd name="connsiteX5-111" fmla="*/ 2025650 w 3721100"/>
                    <a:gd name="connsiteY5-112" fmla="*/ 44450 h 69850"/>
                    <a:gd name="connsiteX6-113" fmla="*/ 3721100 w 3721100"/>
                    <a:gd name="connsiteY6-114" fmla="*/ 0 h 69850"/>
                    <a:gd name="connsiteX0-115" fmla="*/ 0 w 3721100"/>
                    <a:gd name="connsiteY0-116" fmla="*/ 50800 h 69850"/>
                    <a:gd name="connsiteX1-117" fmla="*/ 177800 w 3721100"/>
                    <a:gd name="connsiteY1-118" fmla="*/ 63500 h 69850"/>
                    <a:gd name="connsiteX2-119" fmla="*/ 285750 w 3721100"/>
                    <a:gd name="connsiteY2-120" fmla="*/ 69850 h 69850"/>
                    <a:gd name="connsiteX3-121" fmla="*/ 1714500 w 3721100"/>
                    <a:gd name="connsiteY3-122" fmla="*/ 57150 h 69850"/>
                    <a:gd name="connsiteX4-123" fmla="*/ 1936750 w 3721100"/>
                    <a:gd name="connsiteY4-124" fmla="*/ 50800 h 69850"/>
                    <a:gd name="connsiteX5-125" fmla="*/ 3721100 w 3721100"/>
                    <a:gd name="connsiteY5-126" fmla="*/ 0 h 69850"/>
                    <a:gd name="connsiteX0-127" fmla="*/ 0 w 3721100"/>
                    <a:gd name="connsiteY0-128" fmla="*/ 50800 h 69850"/>
                    <a:gd name="connsiteX1-129" fmla="*/ 177800 w 3721100"/>
                    <a:gd name="connsiteY1-130" fmla="*/ 63500 h 69850"/>
                    <a:gd name="connsiteX2-131" fmla="*/ 285750 w 3721100"/>
                    <a:gd name="connsiteY2-132" fmla="*/ 69850 h 69850"/>
                    <a:gd name="connsiteX3-133" fmla="*/ 1714500 w 3721100"/>
                    <a:gd name="connsiteY3-134" fmla="*/ 57150 h 69850"/>
                    <a:gd name="connsiteX4-135" fmla="*/ 3721100 w 3721100"/>
                    <a:gd name="connsiteY4-136" fmla="*/ 0 h 69850"/>
                    <a:gd name="connsiteX0-137" fmla="*/ 0 w 3721100"/>
                    <a:gd name="connsiteY0-138" fmla="*/ 50800 h 63500"/>
                    <a:gd name="connsiteX1-139" fmla="*/ 177800 w 3721100"/>
                    <a:gd name="connsiteY1-140" fmla="*/ 63500 h 63500"/>
                    <a:gd name="connsiteX2-141" fmla="*/ 1714500 w 3721100"/>
                    <a:gd name="connsiteY2-142" fmla="*/ 57150 h 63500"/>
                    <a:gd name="connsiteX3-143" fmla="*/ 3721100 w 3721100"/>
                    <a:gd name="connsiteY3-144" fmla="*/ 0 h 63500"/>
                    <a:gd name="connsiteX0-145" fmla="*/ 0 w 3721100"/>
                    <a:gd name="connsiteY0-146" fmla="*/ 50800 h 57150"/>
                    <a:gd name="connsiteX1-147" fmla="*/ 1714500 w 3721100"/>
                    <a:gd name="connsiteY1-148" fmla="*/ 57150 h 57150"/>
                    <a:gd name="connsiteX2-149" fmla="*/ 3721100 w 3721100"/>
                    <a:gd name="connsiteY2-150" fmla="*/ 0 h 57150"/>
                    <a:gd name="connsiteX0-151" fmla="*/ 0 w 3721100"/>
                    <a:gd name="connsiteY0-152" fmla="*/ 50800 h 66675"/>
                    <a:gd name="connsiteX1-153" fmla="*/ 1758950 w 3721100"/>
                    <a:gd name="connsiteY1-154" fmla="*/ 66675 h 66675"/>
                    <a:gd name="connsiteX2-155" fmla="*/ 3721100 w 3721100"/>
                    <a:gd name="connsiteY2-156" fmla="*/ 0 h 66675"/>
                    <a:gd name="connsiteX0-157" fmla="*/ 0 w 3689350"/>
                    <a:gd name="connsiteY0-158" fmla="*/ 19050 h 34925"/>
                    <a:gd name="connsiteX1-159" fmla="*/ 1758950 w 3689350"/>
                    <a:gd name="connsiteY1-160" fmla="*/ 34925 h 34925"/>
                    <a:gd name="connsiteX2-161" fmla="*/ 3689350 w 3689350"/>
                    <a:gd name="connsiteY2-162" fmla="*/ 0 h 34925"/>
                    <a:gd name="connsiteX0-163" fmla="*/ 0 w 3651250"/>
                    <a:gd name="connsiteY0-164" fmla="*/ 44450 h 62088"/>
                    <a:gd name="connsiteX1-165" fmla="*/ 1758950 w 3651250"/>
                    <a:gd name="connsiteY1-166" fmla="*/ 60325 h 62088"/>
                    <a:gd name="connsiteX2-167" fmla="*/ 3651250 w 3651250"/>
                    <a:gd name="connsiteY2-168" fmla="*/ 0 h 62088"/>
                    <a:gd name="connsiteX0-169" fmla="*/ 0 w 3670300"/>
                    <a:gd name="connsiteY0-170" fmla="*/ 39687 h 61555"/>
                    <a:gd name="connsiteX1-171" fmla="*/ 1778000 w 3670300"/>
                    <a:gd name="connsiteY1-172" fmla="*/ 60325 h 61555"/>
                    <a:gd name="connsiteX2-173" fmla="*/ 3670300 w 3670300"/>
                    <a:gd name="connsiteY2-174" fmla="*/ 0 h 61555"/>
                    <a:gd name="connsiteX0-175" fmla="*/ 0 w 3686968"/>
                    <a:gd name="connsiteY0-176" fmla="*/ 42068 h 64054"/>
                    <a:gd name="connsiteX1-177" fmla="*/ 1778000 w 3686968"/>
                    <a:gd name="connsiteY1-178" fmla="*/ 62706 h 64054"/>
                    <a:gd name="connsiteX2-179" fmla="*/ 3686968 w 3686968"/>
                    <a:gd name="connsiteY2-180" fmla="*/ 0 h 64054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3686968" h="64054">
                      <a:moveTo>
                        <a:pt x="0" y="42068"/>
                      </a:moveTo>
                      <a:cubicBezTo>
                        <a:pt x="586317" y="47360"/>
                        <a:pt x="1163505" y="69717"/>
                        <a:pt x="1778000" y="62706"/>
                      </a:cubicBezTo>
                      <a:cubicBezTo>
                        <a:pt x="2392495" y="55695"/>
                        <a:pt x="3018101" y="19050"/>
                        <a:pt x="3686968" y="0"/>
                      </a:cubicBezTo>
                    </a:path>
                  </a:pathLst>
                </a:custGeom>
                <a:noFill/>
                <a:ln w="1905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任意多边形 20"/>
                <p:cNvSpPr/>
                <p:nvPr/>
              </p:nvSpPr>
              <p:spPr>
                <a:xfrm>
                  <a:off x="886552" y="1763284"/>
                  <a:ext cx="19541" cy="1418066"/>
                </a:xfrm>
                <a:custGeom>
                  <a:avLst/>
                  <a:gdLst>
                    <a:gd name="connsiteX0" fmla="*/ 12700 w 38803"/>
                    <a:gd name="connsiteY0" fmla="*/ 0 h 1454150"/>
                    <a:gd name="connsiteX1" fmla="*/ 6350 w 38803"/>
                    <a:gd name="connsiteY1" fmla="*/ 838200 h 1454150"/>
                    <a:gd name="connsiteX2" fmla="*/ 0 w 38803"/>
                    <a:gd name="connsiteY2" fmla="*/ 863600 h 1454150"/>
                    <a:gd name="connsiteX3" fmla="*/ 6350 w 38803"/>
                    <a:gd name="connsiteY3" fmla="*/ 1263650 h 1454150"/>
                    <a:gd name="connsiteX4" fmla="*/ 12700 w 38803"/>
                    <a:gd name="connsiteY4" fmla="*/ 1289050 h 1454150"/>
                    <a:gd name="connsiteX5" fmla="*/ 31750 w 38803"/>
                    <a:gd name="connsiteY5" fmla="*/ 1377950 h 1454150"/>
                    <a:gd name="connsiteX6" fmla="*/ 38100 w 38803"/>
                    <a:gd name="connsiteY6" fmla="*/ 1397000 h 1454150"/>
                    <a:gd name="connsiteX7" fmla="*/ 38100 w 38803"/>
                    <a:gd name="connsiteY7" fmla="*/ 1454150 h 1454150"/>
                    <a:gd name="connsiteX0-1" fmla="*/ 12700 w 38803"/>
                    <a:gd name="connsiteY0-2" fmla="*/ 0 h 1454150"/>
                    <a:gd name="connsiteX1-3" fmla="*/ 6350 w 38803"/>
                    <a:gd name="connsiteY1-4" fmla="*/ 838200 h 1454150"/>
                    <a:gd name="connsiteX2-5" fmla="*/ 0 w 38803"/>
                    <a:gd name="connsiteY2-6" fmla="*/ 863600 h 1454150"/>
                    <a:gd name="connsiteX3-7" fmla="*/ 6350 w 38803"/>
                    <a:gd name="connsiteY3-8" fmla="*/ 1263650 h 1454150"/>
                    <a:gd name="connsiteX4-9" fmla="*/ 31750 w 38803"/>
                    <a:gd name="connsiteY4-10" fmla="*/ 1377950 h 1454150"/>
                    <a:gd name="connsiteX5-11" fmla="*/ 38100 w 38803"/>
                    <a:gd name="connsiteY5-12" fmla="*/ 1397000 h 1454150"/>
                    <a:gd name="connsiteX6-13" fmla="*/ 38100 w 38803"/>
                    <a:gd name="connsiteY6-14" fmla="*/ 1454150 h 1454150"/>
                    <a:gd name="connsiteX0-15" fmla="*/ 13708 w 39811"/>
                    <a:gd name="connsiteY0-16" fmla="*/ 0 h 1454150"/>
                    <a:gd name="connsiteX1-17" fmla="*/ 7358 w 39811"/>
                    <a:gd name="connsiteY1-18" fmla="*/ 838200 h 1454150"/>
                    <a:gd name="connsiteX2-19" fmla="*/ 1008 w 39811"/>
                    <a:gd name="connsiteY2-20" fmla="*/ 863600 h 1454150"/>
                    <a:gd name="connsiteX3-21" fmla="*/ 32758 w 39811"/>
                    <a:gd name="connsiteY3-22" fmla="*/ 1377950 h 1454150"/>
                    <a:gd name="connsiteX4-23" fmla="*/ 39108 w 39811"/>
                    <a:gd name="connsiteY4-24" fmla="*/ 1397000 h 1454150"/>
                    <a:gd name="connsiteX5-25" fmla="*/ 39108 w 39811"/>
                    <a:gd name="connsiteY5-26" fmla="*/ 1454150 h 1454150"/>
                    <a:gd name="connsiteX0-27" fmla="*/ 13708 w 39108"/>
                    <a:gd name="connsiteY0-28" fmla="*/ 0 h 1454150"/>
                    <a:gd name="connsiteX1-29" fmla="*/ 7358 w 39108"/>
                    <a:gd name="connsiteY1-30" fmla="*/ 838200 h 1454150"/>
                    <a:gd name="connsiteX2-31" fmla="*/ 1008 w 39108"/>
                    <a:gd name="connsiteY2-32" fmla="*/ 863600 h 1454150"/>
                    <a:gd name="connsiteX3-33" fmla="*/ 32758 w 39108"/>
                    <a:gd name="connsiteY3-34" fmla="*/ 1377950 h 1454150"/>
                    <a:gd name="connsiteX4-35" fmla="*/ 39108 w 39108"/>
                    <a:gd name="connsiteY4-36" fmla="*/ 1454150 h 1454150"/>
                    <a:gd name="connsiteX0-37" fmla="*/ 14090 w 39490"/>
                    <a:gd name="connsiteY0-38" fmla="*/ 0 h 1454150"/>
                    <a:gd name="connsiteX1-39" fmla="*/ 7740 w 39490"/>
                    <a:gd name="connsiteY1-40" fmla="*/ 838200 h 1454150"/>
                    <a:gd name="connsiteX2-41" fmla="*/ 1390 w 39490"/>
                    <a:gd name="connsiteY2-42" fmla="*/ 863600 h 1454150"/>
                    <a:gd name="connsiteX3-43" fmla="*/ 39490 w 39490"/>
                    <a:gd name="connsiteY3-44" fmla="*/ 1454150 h 1454150"/>
                    <a:gd name="connsiteX0-45" fmla="*/ 6350 w 31750"/>
                    <a:gd name="connsiteY0-46" fmla="*/ 0 h 1454150"/>
                    <a:gd name="connsiteX1-47" fmla="*/ 0 w 31750"/>
                    <a:gd name="connsiteY1-48" fmla="*/ 838200 h 1454150"/>
                    <a:gd name="connsiteX2-49" fmla="*/ 31750 w 31750"/>
                    <a:gd name="connsiteY2-50" fmla="*/ 1454150 h 1454150"/>
                    <a:gd name="connsiteX0-51" fmla="*/ 102 w 26513"/>
                    <a:gd name="connsiteY0-52" fmla="*/ 0 h 1454150"/>
                    <a:gd name="connsiteX1-53" fmla="*/ 25502 w 26513"/>
                    <a:gd name="connsiteY1-54" fmla="*/ 733425 h 1454150"/>
                    <a:gd name="connsiteX2-55" fmla="*/ 25502 w 26513"/>
                    <a:gd name="connsiteY2-56" fmla="*/ 1454150 h 1454150"/>
                    <a:gd name="connsiteX0-57" fmla="*/ 102 w 26513"/>
                    <a:gd name="connsiteY0-58" fmla="*/ 0 h 1454150"/>
                    <a:gd name="connsiteX1-59" fmla="*/ 25502 w 26513"/>
                    <a:gd name="connsiteY1-60" fmla="*/ 733425 h 1454150"/>
                    <a:gd name="connsiteX2-61" fmla="*/ 25502 w 26513"/>
                    <a:gd name="connsiteY2-62" fmla="*/ 1454150 h 1454150"/>
                    <a:gd name="connsiteX0-63" fmla="*/ 102 w 25914"/>
                    <a:gd name="connsiteY0-64" fmla="*/ 0 h 1435100"/>
                    <a:gd name="connsiteX1-65" fmla="*/ 25502 w 25914"/>
                    <a:gd name="connsiteY1-66" fmla="*/ 733425 h 1435100"/>
                    <a:gd name="connsiteX2-67" fmla="*/ 6452 w 25914"/>
                    <a:gd name="connsiteY2-68" fmla="*/ 1435100 h 1435100"/>
                    <a:gd name="connsiteX0-69" fmla="*/ 102 w 26164"/>
                    <a:gd name="connsiteY0-70" fmla="*/ 0 h 1435100"/>
                    <a:gd name="connsiteX1-71" fmla="*/ 25502 w 26164"/>
                    <a:gd name="connsiteY1-72" fmla="*/ 733425 h 1435100"/>
                    <a:gd name="connsiteX2-73" fmla="*/ 6452 w 26164"/>
                    <a:gd name="connsiteY2-74" fmla="*/ 1435100 h 1435100"/>
                    <a:gd name="connsiteX0-75" fmla="*/ 143 w 17237"/>
                    <a:gd name="connsiteY0-76" fmla="*/ 0 h 1435100"/>
                    <a:gd name="connsiteX1-77" fmla="*/ 16018 w 17237"/>
                    <a:gd name="connsiteY1-78" fmla="*/ 739775 h 1435100"/>
                    <a:gd name="connsiteX2-79" fmla="*/ 6493 w 17237"/>
                    <a:gd name="connsiteY2-80" fmla="*/ 1435100 h 1435100"/>
                    <a:gd name="connsiteX0-81" fmla="*/ 197 w 10941"/>
                    <a:gd name="connsiteY0-82" fmla="*/ 0 h 1422400"/>
                    <a:gd name="connsiteX1-83" fmla="*/ 9722 w 10941"/>
                    <a:gd name="connsiteY1-84" fmla="*/ 727075 h 1422400"/>
                    <a:gd name="connsiteX2-85" fmla="*/ 197 w 10941"/>
                    <a:gd name="connsiteY2-86" fmla="*/ 1422400 h 1422400"/>
                    <a:gd name="connsiteX0-87" fmla="*/ 97 w 28175"/>
                    <a:gd name="connsiteY0-88" fmla="*/ 0 h 1418066"/>
                    <a:gd name="connsiteX1-89" fmla="*/ 26956 w 28175"/>
                    <a:gd name="connsiteY1-90" fmla="*/ 722741 h 1418066"/>
                    <a:gd name="connsiteX2-91" fmla="*/ 17431 w 28175"/>
                    <a:gd name="connsiteY2-92" fmla="*/ 1418066 h 1418066"/>
                    <a:gd name="connsiteX0-93" fmla="*/ 131 w 19541"/>
                    <a:gd name="connsiteY0-94" fmla="*/ 0 h 1418066"/>
                    <a:gd name="connsiteX1-95" fmla="*/ 18322 w 19541"/>
                    <a:gd name="connsiteY1-96" fmla="*/ 722741 h 1418066"/>
                    <a:gd name="connsiteX2-97" fmla="*/ 8797 w 19541"/>
                    <a:gd name="connsiteY2-98" fmla="*/ 1418066 h 1418066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19541" h="1418066">
                      <a:moveTo>
                        <a:pt x="131" y="0"/>
                      </a:moveTo>
                      <a:cubicBezTo>
                        <a:pt x="-1986" y="279400"/>
                        <a:pt x="22430" y="443363"/>
                        <a:pt x="18322" y="722741"/>
                      </a:cubicBezTo>
                      <a:cubicBezTo>
                        <a:pt x="22555" y="965099"/>
                        <a:pt x="14883" y="1286568"/>
                        <a:pt x="8797" y="1418066"/>
                      </a:cubicBezTo>
                    </a:path>
                  </a:pathLst>
                </a:custGeom>
                <a:noFill/>
                <a:ln w="1905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7" name="任意多边形 26" descr="e7d195523061f1c03367c3891af62ac76630ee6faae52b9c114AB7835CC79CE3C504600DEE06A8D0F18C8517E964A510584106FFF3F3C23C10EFDC60E77DF280FF7F06D13AD26602640676A00EAE79C94994E7BB23891C460A58CB0337882CBE56B3A0AD9D4D0D3CB65E0EC43549C72BF0764A461049E2F5D318F661319EA351D69BB68A7427B5AC6ABADE656C3A987E"/>
              <p:cNvSpPr/>
              <p:nvPr/>
            </p:nvSpPr>
            <p:spPr>
              <a:xfrm>
                <a:off x="5799466" y="2850061"/>
                <a:ext cx="594360" cy="48210"/>
              </a:xfrm>
              <a:custGeom>
                <a:avLst/>
                <a:gdLst>
                  <a:gd name="connsiteX0" fmla="*/ 0 w 594360"/>
                  <a:gd name="connsiteY0" fmla="*/ 38100 h 48210"/>
                  <a:gd name="connsiteX1" fmla="*/ 289560 w 594360"/>
                  <a:gd name="connsiteY1" fmla="*/ 45720 h 48210"/>
                  <a:gd name="connsiteX2" fmla="*/ 533400 w 594360"/>
                  <a:gd name="connsiteY2" fmla="*/ 0 h 48210"/>
                  <a:gd name="connsiteX3" fmla="*/ 594360 w 594360"/>
                  <a:gd name="connsiteY3" fmla="*/ 45720 h 48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4360" h="48210">
                    <a:moveTo>
                      <a:pt x="0" y="38100"/>
                    </a:moveTo>
                    <a:cubicBezTo>
                      <a:pt x="100330" y="45085"/>
                      <a:pt x="200660" y="52070"/>
                      <a:pt x="289560" y="45720"/>
                    </a:cubicBezTo>
                    <a:cubicBezTo>
                      <a:pt x="378460" y="39370"/>
                      <a:pt x="482600" y="0"/>
                      <a:pt x="533400" y="0"/>
                    </a:cubicBezTo>
                    <a:cubicBezTo>
                      <a:pt x="584200" y="0"/>
                      <a:pt x="589280" y="22860"/>
                      <a:pt x="594360" y="45720"/>
                    </a:cubicBezTo>
                  </a:path>
                </a:pathLst>
              </a:custGeom>
              <a:noFill/>
              <a:ln w="1905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" name="文本框 2"/>
            <p:cNvSpPr txBox="1"/>
            <p:nvPr/>
          </p:nvSpPr>
          <p:spPr>
            <a:xfrm>
              <a:off x="9314" y="4133"/>
              <a:ext cx="7634" cy="50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50000"/>
                </a:lnSpc>
              </a:pPr>
              <a:r>
                <a:rPr lang="zh-CN" altLang="en-US" sz="2800" b="1" dirty="0">
                  <a:gradFill>
                    <a:gsLst>
                      <a:gs pos="0">
                        <a:srgbClr val="FFA800"/>
                      </a:gs>
                      <a:gs pos="64000">
                        <a:srgbClr val="1D2087"/>
                      </a:gs>
                      <a:gs pos="100000">
                        <a:srgbClr val="5698D2"/>
                      </a:gs>
                    </a:gsLst>
                    <a:lin ang="5400000" scaled="1"/>
                  </a:gradFill>
                  <a:latin typeface="楷体" panose="02010609060101010101" pitchFamily="49" charset="-122"/>
                  <a:ea typeface="楷体" panose="02010609060101010101" pitchFamily="49" charset="-122"/>
                  <a:cs typeface="+mn-ea"/>
                </a:rPr>
                <a:t>迎着清晨第一缕阳光</a:t>
              </a:r>
              <a:endParaRPr lang="zh-CN" altLang="en-US" sz="2800" b="1" dirty="0">
                <a:gradFill>
                  <a:gsLst>
                    <a:gs pos="0">
                      <a:srgbClr val="FFA800"/>
                    </a:gs>
                    <a:gs pos="64000">
                      <a:srgbClr val="1D2087"/>
                    </a:gs>
                    <a:gs pos="100000">
                      <a:srgbClr val="5698D2"/>
                    </a:gs>
                  </a:gsLst>
                  <a:lin ang="5400000" scaled="1"/>
                </a:gradFill>
                <a:latin typeface="楷体" panose="02010609060101010101" pitchFamily="49" charset="-122"/>
                <a:ea typeface="楷体" panose="02010609060101010101" pitchFamily="49" charset="-122"/>
                <a:cs typeface="+mn-ea"/>
              </a:endParaRPr>
            </a:p>
            <a:p>
              <a:pPr algn="l" fontAlgn="auto">
                <a:lnSpc>
                  <a:spcPct val="150000"/>
                </a:lnSpc>
              </a:pPr>
              <a:r>
                <a:rPr lang="zh-CN" altLang="en-US" sz="2800" b="1" dirty="0">
                  <a:gradFill>
                    <a:gsLst>
                      <a:gs pos="0">
                        <a:srgbClr val="FFA800"/>
                      </a:gs>
                      <a:gs pos="64000">
                        <a:srgbClr val="1D2087"/>
                      </a:gs>
                      <a:gs pos="100000">
                        <a:srgbClr val="5698D2"/>
                      </a:gs>
                    </a:gsLst>
                    <a:lin ang="5400000" scaled="1"/>
                  </a:gradFill>
                  <a:latin typeface="楷体" panose="02010609060101010101" pitchFamily="49" charset="-122"/>
                  <a:ea typeface="楷体" panose="02010609060101010101" pitchFamily="49" charset="-122"/>
                  <a:cs typeface="+mn-ea"/>
                </a:rPr>
                <a:t>沐浴在朗朗的读书声中</a:t>
              </a:r>
              <a:endParaRPr lang="zh-CN" altLang="en-US" sz="2800" b="1" dirty="0">
                <a:gradFill>
                  <a:gsLst>
                    <a:gs pos="0">
                      <a:srgbClr val="FFA800"/>
                    </a:gs>
                    <a:gs pos="64000">
                      <a:srgbClr val="1D2087"/>
                    </a:gs>
                    <a:gs pos="100000">
                      <a:srgbClr val="5698D2"/>
                    </a:gs>
                  </a:gsLst>
                  <a:lin ang="5400000" scaled="1"/>
                </a:gradFill>
                <a:latin typeface="楷体" panose="02010609060101010101" pitchFamily="49" charset="-122"/>
                <a:ea typeface="楷体" panose="02010609060101010101" pitchFamily="49" charset="-122"/>
                <a:cs typeface="+mn-ea"/>
              </a:endParaRPr>
            </a:p>
          </p:txBody>
        </p:sp>
      </p:grpSp>
      <p:pic>
        <p:nvPicPr>
          <p:cNvPr id="8" name="图片 7" descr="班徽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555" y="320040"/>
            <a:ext cx="1948180" cy="194818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256270" y="937260"/>
            <a:ext cx="2364740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-457200" algn="l" fontAlgn="auto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2400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晨读</a:t>
            </a:r>
            <a:endParaRPr lang="zh-CN" altLang="en-US" sz="2400" dirty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12" name="图片 11" descr="微信图片_202101091351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005" y="2479040"/>
            <a:ext cx="4968240" cy="3726815"/>
          </a:xfrm>
          <a:prstGeom prst="rect">
            <a:avLst/>
          </a:prstGeom>
        </p:spPr>
      </p:pic>
      <p:pic>
        <p:nvPicPr>
          <p:cNvPr id="13" name="图片 12" descr="微信图片_2021010913510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7240" y="3237865"/>
            <a:ext cx="5913755" cy="29679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0775" y="297180"/>
            <a:ext cx="4147820" cy="2646045"/>
            <a:chOff x="-1249" y="388"/>
            <a:chExt cx="6532" cy="4167"/>
          </a:xfrm>
        </p:grpSpPr>
        <p:sp>
          <p:nvSpPr>
            <p:cNvPr id="6" name="文本框 5"/>
            <p:cNvSpPr txBox="1"/>
            <p:nvPr/>
          </p:nvSpPr>
          <p:spPr>
            <a:xfrm>
              <a:off x="-1249" y="388"/>
              <a:ext cx="3352" cy="41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600" dirty="0">
                  <a:solidFill>
                    <a:schemeClr val="tx2"/>
                  </a:solidFill>
                  <a:latin typeface="微软雅黑" panose="020B0503020204020204" charset="-122"/>
                  <a:ea typeface="微软雅黑" panose="020B0503020204020204" charset="-122"/>
                </a:rPr>
                <a:t>“</a:t>
              </a:r>
              <a:endParaRPr lang="en-US" altLang="zh-CN" sz="166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2103" y="1394"/>
              <a:ext cx="3180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3600" b="1" dirty="0">
                  <a:solidFill>
                    <a:srgbClr val="002060"/>
                  </a:solidFill>
                  <a:latin typeface="华文中宋" pitchFamily="2" charset="-122"/>
                  <a:ea typeface="华文中宋" pitchFamily="2" charset="-122"/>
                  <a:sym typeface="+mn-ea"/>
                </a:rPr>
                <a:t>行为常规</a:t>
              </a:r>
              <a:endParaRPr lang="zh-CN" altLang="en-US" sz="3600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420360" y="923925"/>
            <a:ext cx="6228715" cy="1874520"/>
            <a:chOff x="8266" y="2459"/>
            <a:chExt cx="9554" cy="7421"/>
          </a:xfrm>
        </p:grpSpPr>
        <p:grpSp>
          <p:nvGrpSpPr>
            <p:cNvPr id="17" name="组合 16" descr="e7d195523061f1c03367c3891af62ac76630ee6faae52b9c114AB7835CC79CE3C504600DEE06A8D0F18C8517E964A510584106FFF3F3C23C10EFDC60E77DF280FF7F06D13AD26602640676A00EAE79C94994E7BB23891C460A58CB0337882CBE56B3A0AD9D4D0D3CB65E0EC43549C72BF0764A461049E2F5D318F661319EA351D69BB68A7427B5AC6ABADE656C3A987E"/>
            <p:cNvGrpSpPr/>
            <p:nvPr/>
          </p:nvGrpSpPr>
          <p:grpSpPr>
            <a:xfrm>
              <a:off x="8266" y="2459"/>
              <a:ext cx="9554" cy="7421"/>
              <a:chOff x="838200" y="1757364"/>
              <a:chExt cx="3698876" cy="1423986"/>
            </a:xfrm>
          </p:grpSpPr>
          <p:sp>
            <p:nvSpPr>
              <p:cNvPr id="18" name="任意多边形 17"/>
              <p:cNvSpPr/>
              <p:nvPr/>
            </p:nvSpPr>
            <p:spPr>
              <a:xfrm>
                <a:off x="842964" y="1766452"/>
                <a:ext cx="3694112" cy="35360"/>
              </a:xfrm>
              <a:custGeom>
                <a:avLst/>
                <a:gdLst>
                  <a:gd name="connsiteX0" fmla="*/ 0 w 3681412"/>
                  <a:gd name="connsiteY0" fmla="*/ 64365 h 102471"/>
                  <a:gd name="connsiteX1" fmla="*/ 114300 w 3681412"/>
                  <a:gd name="connsiteY1" fmla="*/ 54840 h 102471"/>
                  <a:gd name="connsiteX2" fmla="*/ 138112 w 3681412"/>
                  <a:gd name="connsiteY2" fmla="*/ 50077 h 102471"/>
                  <a:gd name="connsiteX3" fmla="*/ 195262 w 3681412"/>
                  <a:gd name="connsiteY3" fmla="*/ 40552 h 102471"/>
                  <a:gd name="connsiteX4" fmla="*/ 214312 w 3681412"/>
                  <a:gd name="connsiteY4" fmla="*/ 35790 h 102471"/>
                  <a:gd name="connsiteX5" fmla="*/ 271462 w 3681412"/>
                  <a:gd name="connsiteY5" fmla="*/ 31027 h 102471"/>
                  <a:gd name="connsiteX6" fmla="*/ 319087 w 3681412"/>
                  <a:gd name="connsiteY6" fmla="*/ 21502 h 102471"/>
                  <a:gd name="connsiteX7" fmla="*/ 342900 w 3681412"/>
                  <a:gd name="connsiteY7" fmla="*/ 16740 h 102471"/>
                  <a:gd name="connsiteX8" fmla="*/ 447675 w 3681412"/>
                  <a:gd name="connsiteY8" fmla="*/ 11977 h 102471"/>
                  <a:gd name="connsiteX9" fmla="*/ 1157287 w 3681412"/>
                  <a:gd name="connsiteY9" fmla="*/ 7215 h 102471"/>
                  <a:gd name="connsiteX10" fmla="*/ 2443162 w 3681412"/>
                  <a:gd name="connsiteY10" fmla="*/ 7215 h 102471"/>
                  <a:gd name="connsiteX11" fmla="*/ 2500312 w 3681412"/>
                  <a:gd name="connsiteY11" fmla="*/ 11977 h 102471"/>
                  <a:gd name="connsiteX12" fmla="*/ 2657475 w 3681412"/>
                  <a:gd name="connsiteY12" fmla="*/ 21502 h 102471"/>
                  <a:gd name="connsiteX13" fmla="*/ 2905125 w 3681412"/>
                  <a:gd name="connsiteY13" fmla="*/ 31027 h 102471"/>
                  <a:gd name="connsiteX14" fmla="*/ 3038475 w 3681412"/>
                  <a:gd name="connsiteY14" fmla="*/ 40552 h 102471"/>
                  <a:gd name="connsiteX15" fmla="*/ 3119437 w 3681412"/>
                  <a:gd name="connsiteY15" fmla="*/ 50077 h 102471"/>
                  <a:gd name="connsiteX16" fmla="*/ 3219450 w 3681412"/>
                  <a:gd name="connsiteY16" fmla="*/ 54840 h 102471"/>
                  <a:gd name="connsiteX17" fmla="*/ 3324225 w 3681412"/>
                  <a:gd name="connsiteY17" fmla="*/ 64365 h 102471"/>
                  <a:gd name="connsiteX18" fmla="*/ 3362325 w 3681412"/>
                  <a:gd name="connsiteY18" fmla="*/ 69127 h 102471"/>
                  <a:gd name="connsiteX19" fmla="*/ 3414712 w 3681412"/>
                  <a:gd name="connsiteY19" fmla="*/ 73890 h 102471"/>
                  <a:gd name="connsiteX20" fmla="*/ 3457575 w 3681412"/>
                  <a:gd name="connsiteY20" fmla="*/ 78652 h 102471"/>
                  <a:gd name="connsiteX21" fmla="*/ 3571875 w 3681412"/>
                  <a:gd name="connsiteY21" fmla="*/ 88177 h 102471"/>
                  <a:gd name="connsiteX22" fmla="*/ 3633787 w 3681412"/>
                  <a:gd name="connsiteY22" fmla="*/ 97702 h 102471"/>
                  <a:gd name="connsiteX23" fmla="*/ 3681412 w 3681412"/>
                  <a:gd name="connsiteY23" fmla="*/ 102465 h 102471"/>
                  <a:gd name="connsiteX0-1" fmla="*/ 0 w 3681412"/>
                  <a:gd name="connsiteY0-2" fmla="*/ 64365 h 102471"/>
                  <a:gd name="connsiteX1-3" fmla="*/ 114300 w 3681412"/>
                  <a:gd name="connsiteY1-4" fmla="*/ 54840 h 102471"/>
                  <a:gd name="connsiteX2-5" fmla="*/ 138112 w 3681412"/>
                  <a:gd name="connsiteY2-6" fmla="*/ 50077 h 102471"/>
                  <a:gd name="connsiteX3-7" fmla="*/ 195262 w 3681412"/>
                  <a:gd name="connsiteY3-8" fmla="*/ 40552 h 102471"/>
                  <a:gd name="connsiteX4-9" fmla="*/ 214312 w 3681412"/>
                  <a:gd name="connsiteY4-10" fmla="*/ 35790 h 102471"/>
                  <a:gd name="connsiteX5-11" fmla="*/ 271462 w 3681412"/>
                  <a:gd name="connsiteY5-12" fmla="*/ 31027 h 102471"/>
                  <a:gd name="connsiteX6-13" fmla="*/ 319087 w 3681412"/>
                  <a:gd name="connsiteY6-14" fmla="*/ 21502 h 102471"/>
                  <a:gd name="connsiteX7-15" fmla="*/ 342900 w 3681412"/>
                  <a:gd name="connsiteY7-16" fmla="*/ 16740 h 102471"/>
                  <a:gd name="connsiteX8-17" fmla="*/ 447675 w 3681412"/>
                  <a:gd name="connsiteY8-18" fmla="*/ 11977 h 102471"/>
                  <a:gd name="connsiteX9-19" fmla="*/ 1157287 w 3681412"/>
                  <a:gd name="connsiteY9-20" fmla="*/ 7215 h 102471"/>
                  <a:gd name="connsiteX10-21" fmla="*/ 2443162 w 3681412"/>
                  <a:gd name="connsiteY10-22" fmla="*/ 7215 h 102471"/>
                  <a:gd name="connsiteX11-23" fmla="*/ 2500312 w 3681412"/>
                  <a:gd name="connsiteY11-24" fmla="*/ 11977 h 102471"/>
                  <a:gd name="connsiteX12-25" fmla="*/ 2657475 w 3681412"/>
                  <a:gd name="connsiteY12-26" fmla="*/ 21502 h 102471"/>
                  <a:gd name="connsiteX13-27" fmla="*/ 2905125 w 3681412"/>
                  <a:gd name="connsiteY13-28" fmla="*/ 31027 h 102471"/>
                  <a:gd name="connsiteX14-29" fmla="*/ 3038475 w 3681412"/>
                  <a:gd name="connsiteY14-30" fmla="*/ 40552 h 102471"/>
                  <a:gd name="connsiteX15-31" fmla="*/ 3119437 w 3681412"/>
                  <a:gd name="connsiteY15-32" fmla="*/ 50077 h 102471"/>
                  <a:gd name="connsiteX16-33" fmla="*/ 3219450 w 3681412"/>
                  <a:gd name="connsiteY16-34" fmla="*/ 54840 h 102471"/>
                  <a:gd name="connsiteX17-35" fmla="*/ 3324225 w 3681412"/>
                  <a:gd name="connsiteY17-36" fmla="*/ 64365 h 102471"/>
                  <a:gd name="connsiteX18-37" fmla="*/ 3362325 w 3681412"/>
                  <a:gd name="connsiteY18-38" fmla="*/ 69127 h 102471"/>
                  <a:gd name="connsiteX19-39" fmla="*/ 3414712 w 3681412"/>
                  <a:gd name="connsiteY19-40" fmla="*/ 73890 h 102471"/>
                  <a:gd name="connsiteX20-41" fmla="*/ 3457575 w 3681412"/>
                  <a:gd name="connsiteY20-42" fmla="*/ 78652 h 102471"/>
                  <a:gd name="connsiteX21-43" fmla="*/ 3571875 w 3681412"/>
                  <a:gd name="connsiteY21-44" fmla="*/ 88177 h 102471"/>
                  <a:gd name="connsiteX22-45" fmla="*/ 3633787 w 3681412"/>
                  <a:gd name="connsiteY22-46" fmla="*/ 97702 h 102471"/>
                  <a:gd name="connsiteX23-47" fmla="*/ 3681412 w 3681412"/>
                  <a:gd name="connsiteY23-48" fmla="*/ 102465 h 102471"/>
                  <a:gd name="connsiteX0-49" fmla="*/ 0 w 3681412"/>
                  <a:gd name="connsiteY0-50" fmla="*/ 64365 h 102471"/>
                  <a:gd name="connsiteX1-51" fmla="*/ 114300 w 3681412"/>
                  <a:gd name="connsiteY1-52" fmla="*/ 54840 h 102471"/>
                  <a:gd name="connsiteX2-53" fmla="*/ 138112 w 3681412"/>
                  <a:gd name="connsiteY2-54" fmla="*/ 50077 h 102471"/>
                  <a:gd name="connsiteX3-55" fmla="*/ 195262 w 3681412"/>
                  <a:gd name="connsiteY3-56" fmla="*/ 40552 h 102471"/>
                  <a:gd name="connsiteX4-57" fmla="*/ 214312 w 3681412"/>
                  <a:gd name="connsiteY4-58" fmla="*/ 35790 h 102471"/>
                  <a:gd name="connsiteX5-59" fmla="*/ 271462 w 3681412"/>
                  <a:gd name="connsiteY5-60" fmla="*/ 31027 h 102471"/>
                  <a:gd name="connsiteX6-61" fmla="*/ 319087 w 3681412"/>
                  <a:gd name="connsiteY6-62" fmla="*/ 21502 h 102471"/>
                  <a:gd name="connsiteX7-63" fmla="*/ 447675 w 3681412"/>
                  <a:gd name="connsiteY7-64" fmla="*/ 11977 h 102471"/>
                  <a:gd name="connsiteX8-65" fmla="*/ 1157287 w 3681412"/>
                  <a:gd name="connsiteY8-66" fmla="*/ 7215 h 102471"/>
                  <a:gd name="connsiteX9-67" fmla="*/ 2443162 w 3681412"/>
                  <a:gd name="connsiteY9-68" fmla="*/ 7215 h 102471"/>
                  <a:gd name="connsiteX10-69" fmla="*/ 2500312 w 3681412"/>
                  <a:gd name="connsiteY10-70" fmla="*/ 11977 h 102471"/>
                  <a:gd name="connsiteX11-71" fmla="*/ 2657475 w 3681412"/>
                  <a:gd name="connsiteY11-72" fmla="*/ 21502 h 102471"/>
                  <a:gd name="connsiteX12-73" fmla="*/ 2905125 w 3681412"/>
                  <a:gd name="connsiteY12-74" fmla="*/ 31027 h 102471"/>
                  <a:gd name="connsiteX13-75" fmla="*/ 3038475 w 3681412"/>
                  <a:gd name="connsiteY13-76" fmla="*/ 40552 h 102471"/>
                  <a:gd name="connsiteX14-77" fmla="*/ 3119437 w 3681412"/>
                  <a:gd name="connsiteY14-78" fmla="*/ 50077 h 102471"/>
                  <a:gd name="connsiteX15-79" fmla="*/ 3219450 w 3681412"/>
                  <a:gd name="connsiteY15-80" fmla="*/ 54840 h 102471"/>
                  <a:gd name="connsiteX16-81" fmla="*/ 3324225 w 3681412"/>
                  <a:gd name="connsiteY16-82" fmla="*/ 64365 h 102471"/>
                  <a:gd name="connsiteX17-83" fmla="*/ 3362325 w 3681412"/>
                  <a:gd name="connsiteY17-84" fmla="*/ 69127 h 102471"/>
                  <a:gd name="connsiteX18-85" fmla="*/ 3414712 w 3681412"/>
                  <a:gd name="connsiteY18-86" fmla="*/ 73890 h 102471"/>
                  <a:gd name="connsiteX19-87" fmla="*/ 3457575 w 3681412"/>
                  <a:gd name="connsiteY19-88" fmla="*/ 78652 h 102471"/>
                  <a:gd name="connsiteX20-89" fmla="*/ 3571875 w 3681412"/>
                  <a:gd name="connsiteY20-90" fmla="*/ 88177 h 102471"/>
                  <a:gd name="connsiteX21-91" fmla="*/ 3633787 w 3681412"/>
                  <a:gd name="connsiteY21-92" fmla="*/ 97702 h 102471"/>
                  <a:gd name="connsiteX22-93" fmla="*/ 3681412 w 3681412"/>
                  <a:gd name="connsiteY22-94" fmla="*/ 102465 h 102471"/>
                  <a:gd name="connsiteX0-95" fmla="*/ 0 w 3681412"/>
                  <a:gd name="connsiteY0-96" fmla="*/ 64365 h 102471"/>
                  <a:gd name="connsiteX1-97" fmla="*/ 114300 w 3681412"/>
                  <a:gd name="connsiteY1-98" fmla="*/ 54840 h 102471"/>
                  <a:gd name="connsiteX2-99" fmla="*/ 138112 w 3681412"/>
                  <a:gd name="connsiteY2-100" fmla="*/ 50077 h 102471"/>
                  <a:gd name="connsiteX3-101" fmla="*/ 195262 w 3681412"/>
                  <a:gd name="connsiteY3-102" fmla="*/ 40552 h 102471"/>
                  <a:gd name="connsiteX4-103" fmla="*/ 214312 w 3681412"/>
                  <a:gd name="connsiteY4-104" fmla="*/ 35790 h 102471"/>
                  <a:gd name="connsiteX5-105" fmla="*/ 271462 w 3681412"/>
                  <a:gd name="connsiteY5-106" fmla="*/ 31027 h 102471"/>
                  <a:gd name="connsiteX6-107" fmla="*/ 447675 w 3681412"/>
                  <a:gd name="connsiteY6-108" fmla="*/ 11977 h 102471"/>
                  <a:gd name="connsiteX7-109" fmla="*/ 1157287 w 3681412"/>
                  <a:gd name="connsiteY7-110" fmla="*/ 7215 h 102471"/>
                  <a:gd name="connsiteX8-111" fmla="*/ 2443162 w 3681412"/>
                  <a:gd name="connsiteY8-112" fmla="*/ 7215 h 102471"/>
                  <a:gd name="connsiteX9-113" fmla="*/ 2500312 w 3681412"/>
                  <a:gd name="connsiteY9-114" fmla="*/ 11977 h 102471"/>
                  <a:gd name="connsiteX10-115" fmla="*/ 2657475 w 3681412"/>
                  <a:gd name="connsiteY10-116" fmla="*/ 21502 h 102471"/>
                  <a:gd name="connsiteX11-117" fmla="*/ 2905125 w 3681412"/>
                  <a:gd name="connsiteY11-118" fmla="*/ 31027 h 102471"/>
                  <a:gd name="connsiteX12-119" fmla="*/ 3038475 w 3681412"/>
                  <a:gd name="connsiteY12-120" fmla="*/ 40552 h 102471"/>
                  <a:gd name="connsiteX13-121" fmla="*/ 3119437 w 3681412"/>
                  <a:gd name="connsiteY13-122" fmla="*/ 50077 h 102471"/>
                  <a:gd name="connsiteX14-123" fmla="*/ 3219450 w 3681412"/>
                  <a:gd name="connsiteY14-124" fmla="*/ 54840 h 102471"/>
                  <a:gd name="connsiteX15-125" fmla="*/ 3324225 w 3681412"/>
                  <a:gd name="connsiteY15-126" fmla="*/ 64365 h 102471"/>
                  <a:gd name="connsiteX16-127" fmla="*/ 3362325 w 3681412"/>
                  <a:gd name="connsiteY16-128" fmla="*/ 69127 h 102471"/>
                  <a:gd name="connsiteX17-129" fmla="*/ 3414712 w 3681412"/>
                  <a:gd name="connsiteY17-130" fmla="*/ 73890 h 102471"/>
                  <a:gd name="connsiteX18-131" fmla="*/ 3457575 w 3681412"/>
                  <a:gd name="connsiteY18-132" fmla="*/ 78652 h 102471"/>
                  <a:gd name="connsiteX19-133" fmla="*/ 3571875 w 3681412"/>
                  <a:gd name="connsiteY19-134" fmla="*/ 88177 h 102471"/>
                  <a:gd name="connsiteX20-135" fmla="*/ 3633787 w 3681412"/>
                  <a:gd name="connsiteY20-136" fmla="*/ 97702 h 102471"/>
                  <a:gd name="connsiteX21-137" fmla="*/ 3681412 w 3681412"/>
                  <a:gd name="connsiteY21-138" fmla="*/ 102465 h 102471"/>
                  <a:gd name="connsiteX0-139" fmla="*/ 0 w 3681412"/>
                  <a:gd name="connsiteY0-140" fmla="*/ 64365 h 102471"/>
                  <a:gd name="connsiteX1-141" fmla="*/ 114300 w 3681412"/>
                  <a:gd name="connsiteY1-142" fmla="*/ 54840 h 102471"/>
                  <a:gd name="connsiteX2-143" fmla="*/ 138112 w 3681412"/>
                  <a:gd name="connsiteY2-144" fmla="*/ 50077 h 102471"/>
                  <a:gd name="connsiteX3-145" fmla="*/ 195262 w 3681412"/>
                  <a:gd name="connsiteY3-146" fmla="*/ 40552 h 102471"/>
                  <a:gd name="connsiteX4-147" fmla="*/ 214312 w 3681412"/>
                  <a:gd name="connsiteY4-148" fmla="*/ 35790 h 102471"/>
                  <a:gd name="connsiteX5-149" fmla="*/ 447675 w 3681412"/>
                  <a:gd name="connsiteY5-150" fmla="*/ 11977 h 102471"/>
                  <a:gd name="connsiteX6-151" fmla="*/ 1157287 w 3681412"/>
                  <a:gd name="connsiteY6-152" fmla="*/ 7215 h 102471"/>
                  <a:gd name="connsiteX7-153" fmla="*/ 2443162 w 3681412"/>
                  <a:gd name="connsiteY7-154" fmla="*/ 7215 h 102471"/>
                  <a:gd name="connsiteX8-155" fmla="*/ 2500312 w 3681412"/>
                  <a:gd name="connsiteY8-156" fmla="*/ 11977 h 102471"/>
                  <a:gd name="connsiteX9-157" fmla="*/ 2657475 w 3681412"/>
                  <a:gd name="connsiteY9-158" fmla="*/ 21502 h 102471"/>
                  <a:gd name="connsiteX10-159" fmla="*/ 2905125 w 3681412"/>
                  <a:gd name="connsiteY10-160" fmla="*/ 31027 h 102471"/>
                  <a:gd name="connsiteX11-161" fmla="*/ 3038475 w 3681412"/>
                  <a:gd name="connsiteY11-162" fmla="*/ 40552 h 102471"/>
                  <a:gd name="connsiteX12-163" fmla="*/ 3119437 w 3681412"/>
                  <a:gd name="connsiteY12-164" fmla="*/ 50077 h 102471"/>
                  <a:gd name="connsiteX13-165" fmla="*/ 3219450 w 3681412"/>
                  <a:gd name="connsiteY13-166" fmla="*/ 54840 h 102471"/>
                  <a:gd name="connsiteX14-167" fmla="*/ 3324225 w 3681412"/>
                  <a:gd name="connsiteY14-168" fmla="*/ 64365 h 102471"/>
                  <a:gd name="connsiteX15-169" fmla="*/ 3362325 w 3681412"/>
                  <a:gd name="connsiteY15-170" fmla="*/ 69127 h 102471"/>
                  <a:gd name="connsiteX16-171" fmla="*/ 3414712 w 3681412"/>
                  <a:gd name="connsiteY16-172" fmla="*/ 73890 h 102471"/>
                  <a:gd name="connsiteX17-173" fmla="*/ 3457575 w 3681412"/>
                  <a:gd name="connsiteY17-174" fmla="*/ 78652 h 102471"/>
                  <a:gd name="connsiteX18-175" fmla="*/ 3571875 w 3681412"/>
                  <a:gd name="connsiteY18-176" fmla="*/ 88177 h 102471"/>
                  <a:gd name="connsiteX19-177" fmla="*/ 3633787 w 3681412"/>
                  <a:gd name="connsiteY19-178" fmla="*/ 97702 h 102471"/>
                  <a:gd name="connsiteX20-179" fmla="*/ 3681412 w 3681412"/>
                  <a:gd name="connsiteY20-180" fmla="*/ 102465 h 102471"/>
                  <a:gd name="connsiteX0-181" fmla="*/ 0 w 3681412"/>
                  <a:gd name="connsiteY0-182" fmla="*/ 64365 h 102471"/>
                  <a:gd name="connsiteX1-183" fmla="*/ 114300 w 3681412"/>
                  <a:gd name="connsiteY1-184" fmla="*/ 54840 h 102471"/>
                  <a:gd name="connsiteX2-185" fmla="*/ 138112 w 3681412"/>
                  <a:gd name="connsiteY2-186" fmla="*/ 50077 h 102471"/>
                  <a:gd name="connsiteX3-187" fmla="*/ 195262 w 3681412"/>
                  <a:gd name="connsiteY3-188" fmla="*/ 40552 h 102471"/>
                  <a:gd name="connsiteX4-189" fmla="*/ 447675 w 3681412"/>
                  <a:gd name="connsiteY4-190" fmla="*/ 11977 h 102471"/>
                  <a:gd name="connsiteX5-191" fmla="*/ 1157287 w 3681412"/>
                  <a:gd name="connsiteY5-192" fmla="*/ 7215 h 102471"/>
                  <a:gd name="connsiteX6-193" fmla="*/ 2443162 w 3681412"/>
                  <a:gd name="connsiteY6-194" fmla="*/ 7215 h 102471"/>
                  <a:gd name="connsiteX7-195" fmla="*/ 2500312 w 3681412"/>
                  <a:gd name="connsiteY7-196" fmla="*/ 11977 h 102471"/>
                  <a:gd name="connsiteX8-197" fmla="*/ 2657475 w 3681412"/>
                  <a:gd name="connsiteY8-198" fmla="*/ 21502 h 102471"/>
                  <a:gd name="connsiteX9-199" fmla="*/ 2905125 w 3681412"/>
                  <a:gd name="connsiteY9-200" fmla="*/ 31027 h 102471"/>
                  <a:gd name="connsiteX10-201" fmla="*/ 3038475 w 3681412"/>
                  <a:gd name="connsiteY10-202" fmla="*/ 40552 h 102471"/>
                  <a:gd name="connsiteX11-203" fmla="*/ 3119437 w 3681412"/>
                  <a:gd name="connsiteY11-204" fmla="*/ 50077 h 102471"/>
                  <a:gd name="connsiteX12-205" fmla="*/ 3219450 w 3681412"/>
                  <a:gd name="connsiteY12-206" fmla="*/ 54840 h 102471"/>
                  <a:gd name="connsiteX13-207" fmla="*/ 3324225 w 3681412"/>
                  <a:gd name="connsiteY13-208" fmla="*/ 64365 h 102471"/>
                  <a:gd name="connsiteX14-209" fmla="*/ 3362325 w 3681412"/>
                  <a:gd name="connsiteY14-210" fmla="*/ 69127 h 102471"/>
                  <a:gd name="connsiteX15-211" fmla="*/ 3414712 w 3681412"/>
                  <a:gd name="connsiteY15-212" fmla="*/ 73890 h 102471"/>
                  <a:gd name="connsiteX16-213" fmla="*/ 3457575 w 3681412"/>
                  <a:gd name="connsiteY16-214" fmla="*/ 78652 h 102471"/>
                  <a:gd name="connsiteX17-215" fmla="*/ 3571875 w 3681412"/>
                  <a:gd name="connsiteY17-216" fmla="*/ 88177 h 102471"/>
                  <a:gd name="connsiteX18-217" fmla="*/ 3633787 w 3681412"/>
                  <a:gd name="connsiteY18-218" fmla="*/ 97702 h 102471"/>
                  <a:gd name="connsiteX19-219" fmla="*/ 3681412 w 3681412"/>
                  <a:gd name="connsiteY19-220" fmla="*/ 102465 h 102471"/>
                  <a:gd name="connsiteX0-221" fmla="*/ 0 w 3681412"/>
                  <a:gd name="connsiteY0-222" fmla="*/ 64365 h 102471"/>
                  <a:gd name="connsiteX1-223" fmla="*/ 114300 w 3681412"/>
                  <a:gd name="connsiteY1-224" fmla="*/ 54840 h 102471"/>
                  <a:gd name="connsiteX2-225" fmla="*/ 138112 w 3681412"/>
                  <a:gd name="connsiteY2-226" fmla="*/ 50077 h 102471"/>
                  <a:gd name="connsiteX3-227" fmla="*/ 447675 w 3681412"/>
                  <a:gd name="connsiteY3-228" fmla="*/ 11977 h 102471"/>
                  <a:gd name="connsiteX4-229" fmla="*/ 1157287 w 3681412"/>
                  <a:gd name="connsiteY4-230" fmla="*/ 7215 h 102471"/>
                  <a:gd name="connsiteX5-231" fmla="*/ 2443162 w 3681412"/>
                  <a:gd name="connsiteY5-232" fmla="*/ 7215 h 102471"/>
                  <a:gd name="connsiteX6-233" fmla="*/ 2500312 w 3681412"/>
                  <a:gd name="connsiteY6-234" fmla="*/ 11977 h 102471"/>
                  <a:gd name="connsiteX7-235" fmla="*/ 2657475 w 3681412"/>
                  <a:gd name="connsiteY7-236" fmla="*/ 21502 h 102471"/>
                  <a:gd name="connsiteX8-237" fmla="*/ 2905125 w 3681412"/>
                  <a:gd name="connsiteY8-238" fmla="*/ 31027 h 102471"/>
                  <a:gd name="connsiteX9-239" fmla="*/ 3038475 w 3681412"/>
                  <a:gd name="connsiteY9-240" fmla="*/ 40552 h 102471"/>
                  <a:gd name="connsiteX10-241" fmla="*/ 3119437 w 3681412"/>
                  <a:gd name="connsiteY10-242" fmla="*/ 50077 h 102471"/>
                  <a:gd name="connsiteX11-243" fmla="*/ 3219450 w 3681412"/>
                  <a:gd name="connsiteY11-244" fmla="*/ 54840 h 102471"/>
                  <a:gd name="connsiteX12-245" fmla="*/ 3324225 w 3681412"/>
                  <a:gd name="connsiteY12-246" fmla="*/ 64365 h 102471"/>
                  <a:gd name="connsiteX13-247" fmla="*/ 3362325 w 3681412"/>
                  <a:gd name="connsiteY13-248" fmla="*/ 69127 h 102471"/>
                  <a:gd name="connsiteX14-249" fmla="*/ 3414712 w 3681412"/>
                  <a:gd name="connsiteY14-250" fmla="*/ 73890 h 102471"/>
                  <a:gd name="connsiteX15-251" fmla="*/ 3457575 w 3681412"/>
                  <a:gd name="connsiteY15-252" fmla="*/ 78652 h 102471"/>
                  <a:gd name="connsiteX16-253" fmla="*/ 3571875 w 3681412"/>
                  <a:gd name="connsiteY16-254" fmla="*/ 88177 h 102471"/>
                  <a:gd name="connsiteX17-255" fmla="*/ 3633787 w 3681412"/>
                  <a:gd name="connsiteY17-256" fmla="*/ 97702 h 102471"/>
                  <a:gd name="connsiteX18-257" fmla="*/ 3681412 w 3681412"/>
                  <a:gd name="connsiteY18-258" fmla="*/ 102465 h 102471"/>
                  <a:gd name="connsiteX0-259" fmla="*/ 0 w 3681412"/>
                  <a:gd name="connsiteY0-260" fmla="*/ 64365 h 102471"/>
                  <a:gd name="connsiteX1-261" fmla="*/ 114300 w 3681412"/>
                  <a:gd name="connsiteY1-262" fmla="*/ 54840 h 102471"/>
                  <a:gd name="connsiteX2-263" fmla="*/ 447675 w 3681412"/>
                  <a:gd name="connsiteY2-264" fmla="*/ 11977 h 102471"/>
                  <a:gd name="connsiteX3-265" fmla="*/ 1157287 w 3681412"/>
                  <a:gd name="connsiteY3-266" fmla="*/ 7215 h 102471"/>
                  <a:gd name="connsiteX4-267" fmla="*/ 2443162 w 3681412"/>
                  <a:gd name="connsiteY4-268" fmla="*/ 7215 h 102471"/>
                  <a:gd name="connsiteX5-269" fmla="*/ 2500312 w 3681412"/>
                  <a:gd name="connsiteY5-270" fmla="*/ 11977 h 102471"/>
                  <a:gd name="connsiteX6-271" fmla="*/ 2657475 w 3681412"/>
                  <a:gd name="connsiteY6-272" fmla="*/ 21502 h 102471"/>
                  <a:gd name="connsiteX7-273" fmla="*/ 2905125 w 3681412"/>
                  <a:gd name="connsiteY7-274" fmla="*/ 31027 h 102471"/>
                  <a:gd name="connsiteX8-275" fmla="*/ 3038475 w 3681412"/>
                  <a:gd name="connsiteY8-276" fmla="*/ 40552 h 102471"/>
                  <a:gd name="connsiteX9-277" fmla="*/ 3119437 w 3681412"/>
                  <a:gd name="connsiteY9-278" fmla="*/ 50077 h 102471"/>
                  <a:gd name="connsiteX10-279" fmla="*/ 3219450 w 3681412"/>
                  <a:gd name="connsiteY10-280" fmla="*/ 54840 h 102471"/>
                  <a:gd name="connsiteX11-281" fmla="*/ 3324225 w 3681412"/>
                  <a:gd name="connsiteY11-282" fmla="*/ 64365 h 102471"/>
                  <a:gd name="connsiteX12-283" fmla="*/ 3362325 w 3681412"/>
                  <a:gd name="connsiteY12-284" fmla="*/ 69127 h 102471"/>
                  <a:gd name="connsiteX13-285" fmla="*/ 3414712 w 3681412"/>
                  <a:gd name="connsiteY13-286" fmla="*/ 73890 h 102471"/>
                  <a:gd name="connsiteX14-287" fmla="*/ 3457575 w 3681412"/>
                  <a:gd name="connsiteY14-288" fmla="*/ 78652 h 102471"/>
                  <a:gd name="connsiteX15-289" fmla="*/ 3571875 w 3681412"/>
                  <a:gd name="connsiteY15-290" fmla="*/ 88177 h 102471"/>
                  <a:gd name="connsiteX16-291" fmla="*/ 3633787 w 3681412"/>
                  <a:gd name="connsiteY16-292" fmla="*/ 97702 h 102471"/>
                  <a:gd name="connsiteX17-293" fmla="*/ 3681412 w 3681412"/>
                  <a:gd name="connsiteY17-294" fmla="*/ 102465 h 102471"/>
                  <a:gd name="connsiteX0-295" fmla="*/ 0 w 3681412"/>
                  <a:gd name="connsiteY0-296" fmla="*/ 64365 h 102471"/>
                  <a:gd name="connsiteX1-297" fmla="*/ 447675 w 3681412"/>
                  <a:gd name="connsiteY1-298" fmla="*/ 11977 h 102471"/>
                  <a:gd name="connsiteX2-299" fmla="*/ 1157287 w 3681412"/>
                  <a:gd name="connsiteY2-300" fmla="*/ 7215 h 102471"/>
                  <a:gd name="connsiteX3-301" fmla="*/ 2443162 w 3681412"/>
                  <a:gd name="connsiteY3-302" fmla="*/ 7215 h 102471"/>
                  <a:gd name="connsiteX4-303" fmla="*/ 2500312 w 3681412"/>
                  <a:gd name="connsiteY4-304" fmla="*/ 11977 h 102471"/>
                  <a:gd name="connsiteX5-305" fmla="*/ 2657475 w 3681412"/>
                  <a:gd name="connsiteY5-306" fmla="*/ 21502 h 102471"/>
                  <a:gd name="connsiteX6-307" fmla="*/ 2905125 w 3681412"/>
                  <a:gd name="connsiteY6-308" fmla="*/ 31027 h 102471"/>
                  <a:gd name="connsiteX7-309" fmla="*/ 3038475 w 3681412"/>
                  <a:gd name="connsiteY7-310" fmla="*/ 40552 h 102471"/>
                  <a:gd name="connsiteX8-311" fmla="*/ 3119437 w 3681412"/>
                  <a:gd name="connsiteY8-312" fmla="*/ 50077 h 102471"/>
                  <a:gd name="connsiteX9-313" fmla="*/ 3219450 w 3681412"/>
                  <a:gd name="connsiteY9-314" fmla="*/ 54840 h 102471"/>
                  <a:gd name="connsiteX10-315" fmla="*/ 3324225 w 3681412"/>
                  <a:gd name="connsiteY10-316" fmla="*/ 64365 h 102471"/>
                  <a:gd name="connsiteX11-317" fmla="*/ 3362325 w 3681412"/>
                  <a:gd name="connsiteY11-318" fmla="*/ 69127 h 102471"/>
                  <a:gd name="connsiteX12-319" fmla="*/ 3414712 w 3681412"/>
                  <a:gd name="connsiteY12-320" fmla="*/ 73890 h 102471"/>
                  <a:gd name="connsiteX13-321" fmla="*/ 3457575 w 3681412"/>
                  <a:gd name="connsiteY13-322" fmla="*/ 78652 h 102471"/>
                  <a:gd name="connsiteX14-323" fmla="*/ 3571875 w 3681412"/>
                  <a:gd name="connsiteY14-324" fmla="*/ 88177 h 102471"/>
                  <a:gd name="connsiteX15-325" fmla="*/ 3633787 w 3681412"/>
                  <a:gd name="connsiteY15-326" fmla="*/ 97702 h 102471"/>
                  <a:gd name="connsiteX16-327" fmla="*/ 3681412 w 3681412"/>
                  <a:gd name="connsiteY16-328" fmla="*/ 102465 h 102471"/>
                  <a:gd name="connsiteX0-329" fmla="*/ 0 w 3681412"/>
                  <a:gd name="connsiteY0-330" fmla="*/ 63851 h 101957"/>
                  <a:gd name="connsiteX1-331" fmla="*/ 1157287 w 3681412"/>
                  <a:gd name="connsiteY1-332" fmla="*/ 6701 h 101957"/>
                  <a:gd name="connsiteX2-333" fmla="*/ 2443162 w 3681412"/>
                  <a:gd name="connsiteY2-334" fmla="*/ 6701 h 101957"/>
                  <a:gd name="connsiteX3-335" fmla="*/ 2500312 w 3681412"/>
                  <a:gd name="connsiteY3-336" fmla="*/ 11463 h 101957"/>
                  <a:gd name="connsiteX4-337" fmla="*/ 2657475 w 3681412"/>
                  <a:gd name="connsiteY4-338" fmla="*/ 20988 h 101957"/>
                  <a:gd name="connsiteX5-339" fmla="*/ 2905125 w 3681412"/>
                  <a:gd name="connsiteY5-340" fmla="*/ 30513 h 101957"/>
                  <a:gd name="connsiteX6-341" fmla="*/ 3038475 w 3681412"/>
                  <a:gd name="connsiteY6-342" fmla="*/ 40038 h 101957"/>
                  <a:gd name="connsiteX7-343" fmla="*/ 3119437 w 3681412"/>
                  <a:gd name="connsiteY7-344" fmla="*/ 49563 h 101957"/>
                  <a:gd name="connsiteX8-345" fmla="*/ 3219450 w 3681412"/>
                  <a:gd name="connsiteY8-346" fmla="*/ 54326 h 101957"/>
                  <a:gd name="connsiteX9-347" fmla="*/ 3324225 w 3681412"/>
                  <a:gd name="connsiteY9-348" fmla="*/ 63851 h 101957"/>
                  <a:gd name="connsiteX10-349" fmla="*/ 3362325 w 3681412"/>
                  <a:gd name="connsiteY10-350" fmla="*/ 68613 h 101957"/>
                  <a:gd name="connsiteX11-351" fmla="*/ 3414712 w 3681412"/>
                  <a:gd name="connsiteY11-352" fmla="*/ 73376 h 101957"/>
                  <a:gd name="connsiteX12-353" fmla="*/ 3457575 w 3681412"/>
                  <a:gd name="connsiteY12-354" fmla="*/ 78138 h 101957"/>
                  <a:gd name="connsiteX13-355" fmla="*/ 3571875 w 3681412"/>
                  <a:gd name="connsiteY13-356" fmla="*/ 87663 h 101957"/>
                  <a:gd name="connsiteX14-357" fmla="*/ 3633787 w 3681412"/>
                  <a:gd name="connsiteY14-358" fmla="*/ 97188 h 101957"/>
                  <a:gd name="connsiteX15-359" fmla="*/ 3681412 w 3681412"/>
                  <a:gd name="connsiteY15-360" fmla="*/ 101951 h 101957"/>
                  <a:gd name="connsiteX0-361" fmla="*/ 0 w 3681412"/>
                  <a:gd name="connsiteY0-362" fmla="*/ 61964 h 100070"/>
                  <a:gd name="connsiteX1-363" fmla="*/ 1157287 w 3681412"/>
                  <a:gd name="connsiteY1-364" fmla="*/ 4814 h 100070"/>
                  <a:gd name="connsiteX2-365" fmla="*/ 2443162 w 3681412"/>
                  <a:gd name="connsiteY2-366" fmla="*/ 4814 h 100070"/>
                  <a:gd name="connsiteX3-367" fmla="*/ 2657475 w 3681412"/>
                  <a:gd name="connsiteY3-368" fmla="*/ 19101 h 100070"/>
                  <a:gd name="connsiteX4-369" fmla="*/ 2905125 w 3681412"/>
                  <a:gd name="connsiteY4-370" fmla="*/ 28626 h 100070"/>
                  <a:gd name="connsiteX5-371" fmla="*/ 3038475 w 3681412"/>
                  <a:gd name="connsiteY5-372" fmla="*/ 38151 h 100070"/>
                  <a:gd name="connsiteX6-373" fmla="*/ 3119437 w 3681412"/>
                  <a:gd name="connsiteY6-374" fmla="*/ 47676 h 100070"/>
                  <a:gd name="connsiteX7-375" fmla="*/ 3219450 w 3681412"/>
                  <a:gd name="connsiteY7-376" fmla="*/ 52439 h 100070"/>
                  <a:gd name="connsiteX8-377" fmla="*/ 3324225 w 3681412"/>
                  <a:gd name="connsiteY8-378" fmla="*/ 61964 h 100070"/>
                  <a:gd name="connsiteX9-379" fmla="*/ 3362325 w 3681412"/>
                  <a:gd name="connsiteY9-380" fmla="*/ 66726 h 100070"/>
                  <a:gd name="connsiteX10-381" fmla="*/ 3414712 w 3681412"/>
                  <a:gd name="connsiteY10-382" fmla="*/ 71489 h 100070"/>
                  <a:gd name="connsiteX11-383" fmla="*/ 3457575 w 3681412"/>
                  <a:gd name="connsiteY11-384" fmla="*/ 76251 h 100070"/>
                  <a:gd name="connsiteX12-385" fmla="*/ 3571875 w 3681412"/>
                  <a:gd name="connsiteY12-386" fmla="*/ 85776 h 100070"/>
                  <a:gd name="connsiteX13-387" fmla="*/ 3633787 w 3681412"/>
                  <a:gd name="connsiteY13-388" fmla="*/ 95301 h 100070"/>
                  <a:gd name="connsiteX14-389" fmla="*/ 3681412 w 3681412"/>
                  <a:gd name="connsiteY14-390" fmla="*/ 100064 h 100070"/>
                  <a:gd name="connsiteX0-391" fmla="*/ 0 w 3681412"/>
                  <a:gd name="connsiteY0-392" fmla="*/ 62409 h 100515"/>
                  <a:gd name="connsiteX1-393" fmla="*/ 1157287 w 3681412"/>
                  <a:gd name="connsiteY1-394" fmla="*/ 5259 h 100515"/>
                  <a:gd name="connsiteX2-395" fmla="*/ 2443162 w 3681412"/>
                  <a:gd name="connsiteY2-396" fmla="*/ 5259 h 100515"/>
                  <a:gd name="connsiteX3-397" fmla="*/ 2905125 w 3681412"/>
                  <a:gd name="connsiteY3-398" fmla="*/ 29071 h 100515"/>
                  <a:gd name="connsiteX4-399" fmla="*/ 3038475 w 3681412"/>
                  <a:gd name="connsiteY4-400" fmla="*/ 38596 h 100515"/>
                  <a:gd name="connsiteX5-401" fmla="*/ 3119437 w 3681412"/>
                  <a:gd name="connsiteY5-402" fmla="*/ 48121 h 100515"/>
                  <a:gd name="connsiteX6-403" fmla="*/ 3219450 w 3681412"/>
                  <a:gd name="connsiteY6-404" fmla="*/ 52884 h 100515"/>
                  <a:gd name="connsiteX7-405" fmla="*/ 3324225 w 3681412"/>
                  <a:gd name="connsiteY7-406" fmla="*/ 62409 h 100515"/>
                  <a:gd name="connsiteX8-407" fmla="*/ 3362325 w 3681412"/>
                  <a:gd name="connsiteY8-408" fmla="*/ 67171 h 100515"/>
                  <a:gd name="connsiteX9-409" fmla="*/ 3414712 w 3681412"/>
                  <a:gd name="connsiteY9-410" fmla="*/ 71934 h 100515"/>
                  <a:gd name="connsiteX10-411" fmla="*/ 3457575 w 3681412"/>
                  <a:gd name="connsiteY10-412" fmla="*/ 76696 h 100515"/>
                  <a:gd name="connsiteX11-413" fmla="*/ 3571875 w 3681412"/>
                  <a:gd name="connsiteY11-414" fmla="*/ 86221 h 100515"/>
                  <a:gd name="connsiteX12-415" fmla="*/ 3633787 w 3681412"/>
                  <a:gd name="connsiteY12-416" fmla="*/ 95746 h 100515"/>
                  <a:gd name="connsiteX13-417" fmla="*/ 3681412 w 3681412"/>
                  <a:gd name="connsiteY13-418" fmla="*/ 100509 h 100515"/>
                  <a:gd name="connsiteX0-419" fmla="*/ 0 w 3681412"/>
                  <a:gd name="connsiteY0-420" fmla="*/ 62900 h 101006"/>
                  <a:gd name="connsiteX1-421" fmla="*/ 1157287 w 3681412"/>
                  <a:gd name="connsiteY1-422" fmla="*/ 5750 h 101006"/>
                  <a:gd name="connsiteX2-423" fmla="*/ 2443162 w 3681412"/>
                  <a:gd name="connsiteY2-424" fmla="*/ 5750 h 101006"/>
                  <a:gd name="connsiteX3-425" fmla="*/ 3038475 w 3681412"/>
                  <a:gd name="connsiteY3-426" fmla="*/ 39087 h 101006"/>
                  <a:gd name="connsiteX4-427" fmla="*/ 3119437 w 3681412"/>
                  <a:gd name="connsiteY4-428" fmla="*/ 48612 h 101006"/>
                  <a:gd name="connsiteX5-429" fmla="*/ 3219450 w 3681412"/>
                  <a:gd name="connsiteY5-430" fmla="*/ 53375 h 101006"/>
                  <a:gd name="connsiteX6-431" fmla="*/ 3324225 w 3681412"/>
                  <a:gd name="connsiteY6-432" fmla="*/ 62900 h 101006"/>
                  <a:gd name="connsiteX7-433" fmla="*/ 3362325 w 3681412"/>
                  <a:gd name="connsiteY7-434" fmla="*/ 67662 h 101006"/>
                  <a:gd name="connsiteX8-435" fmla="*/ 3414712 w 3681412"/>
                  <a:gd name="connsiteY8-436" fmla="*/ 72425 h 101006"/>
                  <a:gd name="connsiteX9-437" fmla="*/ 3457575 w 3681412"/>
                  <a:gd name="connsiteY9-438" fmla="*/ 77187 h 101006"/>
                  <a:gd name="connsiteX10-439" fmla="*/ 3571875 w 3681412"/>
                  <a:gd name="connsiteY10-440" fmla="*/ 86712 h 101006"/>
                  <a:gd name="connsiteX11-441" fmla="*/ 3633787 w 3681412"/>
                  <a:gd name="connsiteY11-442" fmla="*/ 96237 h 101006"/>
                  <a:gd name="connsiteX12-443" fmla="*/ 3681412 w 3681412"/>
                  <a:gd name="connsiteY12-444" fmla="*/ 101000 h 101006"/>
                  <a:gd name="connsiteX0-445" fmla="*/ 0 w 3681412"/>
                  <a:gd name="connsiteY0-446" fmla="*/ 63432 h 101538"/>
                  <a:gd name="connsiteX1-447" fmla="*/ 1157287 w 3681412"/>
                  <a:gd name="connsiteY1-448" fmla="*/ 6282 h 101538"/>
                  <a:gd name="connsiteX2-449" fmla="*/ 2443162 w 3681412"/>
                  <a:gd name="connsiteY2-450" fmla="*/ 6282 h 101538"/>
                  <a:gd name="connsiteX3-451" fmla="*/ 3119437 w 3681412"/>
                  <a:gd name="connsiteY3-452" fmla="*/ 49144 h 101538"/>
                  <a:gd name="connsiteX4-453" fmla="*/ 3219450 w 3681412"/>
                  <a:gd name="connsiteY4-454" fmla="*/ 53907 h 101538"/>
                  <a:gd name="connsiteX5-455" fmla="*/ 3324225 w 3681412"/>
                  <a:gd name="connsiteY5-456" fmla="*/ 63432 h 101538"/>
                  <a:gd name="connsiteX6-457" fmla="*/ 3362325 w 3681412"/>
                  <a:gd name="connsiteY6-458" fmla="*/ 68194 h 101538"/>
                  <a:gd name="connsiteX7-459" fmla="*/ 3414712 w 3681412"/>
                  <a:gd name="connsiteY7-460" fmla="*/ 72957 h 101538"/>
                  <a:gd name="connsiteX8-461" fmla="*/ 3457575 w 3681412"/>
                  <a:gd name="connsiteY8-462" fmla="*/ 77719 h 101538"/>
                  <a:gd name="connsiteX9-463" fmla="*/ 3571875 w 3681412"/>
                  <a:gd name="connsiteY9-464" fmla="*/ 87244 h 101538"/>
                  <a:gd name="connsiteX10-465" fmla="*/ 3633787 w 3681412"/>
                  <a:gd name="connsiteY10-466" fmla="*/ 96769 h 101538"/>
                  <a:gd name="connsiteX11-467" fmla="*/ 3681412 w 3681412"/>
                  <a:gd name="connsiteY11-468" fmla="*/ 101532 h 101538"/>
                  <a:gd name="connsiteX0-469" fmla="*/ 0 w 3681412"/>
                  <a:gd name="connsiteY0-470" fmla="*/ 63711 h 101817"/>
                  <a:gd name="connsiteX1-471" fmla="*/ 1157287 w 3681412"/>
                  <a:gd name="connsiteY1-472" fmla="*/ 6561 h 101817"/>
                  <a:gd name="connsiteX2-473" fmla="*/ 2443162 w 3681412"/>
                  <a:gd name="connsiteY2-474" fmla="*/ 6561 h 101817"/>
                  <a:gd name="connsiteX3-475" fmla="*/ 3219450 w 3681412"/>
                  <a:gd name="connsiteY3-476" fmla="*/ 54186 h 101817"/>
                  <a:gd name="connsiteX4-477" fmla="*/ 3324225 w 3681412"/>
                  <a:gd name="connsiteY4-478" fmla="*/ 63711 h 101817"/>
                  <a:gd name="connsiteX5-479" fmla="*/ 3362325 w 3681412"/>
                  <a:gd name="connsiteY5-480" fmla="*/ 68473 h 101817"/>
                  <a:gd name="connsiteX6-481" fmla="*/ 3414712 w 3681412"/>
                  <a:gd name="connsiteY6-482" fmla="*/ 73236 h 101817"/>
                  <a:gd name="connsiteX7-483" fmla="*/ 3457575 w 3681412"/>
                  <a:gd name="connsiteY7-484" fmla="*/ 77998 h 101817"/>
                  <a:gd name="connsiteX8-485" fmla="*/ 3571875 w 3681412"/>
                  <a:gd name="connsiteY8-486" fmla="*/ 87523 h 101817"/>
                  <a:gd name="connsiteX9-487" fmla="*/ 3633787 w 3681412"/>
                  <a:gd name="connsiteY9-488" fmla="*/ 97048 h 101817"/>
                  <a:gd name="connsiteX10-489" fmla="*/ 3681412 w 3681412"/>
                  <a:gd name="connsiteY10-490" fmla="*/ 101811 h 101817"/>
                  <a:gd name="connsiteX0-491" fmla="*/ 0 w 3681412"/>
                  <a:gd name="connsiteY0-492" fmla="*/ 64293 h 102399"/>
                  <a:gd name="connsiteX1-493" fmla="*/ 1157287 w 3681412"/>
                  <a:gd name="connsiteY1-494" fmla="*/ 7143 h 102399"/>
                  <a:gd name="connsiteX2-495" fmla="*/ 2443162 w 3681412"/>
                  <a:gd name="connsiteY2-496" fmla="*/ 7143 h 102399"/>
                  <a:gd name="connsiteX3-497" fmla="*/ 3324225 w 3681412"/>
                  <a:gd name="connsiteY3-498" fmla="*/ 64293 h 102399"/>
                  <a:gd name="connsiteX4-499" fmla="*/ 3362325 w 3681412"/>
                  <a:gd name="connsiteY4-500" fmla="*/ 69055 h 102399"/>
                  <a:gd name="connsiteX5-501" fmla="*/ 3414712 w 3681412"/>
                  <a:gd name="connsiteY5-502" fmla="*/ 73818 h 102399"/>
                  <a:gd name="connsiteX6-503" fmla="*/ 3457575 w 3681412"/>
                  <a:gd name="connsiteY6-504" fmla="*/ 78580 h 102399"/>
                  <a:gd name="connsiteX7-505" fmla="*/ 3571875 w 3681412"/>
                  <a:gd name="connsiteY7-506" fmla="*/ 88105 h 102399"/>
                  <a:gd name="connsiteX8-507" fmla="*/ 3633787 w 3681412"/>
                  <a:gd name="connsiteY8-508" fmla="*/ 97630 h 102399"/>
                  <a:gd name="connsiteX9-509" fmla="*/ 3681412 w 3681412"/>
                  <a:gd name="connsiteY9-510" fmla="*/ 102393 h 102399"/>
                  <a:gd name="connsiteX0-511" fmla="*/ 0 w 3681412"/>
                  <a:gd name="connsiteY0-512" fmla="*/ 64293 h 102399"/>
                  <a:gd name="connsiteX1-513" fmla="*/ 1157287 w 3681412"/>
                  <a:gd name="connsiteY1-514" fmla="*/ 7143 h 102399"/>
                  <a:gd name="connsiteX2-515" fmla="*/ 2443162 w 3681412"/>
                  <a:gd name="connsiteY2-516" fmla="*/ 7143 h 102399"/>
                  <a:gd name="connsiteX3-517" fmla="*/ 3324225 w 3681412"/>
                  <a:gd name="connsiteY3-518" fmla="*/ 64293 h 102399"/>
                  <a:gd name="connsiteX4-519" fmla="*/ 3414712 w 3681412"/>
                  <a:gd name="connsiteY4-520" fmla="*/ 73818 h 102399"/>
                  <a:gd name="connsiteX5-521" fmla="*/ 3457575 w 3681412"/>
                  <a:gd name="connsiteY5-522" fmla="*/ 78580 h 102399"/>
                  <a:gd name="connsiteX6-523" fmla="*/ 3571875 w 3681412"/>
                  <a:gd name="connsiteY6-524" fmla="*/ 88105 h 102399"/>
                  <a:gd name="connsiteX7-525" fmla="*/ 3633787 w 3681412"/>
                  <a:gd name="connsiteY7-526" fmla="*/ 97630 h 102399"/>
                  <a:gd name="connsiteX8-527" fmla="*/ 3681412 w 3681412"/>
                  <a:gd name="connsiteY8-528" fmla="*/ 102393 h 102399"/>
                  <a:gd name="connsiteX0-529" fmla="*/ 0 w 3681412"/>
                  <a:gd name="connsiteY0-530" fmla="*/ 64900 h 103006"/>
                  <a:gd name="connsiteX1-531" fmla="*/ 1157287 w 3681412"/>
                  <a:gd name="connsiteY1-532" fmla="*/ 7750 h 103006"/>
                  <a:gd name="connsiteX2-533" fmla="*/ 2443162 w 3681412"/>
                  <a:gd name="connsiteY2-534" fmla="*/ 7750 h 103006"/>
                  <a:gd name="connsiteX3-535" fmla="*/ 3414712 w 3681412"/>
                  <a:gd name="connsiteY3-536" fmla="*/ 74425 h 103006"/>
                  <a:gd name="connsiteX4-537" fmla="*/ 3457575 w 3681412"/>
                  <a:gd name="connsiteY4-538" fmla="*/ 79187 h 103006"/>
                  <a:gd name="connsiteX5-539" fmla="*/ 3571875 w 3681412"/>
                  <a:gd name="connsiteY5-540" fmla="*/ 88712 h 103006"/>
                  <a:gd name="connsiteX6-541" fmla="*/ 3633787 w 3681412"/>
                  <a:gd name="connsiteY6-542" fmla="*/ 98237 h 103006"/>
                  <a:gd name="connsiteX7-543" fmla="*/ 3681412 w 3681412"/>
                  <a:gd name="connsiteY7-544" fmla="*/ 103000 h 103006"/>
                  <a:gd name="connsiteX0-545" fmla="*/ 0 w 3681412"/>
                  <a:gd name="connsiteY0-546" fmla="*/ 65211 h 103317"/>
                  <a:gd name="connsiteX1-547" fmla="*/ 1157287 w 3681412"/>
                  <a:gd name="connsiteY1-548" fmla="*/ 8061 h 103317"/>
                  <a:gd name="connsiteX2-549" fmla="*/ 2443162 w 3681412"/>
                  <a:gd name="connsiteY2-550" fmla="*/ 8061 h 103317"/>
                  <a:gd name="connsiteX3-551" fmla="*/ 3457575 w 3681412"/>
                  <a:gd name="connsiteY3-552" fmla="*/ 79498 h 103317"/>
                  <a:gd name="connsiteX4-553" fmla="*/ 3571875 w 3681412"/>
                  <a:gd name="connsiteY4-554" fmla="*/ 89023 h 103317"/>
                  <a:gd name="connsiteX5-555" fmla="*/ 3633787 w 3681412"/>
                  <a:gd name="connsiteY5-556" fmla="*/ 98548 h 103317"/>
                  <a:gd name="connsiteX6-557" fmla="*/ 3681412 w 3681412"/>
                  <a:gd name="connsiteY6-558" fmla="*/ 103311 h 103317"/>
                  <a:gd name="connsiteX0-559" fmla="*/ 0 w 3681412"/>
                  <a:gd name="connsiteY0-560" fmla="*/ 65845 h 103951"/>
                  <a:gd name="connsiteX1-561" fmla="*/ 1157287 w 3681412"/>
                  <a:gd name="connsiteY1-562" fmla="*/ 8695 h 103951"/>
                  <a:gd name="connsiteX2-563" fmla="*/ 2443162 w 3681412"/>
                  <a:gd name="connsiteY2-564" fmla="*/ 8695 h 103951"/>
                  <a:gd name="connsiteX3-565" fmla="*/ 3571875 w 3681412"/>
                  <a:gd name="connsiteY3-566" fmla="*/ 89657 h 103951"/>
                  <a:gd name="connsiteX4-567" fmla="*/ 3633787 w 3681412"/>
                  <a:gd name="connsiteY4-568" fmla="*/ 99182 h 103951"/>
                  <a:gd name="connsiteX5-569" fmla="*/ 3681412 w 3681412"/>
                  <a:gd name="connsiteY5-570" fmla="*/ 103945 h 103951"/>
                  <a:gd name="connsiteX0-571" fmla="*/ 0 w 3733335"/>
                  <a:gd name="connsiteY0-572" fmla="*/ 66492 h 108373"/>
                  <a:gd name="connsiteX1-573" fmla="*/ 1157287 w 3733335"/>
                  <a:gd name="connsiteY1-574" fmla="*/ 9342 h 108373"/>
                  <a:gd name="connsiteX2-575" fmla="*/ 2443162 w 3733335"/>
                  <a:gd name="connsiteY2-576" fmla="*/ 9342 h 108373"/>
                  <a:gd name="connsiteX3-577" fmla="*/ 3633787 w 3733335"/>
                  <a:gd name="connsiteY3-578" fmla="*/ 99829 h 108373"/>
                  <a:gd name="connsiteX4-579" fmla="*/ 3681412 w 3733335"/>
                  <a:gd name="connsiteY4-580" fmla="*/ 104592 h 108373"/>
                  <a:gd name="connsiteX0-581" fmla="*/ 0 w 3681412"/>
                  <a:gd name="connsiteY0-582" fmla="*/ 66819 h 104919"/>
                  <a:gd name="connsiteX1-583" fmla="*/ 1157287 w 3681412"/>
                  <a:gd name="connsiteY1-584" fmla="*/ 9669 h 104919"/>
                  <a:gd name="connsiteX2-585" fmla="*/ 2443162 w 3681412"/>
                  <a:gd name="connsiteY2-586" fmla="*/ 9669 h 104919"/>
                  <a:gd name="connsiteX3-587" fmla="*/ 3681412 w 3681412"/>
                  <a:gd name="connsiteY3-588" fmla="*/ 104919 h 104919"/>
                  <a:gd name="connsiteX0-589" fmla="*/ 0 w 3690937"/>
                  <a:gd name="connsiteY0-590" fmla="*/ 64294 h 64294"/>
                  <a:gd name="connsiteX1-591" fmla="*/ 1157287 w 3690937"/>
                  <a:gd name="connsiteY1-592" fmla="*/ 7144 h 64294"/>
                  <a:gd name="connsiteX2-593" fmla="*/ 2443162 w 3690937"/>
                  <a:gd name="connsiteY2-594" fmla="*/ 7144 h 64294"/>
                  <a:gd name="connsiteX3-595" fmla="*/ 3690937 w 3690937"/>
                  <a:gd name="connsiteY3-596" fmla="*/ 64294 h 64294"/>
                  <a:gd name="connsiteX0-597" fmla="*/ 0 w 3690937"/>
                  <a:gd name="connsiteY0-598" fmla="*/ 57773 h 57773"/>
                  <a:gd name="connsiteX1-599" fmla="*/ 1157287 w 3690937"/>
                  <a:gd name="connsiteY1-600" fmla="*/ 623 h 57773"/>
                  <a:gd name="connsiteX2-601" fmla="*/ 2443162 w 3690937"/>
                  <a:gd name="connsiteY2-602" fmla="*/ 29198 h 57773"/>
                  <a:gd name="connsiteX3-603" fmla="*/ 3690937 w 3690937"/>
                  <a:gd name="connsiteY3-604" fmla="*/ 57773 h 57773"/>
                  <a:gd name="connsiteX0-605" fmla="*/ 0 w 3690937"/>
                  <a:gd name="connsiteY0-606" fmla="*/ 57150 h 57150"/>
                  <a:gd name="connsiteX1-607" fmla="*/ 1157287 w 3690937"/>
                  <a:gd name="connsiteY1-608" fmla="*/ 0 h 57150"/>
                  <a:gd name="connsiteX2-609" fmla="*/ 3690937 w 3690937"/>
                  <a:gd name="connsiteY2-610" fmla="*/ 57150 h 57150"/>
                  <a:gd name="connsiteX0-611" fmla="*/ 0 w 3690937"/>
                  <a:gd name="connsiteY0-612" fmla="*/ 19050 h 19050"/>
                  <a:gd name="connsiteX1-613" fmla="*/ 1531937 w 3690937"/>
                  <a:gd name="connsiteY1-614" fmla="*/ 0 h 19050"/>
                  <a:gd name="connsiteX2-615" fmla="*/ 3690937 w 3690937"/>
                  <a:gd name="connsiteY2-616" fmla="*/ 19050 h 19050"/>
                  <a:gd name="connsiteX0-617" fmla="*/ 0 w 3690937"/>
                  <a:gd name="connsiteY0-618" fmla="*/ 19050 h 19050"/>
                  <a:gd name="connsiteX1-619" fmla="*/ 1531937 w 3690937"/>
                  <a:gd name="connsiteY1-620" fmla="*/ 0 h 19050"/>
                  <a:gd name="connsiteX2-621" fmla="*/ 3690937 w 3690937"/>
                  <a:gd name="connsiteY2-622" fmla="*/ 19050 h 19050"/>
                  <a:gd name="connsiteX0-623" fmla="*/ 0 w 3694112"/>
                  <a:gd name="connsiteY0-624" fmla="*/ 19485 h 35360"/>
                  <a:gd name="connsiteX1-625" fmla="*/ 1531937 w 3694112"/>
                  <a:gd name="connsiteY1-626" fmla="*/ 435 h 35360"/>
                  <a:gd name="connsiteX2-627" fmla="*/ 3694112 w 3694112"/>
                  <a:gd name="connsiteY2-628" fmla="*/ 35360 h 3536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3694112" h="35360">
                    <a:moveTo>
                      <a:pt x="0" y="19485"/>
                    </a:moveTo>
                    <a:cubicBezTo>
                      <a:pt x="241102" y="7579"/>
                      <a:pt x="916252" y="-2211"/>
                      <a:pt x="1531937" y="435"/>
                    </a:cubicBezTo>
                    <a:cubicBezTo>
                      <a:pt x="2147622" y="3081"/>
                      <a:pt x="2973387" y="23718"/>
                      <a:pt x="3694112" y="35360"/>
                    </a:cubicBezTo>
                  </a:path>
                </a:pathLst>
              </a:custGeom>
              <a:noFill/>
              <a:ln w="1905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4462401" y="1757364"/>
                <a:ext cx="29437" cy="1409700"/>
              </a:xfrm>
              <a:custGeom>
                <a:avLst/>
                <a:gdLst>
                  <a:gd name="connsiteX0" fmla="*/ 0 w 52387"/>
                  <a:gd name="connsiteY0" fmla="*/ 0 h 1414462"/>
                  <a:gd name="connsiteX1" fmla="*/ 4762 w 52387"/>
                  <a:gd name="connsiteY1" fmla="*/ 280987 h 1414462"/>
                  <a:gd name="connsiteX2" fmla="*/ 14287 w 52387"/>
                  <a:gd name="connsiteY2" fmla="*/ 309562 h 1414462"/>
                  <a:gd name="connsiteX3" fmla="*/ 19050 w 52387"/>
                  <a:gd name="connsiteY3" fmla="*/ 342900 h 1414462"/>
                  <a:gd name="connsiteX4" fmla="*/ 23812 w 52387"/>
                  <a:gd name="connsiteY4" fmla="*/ 357187 h 1414462"/>
                  <a:gd name="connsiteX5" fmla="*/ 28575 w 52387"/>
                  <a:gd name="connsiteY5" fmla="*/ 381000 h 1414462"/>
                  <a:gd name="connsiteX6" fmla="*/ 33337 w 52387"/>
                  <a:gd name="connsiteY6" fmla="*/ 395287 h 1414462"/>
                  <a:gd name="connsiteX7" fmla="*/ 42862 w 52387"/>
                  <a:gd name="connsiteY7" fmla="*/ 438150 h 1414462"/>
                  <a:gd name="connsiteX8" fmla="*/ 47625 w 52387"/>
                  <a:gd name="connsiteY8" fmla="*/ 509587 h 1414462"/>
                  <a:gd name="connsiteX9" fmla="*/ 52387 w 52387"/>
                  <a:gd name="connsiteY9" fmla="*/ 557212 h 1414462"/>
                  <a:gd name="connsiteX10" fmla="*/ 47625 w 52387"/>
                  <a:gd name="connsiteY10" fmla="*/ 809625 h 1414462"/>
                  <a:gd name="connsiteX11" fmla="*/ 42862 w 52387"/>
                  <a:gd name="connsiteY11" fmla="*/ 842962 h 1414462"/>
                  <a:gd name="connsiteX12" fmla="*/ 33337 w 52387"/>
                  <a:gd name="connsiteY12" fmla="*/ 881062 h 1414462"/>
                  <a:gd name="connsiteX13" fmla="*/ 28575 w 52387"/>
                  <a:gd name="connsiteY13" fmla="*/ 957262 h 1414462"/>
                  <a:gd name="connsiteX14" fmla="*/ 23812 w 52387"/>
                  <a:gd name="connsiteY14" fmla="*/ 1000125 h 1414462"/>
                  <a:gd name="connsiteX15" fmla="*/ 19050 w 52387"/>
                  <a:gd name="connsiteY15" fmla="*/ 1381125 h 1414462"/>
                  <a:gd name="connsiteX16" fmla="*/ 9525 w 52387"/>
                  <a:gd name="connsiteY16" fmla="*/ 1409700 h 1414462"/>
                  <a:gd name="connsiteX17" fmla="*/ 9525 w 52387"/>
                  <a:gd name="connsiteY17" fmla="*/ 1414462 h 1414462"/>
                  <a:gd name="connsiteX0-1" fmla="*/ 0 w 52387"/>
                  <a:gd name="connsiteY0-2" fmla="*/ 0 h 1414462"/>
                  <a:gd name="connsiteX1-3" fmla="*/ 4762 w 52387"/>
                  <a:gd name="connsiteY1-4" fmla="*/ 280987 h 1414462"/>
                  <a:gd name="connsiteX2-5" fmla="*/ 19050 w 52387"/>
                  <a:gd name="connsiteY2-6" fmla="*/ 342900 h 1414462"/>
                  <a:gd name="connsiteX3-7" fmla="*/ 23812 w 52387"/>
                  <a:gd name="connsiteY3-8" fmla="*/ 357187 h 1414462"/>
                  <a:gd name="connsiteX4-9" fmla="*/ 28575 w 52387"/>
                  <a:gd name="connsiteY4-10" fmla="*/ 381000 h 1414462"/>
                  <a:gd name="connsiteX5-11" fmla="*/ 33337 w 52387"/>
                  <a:gd name="connsiteY5-12" fmla="*/ 395287 h 1414462"/>
                  <a:gd name="connsiteX6-13" fmla="*/ 42862 w 52387"/>
                  <a:gd name="connsiteY6-14" fmla="*/ 438150 h 1414462"/>
                  <a:gd name="connsiteX7-15" fmla="*/ 47625 w 52387"/>
                  <a:gd name="connsiteY7-16" fmla="*/ 509587 h 1414462"/>
                  <a:gd name="connsiteX8-17" fmla="*/ 52387 w 52387"/>
                  <a:gd name="connsiteY8-18" fmla="*/ 557212 h 1414462"/>
                  <a:gd name="connsiteX9-19" fmla="*/ 47625 w 52387"/>
                  <a:gd name="connsiteY9-20" fmla="*/ 809625 h 1414462"/>
                  <a:gd name="connsiteX10-21" fmla="*/ 42862 w 52387"/>
                  <a:gd name="connsiteY10-22" fmla="*/ 842962 h 1414462"/>
                  <a:gd name="connsiteX11-23" fmla="*/ 33337 w 52387"/>
                  <a:gd name="connsiteY11-24" fmla="*/ 881062 h 1414462"/>
                  <a:gd name="connsiteX12-25" fmla="*/ 28575 w 52387"/>
                  <a:gd name="connsiteY12-26" fmla="*/ 957262 h 1414462"/>
                  <a:gd name="connsiteX13-27" fmla="*/ 23812 w 52387"/>
                  <a:gd name="connsiteY13-28" fmla="*/ 1000125 h 1414462"/>
                  <a:gd name="connsiteX14-29" fmla="*/ 19050 w 52387"/>
                  <a:gd name="connsiteY14-30" fmla="*/ 1381125 h 1414462"/>
                  <a:gd name="connsiteX15-31" fmla="*/ 9525 w 52387"/>
                  <a:gd name="connsiteY15-32" fmla="*/ 1409700 h 1414462"/>
                  <a:gd name="connsiteX16-33" fmla="*/ 9525 w 52387"/>
                  <a:gd name="connsiteY16-34" fmla="*/ 1414462 h 1414462"/>
                  <a:gd name="connsiteX0-35" fmla="*/ 0 w 52387"/>
                  <a:gd name="connsiteY0-36" fmla="*/ 0 h 1414462"/>
                  <a:gd name="connsiteX1-37" fmla="*/ 4762 w 52387"/>
                  <a:gd name="connsiteY1-38" fmla="*/ 280987 h 1414462"/>
                  <a:gd name="connsiteX2-39" fmla="*/ 19050 w 52387"/>
                  <a:gd name="connsiteY2-40" fmla="*/ 342900 h 1414462"/>
                  <a:gd name="connsiteX3-41" fmla="*/ 28575 w 52387"/>
                  <a:gd name="connsiteY3-42" fmla="*/ 381000 h 1414462"/>
                  <a:gd name="connsiteX4-43" fmla="*/ 33337 w 52387"/>
                  <a:gd name="connsiteY4-44" fmla="*/ 395287 h 1414462"/>
                  <a:gd name="connsiteX5-45" fmla="*/ 42862 w 52387"/>
                  <a:gd name="connsiteY5-46" fmla="*/ 438150 h 1414462"/>
                  <a:gd name="connsiteX6-47" fmla="*/ 47625 w 52387"/>
                  <a:gd name="connsiteY6-48" fmla="*/ 509587 h 1414462"/>
                  <a:gd name="connsiteX7-49" fmla="*/ 52387 w 52387"/>
                  <a:gd name="connsiteY7-50" fmla="*/ 557212 h 1414462"/>
                  <a:gd name="connsiteX8-51" fmla="*/ 47625 w 52387"/>
                  <a:gd name="connsiteY8-52" fmla="*/ 809625 h 1414462"/>
                  <a:gd name="connsiteX9-53" fmla="*/ 42862 w 52387"/>
                  <a:gd name="connsiteY9-54" fmla="*/ 842962 h 1414462"/>
                  <a:gd name="connsiteX10-55" fmla="*/ 33337 w 52387"/>
                  <a:gd name="connsiteY10-56" fmla="*/ 881062 h 1414462"/>
                  <a:gd name="connsiteX11-57" fmla="*/ 28575 w 52387"/>
                  <a:gd name="connsiteY11-58" fmla="*/ 957262 h 1414462"/>
                  <a:gd name="connsiteX12-59" fmla="*/ 23812 w 52387"/>
                  <a:gd name="connsiteY12-60" fmla="*/ 1000125 h 1414462"/>
                  <a:gd name="connsiteX13-61" fmla="*/ 19050 w 52387"/>
                  <a:gd name="connsiteY13-62" fmla="*/ 1381125 h 1414462"/>
                  <a:gd name="connsiteX14-63" fmla="*/ 9525 w 52387"/>
                  <a:gd name="connsiteY14-64" fmla="*/ 1409700 h 1414462"/>
                  <a:gd name="connsiteX15-65" fmla="*/ 9525 w 52387"/>
                  <a:gd name="connsiteY15-66" fmla="*/ 1414462 h 1414462"/>
                  <a:gd name="connsiteX0-67" fmla="*/ 0 w 52387"/>
                  <a:gd name="connsiteY0-68" fmla="*/ 0 h 1414462"/>
                  <a:gd name="connsiteX1-69" fmla="*/ 19050 w 52387"/>
                  <a:gd name="connsiteY1-70" fmla="*/ 342900 h 1414462"/>
                  <a:gd name="connsiteX2-71" fmla="*/ 28575 w 52387"/>
                  <a:gd name="connsiteY2-72" fmla="*/ 381000 h 1414462"/>
                  <a:gd name="connsiteX3-73" fmla="*/ 33337 w 52387"/>
                  <a:gd name="connsiteY3-74" fmla="*/ 395287 h 1414462"/>
                  <a:gd name="connsiteX4-75" fmla="*/ 42862 w 52387"/>
                  <a:gd name="connsiteY4-76" fmla="*/ 438150 h 1414462"/>
                  <a:gd name="connsiteX5-77" fmla="*/ 47625 w 52387"/>
                  <a:gd name="connsiteY5-78" fmla="*/ 509587 h 1414462"/>
                  <a:gd name="connsiteX6-79" fmla="*/ 52387 w 52387"/>
                  <a:gd name="connsiteY6-80" fmla="*/ 557212 h 1414462"/>
                  <a:gd name="connsiteX7-81" fmla="*/ 47625 w 52387"/>
                  <a:gd name="connsiteY7-82" fmla="*/ 809625 h 1414462"/>
                  <a:gd name="connsiteX8-83" fmla="*/ 42862 w 52387"/>
                  <a:gd name="connsiteY8-84" fmla="*/ 842962 h 1414462"/>
                  <a:gd name="connsiteX9-85" fmla="*/ 33337 w 52387"/>
                  <a:gd name="connsiteY9-86" fmla="*/ 881062 h 1414462"/>
                  <a:gd name="connsiteX10-87" fmla="*/ 28575 w 52387"/>
                  <a:gd name="connsiteY10-88" fmla="*/ 957262 h 1414462"/>
                  <a:gd name="connsiteX11-89" fmla="*/ 23812 w 52387"/>
                  <a:gd name="connsiteY11-90" fmla="*/ 1000125 h 1414462"/>
                  <a:gd name="connsiteX12-91" fmla="*/ 19050 w 52387"/>
                  <a:gd name="connsiteY12-92" fmla="*/ 1381125 h 1414462"/>
                  <a:gd name="connsiteX13-93" fmla="*/ 9525 w 52387"/>
                  <a:gd name="connsiteY13-94" fmla="*/ 1409700 h 1414462"/>
                  <a:gd name="connsiteX14-95" fmla="*/ 9525 w 52387"/>
                  <a:gd name="connsiteY14-96" fmla="*/ 1414462 h 1414462"/>
                  <a:gd name="connsiteX0-97" fmla="*/ 0 w 52387"/>
                  <a:gd name="connsiteY0-98" fmla="*/ 0 h 1414462"/>
                  <a:gd name="connsiteX1-99" fmla="*/ 28575 w 52387"/>
                  <a:gd name="connsiteY1-100" fmla="*/ 381000 h 1414462"/>
                  <a:gd name="connsiteX2-101" fmla="*/ 33337 w 52387"/>
                  <a:gd name="connsiteY2-102" fmla="*/ 395287 h 1414462"/>
                  <a:gd name="connsiteX3-103" fmla="*/ 42862 w 52387"/>
                  <a:gd name="connsiteY3-104" fmla="*/ 438150 h 1414462"/>
                  <a:gd name="connsiteX4-105" fmla="*/ 47625 w 52387"/>
                  <a:gd name="connsiteY4-106" fmla="*/ 509587 h 1414462"/>
                  <a:gd name="connsiteX5-107" fmla="*/ 52387 w 52387"/>
                  <a:gd name="connsiteY5-108" fmla="*/ 557212 h 1414462"/>
                  <a:gd name="connsiteX6-109" fmla="*/ 47625 w 52387"/>
                  <a:gd name="connsiteY6-110" fmla="*/ 809625 h 1414462"/>
                  <a:gd name="connsiteX7-111" fmla="*/ 42862 w 52387"/>
                  <a:gd name="connsiteY7-112" fmla="*/ 842962 h 1414462"/>
                  <a:gd name="connsiteX8-113" fmla="*/ 33337 w 52387"/>
                  <a:gd name="connsiteY8-114" fmla="*/ 881062 h 1414462"/>
                  <a:gd name="connsiteX9-115" fmla="*/ 28575 w 52387"/>
                  <a:gd name="connsiteY9-116" fmla="*/ 957262 h 1414462"/>
                  <a:gd name="connsiteX10-117" fmla="*/ 23812 w 52387"/>
                  <a:gd name="connsiteY10-118" fmla="*/ 1000125 h 1414462"/>
                  <a:gd name="connsiteX11-119" fmla="*/ 19050 w 52387"/>
                  <a:gd name="connsiteY11-120" fmla="*/ 1381125 h 1414462"/>
                  <a:gd name="connsiteX12-121" fmla="*/ 9525 w 52387"/>
                  <a:gd name="connsiteY12-122" fmla="*/ 1409700 h 1414462"/>
                  <a:gd name="connsiteX13-123" fmla="*/ 9525 w 52387"/>
                  <a:gd name="connsiteY13-124" fmla="*/ 1414462 h 1414462"/>
                  <a:gd name="connsiteX0-125" fmla="*/ 0 w 52387"/>
                  <a:gd name="connsiteY0-126" fmla="*/ 0 h 1414462"/>
                  <a:gd name="connsiteX1-127" fmla="*/ 33337 w 52387"/>
                  <a:gd name="connsiteY1-128" fmla="*/ 395287 h 1414462"/>
                  <a:gd name="connsiteX2-129" fmla="*/ 42862 w 52387"/>
                  <a:gd name="connsiteY2-130" fmla="*/ 438150 h 1414462"/>
                  <a:gd name="connsiteX3-131" fmla="*/ 47625 w 52387"/>
                  <a:gd name="connsiteY3-132" fmla="*/ 509587 h 1414462"/>
                  <a:gd name="connsiteX4-133" fmla="*/ 52387 w 52387"/>
                  <a:gd name="connsiteY4-134" fmla="*/ 557212 h 1414462"/>
                  <a:gd name="connsiteX5-135" fmla="*/ 47625 w 52387"/>
                  <a:gd name="connsiteY5-136" fmla="*/ 809625 h 1414462"/>
                  <a:gd name="connsiteX6-137" fmla="*/ 42862 w 52387"/>
                  <a:gd name="connsiteY6-138" fmla="*/ 842962 h 1414462"/>
                  <a:gd name="connsiteX7-139" fmla="*/ 33337 w 52387"/>
                  <a:gd name="connsiteY7-140" fmla="*/ 881062 h 1414462"/>
                  <a:gd name="connsiteX8-141" fmla="*/ 28575 w 52387"/>
                  <a:gd name="connsiteY8-142" fmla="*/ 957262 h 1414462"/>
                  <a:gd name="connsiteX9-143" fmla="*/ 23812 w 52387"/>
                  <a:gd name="connsiteY9-144" fmla="*/ 1000125 h 1414462"/>
                  <a:gd name="connsiteX10-145" fmla="*/ 19050 w 52387"/>
                  <a:gd name="connsiteY10-146" fmla="*/ 1381125 h 1414462"/>
                  <a:gd name="connsiteX11-147" fmla="*/ 9525 w 52387"/>
                  <a:gd name="connsiteY11-148" fmla="*/ 1409700 h 1414462"/>
                  <a:gd name="connsiteX12-149" fmla="*/ 9525 w 52387"/>
                  <a:gd name="connsiteY12-150" fmla="*/ 1414462 h 1414462"/>
                  <a:gd name="connsiteX0-151" fmla="*/ 0 w 52387"/>
                  <a:gd name="connsiteY0-152" fmla="*/ 0 h 1414462"/>
                  <a:gd name="connsiteX1-153" fmla="*/ 42862 w 52387"/>
                  <a:gd name="connsiteY1-154" fmla="*/ 438150 h 1414462"/>
                  <a:gd name="connsiteX2-155" fmla="*/ 47625 w 52387"/>
                  <a:gd name="connsiteY2-156" fmla="*/ 509587 h 1414462"/>
                  <a:gd name="connsiteX3-157" fmla="*/ 52387 w 52387"/>
                  <a:gd name="connsiteY3-158" fmla="*/ 557212 h 1414462"/>
                  <a:gd name="connsiteX4-159" fmla="*/ 47625 w 52387"/>
                  <a:gd name="connsiteY4-160" fmla="*/ 809625 h 1414462"/>
                  <a:gd name="connsiteX5-161" fmla="*/ 42862 w 52387"/>
                  <a:gd name="connsiteY5-162" fmla="*/ 842962 h 1414462"/>
                  <a:gd name="connsiteX6-163" fmla="*/ 33337 w 52387"/>
                  <a:gd name="connsiteY6-164" fmla="*/ 881062 h 1414462"/>
                  <a:gd name="connsiteX7-165" fmla="*/ 28575 w 52387"/>
                  <a:gd name="connsiteY7-166" fmla="*/ 957262 h 1414462"/>
                  <a:gd name="connsiteX8-167" fmla="*/ 23812 w 52387"/>
                  <a:gd name="connsiteY8-168" fmla="*/ 1000125 h 1414462"/>
                  <a:gd name="connsiteX9-169" fmla="*/ 19050 w 52387"/>
                  <a:gd name="connsiteY9-170" fmla="*/ 1381125 h 1414462"/>
                  <a:gd name="connsiteX10-171" fmla="*/ 9525 w 52387"/>
                  <a:gd name="connsiteY10-172" fmla="*/ 1409700 h 1414462"/>
                  <a:gd name="connsiteX11-173" fmla="*/ 9525 w 52387"/>
                  <a:gd name="connsiteY11-174" fmla="*/ 1414462 h 1414462"/>
                  <a:gd name="connsiteX0-175" fmla="*/ 0 w 53287"/>
                  <a:gd name="connsiteY0-176" fmla="*/ 0 h 1414462"/>
                  <a:gd name="connsiteX1-177" fmla="*/ 47625 w 53287"/>
                  <a:gd name="connsiteY1-178" fmla="*/ 509587 h 1414462"/>
                  <a:gd name="connsiteX2-179" fmla="*/ 52387 w 53287"/>
                  <a:gd name="connsiteY2-180" fmla="*/ 557212 h 1414462"/>
                  <a:gd name="connsiteX3-181" fmla="*/ 47625 w 53287"/>
                  <a:gd name="connsiteY3-182" fmla="*/ 809625 h 1414462"/>
                  <a:gd name="connsiteX4-183" fmla="*/ 42862 w 53287"/>
                  <a:gd name="connsiteY4-184" fmla="*/ 842962 h 1414462"/>
                  <a:gd name="connsiteX5-185" fmla="*/ 33337 w 53287"/>
                  <a:gd name="connsiteY5-186" fmla="*/ 881062 h 1414462"/>
                  <a:gd name="connsiteX6-187" fmla="*/ 28575 w 53287"/>
                  <a:gd name="connsiteY6-188" fmla="*/ 957262 h 1414462"/>
                  <a:gd name="connsiteX7-189" fmla="*/ 23812 w 53287"/>
                  <a:gd name="connsiteY7-190" fmla="*/ 1000125 h 1414462"/>
                  <a:gd name="connsiteX8-191" fmla="*/ 19050 w 53287"/>
                  <a:gd name="connsiteY8-192" fmla="*/ 1381125 h 1414462"/>
                  <a:gd name="connsiteX9-193" fmla="*/ 9525 w 53287"/>
                  <a:gd name="connsiteY9-194" fmla="*/ 1409700 h 1414462"/>
                  <a:gd name="connsiteX10-195" fmla="*/ 9525 w 53287"/>
                  <a:gd name="connsiteY10-196" fmla="*/ 1414462 h 1414462"/>
                  <a:gd name="connsiteX0-197" fmla="*/ 0 w 51336"/>
                  <a:gd name="connsiteY0-198" fmla="*/ 0 h 1414462"/>
                  <a:gd name="connsiteX1-199" fmla="*/ 47625 w 51336"/>
                  <a:gd name="connsiteY1-200" fmla="*/ 509587 h 1414462"/>
                  <a:gd name="connsiteX2-201" fmla="*/ 47625 w 51336"/>
                  <a:gd name="connsiteY2-202" fmla="*/ 809625 h 1414462"/>
                  <a:gd name="connsiteX3-203" fmla="*/ 42862 w 51336"/>
                  <a:gd name="connsiteY3-204" fmla="*/ 842962 h 1414462"/>
                  <a:gd name="connsiteX4-205" fmla="*/ 33337 w 51336"/>
                  <a:gd name="connsiteY4-206" fmla="*/ 881062 h 1414462"/>
                  <a:gd name="connsiteX5-207" fmla="*/ 28575 w 51336"/>
                  <a:gd name="connsiteY5-208" fmla="*/ 957262 h 1414462"/>
                  <a:gd name="connsiteX6-209" fmla="*/ 23812 w 51336"/>
                  <a:gd name="connsiteY6-210" fmla="*/ 1000125 h 1414462"/>
                  <a:gd name="connsiteX7-211" fmla="*/ 19050 w 51336"/>
                  <a:gd name="connsiteY7-212" fmla="*/ 1381125 h 1414462"/>
                  <a:gd name="connsiteX8-213" fmla="*/ 9525 w 51336"/>
                  <a:gd name="connsiteY8-214" fmla="*/ 1409700 h 1414462"/>
                  <a:gd name="connsiteX9-215" fmla="*/ 9525 w 51336"/>
                  <a:gd name="connsiteY9-216" fmla="*/ 1414462 h 1414462"/>
                  <a:gd name="connsiteX0-217" fmla="*/ 0 w 50235"/>
                  <a:gd name="connsiteY0-218" fmla="*/ 0 h 1414462"/>
                  <a:gd name="connsiteX1-219" fmla="*/ 47625 w 50235"/>
                  <a:gd name="connsiteY1-220" fmla="*/ 509587 h 1414462"/>
                  <a:gd name="connsiteX2-221" fmla="*/ 42862 w 50235"/>
                  <a:gd name="connsiteY2-222" fmla="*/ 842962 h 1414462"/>
                  <a:gd name="connsiteX3-223" fmla="*/ 33337 w 50235"/>
                  <a:gd name="connsiteY3-224" fmla="*/ 881062 h 1414462"/>
                  <a:gd name="connsiteX4-225" fmla="*/ 28575 w 50235"/>
                  <a:gd name="connsiteY4-226" fmla="*/ 957262 h 1414462"/>
                  <a:gd name="connsiteX5-227" fmla="*/ 23812 w 50235"/>
                  <a:gd name="connsiteY5-228" fmla="*/ 1000125 h 1414462"/>
                  <a:gd name="connsiteX6-229" fmla="*/ 19050 w 50235"/>
                  <a:gd name="connsiteY6-230" fmla="*/ 1381125 h 1414462"/>
                  <a:gd name="connsiteX7-231" fmla="*/ 9525 w 50235"/>
                  <a:gd name="connsiteY7-232" fmla="*/ 1409700 h 1414462"/>
                  <a:gd name="connsiteX8-233" fmla="*/ 9525 w 50235"/>
                  <a:gd name="connsiteY8-234" fmla="*/ 1414462 h 1414462"/>
                  <a:gd name="connsiteX0-235" fmla="*/ 0 w 48749"/>
                  <a:gd name="connsiteY0-236" fmla="*/ 0 h 1414462"/>
                  <a:gd name="connsiteX1-237" fmla="*/ 47625 w 48749"/>
                  <a:gd name="connsiteY1-238" fmla="*/ 509587 h 1414462"/>
                  <a:gd name="connsiteX2-239" fmla="*/ 33337 w 48749"/>
                  <a:gd name="connsiteY2-240" fmla="*/ 881062 h 1414462"/>
                  <a:gd name="connsiteX3-241" fmla="*/ 28575 w 48749"/>
                  <a:gd name="connsiteY3-242" fmla="*/ 957262 h 1414462"/>
                  <a:gd name="connsiteX4-243" fmla="*/ 23812 w 48749"/>
                  <a:gd name="connsiteY4-244" fmla="*/ 1000125 h 1414462"/>
                  <a:gd name="connsiteX5-245" fmla="*/ 19050 w 48749"/>
                  <a:gd name="connsiteY5-246" fmla="*/ 1381125 h 1414462"/>
                  <a:gd name="connsiteX6-247" fmla="*/ 9525 w 48749"/>
                  <a:gd name="connsiteY6-248" fmla="*/ 1409700 h 1414462"/>
                  <a:gd name="connsiteX7-249" fmla="*/ 9525 w 48749"/>
                  <a:gd name="connsiteY7-250" fmla="*/ 1414462 h 1414462"/>
                  <a:gd name="connsiteX0-251" fmla="*/ 0 w 48358"/>
                  <a:gd name="connsiteY0-252" fmla="*/ 0 h 1414462"/>
                  <a:gd name="connsiteX1-253" fmla="*/ 47625 w 48358"/>
                  <a:gd name="connsiteY1-254" fmla="*/ 509587 h 1414462"/>
                  <a:gd name="connsiteX2-255" fmla="*/ 28575 w 48358"/>
                  <a:gd name="connsiteY2-256" fmla="*/ 957262 h 1414462"/>
                  <a:gd name="connsiteX3-257" fmla="*/ 23812 w 48358"/>
                  <a:gd name="connsiteY3-258" fmla="*/ 1000125 h 1414462"/>
                  <a:gd name="connsiteX4-259" fmla="*/ 19050 w 48358"/>
                  <a:gd name="connsiteY4-260" fmla="*/ 1381125 h 1414462"/>
                  <a:gd name="connsiteX5-261" fmla="*/ 9525 w 48358"/>
                  <a:gd name="connsiteY5-262" fmla="*/ 1409700 h 1414462"/>
                  <a:gd name="connsiteX6-263" fmla="*/ 9525 w 48358"/>
                  <a:gd name="connsiteY6-264" fmla="*/ 1414462 h 1414462"/>
                  <a:gd name="connsiteX0-265" fmla="*/ 0 w 48082"/>
                  <a:gd name="connsiteY0-266" fmla="*/ 0 h 1414462"/>
                  <a:gd name="connsiteX1-267" fmla="*/ 47625 w 48082"/>
                  <a:gd name="connsiteY1-268" fmla="*/ 509587 h 1414462"/>
                  <a:gd name="connsiteX2-269" fmla="*/ 23812 w 48082"/>
                  <a:gd name="connsiteY2-270" fmla="*/ 1000125 h 1414462"/>
                  <a:gd name="connsiteX3-271" fmla="*/ 19050 w 48082"/>
                  <a:gd name="connsiteY3-272" fmla="*/ 1381125 h 1414462"/>
                  <a:gd name="connsiteX4-273" fmla="*/ 9525 w 48082"/>
                  <a:gd name="connsiteY4-274" fmla="*/ 1409700 h 1414462"/>
                  <a:gd name="connsiteX5-275" fmla="*/ 9525 w 48082"/>
                  <a:gd name="connsiteY5-276" fmla="*/ 1414462 h 1414462"/>
                  <a:gd name="connsiteX0-277" fmla="*/ 0 w 47898"/>
                  <a:gd name="connsiteY0-278" fmla="*/ 0 h 1453461"/>
                  <a:gd name="connsiteX1-279" fmla="*/ 47625 w 47898"/>
                  <a:gd name="connsiteY1-280" fmla="*/ 509587 h 1453461"/>
                  <a:gd name="connsiteX2-281" fmla="*/ 19050 w 47898"/>
                  <a:gd name="connsiteY2-282" fmla="*/ 1381125 h 1453461"/>
                  <a:gd name="connsiteX3-283" fmla="*/ 9525 w 47898"/>
                  <a:gd name="connsiteY3-284" fmla="*/ 1409700 h 1453461"/>
                  <a:gd name="connsiteX4-285" fmla="*/ 9525 w 47898"/>
                  <a:gd name="connsiteY4-286" fmla="*/ 1414462 h 1453461"/>
                  <a:gd name="connsiteX0-287" fmla="*/ 0 w 47679"/>
                  <a:gd name="connsiteY0-288" fmla="*/ 0 h 1477622"/>
                  <a:gd name="connsiteX1-289" fmla="*/ 47625 w 47679"/>
                  <a:gd name="connsiteY1-290" fmla="*/ 509587 h 1477622"/>
                  <a:gd name="connsiteX2-291" fmla="*/ 9525 w 47679"/>
                  <a:gd name="connsiteY2-292" fmla="*/ 1409700 h 1477622"/>
                  <a:gd name="connsiteX3-293" fmla="*/ 9525 w 47679"/>
                  <a:gd name="connsiteY3-294" fmla="*/ 1414462 h 1477622"/>
                  <a:gd name="connsiteX0-295" fmla="*/ 0 w 47679"/>
                  <a:gd name="connsiteY0-296" fmla="*/ 0 h 1409700"/>
                  <a:gd name="connsiteX1-297" fmla="*/ 47625 w 47679"/>
                  <a:gd name="connsiteY1-298" fmla="*/ 509587 h 1409700"/>
                  <a:gd name="connsiteX2-299" fmla="*/ 9525 w 47679"/>
                  <a:gd name="connsiteY2-300" fmla="*/ 1409700 h 1409700"/>
                  <a:gd name="connsiteX0-301" fmla="*/ 0 w 47679"/>
                  <a:gd name="connsiteY0-302" fmla="*/ 0 h 1409700"/>
                  <a:gd name="connsiteX1-303" fmla="*/ 47625 w 47679"/>
                  <a:gd name="connsiteY1-304" fmla="*/ 509587 h 1409700"/>
                  <a:gd name="connsiteX2-305" fmla="*/ 9525 w 47679"/>
                  <a:gd name="connsiteY2-306" fmla="*/ 1409700 h 1409700"/>
                  <a:gd name="connsiteX0-307" fmla="*/ 19109 w 29437"/>
                  <a:gd name="connsiteY0-308" fmla="*/ 0 h 1409700"/>
                  <a:gd name="connsiteX1-309" fmla="*/ 59 w 29437"/>
                  <a:gd name="connsiteY1-310" fmla="*/ 563562 h 1409700"/>
                  <a:gd name="connsiteX2-311" fmla="*/ 28634 w 29437"/>
                  <a:gd name="connsiteY2-312" fmla="*/ 1409700 h 14097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9437" h="1409700">
                    <a:moveTo>
                      <a:pt x="19109" y="0"/>
                    </a:moveTo>
                    <a:cubicBezTo>
                      <a:pt x="29031" y="106164"/>
                      <a:pt x="-1528" y="328612"/>
                      <a:pt x="59" y="563562"/>
                    </a:cubicBezTo>
                    <a:cubicBezTo>
                      <a:pt x="1647" y="798512"/>
                      <a:pt x="34984" y="1258888"/>
                      <a:pt x="28634" y="1409700"/>
                    </a:cubicBezTo>
                  </a:path>
                </a:pathLst>
              </a:custGeom>
              <a:noFill/>
              <a:ln w="1905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 flipV="1">
                <a:off x="838200" y="2891922"/>
                <a:ext cx="3654002" cy="191987"/>
              </a:xfrm>
              <a:custGeom>
                <a:avLst/>
                <a:gdLst>
                  <a:gd name="connsiteX0" fmla="*/ 0 w 3721100"/>
                  <a:gd name="connsiteY0" fmla="*/ 73867 h 92917"/>
                  <a:gd name="connsiteX1" fmla="*/ 177800 w 3721100"/>
                  <a:gd name="connsiteY1" fmla="*/ 86567 h 92917"/>
                  <a:gd name="connsiteX2" fmla="*/ 285750 w 3721100"/>
                  <a:gd name="connsiteY2" fmla="*/ 92917 h 92917"/>
                  <a:gd name="connsiteX3" fmla="*/ 1714500 w 3721100"/>
                  <a:gd name="connsiteY3" fmla="*/ 80217 h 92917"/>
                  <a:gd name="connsiteX4" fmla="*/ 1936750 w 3721100"/>
                  <a:gd name="connsiteY4" fmla="*/ 73867 h 92917"/>
                  <a:gd name="connsiteX5" fmla="*/ 2025650 w 3721100"/>
                  <a:gd name="connsiteY5" fmla="*/ 67517 h 92917"/>
                  <a:gd name="connsiteX6" fmla="*/ 2362200 w 3721100"/>
                  <a:gd name="connsiteY6" fmla="*/ 54817 h 92917"/>
                  <a:gd name="connsiteX7" fmla="*/ 2451100 w 3721100"/>
                  <a:gd name="connsiteY7" fmla="*/ 48467 h 92917"/>
                  <a:gd name="connsiteX8" fmla="*/ 2641600 w 3721100"/>
                  <a:gd name="connsiteY8" fmla="*/ 35767 h 92917"/>
                  <a:gd name="connsiteX9" fmla="*/ 2889250 w 3721100"/>
                  <a:gd name="connsiteY9" fmla="*/ 29417 h 92917"/>
                  <a:gd name="connsiteX10" fmla="*/ 3200400 w 3721100"/>
                  <a:gd name="connsiteY10" fmla="*/ 16717 h 92917"/>
                  <a:gd name="connsiteX11" fmla="*/ 3695700 w 3721100"/>
                  <a:gd name="connsiteY11" fmla="*/ 16717 h 92917"/>
                  <a:gd name="connsiteX12" fmla="*/ 3721100 w 3721100"/>
                  <a:gd name="connsiteY12" fmla="*/ 23067 h 92917"/>
                  <a:gd name="connsiteX0-1" fmla="*/ 0 w 3721100"/>
                  <a:gd name="connsiteY0-2" fmla="*/ 57150 h 76200"/>
                  <a:gd name="connsiteX1-3" fmla="*/ 177800 w 3721100"/>
                  <a:gd name="connsiteY1-4" fmla="*/ 69850 h 76200"/>
                  <a:gd name="connsiteX2-5" fmla="*/ 285750 w 3721100"/>
                  <a:gd name="connsiteY2-6" fmla="*/ 76200 h 76200"/>
                  <a:gd name="connsiteX3-7" fmla="*/ 1714500 w 3721100"/>
                  <a:gd name="connsiteY3-8" fmla="*/ 63500 h 76200"/>
                  <a:gd name="connsiteX4-9" fmla="*/ 1936750 w 3721100"/>
                  <a:gd name="connsiteY4-10" fmla="*/ 57150 h 76200"/>
                  <a:gd name="connsiteX5-11" fmla="*/ 2025650 w 3721100"/>
                  <a:gd name="connsiteY5-12" fmla="*/ 50800 h 76200"/>
                  <a:gd name="connsiteX6-13" fmla="*/ 2362200 w 3721100"/>
                  <a:gd name="connsiteY6-14" fmla="*/ 38100 h 76200"/>
                  <a:gd name="connsiteX7-15" fmla="*/ 2451100 w 3721100"/>
                  <a:gd name="connsiteY7-16" fmla="*/ 31750 h 76200"/>
                  <a:gd name="connsiteX8-17" fmla="*/ 2641600 w 3721100"/>
                  <a:gd name="connsiteY8-18" fmla="*/ 19050 h 76200"/>
                  <a:gd name="connsiteX9-19" fmla="*/ 2889250 w 3721100"/>
                  <a:gd name="connsiteY9-20" fmla="*/ 12700 h 76200"/>
                  <a:gd name="connsiteX10-21" fmla="*/ 3200400 w 3721100"/>
                  <a:gd name="connsiteY10-22" fmla="*/ 0 h 76200"/>
                  <a:gd name="connsiteX11-23" fmla="*/ 3721100 w 3721100"/>
                  <a:gd name="connsiteY11-24" fmla="*/ 6350 h 76200"/>
                  <a:gd name="connsiteX0-25" fmla="*/ 0 w 3721100"/>
                  <a:gd name="connsiteY0-26" fmla="*/ 50800 h 69850"/>
                  <a:gd name="connsiteX1-27" fmla="*/ 177800 w 3721100"/>
                  <a:gd name="connsiteY1-28" fmla="*/ 63500 h 69850"/>
                  <a:gd name="connsiteX2-29" fmla="*/ 285750 w 3721100"/>
                  <a:gd name="connsiteY2-30" fmla="*/ 69850 h 69850"/>
                  <a:gd name="connsiteX3-31" fmla="*/ 1714500 w 3721100"/>
                  <a:gd name="connsiteY3-32" fmla="*/ 57150 h 69850"/>
                  <a:gd name="connsiteX4-33" fmla="*/ 1936750 w 3721100"/>
                  <a:gd name="connsiteY4-34" fmla="*/ 50800 h 69850"/>
                  <a:gd name="connsiteX5-35" fmla="*/ 2025650 w 3721100"/>
                  <a:gd name="connsiteY5-36" fmla="*/ 44450 h 69850"/>
                  <a:gd name="connsiteX6-37" fmla="*/ 2362200 w 3721100"/>
                  <a:gd name="connsiteY6-38" fmla="*/ 31750 h 69850"/>
                  <a:gd name="connsiteX7-39" fmla="*/ 2451100 w 3721100"/>
                  <a:gd name="connsiteY7-40" fmla="*/ 25400 h 69850"/>
                  <a:gd name="connsiteX8-41" fmla="*/ 2641600 w 3721100"/>
                  <a:gd name="connsiteY8-42" fmla="*/ 12700 h 69850"/>
                  <a:gd name="connsiteX9-43" fmla="*/ 2889250 w 3721100"/>
                  <a:gd name="connsiteY9-44" fmla="*/ 6350 h 69850"/>
                  <a:gd name="connsiteX10-45" fmla="*/ 3721100 w 3721100"/>
                  <a:gd name="connsiteY10-46" fmla="*/ 0 h 69850"/>
                  <a:gd name="connsiteX0-47" fmla="*/ 0 w 3721100"/>
                  <a:gd name="connsiteY0-48" fmla="*/ 50800 h 69850"/>
                  <a:gd name="connsiteX1-49" fmla="*/ 177800 w 3721100"/>
                  <a:gd name="connsiteY1-50" fmla="*/ 63500 h 69850"/>
                  <a:gd name="connsiteX2-51" fmla="*/ 285750 w 3721100"/>
                  <a:gd name="connsiteY2-52" fmla="*/ 69850 h 69850"/>
                  <a:gd name="connsiteX3-53" fmla="*/ 1714500 w 3721100"/>
                  <a:gd name="connsiteY3-54" fmla="*/ 57150 h 69850"/>
                  <a:gd name="connsiteX4-55" fmla="*/ 1936750 w 3721100"/>
                  <a:gd name="connsiteY4-56" fmla="*/ 50800 h 69850"/>
                  <a:gd name="connsiteX5-57" fmla="*/ 2025650 w 3721100"/>
                  <a:gd name="connsiteY5-58" fmla="*/ 44450 h 69850"/>
                  <a:gd name="connsiteX6-59" fmla="*/ 2362200 w 3721100"/>
                  <a:gd name="connsiteY6-60" fmla="*/ 31750 h 69850"/>
                  <a:gd name="connsiteX7-61" fmla="*/ 2451100 w 3721100"/>
                  <a:gd name="connsiteY7-62" fmla="*/ 25400 h 69850"/>
                  <a:gd name="connsiteX8-63" fmla="*/ 2641600 w 3721100"/>
                  <a:gd name="connsiteY8-64" fmla="*/ 12700 h 69850"/>
                  <a:gd name="connsiteX9-65" fmla="*/ 3721100 w 3721100"/>
                  <a:gd name="connsiteY9-66" fmla="*/ 0 h 69850"/>
                  <a:gd name="connsiteX0-67" fmla="*/ 0 w 3721100"/>
                  <a:gd name="connsiteY0-68" fmla="*/ 50800 h 69850"/>
                  <a:gd name="connsiteX1-69" fmla="*/ 177800 w 3721100"/>
                  <a:gd name="connsiteY1-70" fmla="*/ 63500 h 69850"/>
                  <a:gd name="connsiteX2-71" fmla="*/ 285750 w 3721100"/>
                  <a:gd name="connsiteY2-72" fmla="*/ 69850 h 69850"/>
                  <a:gd name="connsiteX3-73" fmla="*/ 1714500 w 3721100"/>
                  <a:gd name="connsiteY3-74" fmla="*/ 57150 h 69850"/>
                  <a:gd name="connsiteX4-75" fmla="*/ 1936750 w 3721100"/>
                  <a:gd name="connsiteY4-76" fmla="*/ 50800 h 69850"/>
                  <a:gd name="connsiteX5-77" fmla="*/ 2025650 w 3721100"/>
                  <a:gd name="connsiteY5-78" fmla="*/ 44450 h 69850"/>
                  <a:gd name="connsiteX6-79" fmla="*/ 2362200 w 3721100"/>
                  <a:gd name="connsiteY6-80" fmla="*/ 31750 h 69850"/>
                  <a:gd name="connsiteX7-81" fmla="*/ 2451100 w 3721100"/>
                  <a:gd name="connsiteY7-82" fmla="*/ 25400 h 69850"/>
                  <a:gd name="connsiteX8-83" fmla="*/ 3721100 w 3721100"/>
                  <a:gd name="connsiteY8-84" fmla="*/ 0 h 69850"/>
                  <a:gd name="connsiteX0-85" fmla="*/ 0 w 3721100"/>
                  <a:gd name="connsiteY0-86" fmla="*/ 50800 h 69850"/>
                  <a:gd name="connsiteX1-87" fmla="*/ 177800 w 3721100"/>
                  <a:gd name="connsiteY1-88" fmla="*/ 63500 h 69850"/>
                  <a:gd name="connsiteX2-89" fmla="*/ 285750 w 3721100"/>
                  <a:gd name="connsiteY2-90" fmla="*/ 69850 h 69850"/>
                  <a:gd name="connsiteX3-91" fmla="*/ 1714500 w 3721100"/>
                  <a:gd name="connsiteY3-92" fmla="*/ 57150 h 69850"/>
                  <a:gd name="connsiteX4-93" fmla="*/ 1936750 w 3721100"/>
                  <a:gd name="connsiteY4-94" fmla="*/ 50800 h 69850"/>
                  <a:gd name="connsiteX5-95" fmla="*/ 2025650 w 3721100"/>
                  <a:gd name="connsiteY5-96" fmla="*/ 44450 h 69850"/>
                  <a:gd name="connsiteX6-97" fmla="*/ 2362200 w 3721100"/>
                  <a:gd name="connsiteY6-98" fmla="*/ 31750 h 69850"/>
                  <a:gd name="connsiteX7-99" fmla="*/ 3721100 w 3721100"/>
                  <a:gd name="connsiteY7-100" fmla="*/ 0 h 69850"/>
                  <a:gd name="connsiteX0-101" fmla="*/ 0 w 3721100"/>
                  <a:gd name="connsiteY0-102" fmla="*/ 50800 h 69850"/>
                  <a:gd name="connsiteX1-103" fmla="*/ 177800 w 3721100"/>
                  <a:gd name="connsiteY1-104" fmla="*/ 63500 h 69850"/>
                  <a:gd name="connsiteX2-105" fmla="*/ 285750 w 3721100"/>
                  <a:gd name="connsiteY2-106" fmla="*/ 69850 h 69850"/>
                  <a:gd name="connsiteX3-107" fmla="*/ 1714500 w 3721100"/>
                  <a:gd name="connsiteY3-108" fmla="*/ 57150 h 69850"/>
                  <a:gd name="connsiteX4-109" fmla="*/ 1936750 w 3721100"/>
                  <a:gd name="connsiteY4-110" fmla="*/ 50800 h 69850"/>
                  <a:gd name="connsiteX5-111" fmla="*/ 2025650 w 3721100"/>
                  <a:gd name="connsiteY5-112" fmla="*/ 44450 h 69850"/>
                  <a:gd name="connsiteX6-113" fmla="*/ 3721100 w 3721100"/>
                  <a:gd name="connsiteY6-114" fmla="*/ 0 h 69850"/>
                  <a:gd name="connsiteX0-115" fmla="*/ 0 w 3721100"/>
                  <a:gd name="connsiteY0-116" fmla="*/ 50800 h 69850"/>
                  <a:gd name="connsiteX1-117" fmla="*/ 177800 w 3721100"/>
                  <a:gd name="connsiteY1-118" fmla="*/ 63500 h 69850"/>
                  <a:gd name="connsiteX2-119" fmla="*/ 285750 w 3721100"/>
                  <a:gd name="connsiteY2-120" fmla="*/ 69850 h 69850"/>
                  <a:gd name="connsiteX3-121" fmla="*/ 1714500 w 3721100"/>
                  <a:gd name="connsiteY3-122" fmla="*/ 57150 h 69850"/>
                  <a:gd name="connsiteX4-123" fmla="*/ 1936750 w 3721100"/>
                  <a:gd name="connsiteY4-124" fmla="*/ 50800 h 69850"/>
                  <a:gd name="connsiteX5-125" fmla="*/ 3721100 w 3721100"/>
                  <a:gd name="connsiteY5-126" fmla="*/ 0 h 69850"/>
                  <a:gd name="connsiteX0-127" fmla="*/ 0 w 3721100"/>
                  <a:gd name="connsiteY0-128" fmla="*/ 50800 h 69850"/>
                  <a:gd name="connsiteX1-129" fmla="*/ 177800 w 3721100"/>
                  <a:gd name="connsiteY1-130" fmla="*/ 63500 h 69850"/>
                  <a:gd name="connsiteX2-131" fmla="*/ 285750 w 3721100"/>
                  <a:gd name="connsiteY2-132" fmla="*/ 69850 h 69850"/>
                  <a:gd name="connsiteX3-133" fmla="*/ 1714500 w 3721100"/>
                  <a:gd name="connsiteY3-134" fmla="*/ 57150 h 69850"/>
                  <a:gd name="connsiteX4-135" fmla="*/ 3721100 w 3721100"/>
                  <a:gd name="connsiteY4-136" fmla="*/ 0 h 69850"/>
                  <a:gd name="connsiteX0-137" fmla="*/ 0 w 3721100"/>
                  <a:gd name="connsiteY0-138" fmla="*/ 50800 h 63500"/>
                  <a:gd name="connsiteX1-139" fmla="*/ 177800 w 3721100"/>
                  <a:gd name="connsiteY1-140" fmla="*/ 63500 h 63500"/>
                  <a:gd name="connsiteX2-141" fmla="*/ 1714500 w 3721100"/>
                  <a:gd name="connsiteY2-142" fmla="*/ 57150 h 63500"/>
                  <a:gd name="connsiteX3-143" fmla="*/ 3721100 w 3721100"/>
                  <a:gd name="connsiteY3-144" fmla="*/ 0 h 63500"/>
                  <a:gd name="connsiteX0-145" fmla="*/ 0 w 3721100"/>
                  <a:gd name="connsiteY0-146" fmla="*/ 50800 h 57150"/>
                  <a:gd name="connsiteX1-147" fmla="*/ 1714500 w 3721100"/>
                  <a:gd name="connsiteY1-148" fmla="*/ 57150 h 57150"/>
                  <a:gd name="connsiteX2-149" fmla="*/ 3721100 w 3721100"/>
                  <a:gd name="connsiteY2-150" fmla="*/ 0 h 57150"/>
                  <a:gd name="connsiteX0-151" fmla="*/ 0 w 3721100"/>
                  <a:gd name="connsiteY0-152" fmla="*/ 50800 h 66675"/>
                  <a:gd name="connsiteX1-153" fmla="*/ 1758950 w 3721100"/>
                  <a:gd name="connsiteY1-154" fmla="*/ 66675 h 66675"/>
                  <a:gd name="connsiteX2-155" fmla="*/ 3721100 w 3721100"/>
                  <a:gd name="connsiteY2-156" fmla="*/ 0 h 66675"/>
                  <a:gd name="connsiteX0-157" fmla="*/ 0 w 3689350"/>
                  <a:gd name="connsiteY0-158" fmla="*/ 19050 h 34925"/>
                  <a:gd name="connsiteX1-159" fmla="*/ 1758950 w 3689350"/>
                  <a:gd name="connsiteY1-160" fmla="*/ 34925 h 34925"/>
                  <a:gd name="connsiteX2-161" fmla="*/ 3689350 w 3689350"/>
                  <a:gd name="connsiteY2-162" fmla="*/ 0 h 34925"/>
                  <a:gd name="connsiteX0-163" fmla="*/ 0 w 3651250"/>
                  <a:gd name="connsiteY0-164" fmla="*/ 44450 h 62088"/>
                  <a:gd name="connsiteX1-165" fmla="*/ 1758950 w 3651250"/>
                  <a:gd name="connsiteY1-166" fmla="*/ 60325 h 62088"/>
                  <a:gd name="connsiteX2-167" fmla="*/ 3651250 w 3651250"/>
                  <a:gd name="connsiteY2-168" fmla="*/ 0 h 62088"/>
                  <a:gd name="connsiteX0-169" fmla="*/ 0 w 3670300"/>
                  <a:gd name="connsiteY0-170" fmla="*/ 39687 h 61555"/>
                  <a:gd name="connsiteX1-171" fmla="*/ 1778000 w 3670300"/>
                  <a:gd name="connsiteY1-172" fmla="*/ 60325 h 61555"/>
                  <a:gd name="connsiteX2-173" fmla="*/ 3670300 w 3670300"/>
                  <a:gd name="connsiteY2-174" fmla="*/ 0 h 61555"/>
                  <a:gd name="connsiteX0-175" fmla="*/ 0 w 3686968"/>
                  <a:gd name="connsiteY0-176" fmla="*/ 42068 h 64054"/>
                  <a:gd name="connsiteX1-177" fmla="*/ 1778000 w 3686968"/>
                  <a:gd name="connsiteY1-178" fmla="*/ 62706 h 64054"/>
                  <a:gd name="connsiteX2-179" fmla="*/ 3686968 w 3686968"/>
                  <a:gd name="connsiteY2-180" fmla="*/ 0 h 6405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3686968" h="64054">
                    <a:moveTo>
                      <a:pt x="0" y="42068"/>
                    </a:moveTo>
                    <a:cubicBezTo>
                      <a:pt x="586317" y="47360"/>
                      <a:pt x="1163505" y="69717"/>
                      <a:pt x="1778000" y="62706"/>
                    </a:cubicBezTo>
                    <a:cubicBezTo>
                      <a:pt x="2392495" y="55695"/>
                      <a:pt x="3018101" y="19050"/>
                      <a:pt x="3686968" y="0"/>
                    </a:cubicBezTo>
                  </a:path>
                </a:pathLst>
              </a:custGeom>
              <a:noFill/>
              <a:ln w="1905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886552" y="1763284"/>
                <a:ext cx="19541" cy="1418066"/>
              </a:xfrm>
              <a:custGeom>
                <a:avLst/>
                <a:gdLst>
                  <a:gd name="connsiteX0" fmla="*/ 12700 w 38803"/>
                  <a:gd name="connsiteY0" fmla="*/ 0 h 1454150"/>
                  <a:gd name="connsiteX1" fmla="*/ 6350 w 38803"/>
                  <a:gd name="connsiteY1" fmla="*/ 838200 h 1454150"/>
                  <a:gd name="connsiteX2" fmla="*/ 0 w 38803"/>
                  <a:gd name="connsiteY2" fmla="*/ 863600 h 1454150"/>
                  <a:gd name="connsiteX3" fmla="*/ 6350 w 38803"/>
                  <a:gd name="connsiteY3" fmla="*/ 1263650 h 1454150"/>
                  <a:gd name="connsiteX4" fmla="*/ 12700 w 38803"/>
                  <a:gd name="connsiteY4" fmla="*/ 1289050 h 1454150"/>
                  <a:gd name="connsiteX5" fmla="*/ 31750 w 38803"/>
                  <a:gd name="connsiteY5" fmla="*/ 1377950 h 1454150"/>
                  <a:gd name="connsiteX6" fmla="*/ 38100 w 38803"/>
                  <a:gd name="connsiteY6" fmla="*/ 1397000 h 1454150"/>
                  <a:gd name="connsiteX7" fmla="*/ 38100 w 38803"/>
                  <a:gd name="connsiteY7" fmla="*/ 1454150 h 1454150"/>
                  <a:gd name="connsiteX0-1" fmla="*/ 12700 w 38803"/>
                  <a:gd name="connsiteY0-2" fmla="*/ 0 h 1454150"/>
                  <a:gd name="connsiteX1-3" fmla="*/ 6350 w 38803"/>
                  <a:gd name="connsiteY1-4" fmla="*/ 838200 h 1454150"/>
                  <a:gd name="connsiteX2-5" fmla="*/ 0 w 38803"/>
                  <a:gd name="connsiteY2-6" fmla="*/ 863600 h 1454150"/>
                  <a:gd name="connsiteX3-7" fmla="*/ 6350 w 38803"/>
                  <a:gd name="connsiteY3-8" fmla="*/ 1263650 h 1454150"/>
                  <a:gd name="connsiteX4-9" fmla="*/ 31750 w 38803"/>
                  <a:gd name="connsiteY4-10" fmla="*/ 1377950 h 1454150"/>
                  <a:gd name="connsiteX5-11" fmla="*/ 38100 w 38803"/>
                  <a:gd name="connsiteY5-12" fmla="*/ 1397000 h 1454150"/>
                  <a:gd name="connsiteX6-13" fmla="*/ 38100 w 38803"/>
                  <a:gd name="connsiteY6-14" fmla="*/ 1454150 h 1454150"/>
                  <a:gd name="connsiteX0-15" fmla="*/ 13708 w 39811"/>
                  <a:gd name="connsiteY0-16" fmla="*/ 0 h 1454150"/>
                  <a:gd name="connsiteX1-17" fmla="*/ 7358 w 39811"/>
                  <a:gd name="connsiteY1-18" fmla="*/ 838200 h 1454150"/>
                  <a:gd name="connsiteX2-19" fmla="*/ 1008 w 39811"/>
                  <a:gd name="connsiteY2-20" fmla="*/ 863600 h 1454150"/>
                  <a:gd name="connsiteX3-21" fmla="*/ 32758 w 39811"/>
                  <a:gd name="connsiteY3-22" fmla="*/ 1377950 h 1454150"/>
                  <a:gd name="connsiteX4-23" fmla="*/ 39108 w 39811"/>
                  <a:gd name="connsiteY4-24" fmla="*/ 1397000 h 1454150"/>
                  <a:gd name="connsiteX5-25" fmla="*/ 39108 w 39811"/>
                  <a:gd name="connsiteY5-26" fmla="*/ 1454150 h 1454150"/>
                  <a:gd name="connsiteX0-27" fmla="*/ 13708 w 39108"/>
                  <a:gd name="connsiteY0-28" fmla="*/ 0 h 1454150"/>
                  <a:gd name="connsiteX1-29" fmla="*/ 7358 w 39108"/>
                  <a:gd name="connsiteY1-30" fmla="*/ 838200 h 1454150"/>
                  <a:gd name="connsiteX2-31" fmla="*/ 1008 w 39108"/>
                  <a:gd name="connsiteY2-32" fmla="*/ 863600 h 1454150"/>
                  <a:gd name="connsiteX3-33" fmla="*/ 32758 w 39108"/>
                  <a:gd name="connsiteY3-34" fmla="*/ 1377950 h 1454150"/>
                  <a:gd name="connsiteX4-35" fmla="*/ 39108 w 39108"/>
                  <a:gd name="connsiteY4-36" fmla="*/ 1454150 h 1454150"/>
                  <a:gd name="connsiteX0-37" fmla="*/ 14090 w 39490"/>
                  <a:gd name="connsiteY0-38" fmla="*/ 0 h 1454150"/>
                  <a:gd name="connsiteX1-39" fmla="*/ 7740 w 39490"/>
                  <a:gd name="connsiteY1-40" fmla="*/ 838200 h 1454150"/>
                  <a:gd name="connsiteX2-41" fmla="*/ 1390 w 39490"/>
                  <a:gd name="connsiteY2-42" fmla="*/ 863600 h 1454150"/>
                  <a:gd name="connsiteX3-43" fmla="*/ 39490 w 39490"/>
                  <a:gd name="connsiteY3-44" fmla="*/ 1454150 h 1454150"/>
                  <a:gd name="connsiteX0-45" fmla="*/ 6350 w 31750"/>
                  <a:gd name="connsiteY0-46" fmla="*/ 0 h 1454150"/>
                  <a:gd name="connsiteX1-47" fmla="*/ 0 w 31750"/>
                  <a:gd name="connsiteY1-48" fmla="*/ 838200 h 1454150"/>
                  <a:gd name="connsiteX2-49" fmla="*/ 31750 w 31750"/>
                  <a:gd name="connsiteY2-50" fmla="*/ 1454150 h 1454150"/>
                  <a:gd name="connsiteX0-51" fmla="*/ 102 w 26513"/>
                  <a:gd name="connsiteY0-52" fmla="*/ 0 h 1454150"/>
                  <a:gd name="connsiteX1-53" fmla="*/ 25502 w 26513"/>
                  <a:gd name="connsiteY1-54" fmla="*/ 733425 h 1454150"/>
                  <a:gd name="connsiteX2-55" fmla="*/ 25502 w 26513"/>
                  <a:gd name="connsiteY2-56" fmla="*/ 1454150 h 1454150"/>
                  <a:gd name="connsiteX0-57" fmla="*/ 102 w 26513"/>
                  <a:gd name="connsiteY0-58" fmla="*/ 0 h 1454150"/>
                  <a:gd name="connsiteX1-59" fmla="*/ 25502 w 26513"/>
                  <a:gd name="connsiteY1-60" fmla="*/ 733425 h 1454150"/>
                  <a:gd name="connsiteX2-61" fmla="*/ 25502 w 26513"/>
                  <a:gd name="connsiteY2-62" fmla="*/ 1454150 h 1454150"/>
                  <a:gd name="connsiteX0-63" fmla="*/ 102 w 25914"/>
                  <a:gd name="connsiteY0-64" fmla="*/ 0 h 1435100"/>
                  <a:gd name="connsiteX1-65" fmla="*/ 25502 w 25914"/>
                  <a:gd name="connsiteY1-66" fmla="*/ 733425 h 1435100"/>
                  <a:gd name="connsiteX2-67" fmla="*/ 6452 w 25914"/>
                  <a:gd name="connsiteY2-68" fmla="*/ 1435100 h 1435100"/>
                  <a:gd name="connsiteX0-69" fmla="*/ 102 w 26164"/>
                  <a:gd name="connsiteY0-70" fmla="*/ 0 h 1435100"/>
                  <a:gd name="connsiteX1-71" fmla="*/ 25502 w 26164"/>
                  <a:gd name="connsiteY1-72" fmla="*/ 733425 h 1435100"/>
                  <a:gd name="connsiteX2-73" fmla="*/ 6452 w 26164"/>
                  <a:gd name="connsiteY2-74" fmla="*/ 1435100 h 1435100"/>
                  <a:gd name="connsiteX0-75" fmla="*/ 143 w 17237"/>
                  <a:gd name="connsiteY0-76" fmla="*/ 0 h 1435100"/>
                  <a:gd name="connsiteX1-77" fmla="*/ 16018 w 17237"/>
                  <a:gd name="connsiteY1-78" fmla="*/ 739775 h 1435100"/>
                  <a:gd name="connsiteX2-79" fmla="*/ 6493 w 17237"/>
                  <a:gd name="connsiteY2-80" fmla="*/ 1435100 h 1435100"/>
                  <a:gd name="connsiteX0-81" fmla="*/ 197 w 10941"/>
                  <a:gd name="connsiteY0-82" fmla="*/ 0 h 1422400"/>
                  <a:gd name="connsiteX1-83" fmla="*/ 9722 w 10941"/>
                  <a:gd name="connsiteY1-84" fmla="*/ 727075 h 1422400"/>
                  <a:gd name="connsiteX2-85" fmla="*/ 197 w 10941"/>
                  <a:gd name="connsiteY2-86" fmla="*/ 1422400 h 1422400"/>
                  <a:gd name="connsiteX0-87" fmla="*/ 97 w 28175"/>
                  <a:gd name="connsiteY0-88" fmla="*/ 0 h 1418066"/>
                  <a:gd name="connsiteX1-89" fmla="*/ 26956 w 28175"/>
                  <a:gd name="connsiteY1-90" fmla="*/ 722741 h 1418066"/>
                  <a:gd name="connsiteX2-91" fmla="*/ 17431 w 28175"/>
                  <a:gd name="connsiteY2-92" fmla="*/ 1418066 h 1418066"/>
                  <a:gd name="connsiteX0-93" fmla="*/ 131 w 19541"/>
                  <a:gd name="connsiteY0-94" fmla="*/ 0 h 1418066"/>
                  <a:gd name="connsiteX1-95" fmla="*/ 18322 w 19541"/>
                  <a:gd name="connsiteY1-96" fmla="*/ 722741 h 1418066"/>
                  <a:gd name="connsiteX2-97" fmla="*/ 8797 w 19541"/>
                  <a:gd name="connsiteY2-98" fmla="*/ 1418066 h 141806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9541" h="1418066">
                    <a:moveTo>
                      <a:pt x="131" y="0"/>
                    </a:moveTo>
                    <a:cubicBezTo>
                      <a:pt x="-1986" y="279400"/>
                      <a:pt x="22430" y="443363"/>
                      <a:pt x="18322" y="722741"/>
                    </a:cubicBezTo>
                    <a:cubicBezTo>
                      <a:pt x="22555" y="965099"/>
                      <a:pt x="14883" y="1286568"/>
                      <a:pt x="8797" y="1418066"/>
                    </a:cubicBezTo>
                  </a:path>
                </a:pathLst>
              </a:custGeom>
              <a:noFill/>
              <a:ln w="1905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" name="文本框 2"/>
            <p:cNvSpPr txBox="1"/>
            <p:nvPr/>
          </p:nvSpPr>
          <p:spPr>
            <a:xfrm>
              <a:off x="9067" y="4906"/>
              <a:ext cx="8297" cy="2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50000"/>
                </a:lnSpc>
              </a:pPr>
              <a:r>
                <a:rPr lang="zh-CN" altLang="en-US" sz="2400" b="1" dirty="0">
                  <a:gradFill>
                    <a:gsLst>
                      <a:gs pos="0">
                        <a:srgbClr val="FFA800"/>
                      </a:gs>
                      <a:gs pos="64000">
                        <a:srgbClr val="1D2087"/>
                      </a:gs>
                      <a:gs pos="100000">
                        <a:srgbClr val="5698D2"/>
                      </a:gs>
                    </a:gsLst>
                    <a:lin ang="5400000" scaled="1"/>
                  </a:gradFill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+mn-ea"/>
                </a:rPr>
                <a:t>教室里5</a:t>
              </a:r>
              <a:r>
                <a:rPr lang="en-US" altLang="zh-CN" sz="2400" b="1" dirty="0">
                  <a:gradFill>
                    <a:gsLst>
                      <a:gs pos="0">
                        <a:srgbClr val="FFA800"/>
                      </a:gs>
                      <a:gs pos="64000">
                        <a:srgbClr val="1D2087"/>
                      </a:gs>
                      <a:gs pos="100000">
                        <a:srgbClr val="5698D2"/>
                      </a:gs>
                    </a:gsLst>
                    <a:lin ang="5400000" scaled="1"/>
                  </a:gradFill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+mn-ea"/>
                </a:rPr>
                <a:t>1</a:t>
              </a:r>
              <a:r>
                <a:rPr lang="zh-CN" altLang="en-US" sz="2400" b="1" dirty="0">
                  <a:gradFill>
                    <a:gsLst>
                      <a:gs pos="0">
                        <a:srgbClr val="FFA800"/>
                      </a:gs>
                      <a:gs pos="64000">
                        <a:srgbClr val="1D2087"/>
                      </a:gs>
                      <a:gs pos="100000">
                        <a:srgbClr val="5698D2"/>
                      </a:gs>
                    </a:gsLst>
                    <a:lin ang="5400000" scaled="1"/>
                  </a:gradFill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+mn-ea"/>
                </a:rPr>
                <a:t>双眼睛齐刷刷地盯着讲台</a:t>
              </a:r>
              <a:endParaRPr lang="zh-CN" altLang="en-US" sz="2400" b="1" dirty="0">
                <a:gradFill>
                  <a:gsLst>
                    <a:gs pos="0">
                      <a:srgbClr val="FFA800"/>
                    </a:gs>
                    <a:gs pos="64000">
                      <a:srgbClr val="1D2087"/>
                    </a:gs>
                    <a:gs pos="100000">
                      <a:srgbClr val="5698D2"/>
                    </a:gs>
                  </a:gsLst>
                  <a:lin ang="5400000" scaled="1"/>
                </a:gradFill>
                <a:latin typeface="楷体" panose="02010609060101010101" pitchFamily="49" charset="-122"/>
                <a:ea typeface="楷体" panose="02010609060101010101" pitchFamily="49" charset="-122"/>
                <a:cs typeface="+mn-ea"/>
              </a:endParaRPr>
            </a:p>
          </p:txBody>
        </p:sp>
      </p:grpSp>
      <p:pic>
        <p:nvPicPr>
          <p:cNvPr id="8" name="图片 7" descr="班徽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15" y="297180"/>
            <a:ext cx="2120265" cy="2120265"/>
          </a:xfrm>
          <a:prstGeom prst="rect">
            <a:avLst/>
          </a:prstGeom>
        </p:spPr>
      </p:pic>
      <p:pic>
        <p:nvPicPr>
          <p:cNvPr id="9" name="图片 8" descr="微信图片_2021010914050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485" y="2683510"/>
            <a:ext cx="4702810" cy="3527425"/>
          </a:xfrm>
          <a:prstGeom prst="rect">
            <a:avLst/>
          </a:prstGeom>
        </p:spPr>
      </p:pic>
      <p:pic>
        <p:nvPicPr>
          <p:cNvPr id="10" name="图片 9" descr="微信图片_202101091351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9675" y="2670175"/>
            <a:ext cx="4714240" cy="353568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586980" y="935990"/>
            <a:ext cx="2364740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-457200" algn="l" fontAlgn="auto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24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课堂上</a:t>
            </a:r>
            <a:endParaRPr lang="zh-CN" altLang="en-US" sz="2400" b="1" dirty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72845" y="83820"/>
            <a:ext cx="3683000" cy="2646045"/>
            <a:chOff x="-1249" y="388"/>
            <a:chExt cx="5800" cy="4167"/>
          </a:xfrm>
        </p:grpSpPr>
        <p:sp>
          <p:nvSpPr>
            <p:cNvPr id="6" name="文本框 5"/>
            <p:cNvSpPr txBox="1"/>
            <p:nvPr/>
          </p:nvSpPr>
          <p:spPr>
            <a:xfrm>
              <a:off x="-1249" y="388"/>
              <a:ext cx="3352" cy="41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600" dirty="0">
                  <a:solidFill>
                    <a:schemeClr val="tx2"/>
                  </a:solidFill>
                  <a:latin typeface="微软雅黑" panose="020B0503020204020204" charset="-122"/>
                  <a:ea typeface="微软雅黑" panose="020B0503020204020204" charset="-122"/>
                </a:rPr>
                <a:t>“</a:t>
              </a:r>
              <a:endParaRPr lang="en-US" altLang="zh-CN" sz="166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2103" y="1394"/>
              <a:ext cx="2448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3600" b="1" dirty="0">
                  <a:solidFill>
                    <a:srgbClr val="002060"/>
                  </a:solidFill>
                  <a:latin typeface="华文中宋" pitchFamily="2" charset="-122"/>
                  <a:ea typeface="华文中宋" pitchFamily="2" charset="-122"/>
                </a:rPr>
                <a:t>体育节</a:t>
              </a:r>
              <a:endParaRPr lang="zh-CN" altLang="en-US" sz="3600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endParaRPr>
            </a:p>
          </p:txBody>
        </p:sp>
      </p:grpSp>
      <p:pic>
        <p:nvPicPr>
          <p:cNvPr id="3" name="图片 2" descr="班徽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395" y="314325"/>
            <a:ext cx="2029460" cy="2029460"/>
          </a:xfrm>
          <a:prstGeom prst="rect">
            <a:avLst/>
          </a:prstGeom>
        </p:spPr>
      </p:pic>
      <p:pic>
        <p:nvPicPr>
          <p:cNvPr id="10" name="图片 9" descr="微信图片_202101091416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4075" y="671195"/>
            <a:ext cx="4511675" cy="2641600"/>
          </a:xfrm>
          <a:prstGeom prst="rect">
            <a:avLst/>
          </a:prstGeom>
        </p:spPr>
      </p:pic>
      <p:pic>
        <p:nvPicPr>
          <p:cNvPr id="11" name="图片 10" descr="微信图片_2021010914170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0275" y="2277110"/>
            <a:ext cx="2973070" cy="3964940"/>
          </a:xfrm>
          <a:prstGeom prst="rect">
            <a:avLst/>
          </a:prstGeom>
        </p:spPr>
      </p:pic>
      <p:pic>
        <p:nvPicPr>
          <p:cNvPr id="12" name="图片 11" descr="微信图片_2021010914170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03440" y="3401060"/>
            <a:ext cx="4512310" cy="313499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3991610" y="1976120"/>
            <a:ext cx="312293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2000" b="1" dirty="0">
                <a:gradFill>
                  <a:gsLst>
                    <a:gs pos="0">
                      <a:srgbClr val="FFA800"/>
                    </a:gs>
                    <a:gs pos="64000">
                      <a:srgbClr val="1D2087"/>
                    </a:gs>
                    <a:gs pos="100000">
                      <a:srgbClr val="5698D2"/>
                    </a:gs>
                  </a:gsLst>
                  <a:lin ang="5400000" scaled="1"/>
                </a:gra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  </a:t>
            </a:r>
            <a:r>
              <a:rPr lang="zh-CN" altLang="en-US"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赛场</a:t>
            </a: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上好戏连台，</a:t>
            </a: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在这里，九班的同学们收获满满，夺取个人和班级的荣誉，享受同心协力奋斗拼搏的快乐，感受进取向上的精神！</a:t>
            </a:r>
            <a:endParaRPr lang="zh-CN" altLang="en-US" sz="20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   </a:t>
            </a: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小宇宙爆发！！</a:t>
            </a:r>
            <a:endParaRPr lang="zh-CN" altLang="en-US" sz="20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pic>
        <p:nvPicPr>
          <p:cNvPr id="20" name="图片 19" descr="C:/Users/ADMINI~1/AppData/Local/Temp/kaimatting_20191229201054/output_20191229201104..pngoutput_20191229201104.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20335" y="5261610"/>
            <a:ext cx="845820" cy="980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33145" y="0"/>
            <a:ext cx="4140200" cy="2646045"/>
            <a:chOff x="-1249" y="388"/>
            <a:chExt cx="6520" cy="4167"/>
          </a:xfrm>
        </p:grpSpPr>
        <p:sp>
          <p:nvSpPr>
            <p:cNvPr id="6" name="文本框 5"/>
            <p:cNvSpPr txBox="1"/>
            <p:nvPr/>
          </p:nvSpPr>
          <p:spPr>
            <a:xfrm>
              <a:off x="-1249" y="388"/>
              <a:ext cx="3352" cy="41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600" dirty="0">
                  <a:solidFill>
                    <a:schemeClr val="tx2"/>
                  </a:solidFill>
                  <a:latin typeface="微软雅黑" panose="020B0503020204020204" charset="-122"/>
                  <a:ea typeface="微软雅黑" panose="020B0503020204020204" charset="-122"/>
                </a:rPr>
                <a:t>“</a:t>
              </a:r>
              <a:endParaRPr lang="en-US" altLang="zh-CN" sz="166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2103" y="1394"/>
              <a:ext cx="3168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3600" b="1" dirty="0">
                  <a:solidFill>
                    <a:srgbClr val="002060"/>
                  </a:solidFill>
                  <a:latin typeface="华文中宋" pitchFamily="2" charset="-122"/>
                  <a:ea typeface="华文中宋" pitchFamily="2" charset="-122"/>
                </a:rPr>
                <a:t>冬季锻炼</a:t>
              </a:r>
              <a:endParaRPr lang="zh-CN" altLang="en-US" sz="3600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endParaRPr>
            </a:p>
          </p:txBody>
        </p:sp>
      </p:grpSp>
      <p:pic>
        <p:nvPicPr>
          <p:cNvPr id="10" name="图片 9" descr="班徽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870" y="301625"/>
            <a:ext cx="1948180" cy="1948180"/>
          </a:xfrm>
          <a:prstGeom prst="rect">
            <a:avLst/>
          </a:prstGeom>
        </p:spPr>
      </p:pic>
      <p:pic>
        <p:nvPicPr>
          <p:cNvPr id="11" name="图片 10" descr="微信图片_202101091440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600" y="2249805"/>
            <a:ext cx="5328285" cy="3996055"/>
          </a:xfrm>
          <a:prstGeom prst="rect">
            <a:avLst/>
          </a:prstGeom>
        </p:spPr>
      </p:pic>
      <p:pic>
        <p:nvPicPr>
          <p:cNvPr id="12" name="图片 11" descr="微信图片_2021010914404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8885" y="723265"/>
            <a:ext cx="5358765" cy="2524125"/>
          </a:xfrm>
          <a:prstGeom prst="rect">
            <a:avLst/>
          </a:prstGeom>
        </p:spPr>
      </p:pic>
      <p:pic>
        <p:nvPicPr>
          <p:cNvPr id="14" name="图片 13" descr="微信图片_2021010914405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18885" y="3462020"/>
            <a:ext cx="5403215" cy="278384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305050" y="1155065"/>
            <a:ext cx="38868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50000"/>
              </a:lnSpc>
            </a:pPr>
            <a:r>
              <a:rPr lang="zh-CN" altLang="en-US" sz="1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热爱锻炼，以健康的体魄、顽强的精神迎接人生道路上的种种挑战</a:t>
            </a:r>
            <a:endParaRPr lang="zh-CN" altLang="en-US" sz="16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46150" y="0"/>
            <a:ext cx="4140200" cy="2646045"/>
            <a:chOff x="-1249" y="388"/>
            <a:chExt cx="6520" cy="4167"/>
          </a:xfrm>
        </p:grpSpPr>
        <p:sp>
          <p:nvSpPr>
            <p:cNvPr id="6" name="文本框 5"/>
            <p:cNvSpPr txBox="1"/>
            <p:nvPr/>
          </p:nvSpPr>
          <p:spPr>
            <a:xfrm>
              <a:off x="-1249" y="388"/>
              <a:ext cx="3352" cy="41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600" dirty="0">
                  <a:solidFill>
                    <a:schemeClr val="tx2"/>
                  </a:solidFill>
                  <a:latin typeface="微软雅黑" panose="020B0503020204020204" charset="-122"/>
                  <a:ea typeface="微软雅黑" panose="020B0503020204020204" charset="-122"/>
                </a:rPr>
                <a:t>“</a:t>
              </a:r>
              <a:endParaRPr lang="en-US" altLang="zh-CN" sz="166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2103" y="1394"/>
              <a:ext cx="3168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3600" b="1" dirty="0">
                  <a:solidFill>
                    <a:srgbClr val="002060"/>
                  </a:solidFill>
                  <a:latin typeface="华文中宋" pitchFamily="2" charset="-122"/>
                  <a:ea typeface="华文中宋" pitchFamily="2" charset="-122"/>
                </a:rPr>
                <a:t>特色活动</a:t>
              </a:r>
              <a:endParaRPr lang="zh-CN" altLang="en-US" sz="3600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770890" y="3992245"/>
            <a:ext cx="6249035" cy="2011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３.亿万人民在追求自己理想，特别是追求美好社会理想的过程中，推动着社会向前发展。</a:t>
            </a:r>
            <a:endParaRPr lang="zh-CN" altLang="en-US" sz="3200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5" name="图片 4" descr="班徽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870" y="301625"/>
            <a:ext cx="1948180" cy="1948180"/>
          </a:xfrm>
          <a:prstGeom prst="rect">
            <a:avLst/>
          </a:prstGeom>
        </p:spPr>
      </p:pic>
      <p:pic>
        <p:nvPicPr>
          <p:cNvPr id="7" name="图片 6" descr="微信图片_202101091455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550" y="2171700"/>
            <a:ext cx="3032760" cy="4044950"/>
          </a:xfrm>
          <a:prstGeom prst="rect">
            <a:avLst/>
          </a:prstGeom>
        </p:spPr>
      </p:pic>
      <p:pic>
        <p:nvPicPr>
          <p:cNvPr id="12" name="图片 11" descr="微信图片_2021010914560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48090" y="2896235"/>
            <a:ext cx="2870835" cy="2153285"/>
          </a:xfrm>
          <a:prstGeom prst="rect">
            <a:avLst/>
          </a:prstGeom>
        </p:spPr>
      </p:pic>
      <p:pic>
        <p:nvPicPr>
          <p:cNvPr id="13" name="图片 12" descr="微信图片_202101091456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7320" y="1438910"/>
            <a:ext cx="4773295" cy="3580130"/>
          </a:xfrm>
          <a:prstGeom prst="rect">
            <a:avLst/>
          </a:prstGeom>
        </p:spPr>
      </p:pic>
      <p:pic>
        <p:nvPicPr>
          <p:cNvPr id="14" name="图片 13" descr="微信图片_202101091500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10625" y="793750"/>
            <a:ext cx="2908300" cy="21812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4231005" y="5293360"/>
            <a:ext cx="723392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50000"/>
              </a:lnSpc>
            </a:pPr>
            <a:r>
              <a:rPr lang="zh-CN" altLang="en-US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跳蚤市场、主题班会、家长课堂</a:t>
            </a:r>
            <a:r>
              <a:rPr lang="en-US" altLang="zh-CN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...</a:t>
            </a:r>
            <a:endParaRPr lang="en-US" altLang="zh-CN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九班的同学们积极的参加各项校园活动，展现自己的个性魅力</a:t>
            </a:r>
            <a:endParaRPr lang="zh-CN" altLang="en-US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SLIDE_MODEL_TYPE" val="cover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i"/>
  <p:tag name="KSO_WM_UNIT_INDEX" val="1"/>
  <p:tag name="KSO_WM_TEMPLATE_CATEGORY" val="custom"/>
  <p:tag name="KSO_WM_TEMPLATE_INDEX" val="20204377"/>
  <p:tag name="KSO_WM_UNIT_ID" val="custom20204377_34*i*1"/>
  <p:tag name="KSO_WM_UNIT_PRESET_TEXT" val="202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636</Words>
  <Application>WPS 演示</Application>
  <PresentationFormat>宽屏</PresentationFormat>
  <Paragraphs>91</Paragraphs>
  <Slides>12</Slides>
  <Notes>23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华文中宋</vt:lpstr>
      <vt:lpstr>方正明尚简体</vt:lpstr>
      <vt:lpstr>DFGothic-EB</vt:lpstr>
      <vt:lpstr>楷体</vt:lpstr>
      <vt:lpstr>微软雅黑</vt:lpstr>
      <vt:lpstr>幼圆</vt:lpstr>
      <vt:lpstr>Arial Unicode MS</vt:lpstr>
      <vt:lpstr>Calibri Light</vt:lpstr>
      <vt:lpstr>Calibri</vt:lpstr>
      <vt:lpstr>Yu Gothic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阿PZ猫</cp:lastModifiedBy>
  <cp:revision>52</cp:revision>
  <dcterms:created xsi:type="dcterms:W3CDTF">1900-01-01T00:00:00Z</dcterms:created>
  <dcterms:modified xsi:type="dcterms:W3CDTF">2021-01-11T02:56:44Z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