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src=http___p3.itc.cn_images01_20200701_a2019101a8b04e3c8e94816e48b7c782.gif&amp;refer=http___p3.it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zh-CN" sz="5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乘风破浪</a:t>
            </a:r>
            <a:r>
              <a:rPr lang="en-US" altLang="zh-CN" sz="5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  </a:t>
            </a:r>
            <a:r>
              <a:rPr lang="zh-CN" altLang="zh-CN" sz="5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扬起文明之帆</a:t>
            </a:r>
            <a:endParaRPr lang="zh-CN" altLang="en-US" sz="54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357422" y="2285992"/>
            <a:ext cx="6400800" cy="785818"/>
          </a:xfrm>
        </p:spPr>
        <p:txBody>
          <a:bodyPr/>
          <a:lstStyle/>
          <a:p>
            <a:r>
              <a:rPr lang="zh-CN" altLang="zh-CN" b="1" dirty="0" smtClean="0">
                <a:solidFill>
                  <a:schemeClr val="tx1"/>
                </a:solidFill>
                <a:latin typeface="华文琥珀" pitchFamily="2" charset="-122"/>
                <a:ea typeface="华文琥珀" pitchFamily="2" charset="-122"/>
              </a:rPr>
              <a:t>——七（</a:t>
            </a:r>
            <a:r>
              <a:rPr lang="en-US" altLang="zh-CN" b="1" dirty="0" smtClean="0">
                <a:solidFill>
                  <a:schemeClr val="tx1"/>
                </a:solidFill>
                <a:latin typeface="华文琥珀" pitchFamily="2" charset="-122"/>
                <a:ea typeface="华文琥珀" pitchFamily="2" charset="-122"/>
              </a:rPr>
              <a:t>7</a:t>
            </a:r>
            <a:r>
              <a:rPr lang="zh-CN" altLang="zh-CN" b="1" dirty="0" smtClean="0">
                <a:solidFill>
                  <a:schemeClr val="tx1"/>
                </a:solidFill>
                <a:latin typeface="华文琥珀" pitchFamily="2" charset="-122"/>
                <a:ea typeface="华文琥珀" pitchFamily="2" charset="-122"/>
              </a:rPr>
              <a:t>）班创文明班小结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221457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700" dirty="0" smtClean="0"/>
              <a:t>        </a:t>
            </a:r>
            <a:r>
              <a:rPr lang="zh-CN" altLang="zh-CN" sz="27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七（</a:t>
            </a:r>
            <a:r>
              <a:rPr lang="en-US" altLang="zh-CN" sz="27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7</a:t>
            </a:r>
            <a:r>
              <a:rPr lang="zh-CN" altLang="zh-CN" sz="27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）班，是一个平凡而又特殊的名词。平凡在于它与他人都一样：一间宽敞明亮的教室，一张三尺讲台，窗明几净……特殊又在于它承载了</a:t>
            </a:r>
            <a:r>
              <a:rPr lang="en-US" altLang="zh-CN" sz="27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50</a:t>
            </a:r>
            <a:r>
              <a:rPr lang="zh-CN" altLang="zh-CN" sz="27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个与众不同的生命，它是一方沃土，让这些孩子们美好的梦想种子得以生根发芽……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3" name="图片 2" descr="QQ图片202011141723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" y="2000240"/>
            <a:ext cx="9142571" cy="48577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zh-CN" altLang="zh-CN" dirty="0" smtClean="0">
                <a:latin typeface="华文琥珀" pitchFamily="2" charset="-122"/>
                <a:ea typeface="华文琥珀" pitchFamily="2" charset="-122"/>
              </a:rPr>
              <a:t>一、夏令营，走好开学第一步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图片 3" descr="[Thumb]6401087560475-6656b75c-41bc-3c5e-93e4-03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00372"/>
            <a:ext cx="9144000" cy="38576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0" y="150017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         </a:t>
            </a:r>
            <a:r>
              <a:rPr lang="zh-CN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我们</a:t>
            </a:r>
            <a:r>
              <a:rPr lang="zh-CN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追求的是快、静、齐！</a:t>
            </a:r>
            <a:endParaRPr lang="en-US" altLang="zh-CN" sz="2400" dirty="0" smtClean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         </a:t>
            </a:r>
            <a:r>
              <a:rPr lang="zh-CN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一声声</a:t>
            </a:r>
            <a:r>
              <a:rPr lang="zh-CN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“老师再见”是我们成长的声音，是我们成为中学生的声音，更是我们崇尚文明和谐的声音！</a:t>
            </a:r>
            <a:endParaRPr lang="zh-CN" altLang="en-US" sz="24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zh-CN" altLang="zh-CN" dirty="0" smtClean="0">
                <a:latin typeface="华文琥珀" pitchFamily="2" charset="-122"/>
                <a:ea typeface="华文琥珀" pitchFamily="2" charset="-122"/>
              </a:rPr>
              <a:t>二、日常管理，为班级建设保驾护航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3" name="图片 2" descr="IMG_20201116_0749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43182"/>
            <a:ext cx="4500562" cy="421481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图片 3" descr="IMG_20201116_1044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2643182"/>
            <a:ext cx="4643438" cy="421481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1071546"/>
            <a:ext cx="89297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 smtClean="0"/>
          </a:p>
          <a:p>
            <a:r>
              <a:rPr lang="en-US" altLang="zh-CN" sz="2000" dirty="0" smtClean="0"/>
              <a:t>       </a:t>
            </a:r>
            <a:r>
              <a:rPr lang="zh-CN" altLang="zh-CN" sz="2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大家有问题共同探讨，刻苦钻研，有朋自远方来，不亦乐乎，正是思维的碰撞，激起了智慧的浪花。</a:t>
            </a:r>
            <a:endParaRPr lang="en-US" altLang="zh-CN" sz="2000" dirty="0" smtClean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en-US" altLang="zh-CN" sz="2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       </a:t>
            </a:r>
            <a:r>
              <a:rPr lang="zh-CN" altLang="zh-CN" sz="2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国有国法，家有家规，我们班级在日常准则的规范管理下，同学们的行为品德日渐成熟，学业也蒸蒸日上。</a:t>
            </a:r>
            <a:endParaRPr lang="zh-CN" altLang="en-US" sz="2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zh-CN" altLang="zh-CN" sz="4000" dirty="0" smtClean="0">
                <a:latin typeface="华文琥珀" pitchFamily="2" charset="-122"/>
                <a:ea typeface="华文琥珀" pitchFamily="2" charset="-122"/>
              </a:rPr>
              <a:t>三、“无为而治”，独具特色的班级风采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图片 3" descr="IMG_20201116_1048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14620"/>
            <a:ext cx="4643438" cy="41433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IMG_20201119_0725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2714620"/>
            <a:ext cx="4500562" cy="41433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0" y="1428736"/>
            <a:ext cx="9001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       </a:t>
            </a:r>
            <a:r>
              <a:rPr lang="zh-CN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我们班级的活动，班主任老师只负责传达与解释，并没有真正去帮助我们做多少事情，正是这种自上的“无为而治”，带起了全体同学的“自为</a:t>
            </a:r>
            <a:r>
              <a:rPr lang="zh-CN" altLang="en-US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无为</a:t>
            </a:r>
            <a:r>
              <a:rPr lang="zh-CN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无不为，自治无治无不治。”</a:t>
            </a:r>
            <a:endParaRPr lang="zh-CN" altLang="en-US" sz="24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9" name="图片 8" descr="mmexport16073895982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2714620"/>
            <a:ext cx="5072098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>
                <a:solidFill>
                  <a:schemeClr val="tx1"/>
                </a:solidFill>
                <a:latin typeface="华文琥珀" pitchFamily="2" charset="-122"/>
                <a:ea typeface="华文琥珀" pitchFamily="2" charset="-122"/>
              </a:rPr>
              <a:t>四、继往开来，深度审视班级不足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3" name="图片 2" descr="QQ图片202011141723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00174"/>
            <a:ext cx="4572000" cy="23855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图片 3" descr="QQ图片202011141723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857628"/>
            <a:ext cx="4571285" cy="3000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143504" y="1571612"/>
            <a:ext cx="35004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我们在获得成绩的同时，并没有被荣誉冲昏头脑，被胜利蒙蔽双眼。我们清楚地认识到自己的不足之处：比如晚自习的效率，我们寄宿生还有待于提高，怎样充分利用晚自习提升自己的学业成绩，是我们寄宿生的必修课；</a:t>
            </a:r>
            <a:endParaRPr lang="zh-CN" altLang="en-US" sz="2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4071942"/>
            <a:ext cx="39290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比如课间的文明休息，我们有时过分松散，有时又很自觉，但三天打鱼两天晒网的节奏并不好，我们还需坚持；比如克服懒惰的情绪、战胜困难的决心等，还需要全体同学持之以恒的努力。</a:t>
            </a:r>
            <a:endParaRPr lang="zh-CN" altLang="en-US" sz="2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>
                <a:latin typeface="华文琥珀" pitchFamily="2" charset="-122"/>
                <a:ea typeface="华文琥珀" pitchFamily="2" charset="-122"/>
              </a:rPr>
              <a:t>五、尺水兴波，期待新年更进一步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图片 3" descr="src=http___pic349.nipic.com_file_20201208_11797839_092629112651_2.jpg&amp;refer=http___pic349.nip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29066"/>
            <a:ext cx="9144000" cy="33664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1500174"/>
            <a:ext cx="88582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</a:t>
            </a:r>
            <a:r>
              <a:rPr lang="en-US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2021</a:t>
            </a:r>
            <a:r>
              <a:rPr lang="zh-CN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年，是一个值得我们期待的一年。我们班级，在新年，定然会有一番新的变化：我们要以文明班级的标准要求自己，我们要以学校合格中学生的标准规范自己，我们班级一直本着“没有最好，只有更好”的理念，永远在进步着。相信，在</a:t>
            </a:r>
            <a:r>
              <a:rPr lang="en-US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2021</a:t>
            </a:r>
            <a:r>
              <a:rPr lang="zh-CN" altLang="zh-CN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年，我们班级会越来越好，同学们的成长会越来越大。这方沃土上播种的五十颗希望的种子，将会绽放出最美丽的花朵！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500306"/>
            <a:ext cx="9144000" cy="1143000"/>
          </a:xfrm>
        </p:spPr>
        <p:txBody>
          <a:bodyPr>
            <a:noAutofit/>
          </a:bodyPr>
          <a:lstStyle/>
          <a:p>
            <a:r>
              <a:rPr lang="zh-CN" altLang="en-US" sz="8000" dirty="0" smtClean="0">
                <a:latin typeface="华文琥珀" pitchFamily="2" charset="-122"/>
                <a:ea typeface="华文琥珀" pitchFamily="2" charset="-122"/>
              </a:rPr>
              <a:t>谢谢观看！</a:t>
            </a:r>
            <a:endParaRPr lang="zh-CN" altLang="en-US" sz="8000" dirty="0"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25</TotalTime>
  <Words>487</Words>
  <Application>Microsoft Office PowerPoint</Application>
  <PresentationFormat>全屏显示(4:3)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暗香扑面</vt:lpstr>
      <vt:lpstr>乘风破浪  扬起文明之帆</vt:lpstr>
      <vt:lpstr>        七（7）班，是一个平凡而又特殊的名词。平凡在于它与他人都一样：一间宽敞明亮的教室，一张三尺讲台，窗明几净……特殊又在于它承载了50个与众不同的生命，它是一方沃土，让这些孩子们美好的梦想种子得以生根发芽…… </vt:lpstr>
      <vt:lpstr>一、夏令营，走好开学第一步 </vt:lpstr>
      <vt:lpstr>二、日常管理，为班级建设保驾护航 </vt:lpstr>
      <vt:lpstr>三、“无为而治”，独具特色的班级风采 </vt:lpstr>
      <vt:lpstr>四、继往开来，深度审视班级不足 </vt:lpstr>
      <vt:lpstr>五、尺水兴波，期待新年更进一步 </vt:lpstr>
      <vt:lpstr>谢谢观看！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乘风破浪  扬起文明之帆</dc:title>
  <dc:creator>Administrator</dc:creator>
  <cp:lastModifiedBy>Administrator</cp:lastModifiedBy>
  <cp:revision>5</cp:revision>
  <dcterms:created xsi:type="dcterms:W3CDTF">2021-01-07T16:06:29Z</dcterms:created>
  <dcterms:modified xsi:type="dcterms:W3CDTF">2021-01-07T16:44:01Z</dcterms:modified>
</cp:coreProperties>
</file>