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notesSlides/notesSlide4.xml" ContentType="application/vnd.openxmlformats-officedocument.presentationml.notesSlide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heme/themeOverride4.xml" ContentType="application/vnd.openxmlformats-officedocument.themeOverride+xml"/>
  <Override PartName="/ppt/tags/tag418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  <p:sldMasterId id="2147483686" r:id="rId3"/>
  </p:sldMasterIdLst>
  <p:notesMasterIdLst>
    <p:notesMasterId r:id="rId12"/>
  </p:notesMasterIdLst>
  <p:handoutMasterIdLst>
    <p:handoutMasterId r:id="rId13"/>
  </p:handoutMasterIdLst>
  <p:sldIdLst>
    <p:sldId id="256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4" y="7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2021/1/12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032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237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1E8E6-12E8-4BB6-A28D-ECD0428684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42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10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937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2316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195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1E47-812A-406D-8B81-E3C0B12E74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038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9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1.jpeg"/><Relationship Id="rId5" Type="http://schemas.openxmlformats.org/officeDocument/2006/relationships/tags" Target="../tags/tag7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4.xml"/><Relationship Id="rId9" Type="http://schemas.openxmlformats.org/officeDocument/2006/relationships/tags" Target="../tags/tag7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9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image" Target="../media/image4.png"/><Relationship Id="rId5" Type="http://schemas.openxmlformats.org/officeDocument/2006/relationships/tags" Target="../tags/tag11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5.xml"/><Relationship Id="rId9" Type="http://schemas.openxmlformats.org/officeDocument/2006/relationships/tags" Target="../tags/tag120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3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1.jpe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9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image" Target="../media/image2.png"/><Relationship Id="rId5" Type="http://schemas.openxmlformats.org/officeDocument/2006/relationships/tags" Target="../tags/tag16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0.xml"/><Relationship Id="rId9" Type="http://schemas.openxmlformats.org/officeDocument/2006/relationships/tags" Target="../tags/tag16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7" Type="http://schemas.openxmlformats.org/officeDocument/2006/relationships/image" Target="../media/image2.png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70.xml"/><Relationship Id="rId4" Type="http://schemas.openxmlformats.org/officeDocument/2006/relationships/tags" Target="../tags/tag169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4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10" Type="http://schemas.openxmlformats.org/officeDocument/2006/relationships/image" Target="../media/image3.png"/><Relationship Id="rId4" Type="http://schemas.openxmlformats.org/officeDocument/2006/relationships/tags" Target="../tags/tag185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9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11" Type="http://schemas.openxmlformats.org/officeDocument/2006/relationships/image" Target="../media/image1.jpeg"/><Relationship Id="rId5" Type="http://schemas.openxmlformats.org/officeDocument/2006/relationships/tags" Target="../tags/tag20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00.xml"/><Relationship Id="rId9" Type="http://schemas.openxmlformats.org/officeDocument/2006/relationships/tags" Target="../tags/tag20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9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19.xml"/><Relationship Id="rId7" Type="http://schemas.openxmlformats.org/officeDocument/2006/relationships/tags" Target="../tags/tag223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9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9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33.xml"/><Relationship Id="rId7" Type="http://schemas.openxmlformats.org/officeDocument/2006/relationships/tags" Target="../tags/tag237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9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image" Target="../media/image4.png"/><Relationship Id="rId5" Type="http://schemas.openxmlformats.org/officeDocument/2006/relationships/tags" Target="../tags/tag242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41.xml"/><Relationship Id="rId9" Type="http://schemas.openxmlformats.org/officeDocument/2006/relationships/tags" Target="../tags/tag246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4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image" Target="../media/image5.png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5" Type="http://schemas.openxmlformats.org/officeDocument/2006/relationships/tags" Target="../tags/tag263.xml"/><Relationship Id="rId10" Type="http://schemas.openxmlformats.org/officeDocument/2006/relationships/tags" Target="../tags/tag268.xml"/><Relationship Id="rId4" Type="http://schemas.openxmlformats.org/officeDocument/2006/relationships/tags" Target="../tags/tag262.xml"/><Relationship Id="rId9" Type="http://schemas.openxmlformats.org/officeDocument/2006/relationships/tags" Target="../tags/tag26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74.xml"/><Relationship Id="rId4" Type="http://schemas.openxmlformats.org/officeDocument/2006/relationships/tags" Target="../tags/tag27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3" Type="http://schemas.openxmlformats.org/officeDocument/2006/relationships/tags" Target="../tags/tag277.xml"/><Relationship Id="rId7" Type="http://schemas.openxmlformats.org/officeDocument/2006/relationships/tags" Target="../tags/tag281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11" Type="http://schemas.openxmlformats.org/officeDocument/2006/relationships/tags" Target="../tags/tag285.xml"/><Relationship Id="rId5" Type="http://schemas.openxmlformats.org/officeDocument/2006/relationships/tags" Target="../tags/tag279.xml"/><Relationship Id="rId10" Type="http://schemas.openxmlformats.org/officeDocument/2006/relationships/tags" Target="../tags/tag284.xml"/><Relationship Id="rId4" Type="http://schemas.openxmlformats.org/officeDocument/2006/relationships/tags" Target="../tags/tag278.xml"/><Relationship Id="rId9" Type="http://schemas.openxmlformats.org/officeDocument/2006/relationships/tags" Target="../tags/tag28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299.xml"/><Relationship Id="rId3" Type="http://schemas.openxmlformats.org/officeDocument/2006/relationships/tags" Target="../tags/tag294.xml"/><Relationship Id="rId7" Type="http://schemas.openxmlformats.org/officeDocument/2006/relationships/tags" Target="../tags/tag298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9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0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4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17.xml"/><Relationship Id="rId4" Type="http://schemas.openxmlformats.org/officeDocument/2006/relationships/tags" Target="../tags/tag31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321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13" Type="http://schemas.openxmlformats.org/officeDocument/2006/relationships/image" Target="../media/image5.png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tags" Target="../tags/tag332.xml"/><Relationship Id="rId5" Type="http://schemas.openxmlformats.org/officeDocument/2006/relationships/tags" Target="../tags/tag326.xml"/><Relationship Id="rId10" Type="http://schemas.openxmlformats.org/officeDocument/2006/relationships/tags" Target="../tags/tag331.xml"/><Relationship Id="rId4" Type="http://schemas.openxmlformats.org/officeDocument/2006/relationships/tags" Target="../tags/tag325.xml"/><Relationship Id="rId9" Type="http://schemas.openxmlformats.org/officeDocument/2006/relationships/tags" Target="../tags/tag330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335.xml"/><Relationship Id="rId7" Type="http://schemas.openxmlformats.org/officeDocument/2006/relationships/image" Target="../media/image6.jpeg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37.xml"/><Relationship Id="rId4" Type="http://schemas.openxmlformats.org/officeDocument/2006/relationships/tags" Target="../tags/tag336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40.xml"/><Relationship Id="rId7" Type="http://schemas.openxmlformats.org/officeDocument/2006/relationships/tags" Target="../tags/tag344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9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2.png"/><Relationship Id="rId5" Type="http://schemas.openxmlformats.org/officeDocument/2006/relationships/tags" Target="../tags/tag3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tags" Target="../tags/tag352.xml"/><Relationship Id="rId3" Type="http://schemas.openxmlformats.org/officeDocument/2006/relationships/tags" Target="../tags/tag347.xml"/><Relationship Id="rId7" Type="http://schemas.openxmlformats.org/officeDocument/2006/relationships/tags" Target="../tags/tag351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10" Type="http://schemas.openxmlformats.org/officeDocument/2006/relationships/image" Target="../media/image8.png"/><Relationship Id="rId4" Type="http://schemas.openxmlformats.org/officeDocument/2006/relationships/tags" Target="../tags/tag348.xml"/><Relationship Id="rId9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3" Type="http://schemas.openxmlformats.org/officeDocument/2006/relationships/tags" Target="../tags/tag355.xml"/><Relationship Id="rId7" Type="http://schemas.openxmlformats.org/officeDocument/2006/relationships/tags" Target="../tags/tag359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5" Type="http://schemas.openxmlformats.org/officeDocument/2006/relationships/tags" Target="../tags/tag357.xml"/><Relationship Id="rId10" Type="http://schemas.openxmlformats.org/officeDocument/2006/relationships/image" Target="../media/image9.png"/><Relationship Id="rId4" Type="http://schemas.openxmlformats.org/officeDocument/2006/relationships/tags" Target="../tags/tag356.xml"/><Relationship Id="rId9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3" Type="http://schemas.openxmlformats.org/officeDocument/2006/relationships/tags" Target="../tags/tag363.xml"/><Relationship Id="rId7" Type="http://schemas.openxmlformats.org/officeDocument/2006/relationships/tags" Target="../tags/tag367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10" Type="http://schemas.openxmlformats.org/officeDocument/2006/relationships/image" Target="../media/image10.png"/><Relationship Id="rId4" Type="http://schemas.openxmlformats.org/officeDocument/2006/relationships/tags" Target="../tags/tag364.xml"/><Relationship Id="rId9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tags" Target="../tags/tag376.xml"/><Relationship Id="rId3" Type="http://schemas.openxmlformats.org/officeDocument/2006/relationships/tags" Target="../tags/tag371.xml"/><Relationship Id="rId7" Type="http://schemas.openxmlformats.org/officeDocument/2006/relationships/tags" Target="../tags/tag375.xml"/><Relationship Id="rId12" Type="http://schemas.openxmlformats.org/officeDocument/2006/relationships/image" Target="../media/image10.png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tags" Target="../tags/tag374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373.xml"/><Relationship Id="rId10" Type="http://schemas.openxmlformats.org/officeDocument/2006/relationships/tags" Target="../tags/tag378.xml"/><Relationship Id="rId4" Type="http://schemas.openxmlformats.org/officeDocument/2006/relationships/tags" Target="../tags/tag372.xml"/><Relationship Id="rId9" Type="http://schemas.openxmlformats.org/officeDocument/2006/relationships/tags" Target="../tags/tag377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tags" Target="../tags/tag386.xml"/><Relationship Id="rId3" Type="http://schemas.openxmlformats.org/officeDocument/2006/relationships/tags" Target="../tags/tag381.xml"/><Relationship Id="rId7" Type="http://schemas.openxmlformats.org/officeDocument/2006/relationships/tags" Target="../tags/tag385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6" Type="http://schemas.openxmlformats.org/officeDocument/2006/relationships/tags" Target="../tags/tag384.xml"/><Relationship Id="rId11" Type="http://schemas.openxmlformats.org/officeDocument/2006/relationships/image" Target="../media/image12.png"/><Relationship Id="rId5" Type="http://schemas.openxmlformats.org/officeDocument/2006/relationships/tags" Target="../tags/tag383.xml"/><Relationship Id="rId10" Type="http://schemas.openxmlformats.org/officeDocument/2006/relationships/image" Target="../media/image11.png"/><Relationship Id="rId4" Type="http://schemas.openxmlformats.org/officeDocument/2006/relationships/tags" Target="../tags/tag382.xml"/><Relationship Id="rId9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2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9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3.png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94493" y="3745800"/>
            <a:ext cx="7202598" cy="1575502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94491" y="5385257"/>
            <a:ext cx="7202599" cy="66675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0" name="矩形 9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4097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8671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3246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87820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032000" y="2428875"/>
            <a:ext cx="8128000" cy="2000250"/>
          </a:xfrm>
        </p:spPr>
        <p:txBody>
          <a:bodyPr lIns="90000" tIns="46800" rIns="90000" bIns="46800" anchor="ctr">
            <a:normAutofit/>
          </a:bodyPr>
          <a:lstStyle>
            <a:lvl1pPr algn="dist">
              <a:defRPr sz="60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292735" y="304165"/>
            <a:ext cx="11606530" cy="624967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94493" y="3745800"/>
            <a:ext cx="7202598" cy="1575502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694491" y="5385257"/>
            <a:ext cx="7202599" cy="66675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725787" y="4195305"/>
            <a:ext cx="5500842" cy="904863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44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1" name="矩形 10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0" name="矩形 9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14097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8671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3246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87820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032000" y="2428875"/>
            <a:ext cx="8128000" cy="2000250"/>
          </a:xfrm>
        </p:spPr>
        <p:txBody>
          <a:bodyPr lIns="90000" tIns="46800" rIns="90000" bIns="46800" anchor="ctr">
            <a:normAutofit/>
          </a:bodyPr>
          <a:lstStyle>
            <a:lvl1pPr algn="dist">
              <a:defRPr sz="60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725787" y="4195305"/>
            <a:ext cx="5500842" cy="904863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44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292735" y="304165"/>
            <a:ext cx="11606530" cy="624967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145574" y="1041400"/>
            <a:ext cx="4585239" cy="5962649"/>
          </a:xfrm>
          <a:prstGeom prst="rect">
            <a:avLst/>
          </a:prstGeom>
        </p:spPr>
      </p:pic>
      <p:cxnSp>
        <p:nvCxnSpPr>
          <p:cNvPr id="10" name="PA_直接连接符 15"/>
          <p:cNvCxnSpPr/>
          <p:nvPr userDrawn="1">
            <p:custDataLst>
              <p:tags r:id="rId2"/>
            </p:custDataLst>
          </p:nvPr>
        </p:nvCxnSpPr>
        <p:spPr>
          <a:xfrm>
            <a:off x="5704205" y="3692525"/>
            <a:ext cx="5759450" cy="0"/>
          </a:xfrm>
          <a:prstGeom prst="line">
            <a:avLst/>
          </a:prstGeom>
          <a:ln w="2540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半闭框 2"/>
          <p:cNvSpPr/>
          <p:nvPr userDrawn="1">
            <p:custDataLst>
              <p:tags r:id="rId3"/>
            </p:custDataLst>
          </p:nvPr>
        </p:nvSpPr>
        <p:spPr>
          <a:xfrm>
            <a:off x="5508625" y="1749425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2" name="PA_半闭框 3"/>
          <p:cNvSpPr/>
          <p:nvPr userDrawn="1">
            <p:custDataLst>
              <p:tags r:id="rId4"/>
            </p:custDataLst>
          </p:nvPr>
        </p:nvSpPr>
        <p:spPr>
          <a:xfrm flipH="1">
            <a:off x="11012170" y="1749425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3" name="PA_半闭框 4"/>
          <p:cNvSpPr/>
          <p:nvPr userDrawn="1">
            <p:custDataLst>
              <p:tags r:id="rId5"/>
            </p:custDataLst>
          </p:nvPr>
        </p:nvSpPr>
        <p:spPr>
          <a:xfrm flipV="1">
            <a:off x="5513705" y="4222750"/>
            <a:ext cx="642620" cy="643255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4" name="PA_半闭框 5"/>
          <p:cNvSpPr/>
          <p:nvPr userDrawn="1">
            <p:custDataLst>
              <p:tags r:id="rId6"/>
            </p:custDataLst>
          </p:nvPr>
        </p:nvSpPr>
        <p:spPr>
          <a:xfrm flipH="1" flipV="1">
            <a:off x="11017250" y="4222750"/>
            <a:ext cx="641350" cy="643255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5915023" y="2638365"/>
            <a:ext cx="5337178" cy="898037"/>
          </a:xfrm>
          <a:solidFill>
            <a:schemeClr val="accent6"/>
          </a:solidFill>
          <a:ln>
            <a:noFill/>
          </a:ln>
        </p:spPr>
        <p:txBody>
          <a:bodyPr lIns="90000" tIns="46800" rIns="90000" bIns="0" anchor="ctr" anchorCtr="0">
            <a:normAutofit/>
          </a:bodyPr>
          <a:lstStyle>
            <a:lvl1pPr algn="ctr">
              <a:defRPr sz="4400" b="1" spc="600" baseline="0">
                <a:solidFill>
                  <a:schemeClr val="bg2"/>
                </a:solidFill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5915023" y="3772395"/>
            <a:ext cx="5337178" cy="802387"/>
          </a:xfrm>
        </p:spPr>
        <p:txBody>
          <a:bodyPr lIns="90000" tIns="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 userDrawn="1">
            <p:custDataLst>
              <p:tags r:id="rId1"/>
            </p:custDataLst>
          </p:nvPr>
        </p:nvCxnSpPr>
        <p:spPr>
          <a:xfrm>
            <a:off x="3708083" y="4222115"/>
            <a:ext cx="4775835" cy="0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 bwMode="auto">
          <a:xfrm>
            <a:off x="3005455" y="3094990"/>
            <a:ext cx="6181090" cy="1607185"/>
            <a:chOff x="6312" y="4751"/>
            <a:chExt cx="6747" cy="1604"/>
          </a:xfrm>
        </p:grpSpPr>
        <p:sp>
          <p:nvSpPr>
            <p:cNvPr id="11" name="半闭框 10"/>
            <p:cNvSpPr/>
            <p:nvPr>
              <p:custDataLst>
                <p:tags r:id="rId8"/>
              </p:custDataLst>
            </p:nvPr>
          </p:nvSpPr>
          <p:spPr>
            <a:xfrm>
              <a:off x="6312" y="4751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半闭框 11"/>
            <p:cNvSpPr/>
            <p:nvPr>
              <p:custDataLst>
                <p:tags r:id="rId9"/>
              </p:custDataLst>
            </p:nvPr>
          </p:nvSpPr>
          <p:spPr>
            <a:xfrm flipH="1" flipV="1">
              <a:off x="12576" y="5728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10"/>
              </p:custDataLst>
            </p:nvPr>
          </p:nvSpPr>
          <p:spPr>
            <a:xfrm flipV="1">
              <a:off x="6312" y="5728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4" name="半闭框 13"/>
            <p:cNvSpPr/>
            <p:nvPr>
              <p:custDataLst>
                <p:tags r:id="rId11"/>
              </p:custDataLst>
            </p:nvPr>
          </p:nvSpPr>
          <p:spPr>
            <a:xfrm flipH="1">
              <a:off x="12576" y="4751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038601" y="3332715"/>
            <a:ext cx="4114800" cy="781040"/>
          </a:xfrm>
          <a:solidFill>
            <a:schemeClr val="accent6"/>
          </a:solidFill>
          <a:ln>
            <a:noFill/>
          </a:ln>
        </p:spPr>
        <p:txBody>
          <a:bodyPr lIns="90000" tIns="46800" rIns="90000" bIns="46800" anchor="ctr" anchorCtr="0">
            <a:normAutofit/>
          </a:bodyPr>
          <a:lstStyle>
            <a:lvl1pPr algn="ctr">
              <a:defRPr sz="3400" b="1" u="none" strike="noStrike" kern="1200" cap="none" spc="3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038600" y="4255770"/>
            <a:ext cx="4114800" cy="447040"/>
          </a:xfrm>
          <a:noFill/>
          <a:ln>
            <a:noFill/>
          </a:ln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>
            <p:custDataLst>
              <p:tags r:id="rId1"/>
            </p:custDataLst>
          </p:nvPr>
        </p:nvCxnSpPr>
        <p:spPr>
          <a:xfrm>
            <a:off x="5746750" y="3903663"/>
            <a:ext cx="5759450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半闭框 8"/>
          <p:cNvSpPr/>
          <p:nvPr userDrawn="1">
            <p:custDataLst>
              <p:tags r:id="rId2"/>
            </p:custDataLst>
          </p:nvPr>
        </p:nvSpPr>
        <p:spPr>
          <a:xfrm>
            <a:off x="5791200" y="1909763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半闭框 9"/>
          <p:cNvSpPr/>
          <p:nvPr userDrawn="1">
            <p:custDataLst>
              <p:tags r:id="rId3"/>
            </p:custDataLst>
          </p:nvPr>
        </p:nvSpPr>
        <p:spPr>
          <a:xfrm flipH="1">
            <a:off x="10734675" y="1909763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半闭框 10"/>
          <p:cNvSpPr/>
          <p:nvPr userDrawn="1">
            <p:custDataLst>
              <p:tags r:id="rId4"/>
            </p:custDataLst>
          </p:nvPr>
        </p:nvSpPr>
        <p:spPr>
          <a:xfrm flipV="1">
            <a:off x="5795963" y="4094163"/>
            <a:ext cx="642937" cy="642937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半闭框 11"/>
          <p:cNvSpPr/>
          <p:nvPr userDrawn="1">
            <p:custDataLst>
              <p:tags r:id="rId5"/>
            </p:custDataLst>
          </p:nvPr>
        </p:nvSpPr>
        <p:spPr>
          <a:xfrm flipH="1" flipV="1">
            <a:off x="10739438" y="4094163"/>
            <a:ext cx="641350" cy="642937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86450" y="2552065"/>
            <a:ext cx="5372100" cy="1222375"/>
          </a:xfrm>
          <a:solidFill>
            <a:schemeClr val="accent6"/>
          </a:solidFill>
          <a:ln>
            <a:noFill/>
          </a:ln>
        </p:spPr>
        <p:txBody>
          <a:bodyPr vert="horz" lIns="90000" tIns="38100" rIns="254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1" i="0" u="none" strike="noStrike" kern="1200" cap="none" spc="6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145574" y="1041400"/>
            <a:ext cx="4585239" cy="5962649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5886451" y="4003677"/>
            <a:ext cx="5372100" cy="642938"/>
          </a:xfrm>
        </p:spPr>
        <p:txBody>
          <a:bodyPr lIns="90000" anchor="t" anchorCtr="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 flipH="1">
            <a:off x="11522075" y="5495925"/>
            <a:ext cx="669925" cy="1362075"/>
          </a:xfrm>
          <a:prstGeom prst="rect">
            <a:avLst/>
          </a:prstGeom>
          <a:blipFill rotWithShape="1">
            <a:blip r:embed="rId7"/>
            <a:stretch>
              <a:fillRect l="-111000" r="-2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691495" y="4983480"/>
            <a:ext cx="1207770" cy="15703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5100955"/>
            <a:ext cx="1357630" cy="17653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12140" y="479425"/>
            <a:ext cx="946150" cy="12299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34834" name="图片 10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593725" y="565785"/>
            <a:ext cx="1065530" cy="77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34834" name="图片 10"/>
          <p:cNvPicPr>
            <a:picLocks noChangeAspect="1" noChangeArrowheads="1"/>
          </p:cNvPicPr>
          <p:nvPr userDrawn="1">
            <p:custDataLst>
              <p:tags r:id="rId10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10693400" y="72390"/>
            <a:ext cx="1065530" cy="77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9" name="图片 8" descr="图片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10473055" y="1905"/>
            <a:ext cx="1722120" cy="6853555"/>
          </a:xfrm>
          <a:prstGeom prst="rect">
            <a:avLst/>
          </a:prstGeom>
        </p:spPr>
      </p:pic>
      <p:pic>
        <p:nvPicPr>
          <p:cNvPr id="12" name="图片 11" descr="图片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270" y="-8890"/>
            <a:ext cx="1668145" cy="68751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2021/1/12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1" name="矩形 10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tags" Target="../tags/tag128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tags" Target="../tags/tag13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tags" Target="../tags/tag127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tags" Target="../tags/tag131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tags" Target="../tags/tag130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tags" Target="../tags/tag1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21" Type="http://schemas.openxmlformats.org/officeDocument/2006/relationships/tags" Target="../tags/tag254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tags" Target="../tags/tag258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tags" Target="../tags/tag253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tags" Target="../tags/tag25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tags" Target="../tags/tag256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tags" Target="../tags/tag2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tags" Target="../tags/tag401.xml"/><Relationship Id="rId18" Type="http://schemas.openxmlformats.org/officeDocument/2006/relationships/tags" Target="../tags/tag406.xml"/><Relationship Id="rId3" Type="http://schemas.openxmlformats.org/officeDocument/2006/relationships/tags" Target="../tags/tag391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17" Type="http://schemas.openxmlformats.org/officeDocument/2006/relationships/tags" Target="../tags/tag405.xml"/><Relationship Id="rId2" Type="http://schemas.openxmlformats.org/officeDocument/2006/relationships/tags" Target="../tags/tag390.xml"/><Relationship Id="rId16" Type="http://schemas.openxmlformats.org/officeDocument/2006/relationships/tags" Target="../tags/tag404.xml"/><Relationship Id="rId20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5" Type="http://schemas.openxmlformats.org/officeDocument/2006/relationships/tags" Target="../tags/tag393.xml"/><Relationship Id="rId15" Type="http://schemas.openxmlformats.org/officeDocument/2006/relationships/tags" Target="../tags/tag403.xml"/><Relationship Id="rId10" Type="http://schemas.openxmlformats.org/officeDocument/2006/relationships/tags" Target="../tags/tag398.xml"/><Relationship Id="rId19" Type="http://schemas.openxmlformats.org/officeDocument/2006/relationships/tags" Target="../tags/tag407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tags" Target="../tags/tag40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409.xml"/><Relationship Id="rId7" Type="http://schemas.openxmlformats.org/officeDocument/2006/relationships/image" Target="../media/image13.png"/><Relationship Id="rId2" Type="http://schemas.openxmlformats.org/officeDocument/2006/relationships/tags" Target="../tags/tag408.xml"/><Relationship Id="rId1" Type="http://schemas.openxmlformats.org/officeDocument/2006/relationships/themeOverride" Target="../theme/themeOverride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4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412.xml"/><Relationship Id="rId7" Type="http://schemas.openxmlformats.org/officeDocument/2006/relationships/image" Target="../media/image15.jpeg"/><Relationship Id="rId2" Type="http://schemas.openxmlformats.org/officeDocument/2006/relationships/tags" Target="../tags/tag411.x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4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tags" Target="../tags/tag414.xml"/><Relationship Id="rId5" Type="http://schemas.openxmlformats.org/officeDocument/2006/relationships/slideLayout" Target="../slideLayouts/slideLayout39.xml"/><Relationship Id="rId4" Type="http://schemas.openxmlformats.org/officeDocument/2006/relationships/tags" Target="../tags/tag4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9.jpeg"/><Relationship Id="rId2" Type="http://schemas.openxmlformats.org/officeDocument/2006/relationships/tags" Target="../tags/tag418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420.xml"/><Relationship Id="rId7" Type="http://schemas.openxmlformats.org/officeDocument/2006/relationships/slideLayout" Target="../slideLayouts/slideLayout25.xml"/><Relationship Id="rId2" Type="http://schemas.openxmlformats.org/officeDocument/2006/relationships/tags" Target="../tags/tag419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hemeOverride" Target="../theme/themeOverride6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74503" y="2543110"/>
            <a:ext cx="7202598" cy="1575502"/>
          </a:xfrm>
        </p:spPr>
        <p:txBody>
          <a:bodyPr/>
          <a:lstStyle/>
          <a:p>
            <a:r>
              <a:rPr lang="zh-CN" altLang="en-US" b="0" dirty="0"/>
              <a:t>班级总结</a:t>
            </a:r>
          </a:p>
        </p:txBody>
      </p:sp>
      <p:sp>
        <p:nvSpPr>
          <p:cNvPr id="7" name="副标题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774501" y="3918407"/>
            <a:ext cx="7202599" cy="666750"/>
          </a:xfrm>
        </p:spPr>
        <p:txBody>
          <a:bodyPr/>
          <a:lstStyle/>
          <a:p>
            <a:r>
              <a:rPr lang="en-US" altLang="zh-CN" sz="2400">
                <a:latin typeface="Blackadder ITC" panose="04020505051007020D02" charset="0"/>
                <a:cs typeface="Blackadder ITC" panose="04020505051007020D02" charset="0"/>
              </a:rPr>
              <a:t>2020.1.12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>
            <p:custDataLst>
              <p:tags r:id="rId3"/>
            </p:custDataLst>
          </p:nvPr>
        </p:nvSpPr>
        <p:spPr>
          <a:xfrm>
            <a:off x="10069149" y="2608947"/>
            <a:ext cx="965711" cy="20574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90000" tIns="46800" rIns="90000" bIns="46800" rtlCol="0" anchor="ctr">
            <a:normAutofit fontScale="97500" lnSpcReduction="10000"/>
          </a:bodyPr>
          <a:lstStyle/>
          <a:p>
            <a:pPr algn="ctr"/>
            <a:r>
              <a:rPr lang="zh-CN" altLang="en-US" sz="5600" dirty="0">
                <a:solidFill>
                  <a:schemeClr val="bg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目录</a:t>
            </a:r>
          </a:p>
        </p:txBody>
      </p:sp>
      <p:sp>
        <p:nvSpPr>
          <p:cNvPr id="15" name="等腰三角形 14"/>
          <p:cNvSpPr/>
          <p:nvPr>
            <p:custDataLst>
              <p:tags r:id="rId4"/>
            </p:custDataLst>
          </p:nvPr>
        </p:nvSpPr>
        <p:spPr>
          <a:xfrm rot="5400000">
            <a:off x="1334620" y="1206382"/>
            <a:ext cx="560414" cy="51109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6" name="等腰三角形 15"/>
          <p:cNvSpPr/>
          <p:nvPr>
            <p:custDataLst>
              <p:tags r:id="rId5"/>
            </p:custDataLst>
          </p:nvPr>
        </p:nvSpPr>
        <p:spPr>
          <a:xfrm rot="5400000">
            <a:off x="1173320" y="1194947"/>
            <a:ext cx="560414" cy="51109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4" name="等腰三角形 43"/>
          <p:cNvSpPr/>
          <p:nvPr>
            <p:custDataLst>
              <p:tags r:id="rId6"/>
            </p:custDataLst>
          </p:nvPr>
        </p:nvSpPr>
        <p:spPr>
          <a:xfrm rot="5400000">
            <a:off x="1334620" y="2561679"/>
            <a:ext cx="560414" cy="51109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5" name="等腰三角形 44"/>
          <p:cNvSpPr/>
          <p:nvPr>
            <p:custDataLst>
              <p:tags r:id="rId7"/>
            </p:custDataLst>
          </p:nvPr>
        </p:nvSpPr>
        <p:spPr>
          <a:xfrm rot="5400000">
            <a:off x="1173320" y="2550244"/>
            <a:ext cx="560414" cy="51109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9" name="等腰三角形 48"/>
          <p:cNvSpPr/>
          <p:nvPr>
            <p:custDataLst>
              <p:tags r:id="rId8"/>
            </p:custDataLst>
          </p:nvPr>
        </p:nvSpPr>
        <p:spPr>
          <a:xfrm rot="5400000">
            <a:off x="1334620" y="3916976"/>
            <a:ext cx="560414" cy="51109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50" name="等腰三角形 49"/>
          <p:cNvSpPr/>
          <p:nvPr>
            <p:custDataLst>
              <p:tags r:id="rId9"/>
            </p:custDataLst>
          </p:nvPr>
        </p:nvSpPr>
        <p:spPr>
          <a:xfrm rot="5400000">
            <a:off x="1173320" y="3905541"/>
            <a:ext cx="560414" cy="51109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54" name="等腰三角形 53"/>
          <p:cNvSpPr/>
          <p:nvPr>
            <p:custDataLst>
              <p:tags r:id="rId10"/>
            </p:custDataLst>
          </p:nvPr>
        </p:nvSpPr>
        <p:spPr>
          <a:xfrm rot="5400000">
            <a:off x="1334620" y="5272273"/>
            <a:ext cx="560414" cy="51109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55" name="等腰三角形 54"/>
          <p:cNvSpPr/>
          <p:nvPr>
            <p:custDataLst>
              <p:tags r:id="rId11"/>
            </p:custDataLst>
          </p:nvPr>
        </p:nvSpPr>
        <p:spPr>
          <a:xfrm rot="5400000">
            <a:off x="1173320" y="5260838"/>
            <a:ext cx="560414" cy="51109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12"/>
            </p:custDataLst>
          </p:nvPr>
        </p:nvSpPr>
        <p:spPr>
          <a:xfrm>
            <a:off x="1870440" y="4963616"/>
            <a:ext cx="7086457" cy="562366"/>
          </a:xfrm>
          <a:prstGeom prst="rect">
            <a:avLst/>
          </a:prstGeom>
          <a:noFill/>
        </p:spPr>
        <p:txBody>
          <a:bodyPr wrap="square" anchor="b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2">
                    <a:lumMod val="25000"/>
                  </a:schemeClr>
                </a:solidFill>
                <a:latin typeface="Calibri Light" panose="020F0302020204030204"/>
                <a:ea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+mj-cs"/>
              </a:rPr>
              <a:t>班级发展目标</a:t>
            </a:r>
          </a:p>
        </p:txBody>
      </p:sp>
      <p:sp>
        <p:nvSpPr>
          <p:cNvPr id="57" name="文本框 56"/>
          <p:cNvSpPr txBox="1"/>
          <p:nvPr>
            <p:custDataLst>
              <p:tags r:id="rId13"/>
            </p:custDataLst>
          </p:nvPr>
        </p:nvSpPr>
        <p:spPr>
          <a:xfrm>
            <a:off x="1897746" y="5526610"/>
            <a:ext cx="7086454" cy="56731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ea typeface="隶书" panose="02010509060101010101" pitchFamily="49" charset="-122"/>
              </a:rPr>
              <a:t>存在问题，努力方向</a:t>
            </a: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>
            <a:off x="1897745" y="884390"/>
            <a:ext cx="7086457" cy="562366"/>
          </a:xfrm>
          <a:prstGeom prst="rect">
            <a:avLst/>
          </a:prstGeom>
          <a:noFill/>
        </p:spPr>
        <p:txBody>
          <a:bodyPr wrap="square" anchor="b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2">
                    <a:lumMod val="25000"/>
                  </a:schemeClr>
                </a:solidFill>
                <a:latin typeface="Calibri Light" panose="020F0302020204030204"/>
                <a:ea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+mj-cs"/>
              </a:rPr>
              <a:t>班风</a:t>
            </a:r>
          </a:p>
        </p:txBody>
      </p: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1897746" y="1450887"/>
            <a:ext cx="7086454" cy="56731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ea typeface="隶书" panose="02010509060101010101" pitchFamily="49" charset="-122"/>
              </a:rPr>
              <a:t>学风，团队，班级文化</a:t>
            </a:r>
          </a:p>
        </p:txBody>
      </p:sp>
      <p:sp>
        <p:nvSpPr>
          <p:cNvPr id="46" name="文本框 45"/>
          <p:cNvSpPr txBox="1"/>
          <p:nvPr>
            <p:custDataLst>
              <p:tags r:id="rId16"/>
            </p:custDataLst>
          </p:nvPr>
        </p:nvSpPr>
        <p:spPr>
          <a:xfrm>
            <a:off x="1897745" y="2239687"/>
            <a:ext cx="7086457" cy="562366"/>
          </a:xfrm>
          <a:prstGeom prst="rect">
            <a:avLst/>
          </a:prstGeom>
          <a:noFill/>
        </p:spPr>
        <p:txBody>
          <a:bodyPr wrap="square" anchor="b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2">
                    <a:lumMod val="25000"/>
                  </a:schemeClr>
                </a:solidFill>
                <a:latin typeface="Calibri Light" panose="020F0302020204030204"/>
                <a:ea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+mj-cs"/>
              </a:rPr>
              <a:t>行为常规</a:t>
            </a:r>
          </a:p>
        </p:txBody>
      </p:sp>
      <p:sp>
        <p:nvSpPr>
          <p:cNvPr id="47" name="文本框 46"/>
          <p:cNvSpPr txBox="1"/>
          <p:nvPr>
            <p:custDataLst>
              <p:tags r:id="rId17"/>
            </p:custDataLst>
          </p:nvPr>
        </p:nvSpPr>
        <p:spPr>
          <a:xfrm>
            <a:off x="1897746" y="2816016"/>
            <a:ext cx="7086454" cy="56731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ea typeface="隶书" panose="02010509060101010101" pitchFamily="49" charset="-122"/>
              </a:rPr>
              <a:t>安全，守纪</a:t>
            </a:r>
          </a:p>
        </p:txBody>
      </p:sp>
      <p:sp>
        <p:nvSpPr>
          <p:cNvPr id="51" name="文本框 50"/>
          <p:cNvSpPr txBox="1"/>
          <p:nvPr>
            <p:custDataLst>
              <p:tags r:id="rId18"/>
            </p:custDataLst>
          </p:nvPr>
        </p:nvSpPr>
        <p:spPr>
          <a:xfrm>
            <a:off x="1897745" y="3594984"/>
            <a:ext cx="7086457" cy="562366"/>
          </a:xfrm>
          <a:prstGeom prst="rect">
            <a:avLst/>
          </a:prstGeom>
          <a:noFill/>
        </p:spPr>
        <p:txBody>
          <a:bodyPr wrap="square" anchor="b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2">
                    <a:lumMod val="25000"/>
                  </a:schemeClr>
                </a:solidFill>
                <a:latin typeface="Calibri Light" panose="020F0302020204030204"/>
                <a:ea typeface="+mn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+mj-cs"/>
              </a:rPr>
              <a:t>开展活动</a:t>
            </a:r>
          </a:p>
        </p:txBody>
      </p:sp>
      <p:sp>
        <p:nvSpPr>
          <p:cNvPr id="52" name="文本框 51"/>
          <p:cNvSpPr txBox="1"/>
          <p:nvPr>
            <p:custDataLst>
              <p:tags r:id="rId19"/>
            </p:custDataLst>
          </p:nvPr>
        </p:nvSpPr>
        <p:spPr>
          <a:xfrm>
            <a:off x="1897746" y="4171313"/>
            <a:ext cx="7086454" cy="56731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ea typeface="隶书" panose="02010509060101010101" pitchFamily="49" charset="-122"/>
              </a:rPr>
              <a:t>体育节，艺术节，冬锻</a:t>
            </a:r>
          </a:p>
        </p:txBody>
      </p: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41" grpId="0"/>
      <p:bldP spid="42" grpId="0"/>
      <p:bldP spid="46" grpId="0"/>
      <p:bldP spid="47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一、班风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800" dirty="0"/>
              <a:t>要想建立一个良好的班集体，首先要有优秀的班风，我们的班风由三部分组成，第一部分，是学风。我们的学风是踏实稳进的，有一个切实的目标，在学习进取之路上脚踏实地，一步一个脚印，争取每天进步一点点，通过不断的努力，我相信我们终将会到达自己的目标。</a:t>
            </a:r>
          </a:p>
          <a:p>
            <a:r>
              <a:rPr lang="zh-CN" altLang="en-US" sz="1800" dirty="0"/>
              <a:t>其次，我们有一个团结的集体，我们团队中的每个人都有浓厚的集体意识，以班级为荣，每一位同学都在尽力为班级增光添彩。</a:t>
            </a:r>
          </a:p>
          <a:p>
            <a:r>
              <a:rPr lang="zh-CN" altLang="en-US" sz="1800" dirty="0"/>
              <a:t>同时，我们拥有优秀的班级文化，“大爱生为本,长风送鲲鹏”是我们的班级理念，而我们的班徽，更象征着象征我们“代英”四班怀揣梦想，传承先辈精神，不负青春时光，不忘初心，勇于追梦，团结奋进，扬帆起航！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idx="1"/>
          </p:nvPr>
        </p:nvPicPr>
        <p:blipFill>
          <a:blip r:embed="rId7"/>
          <a:stretch>
            <a:fillRect/>
          </a:stretch>
        </p:blipFill>
        <p:spPr>
          <a:xfrm>
            <a:off x="131445" y="952500"/>
            <a:ext cx="5629910" cy="320611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700" y="3660140"/>
            <a:ext cx="5091430" cy="2900680"/>
          </a:xfrm>
          <a:prstGeom prst="rect">
            <a:avLst/>
          </a:prstGeom>
          <a:effectLst>
            <a:softEdge rad="635000"/>
          </a:effectLst>
        </p:spPr>
      </p:pic>
    </p:spTree>
    <p:custDataLst>
      <p:tags r:id="rId2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62024" y="293517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二、行为常规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62023" y="5550195"/>
            <a:ext cx="10040274" cy="891609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90000"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第二部分，俗话说“没有规矩，不成方圆”，我们班级的每一位同学都严格遵守学校校规和老师要求，保证身体健康及生命安全，不违规，不逾矩，养成良好的行为习惯，做一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名遵从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法律法规的优秀公民。</a:t>
            </a:r>
          </a:p>
        </p:txBody>
      </p:sp>
      <p:pic>
        <p:nvPicPr>
          <p:cNvPr id="8" name="图片 7" descr="BA3D36AD1F56A2DB44FF5AC395BDF4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8270" y="1000125"/>
            <a:ext cx="8169275" cy="387413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图片 6" descr="65C33A7DE67040E9A8E9B12BAEDCD6F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5275" y="1906905"/>
            <a:ext cx="7106920" cy="3533140"/>
          </a:xfrm>
          <a:prstGeom prst="rect">
            <a:avLst/>
          </a:prstGeom>
          <a:effectLst>
            <a:softEdge rad="635000"/>
          </a:effectLst>
        </p:spPr>
      </p:pic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活动开展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ea typeface="隶书" panose="02010509060101010101" pitchFamily="49" charset="-122"/>
                <a:sym typeface="+mn-ea"/>
              </a:rPr>
              <a:t>体育节，艺术节，冬锻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a typeface="隶书" panose="02010509060101010101" pitchFamily="49" charset="-122"/>
            </a:endParaRPr>
          </a:p>
          <a:p>
            <a:endParaRPr lang="zh-CN" altLang="zh-CN" noProof="1">
              <a:latin typeface="华文隶书" panose="02010800040101010101" charset="-122"/>
              <a:ea typeface="华文隶书" panose="02010800040101010101" charset="-122"/>
              <a:sym typeface="微软雅黑" panose="020B0503020204020204" charset="-122"/>
            </a:endParaRPr>
          </a:p>
        </p:txBody>
      </p:sp>
      <p:sp>
        <p:nvSpPr>
          <p:cNvPr id="9" name="TextBox 25"/>
          <p:cNvSpPr txBox="1"/>
          <p:nvPr>
            <p:custDataLst>
              <p:tags r:id="rId4"/>
            </p:custDataLst>
          </p:nvPr>
        </p:nvSpPr>
        <p:spPr>
          <a:xfrm>
            <a:off x="5281930" y="1772920"/>
            <a:ext cx="1628140" cy="1322070"/>
          </a:xfrm>
          <a:prstGeom prst="rect">
            <a:avLst/>
          </a:prstGeom>
          <a:noFill/>
        </p:spPr>
        <p:txBody>
          <a:bodyPr wrap="square" anchor="ctr" anchorCtr="1"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</a:pPr>
            <a:r>
              <a:rPr lang="zh-CN" altLang="en-US" sz="72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微软雅黑" panose="020B0503020204020204" charset="-122"/>
              </a:rPr>
              <a:t>弎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QQ图片20210110181842"/>
          <p:cNvPicPr>
            <a:picLocks noGrp="1" noChangeAspect="1"/>
          </p:cNvPicPr>
          <p:nvPr>
            <p:ph type="pic" idx="1"/>
          </p:nvPr>
        </p:nvPicPr>
        <p:blipFill>
          <a:blip r:embed="rId5"/>
          <a:stretch>
            <a:fillRect/>
          </a:stretch>
        </p:blipFill>
        <p:spPr>
          <a:xfrm>
            <a:off x="64770" y="69850"/>
            <a:ext cx="5401310" cy="360045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3" name="图片 12" descr="QQ图片202101101818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3380" y="69850"/>
            <a:ext cx="4567555" cy="6197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图片 14" descr="QQ图片202101101818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3070" y="2896870"/>
            <a:ext cx="5829935" cy="33705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图片 15" descr="QQ图片202101101858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640000">
            <a:off x="829310" y="515620"/>
            <a:ext cx="5379085" cy="35864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图片 16" descr="QQ图片2021011018580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440000">
            <a:off x="3651885" y="1938020"/>
            <a:ext cx="5849620" cy="39001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图片 17" descr="QQ图片202101101910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135" y="475615"/>
            <a:ext cx="8356600" cy="560451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2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62024" y="304312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班级存在问题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62025" y="1403350"/>
            <a:ext cx="10039985" cy="147447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一、部分同学难以跟上节奏</a:t>
            </a:r>
          </a:p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二、责任意识不强</a:t>
            </a:r>
          </a:p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三、同学偶尔发生冲突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62024" y="2877967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班级发展目标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62025" y="3761105"/>
            <a:ext cx="10039985" cy="147447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一、端正态度，提高成绩</a:t>
            </a:r>
          </a:p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二、常规训练</a:t>
            </a:r>
          </a:p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三、多方面立体发展</a:t>
            </a:r>
          </a:p>
        </p:txBody>
      </p:sp>
    </p:spTree>
    <p:custDataLst>
      <p:tags r:id="rId2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41500" y="2428875"/>
            <a:ext cx="8519160" cy="2000250"/>
          </a:xfrm>
        </p:spPr>
        <p:txBody>
          <a:bodyPr/>
          <a:lstStyle/>
          <a:p>
            <a:r>
              <a:rPr lang="zh-CN" altLang="en-US" dirty="0"/>
              <a:t>谢谢观看</a:t>
            </a:r>
          </a:p>
        </p:txBody>
      </p:sp>
    </p:spTree>
    <p:custDataLst>
      <p:tags r:id="rId2"/>
    </p:custData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79051_1"/>
  <p:tag name="KSO_WM_TEMPLATE_CATEGORY" val="custom"/>
  <p:tag name="KSO_WM_TEMPLATE_INDEX" val="20182110"/>
  <p:tag name="KSO_WM_TEMPLATE_SUBCATEGORY" val="0"/>
  <p:tag name="KSO_WM_TEMPLATE_THUMBS_INDEX" val="1、4、5、10、11、16、21、24、25、26、30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21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UNIT_BK_DARK_LIGHT" val="2"/>
  <p:tag name="KSO_WM_SLIDE_BK_DARK_LIGHT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UNIT_BK_DARK_LIGHT" val="2"/>
  <p:tag name="KSO_WM_SLIDE_BK_DARK_LIGHT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UNIT_BK_DARK_LIGHT" val="2"/>
  <p:tag name="KSO_WM_SLIDE_BK_DARK_LIGHT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2927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6292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2927"/>
  <p:tag name="KSO_WM_TAG_VERSION" val="1.0"/>
  <p:tag name="KSO_WM_TEMPLATE_THUMBS_INDEX" val="1、4、7、9、10、12、15、16、17、18、19、20、21、23、24、25、28、29、30"/>
  <p:tag name="KSO_WM_BEAUTIFY_FLAG" val="#wm#"/>
  <p:tag name="KSO_WM_TEMPLATE_SUBCATEGORY" val="0"/>
  <p:tag name="KSO_WM_TEMPLATE_MASTER_TYPE" val="1"/>
  <p:tag name="KSO_WM_TEMPLATE_COLOR_TYPE" val="1"/>
  <p:tag name="KSO_WM_SPECIAL_SOURCE" val="bdnull"/>
  <p:tag name="KSO_WM_TEMPLATE_MASTER_THUMB_INDEX" val="1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**"/>
  <p:tag name="PA" val="v3.0.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**"/>
  <p:tag name="PA" val="v3.0.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**"/>
  <p:tag name="PA" val="v3.0.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**"/>
  <p:tag name="PA" val="v3.0.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**"/>
  <p:tag name="PA" val="v3.0.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ACKGROUND_MASK_FLAG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3*i*10"/>
  <p:tag name="KSO_WM_UNIT_INDEX" val="1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3*i*11"/>
  <p:tag name="KSO_WM_UNIT_INDEX" val="1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1*i*1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1*i*6"/>
  <p:tag name="KSO_WM_UNIT_INDEX" val="6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1*i*7"/>
  <p:tag name="KSO_WM_UNIT_INDEX" val="7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1*i*8"/>
  <p:tag name="KSO_WM_UNIT_INDEX" val="8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1*i*9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_12**"/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K_DARK_LIGHT" val="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6*i*16"/>
  <p:tag name="KSO_WM_UNIT_INDEX" val="16"/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K_DARK_LIGHT" val="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_17*i*16"/>
  <p:tag name="KSO_WM_UNIT_INDEX" val="16"/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SLIDE_BK_DARK_LIGHT" val="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10、11、16、21、24、25、26、30"/>
  <p:tag name="KSO_WM_SLIDE_ID" val="custom20182110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"/>
  <p:tag name="KSO_WM_TEMPLATE_INDEX" val="20182110"/>
  <p:tag name="KSO_WM_SLIDE_LAYOUT" val="a_b"/>
  <p:tag name="KSO_WM_SLIDE_LAYOUT_CNT" val="1_1"/>
  <p:tag name="KSO_WM_COMBINE_RELATE_SLIDE_ID" val="background20179051_1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MASTER_TYPE" val="1"/>
  <p:tag name="KSO_WM_TEMPLATE_COLOR_TYPE" val="1"/>
  <p:tag name="KSO_WM_TEMPLATE_MASTER_THUMB_INDEX" val="12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UNIT_TYPE" val="a"/>
  <p:tag name="KSO_WM_UNIT_INDEX" val="1"/>
  <p:tag name="KSO_WM_UNIT_LAYERLEVEL" val="1"/>
  <p:tag name="KSO_WM_UNIT_VALUE" val="26"/>
  <p:tag name="KSO_WM_UNIT_ISCONTENTSTITLE" val="0"/>
  <p:tag name="KSO_WM_UNIT_HIGHLIGHT" val="0"/>
  <p:tag name="KSO_WM_UNIT_COMPATIBLE" val="0"/>
  <p:tag name="KSO_WM_BEAUTIFY_FLAG" val="#wm#"/>
  <p:tag name="KSO_WM_UNIT_PRESET_TEXT" val="一寸光阴一寸金"/>
  <p:tag name="KSO_WM_TEMPLATE_CATEGORY" val="custom"/>
  <p:tag name="KSO_WM_TEMPLATE_INDEX" val="20182110"/>
  <p:tag name="KSO_WM_UNIT_ID" val="custom20182110_1*a*1"/>
  <p:tag name="KSO_WM_UNIT_NOCLEAR" val="0"/>
  <p:tag name="KSO_WM_UNIT_DIAGRAM_ISNUMVISUAL" val="0"/>
  <p:tag name="KSO_WM_UNIT_DIAGRAM_ISREFERUNIT" val="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UNIT_TYPE" val="b"/>
  <p:tag name="KSO_WM_UNIT_INDEX" val="1"/>
  <p:tag name="KSO_WM_UNIT_LAYERLEVEL" val="1"/>
  <p:tag name="KSO_WM_UNIT_VALUE" val="68"/>
  <p:tag name="KSO_WM_UNIT_HIGHLIGHT" val="0"/>
  <p:tag name="KSO_WM_UNIT_COMPATIBLE" val="0"/>
  <p:tag name="KSO_WM_BEAUTIFY_FLAG" val="#wm#"/>
  <p:tag name="KSO_WM_UNIT_PRESET_TEXT" val="汇报人：代用名"/>
  <p:tag name="KSO_WM_TEMPLATE_CATEGORY" val="custom"/>
  <p:tag name="KSO_WM_TEMPLATE_INDEX" val="20182110"/>
  <p:tag name="KSO_WM_UNIT_ID" val="custom20182110_1*b*1"/>
  <p:tag name="KSO_WM_UNIT_NOCLEAR" val="0"/>
  <p:tag name="KSO_WM_UNIT_DIAGRAM_ISNUMVISUAL" val="0"/>
  <p:tag name="KSO_WM_UNIT_DIAGRAM_ISREFERUNIT" val="0"/>
  <p:tag name="KSO_WM_UNIT_ISCONTENTSTITLE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4"/>
  <p:tag name="KSO_WM_SLIDE_LAYOUT" val="a_l"/>
  <p:tag name="KSO_WM_SLIDE_LAYOUT_CNT" val="1_1"/>
  <p:tag name="KSO_WM_SLIDE_TYPE" val="contents"/>
  <p:tag name="KSO_WM_BEAUTIFY_FLAG" val="#wm#"/>
  <p:tag name="KSO_WM_COMBINE_RELATE_SLIDE_ID" val="custom20181555_8"/>
  <p:tag name="KSO_WM_TEMPLATE_CATEGORY" val="custom"/>
  <p:tag name="KSO_WM_TEMPLATE_INDEX" val="20182110"/>
  <p:tag name="KSO_WM_SLIDE_ID" val="custom20182110_7"/>
  <p:tag name="KSO_WM_SLIDE_INDEX" val="7"/>
  <p:tag name="KSO_WM_DIAGRAM_GROUP_CODE" val="l1-1"/>
  <p:tag name="KSO_WM_TEMPLATE_SUBCATEGORY" val="0"/>
  <p:tag name="KSO_WM_SLIDE_SUBTYPE" val="diag"/>
  <p:tag name="KSO_WM_SLIDE_DIAGTYPE" val="l"/>
  <p:tag name="KSO_WM_TEMPLATE_MASTER_TYPE" val="1"/>
  <p:tag name="KSO_WM_TEMPLATE_COLOR_TYPE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PRESET_TEXT" val="目录"/>
  <p:tag name="KSO_WM_TEMPLATE_CATEGORY" val="custom"/>
  <p:tag name="KSO_WM_TEMPLATE_INDEX" val="20182110"/>
  <p:tag name="KSO_WM_DIAGRAM_GROUP_CODE" val="l1-1"/>
  <p:tag name="KSO_WM_UNIT_ID" val="custom20182110_7*a*1"/>
  <p:tag name="KSO_WM_UNIT_NOCLEAR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1_1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1_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1_2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1_2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2_1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2_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2_2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2_2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3_1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3_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3_2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3_2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4_1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4_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l_h_i"/>
  <p:tag name="KSO_WM_UNIT_INDEX" val="1_4_2"/>
  <p:tag name="KSO_WM_UNIT_LAYERLEVEL" val="1_1_1"/>
  <p:tag name="KSO_WM_TEMPLATE_CATEGORY" val="custom"/>
  <p:tag name="KSO_WM_TEMPLATE_INDEX" val="20182110"/>
  <p:tag name="KSO_WM_DIAGRAM_GROUP_CODE" val="l1-1"/>
  <p:tag name="KSO_WM_UNIT_ID" val="custom20182110_7*l_h_i*1_4_2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a"/>
  <p:tag name="KSO_WM_UNIT_INDEX" val="1_4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a*1_4_1"/>
  <p:tag name="KSO_WM_UNIT_ISCONTENTSTITLE" val="0"/>
  <p:tag name="KSO_WM_UNIT_PRESET_TEXT" val="单击此处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f"/>
  <p:tag name="KSO_WM_UNIT_INDEX" val="1_4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f*1_4_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a"/>
  <p:tag name="KSO_WM_UNIT_INDEX" val="1_1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a*1_1_1"/>
  <p:tag name="KSO_WM_UNIT_ISCONTENTSTITLE" val="0"/>
  <p:tag name="KSO_WM_UNIT_PRESET_TEXT" val="单击此处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f"/>
  <p:tag name="KSO_WM_UNIT_INDEX" val="1_1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f*1_1_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a"/>
  <p:tag name="KSO_WM_UNIT_INDEX" val="1_2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a*1_2_1"/>
  <p:tag name="KSO_WM_UNIT_ISCONTENTSTITLE" val="0"/>
  <p:tag name="KSO_WM_UNIT_PRESET_TEXT" val="单击此处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f"/>
  <p:tag name="KSO_WM_UNIT_INDEX" val="1_2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f*1_2_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a"/>
  <p:tag name="KSO_WM_UNIT_INDEX" val="1_3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a*1_3_1"/>
  <p:tag name="KSO_WM_UNIT_ISCONTENTSTITLE" val="0"/>
  <p:tag name="KSO_WM_UNIT_PRESET_TEXT" val="单击此处添加标题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PA" val="v3.0.0"/>
  <p:tag name="KSO_WM_UNIT_TYPE" val="l_h_f"/>
  <p:tag name="KSO_WM_UNIT_INDEX" val="1_3_1"/>
  <p:tag name="KSO_WM_UNIT_LAYERLEVEL" val="1_1_1"/>
  <p:tag name="KSO_WM_UNIT_VALUE" val="30"/>
  <p:tag name="KSO_WM_UNIT_HIGHLIGHT" val="0"/>
  <p:tag name="KSO_WM_UNIT_COMPATIBLE" val="0"/>
  <p:tag name="KSO_WM_TEMPLATE_CATEGORY" val="custom"/>
  <p:tag name="KSO_WM_TEMPLATE_INDEX" val="20182110"/>
  <p:tag name="KSO_WM_DIAGRAM_GROUP_CODE" val="l1-1"/>
  <p:tag name="KSO_WM_UNIT_ID" val="custom20182110_7*l_h_f*1_3_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55*465"/>
  <p:tag name="KSO_WM_SLIDE_POSITION" val="52*34"/>
  <p:tag name="KSO_WM_SLIDE_LAYOUT_CNT" val="1_1_1"/>
  <p:tag name="KSO_WM_SLIDE_LAYOUT" val="a_d_f"/>
  <p:tag name="KSO_WM_BEAUTIFY_FLAG" val="#wm#"/>
  <p:tag name="KSO_WM_SLIDE_TYPE" val="text"/>
  <p:tag name="KSO_WM_SLIDE_ITEM_CNT" val="0"/>
  <p:tag name="KSO_WM_TAG_VERSION" val="1.0"/>
  <p:tag name="KSO_WM_COMBINE_RELATE_SLIDE_ID" val="background20179051_4"/>
  <p:tag name="KSO_WM_TEMPLATE_CATEGORY" val="custom"/>
  <p:tag name="KSO_WM_TEMPLATE_INDEX" val="20182110"/>
  <p:tag name="KSO_WM_SLIDE_ID" val="custom20182110_4"/>
  <p:tag name="KSO_WM_SLIDE_INDEX" val="4"/>
  <p:tag name="KSO_WM_TEMPLATE_SUBCATEGORY" val="0"/>
  <p:tag name="KSO_WM_SLIDE_SUBTYPE" val="picTxt"/>
  <p:tag name="KSO_WM_TEMPLATE_MASTER_TYPE" val="1"/>
  <p:tag name="KSO_WM_TEMPLATE_COLOR_TYPE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18"/>
  <p:tag name="KSO_WM_UNIT_LAYERLEVEL" val="1"/>
  <p:tag name="KSO_WM_UNIT_INDEX" val="1"/>
  <p:tag name="KSO_WM_UNIT_TYPE" val="a"/>
  <p:tag name="KSO_WM_TEMPLATE_CATEGORY" val="custom"/>
  <p:tag name="KSO_WM_TEMPLATE_INDEX" val="20182110"/>
  <p:tag name="KSO_WM_UNIT_ID" val="custom20182110_4*a*1"/>
  <p:tag name="KSO_WM_UNIT_PRESET_TEXT" val="单击此处添加标题"/>
  <p:tag name="KSO_WM_UNIT_NOCLEAR" val="0"/>
  <p:tag name="KSO_WM_UNIT_DIAGRAM_ISNUMVISUAL" val="0"/>
  <p:tag name="KSO_WM_UNIT_DIAGRAM_ISREFERUNIT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f"/>
  <p:tag name="KSO_WM_UNIT_INDEX" val="1"/>
  <p:tag name="KSO_WM_UNIT_LAYERLEVEL" val="1"/>
  <p:tag name="KSO_WM_UNIT_VALUE" val="150"/>
  <p:tag name="KSO_WM_UNIT_HIGHLIGHT" val="0"/>
  <p:tag name="KSO_WM_UNIT_COMPATIBLE" val="0"/>
  <p:tag name="KSO_WM_TEMPLATE_CATEGORY" val="custom"/>
  <p:tag name="KSO_WM_TEMPLATE_INDEX" val="20182110"/>
  <p:tag name="KSO_WM_UNIT_ID" val="custom20182110_4*f*1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DIAGRAM_ISNUMVISUAL" val="0"/>
  <p:tag name="KSO_WM_UNIT_DIAGRAM_ISREFERUNIT" val="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790*484"/>
  <p:tag name="KSO_WM_SLIDE_POSITION" val="75*23"/>
  <p:tag name="KSO_WM_SLIDE_LAYOUT_CNT" val="1_1_1"/>
  <p:tag name="KSO_WM_SLIDE_LAYOUT" val="a_d_f"/>
  <p:tag name="KSO_WM_BEAUTIFY_FLAG" val="#wm#"/>
  <p:tag name="KSO_WM_SLIDE_TYPE" val="text"/>
  <p:tag name="KSO_WM_SLIDE_ITEM_CNT" val="0"/>
  <p:tag name="KSO_WM_TAG_VERSION" val="1.0"/>
  <p:tag name="KSO_WM_COMBINE_RELATE_SLIDE_ID" val="background20179051_5"/>
  <p:tag name="KSO_WM_TEMPLATE_CATEGORY" val="custom"/>
  <p:tag name="KSO_WM_TEMPLATE_INDEX" val="20182110"/>
  <p:tag name="KSO_WM_SLIDE_ID" val="custom20182110_10"/>
  <p:tag name="KSO_WM_SLIDE_INDEX" val="10"/>
  <p:tag name="KSO_WM_TEMPLATE_SUBCATEGORY" val="0"/>
  <p:tag name="KSO_WM_SLIDE_SUBTYPE" val="picTxt"/>
  <p:tag name="KSO_WM_TEMPLATE_MASTER_TYPE" val="1"/>
  <p:tag name="KSO_WM_TEMPLATE_COLOR_TYPE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21"/>
  <p:tag name="KSO_WM_UNIT_LAYERLEVEL" val="1"/>
  <p:tag name="KSO_WM_UNIT_INDEX" val="1"/>
  <p:tag name="KSO_WM_UNIT_TYPE" val="a"/>
  <p:tag name="KSO_WM_TEMPLATE_CATEGORY" val="custom"/>
  <p:tag name="KSO_WM_TEMPLATE_INDEX" val="20182110"/>
  <p:tag name="KSO_WM_UNIT_ID" val="custom20182110_10*a*1"/>
  <p:tag name="KSO_WM_UNIT_PRESET_TEXT" val="单击此处添加标题"/>
  <p:tag name="KSO_WM_UNIT_NOCLEAR" val="0"/>
  <p:tag name="KSO_WM_UNIT_DIAGRAM_ISNUMVISUAL" val="0"/>
  <p:tag name="KSO_WM_UNIT_DIAGRAM_ISREFERUNIT" val="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VALUE" val="86"/>
  <p:tag name="KSO_WM_UNIT_LAYERLEVEL" val="1"/>
  <p:tag name="KSO_WM_UNIT_INDEX" val="1"/>
  <p:tag name="KSO_WM_UNIT_TYPE" val="f"/>
  <p:tag name="KSO_WM_TEMPLATE_CATEGORY" val="custom"/>
  <p:tag name="KSO_WM_TEMPLATE_INDEX" val="20182110"/>
  <p:tag name="KSO_WM_UNIT_ID" val="custom20182110_10*f*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DIAGRAM_ISNUMVISUAL" val="0"/>
  <p:tag name="KSO_WM_UNIT_DIAGRAM_ISREFERUNIT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2927"/>
  <p:tag name="KSO_WM_TAG_VERSION" val="1.0"/>
  <p:tag name="KSO_WM_SLIDE_ID" val="custom20162927_7"/>
  <p:tag name="KSO_WM_SLIDE_INDEX" val="7"/>
  <p:tag name="KSO_WM_SLIDE_ITEM_CNT" val="0"/>
  <p:tag name="KSO_WM_SLIDE_TYPE" val="sectionTitle"/>
  <p:tag name="KSO_WM_BEAUTIFY_FLAG" val="#wm#"/>
  <p:tag name="KSO_WM_TEMPLATE_SUBCATEGORY" val="0"/>
  <p:tag name="KSO_WM_TEMPLATE_MASTER_TYPE" val="1"/>
  <p:tag name="KSO_WM_TEMPLATE_COLOR_TYPE" val="1"/>
  <p:tag name="KSO_WM_SLIDE_SUBTYPE" val="pureTxt"/>
  <p:tag name="KSO_WM_SLIDE_LAYOUT" val="a_b_e"/>
  <p:tag name="KSO_WM_SLIDE_LAYOUT_CNT" val="1_1_1"/>
  <p:tag name="KSO_WM_SPECIAL_SOURCE" val="bdnull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2927_7*a*1"/>
  <p:tag name="KSO_WM_TEMPLATE_CATEGORY" val="custom"/>
  <p:tag name="KSO_WM_TEMPLATE_INDEX" val="20162927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UNIT_TYPE" val="a"/>
  <p:tag name="KSO_WM_UNIT_INDEX" val="1"/>
  <p:tag name="KSO_WM_UNIT_ISNUMDGMTITLE" val="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162927_7*b*1"/>
  <p:tag name="KSO_WM_TEMPLATE_CATEGORY" val="custom"/>
  <p:tag name="KSO_WM_TEMPLATE_INDEX" val="20162927"/>
  <p:tag name="KSO_WM_UNIT_LAYERLEVEL" val="1"/>
  <p:tag name="KSO_WM_TAG_VERSION" val="1.0"/>
  <p:tag name="KSO_WM_BEAUTIFY_FLAG" val="#wm#"/>
  <p:tag name="KSO_WM_UNIT_ISCONTENTSTITLE" val="0"/>
  <p:tag name="KSO_WM_UNIT_PRESET_TEXT" val="单击此处添加副标题"/>
  <p:tag name="KSO_WM_UNIT_NOCLEAR" val="0"/>
  <p:tag name="KSO_WM_UNIT_VALUE" val="20"/>
  <p:tag name="KSO_WM_UNIT_TYPE" val="b"/>
  <p:tag name="KSO_WM_UNIT_INDEX" val="1"/>
  <p:tag name="KSO_WM_UNIT_ISNUMDGMTITLE" val="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e"/>
  <p:tag name="KSO_WM_UNIT_ID" val="custom20162927_7*e*1"/>
  <p:tag name="KSO_WM_TEMPLATE_CATEGORY" val="custom"/>
  <p:tag name="KSO_WM_TEMPLATE_INDEX" val="20162927"/>
  <p:tag name="KSO_WM_UNIT_INDEX" val="1"/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UNIT_PRESET_TEXT" val="壹"/>
  <p:tag name="KSO_WM_UNIT_NOCLEAR" val="0"/>
  <p:tag name="KSO_WM_UNIT_VALU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55*465"/>
  <p:tag name="KSO_WM_SLIDE_POSITION" val="52*34"/>
  <p:tag name="KSO_WM_SLIDE_LAYOUT_CNT" val="1_1_1"/>
  <p:tag name="KSO_WM_SLIDE_LAYOUT" val="a_d_f"/>
  <p:tag name="KSO_WM_BEAUTIFY_FLAG" val="#wm#"/>
  <p:tag name="KSO_WM_SLIDE_TYPE" val="text"/>
  <p:tag name="KSO_WM_SLIDE_ITEM_CNT" val="0"/>
  <p:tag name="KSO_WM_TAG_VERSION" val="1.0"/>
  <p:tag name="KSO_WM_COMBINE_RELATE_SLIDE_ID" val="background20179051_4"/>
  <p:tag name="KSO_WM_TEMPLATE_CATEGORY" val="custom"/>
  <p:tag name="KSO_WM_TEMPLATE_INDEX" val="20182110"/>
  <p:tag name="KSO_WM_SLIDE_ID" val="custom20182110_4"/>
  <p:tag name="KSO_WM_SLIDE_INDEX" val="4"/>
  <p:tag name="KSO_WM_TEMPLATE_SUBCATEGORY" val="0"/>
  <p:tag name="KSO_WM_SLIDE_SUBTYPE" val="picTxt"/>
  <p:tag name="KSO_WM_TEMPLATE_MASTER_TYPE" val="1"/>
  <p:tag name="KSO_WM_TEMPLATE_COLOR_TYPE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790*484"/>
  <p:tag name="KSO_WM_SLIDE_POSITION" val="75*23"/>
  <p:tag name="KSO_WM_SLIDE_LAYOUT_CNT" val="1_1_1"/>
  <p:tag name="KSO_WM_SLIDE_LAYOUT" val="a_d_f"/>
  <p:tag name="KSO_WM_BEAUTIFY_FLAG" val="#wm#"/>
  <p:tag name="KSO_WM_SLIDE_TYPE" val="text"/>
  <p:tag name="KSO_WM_SLIDE_ITEM_CNT" val="0"/>
  <p:tag name="KSO_WM_TAG_VERSION" val="1.0"/>
  <p:tag name="KSO_WM_COMBINE_RELATE_SLIDE_ID" val="background20179051_5"/>
  <p:tag name="KSO_WM_TEMPLATE_CATEGORY" val="custom"/>
  <p:tag name="KSO_WM_TEMPLATE_INDEX" val="20182110"/>
  <p:tag name="KSO_WM_SLIDE_ID" val="custom20182110_10"/>
  <p:tag name="KSO_WM_SLIDE_INDEX" val="10"/>
  <p:tag name="KSO_WM_TEMPLATE_SUBCATEGORY" val="0"/>
  <p:tag name="KSO_WM_SLIDE_SUBTYPE" val="picTxt"/>
  <p:tag name="KSO_WM_TEMPLATE_MASTER_TYPE" val="1"/>
  <p:tag name="KSO_WM_TEMPLATE_COLOR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21"/>
  <p:tag name="KSO_WM_UNIT_LAYERLEVEL" val="1"/>
  <p:tag name="KSO_WM_UNIT_INDEX" val="1"/>
  <p:tag name="KSO_WM_UNIT_TYPE" val="a"/>
  <p:tag name="KSO_WM_TEMPLATE_CATEGORY" val="custom"/>
  <p:tag name="KSO_WM_TEMPLATE_INDEX" val="20182110"/>
  <p:tag name="KSO_WM_UNIT_ID" val="custom20182110_10*a*1"/>
  <p:tag name="KSO_WM_UNIT_PRESET_TEXT" val="单击此处添加标题"/>
  <p:tag name="KSO_WM_UNIT_NOCLEAR" val="0"/>
  <p:tag name="KSO_WM_UNIT_DIAGRAM_ISNUMVISUAL" val="0"/>
  <p:tag name="KSO_WM_UNIT_DIAGRAM_ISREFERUNIT" val="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VALUE" val="86"/>
  <p:tag name="KSO_WM_UNIT_LAYERLEVEL" val="1"/>
  <p:tag name="KSO_WM_UNIT_INDEX" val="1"/>
  <p:tag name="KSO_WM_UNIT_TYPE" val="f"/>
  <p:tag name="KSO_WM_TEMPLATE_CATEGORY" val="custom"/>
  <p:tag name="KSO_WM_TEMPLATE_INDEX" val="20182110"/>
  <p:tag name="KSO_WM_UNIT_ID" val="custom20182110_10*f*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DIAGRAM_ISNUMVISUAL" val="0"/>
  <p:tag name="KSO_WM_UNIT_DIAGRAM_ISREFERUNIT" val="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ISCONTENTSTITLE" val="0"/>
  <p:tag name="KSO_WM_UNIT_VALUE" val="21"/>
  <p:tag name="KSO_WM_UNIT_LAYERLEVEL" val="1"/>
  <p:tag name="KSO_WM_UNIT_INDEX" val="1"/>
  <p:tag name="KSO_WM_UNIT_TYPE" val="a"/>
  <p:tag name="KSO_WM_TEMPLATE_CATEGORY" val="custom"/>
  <p:tag name="KSO_WM_TEMPLATE_INDEX" val="20182110"/>
  <p:tag name="KSO_WM_UNIT_ID" val="custom20182110_10*a*1"/>
  <p:tag name="KSO_WM_UNIT_PRESET_TEXT" val="单击此处添加标题"/>
  <p:tag name="KSO_WM_UNIT_NOCLEAR" val="0"/>
  <p:tag name="KSO_WM_UNIT_DIAGRAM_ISNUMVISUAL" val="0"/>
  <p:tag name="KSO_WM_UNIT_DIAGRAM_ISREFERUNIT" val="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COMPATIBLE" val="0"/>
  <p:tag name="KSO_WM_UNIT_HIGHLIGHT" val="0"/>
  <p:tag name="KSO_WM_UNIT_VALUE" val="86"/>
  <p:tag name="KSO_WM_UNIT_LAYERLEVEL" val="1"/>
  <p:tag name="KSO_WM_UNIT_INDEX" val="1"/>
  <p:tag name="KSO_WM_UNIT_TYPE" val="f"/>
  <p:tag name="KSO_WM_TEMPLATE_CATEGORY" val="custom"/>
  <p:tag name="KSO_WM_TEMPLATE_INDEX" val="20182110"/>
  <p:tag name="KSO_WM_UNIT_ID" val="custom20182110_10*f*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DIAGRAM_ISNUMVISUAL" val="0"/>
  <p:tag name="KSO_WM_UNIT_DIAGRAM_ISREFERUNIT" val="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0"/>
  <p:tag name="KSO_WM_SLIDE_LAYOUT" val="a"/>
  <p:tag name="KSO_WM_SLIDE_LAYOUT_CNT" val="1"/>
  <p:tag name="KSO_WM_SLIDE_TYPE" val="endPage"/>
  <p:tag name="KSO_WM_BEAUTIFY_FLAG" val="#wm#"/>
  <p:tag name="KSO_WM_COMBINE_RELATE_SLIDE_ID" val="background20179051_12"/>
  <p:tag name="KSO_WM_TEMPLATE_CATEGORY" val="custom"/>
  <p:tag name="KSO_WM_TEMPLATE_INDEX" val="20182110"/>
  <p:tag name="KSO_WM_SLIDE_ID" val="custom20182110_30"/>
  <p:tag name="KSO_WM_SLIDE_INDEX" val="30"/>
  <p:tag name="KSO_WM_TEMPLATE_SUBCATEGORY" val="0"/>
  <p:tag name="KSO_WM_SLIDE_SUBTYPE" val="pureTxt"/>
  <p:tag name="KSO_WM_TEMPLATE_MASTER_TYPE" val="1"/>
  <p:tag name="KSO_WM_TEMPLATE_COLOR_TYPE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UNIT_TYPE" val="a"/>
  <p:tag name="KSO_WM_UNIT_INDEX" val="1"/>
  <p:tag name="KSO_WM_UNIT_LAYERLEVEL" val="1"/>
  <p:tag name="KSO_WM_UNIT_VALUE" val="22"/>
  <p:tag name="KSO_WM_UNIT_ISCONTENTSTITLE" val="0"/>
  <p:tag name="KSO_WM_UNIT_HIGHLIGHT" val="0"/>
  <p:tag name="KSO_WM_UNIT_COMPATIBLE" val="0"/>
  <p:tag name="KSO_WM_BEAUTIFY_FLAG" val="#wm#"/>
  <p:tag name="KSO_WM_UNIT_PRESET_TEXT" val="谢谢观看"/>
  <p:tag name="KSO_WM_TEMPLATE_CATEGORY" val="custom"/>
  <p:tag name="KSO_WM_TEMPLATE_INDEX" val="20182110"/>
  <p:tag name="KSO_WM_UNIT_ID" val="custom20182110_30*a*1"/>
  <p:tag name="KSO_WM_UNIT_NOCLEAR" val="1"/>
  <p:tag name="KSO_WM_UNIT_DIAGRAM_ISNUMVISUAL" val="0"/>
  <p:tag name="KSO_WM_UNIT_DIAGRAM_ISREFERUNIT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79051_1"/>
  <p:tag name="KSO_WM_TEMPLATE_CATEGORY" val="custom"/>
  <p:tag name="KSO_WM_TEMPLATE_INDEX" val="20182110"/>
  <p:tag name="KSO_WM_TEMPLATE_SUBCATEGORY" val="0"/>
  <p:tag name="KSO_WM_TEMPLATE_THUMBS_INDEX" val="1、4、5、10、11、16、21、24、25、26、30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UNIT_BK_DARK_LIGHT" val="2"/>
  <p:tag name="KSO_WM_SLIDE_BK_DARK_LIGHT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UNIT_BK_DARK_LIGHT" val="2"/>
  <p:tag name="KSO_WM_SLIDE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UNIT_BK_DARK_LIGHT" val="2"/>
  <p:tag name="KSO_WM_SLIDE_BK_DARK_LIGHT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DFDFDF"/>
      </a:dk2>
      <a:lt2>
        <a:srgbClr val="FFFFFF"/>
      </a:lt2>
      <a:accent1>
        <a:srgbClr val="CE707D"/>
      </a:accent1>
      <a:accent2>
        <a:srgbClr val="BB7E68"/>
      </a:accent2>
      <a:accent3>
        <a:srgbClr val="A78C55"/>
      </a:accent3>
      <a:accent4>
        <a:srgbClr val="9A9D56"/>
      </a:accent4>
      <a:accent5>
        <a:srgbClr val="96B46D"/>
      </a:accent5>
      <a:accent6>
        <a:srgbClr val="93CA83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">
      <a:dk1>
        <a:srgbClr val="000000"/>
      </a:dk1>
      <a:lt1>
        <a:srgbClr val="FFFFFF"/>
      </a:lt1>
      <a:dk2>
        <a:srgbClr val="DFDFDF"/>
      </a:dk2>
      <a:lt2>
        <a:srgbClr val="FFFFFF"/>
      </a:lt2>
      <a:accent1>
        <a:srgbClr val="CE707D"/>
      </a:accent1>
      <a:accent2>
        <a:srgbClr val="BB7E68"/>
      </a:accent2>
      <a:accent3>
        <a:srgbClr val="A78C55"/>
      </a:accent3>
      <a:accent4>
        <a:srgbClr val="9A9D56"/>
      </a:accent4>
      <a:accent5>
        <a:srgbClr val="96B46D"/>
      </a:accent5>
      <a:accent6>
        <a:srgbClr val="93CA83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0F0F0"/>
      </a:dk2>
      <a:lt2>
        <a:srgbClr val="FFFFFF"/>
      </a:lt2>
      <a:accent1>
        <a:srgbClr val="000000"/>
      </a:accent1>
      <a:accent2>
        <a:srgbClr val="520000"/>
      </a:accent2>
      <a:accent3>
        <a:srgbClr val="740000"/>
      </a:accent3>
      <a:accent4>
        <a:srgbClr val="8E0000"/>
      </a:accent4>
      <a:accent5>
        <a:srgbClr val="A4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337</Words>
  <Application>Microsoft Office PowerPoint</Application>
  <PresentationFormat>宽屏</PresentationFormat>
  <Paragraphs>36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汉仪尚巍手书W</vt:lpstr>
      <vt:lpstr>华文楷体</vt:lpstr>
      <vt:lpstr>华文隶书</vt:lpstr>
      <vt:lpstr>华文新魏</vt:lpstr>
      <vt:lpstr>隶书</vt:lpstr>
      <vt:lpstr>微软雅黑</vt:lpstr>
      <vt:lpstr>Arial</vt:lpstr>
      <vt:lpstr>Blackadder ITC</vt:lpstr>
      <vt:lpstr>Calibri</vt:lpstr>
      <vt:lpstr>Office 主题​​</vt:lpstr>
      <vt:lpstr>1_Office 主题​​</vt:lpstr>
      <vt:lpstr>2_Office 主题​​</vt:lpstr>
      <vt:lpstr>班级总结</vt:lpstr>
      <vt:lpstr>PowerPoint 演示文稿</vt:lpstr>
      <vt:lpstr>一、班风</vt:lpstr>
      <vt:lpstr>PowerPoint 演示文稿</vt:lpstr>
      <vt:lpstr>活动开展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班级总结</dc:title>
  <dc:creator/>
  <cp:lastModifiedBy>729558517@qq.com</cp:lastModifiedBy>
  <cp:revision>30</cp:revision>
  <dcterms:created xsi:type="dcterms:W3CDTF">2019-06-19T02:08:00Z</dcterms:created>
  <dcterms:modified xsi:type="dcterms:W3CDTF">2021-01-12T01:20:25Z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