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264" r:id="rId3"/>
    <p:sldId id="268" r:id="rId4"/>
    <p:sldId id="275" r:id="rId5"/>
    <p:sldId id="278" r:id="rId6"/>
    <p:sldId id="277" r:id="rId7"/>
    <p:sldId id="279" r:id="rId8"/>
    <p:sldId id="280" r:id="rId9"/>
    <p:sldId id="269" r:id="rId10"/>
    <p:sldId id="284" r:id="rId11"/>
    <p:sldId id="281" r:id="rId12"/>
    <p:sldId id="282" r:id="rId13"/>
    <p:sldId id="283" r:id="rId14"/>
    <p:sldId id="286" r:id="rId15"/>
    <p:sldId id="285" r:id="rId16"/>
    <p:sldId id="270" r:id="rId17"/>
    <p:sldId id="288" r:id="rId18"/>
    <p:sldId id="289" r:id="rId19"/>
    <p:sldId id="271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630"/>
    <a:srgbClr val="52CBBE"/>
    <a:srgbClr val="FF5969"/>
    <a:srgbClr val="5D7373"/>
    <a:srgbClr val="00A0A8"/>
    <a:srgbClr val="52C9BD"/>
    <a:srgbClr val="F0E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E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E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FAF59-80FD-42F8-B77B-6179688B7234}" type="datetimeFigureOut">
              <a:rPr lang="de-DE" smtClean="0"/>
              <a:t>12.01.21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89FD0-501B-4C6F-9CB2-8996B7BF4EFE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3101975" y="1178560"/>
            <a:ext cx="87782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F5969"/>
                </a:solidFill>
                <a:latin typeface="Tw Cen MT" panose="020B0602020104020603" pitchFamily="34" charset="0"/>
              </a:rPr>
              <a:t>在进取中成长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5556262" y="4639716"/>
            <a:ext cx="4140553" cy="451824"/>
            <a:chOff x="4679586" y="878988"/>
            <a:chExt cx="1745757" cy="190500"/>
          </a:xfrm>
        </p:grpSpPr>
        <p:sp>
          <p:nvSpPr>
            <p:cNvPr id="52" name="Oval 51"/>
            <p:cNvSpPr/>
            <p:nvPr/>
          </p:nvSpPr>
          <p:spPr>
            <a:xfrm>
              <a:off x="4679586" y="878988"/>
              <a:ext cx="190500" cy="190500"/>
            </a:xfrm>
            <a:prstGeom prst="ellipse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990736" y="878988"/>
              <a:ext cx="190500" cy="190500"/>
            </a:xfrm>
            <a:prstGeom prst="ellipse">
              <a:avLst/>
            </a:prstGeom>
            <a:solidFill>
              <a:srgbClr val="52C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5301522" y="878988"/>
              <a:ext cx="190500" cy="190500"/>
            </a:xfrm>
            <a:prstGeom prst="ellipse">
              <a:avLst/>
            </a:prstGeom>
            <a:solidFill>
              <a:srgbClr val="FEC6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Oval 54"/>
            <p:cNvSpPr/>
            <p:nvPr/>
          </p:nvSpPr>
          <p:spPr>
            <a:xfrm>
              <a:off x="5612308" y="878988"/>
              <a:ext cx="190500" cy="190500"/>
            </a:xfrm>
            <a:prstGeom prst="ellipse">
              <a:avLst/>
            </a:pr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5923575" y="878988"/>
              <a:ext cx="190500" cy="1905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6234843" y="878988"/>
              <a:ext cx="190500" cy="190500"/>
            </a:xfrm>
            <a:prstGeom prst="ellipse">
              <a:avLst/>
            </a:pr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398177" y="3091638"/>
            <a:ext cx="7278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D7373"/>
                </a:solidFill>
                <a:latin typeface="Tw Cen MT" panose="020B0602020104020603" pitchFamily="34" charset="0"/>
              </a:rPr>
              <a:t>七二班文明小结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-9302800" y="0"/>
            <a:ext cx="12482920" cy="6858000"/>
            <a:chOff x="-290920" y="0"/>
            <a:chExt cx="12482920" cy="6858000"/>
          </a:xfrm>
        </p:grpSpPr>
        <p:sp>
          <p:nvSpPr>
            <p:cNvPr id="20" name="Rectangle 19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-8798784" y="0"/>
            <a:ext cx="11447501" cy="6858000"/>
            <a:chOff x="213096" y="0"/>
            <a:chExt cx="11447501" cy="6858000"/>
          </a:xfrm>
        </p:grpSpPr>
        <p:sp>
          <p:nvSpPr>
            <p:cNvPr id="25" name="Rectangle 24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-7841924" y="-635"/>
            <a:ext cx="9961092" cy="6858000"/>
            <a:chOff x="491575" y="0"/>
            <a:chExt cx="9961092" cy="6858000"/>
          </a:xfrm>
        </p:grpSpPr>
        <p:sp>
          <p:nvSpPr>
            <p:cNvPr id="30" name="Rectangle 29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35" name="Rectangle 34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第四章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39" name="Rectangle 38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41" name="Rectangle 40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46" name="Rectangle 45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: Shape 46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2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50124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2217" cy="1938020"/>
            <a:chOff x="1488849" y="3875542"/>
            <a:chExt cx="1592217" cy="193802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1938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秋</a:t>
              </a:r>
              <a:endParaRPr lang="en-US" altLang="zh-CN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季</a:t>
              </a:r>
              <a:endParaRPr lang="en-US" altLang="zh-CN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运</a:t>
              </a:r>
              <a:endParaRPr lang="en-US" altLang="zh-CN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动</a:t>
              </a:r>
              <a:endParaRPr lang="en-US" altLang="zh-CN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会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9484" y="479325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3531" t="22548" r="8991" b="1809"/>
          <a:stretch>
            <a:fillRect/>
          </a:stretch>
        </p:blipFill>
        <p:spPr>
          <a:xfrm>
            <a:off x="4183380" y="2649855"/>
            <a:ext cx="3825875" cy="3770630"/>
          </a:xfrm>
          <a:custGeom>
            <a:avLst/>
            <a:gdLst/>
            <a:ahLst/>
            <a:cxnLst/>
            <a:rect l="l" t="t" r="r" b="b"/>
            <a:pathLst>
              <a:path w="7215401" h="2969304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5840224" y="2969304"/>
                </a:lnTo>
                <a:lnTo>
                  <a:pt x="0" y="2969304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22375" r="-3" b="1502"/>
          <a:stretch>
            <a:fillRect/>
          </a:stretch>
        </p:blipFill>
        <p:spPr>
          <a:xfrm>
            <a:off x="6807835" y="2764155"/>
            <a:ext cx="4738370" cy="3656330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6" name="图片 5" descr="一群穿着民族服装的女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4" b="25036"/>
          <a:stretch>
            <a:fillRect/>
          </a:stretch>
        </p:blipFill>
        <p:spPr>
          <a:xfrm>
            <a:off x="4783455" y="313690"/>
            <a:ext cx="6762750" cy="2507615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4616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2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50124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2217" cy="1224420"/>
            <a:chOff x="1488849" y="3875542"/>
            <a:chExt cx="1592217" cy="122442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我们班的运动大将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9484" y="479325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4" name="图片 3" descr="WechatIMG6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240" y="343535"/>
            <a:ext cx="4628515" cy="6170930"/>
          </a:xfrm>
          <a:prstGeom prst="rect">
            <a:avLst/>
          </a:prstGeom>
        </p:spPr>
      </p:pic>
      <p:pic>
        <p:nvPicPr>
          <p:cNvPr id="3" name="图片 2" descr="WechatIMG6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905" y="694055"/>
            <a:ext cx="6959600" cy="5220335"/>
          </a:xfrm>
          <a:prstGeom prst="rect">
            <a:avLst/>
          </a:prstGeom>
        </p:spPr>
      </p:pic>
      <p:pic>
        <p:nvPicPr>
          <p:cNvPr id="5" name="图片 4" descr="WechatIMG6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0280" y="0"/>
            <a:ext cx="4973320" cy="6631940"/>
          </a:xfrm>
          <a:prstGeom prst="rect">
            <a:avLst/>
          </a:prstGeom>
        </p:spPr>
      </p:pic>
      <p:pic>
        <p:nvPicPr>
          <p:cNvPr id="9" name="图片 8" descr="运动会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9240" y="343535"/>
            <a:ext cx="4628515" cy="5875655"/>
          </a:xfrm>
          <a:prstGeom prst="rect">
            <a:avLst/>
          </a:prstGeom>
        </p:spPr>
      </p:pic>
      <p:pic>
        <p:nvPicPr>
          <p:cNvPr id="10" name="图片 9" descr="运动会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635" y="1395095"/>
            <a:ext cx="5871210" cy="44037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3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50124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2217" cy="1224420"/>
            <a:chOff x="1488849" y="3875542"/>
            <a:chExt cx="1592217" cy="122442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艺术节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9484" y="479325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2" name="图片 1" descr="WechatIMG6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705" y="880745"/>
            <a:ext cx="6391275" cy="4801235"/>
          </a:xfrm>
          <a:prstGeom prst="rect">
            <a:avLst/>
          </a:prstGeom>
        </p:spPr>
      </p:pic>
      <p:pic>
        <p:nvPicPr>
          <p:cNvPr id="6" name="图片 5" descr="WechatIMG6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985" y="534670"/>
            <a:ext cx="7079615" cy="5303520"/>
          </a:xfrm>
          <a:prstGeom prst="rect">
            <a:avLst/>
          </a:prstGeom>
        </p:spPr>
      </p:pic>
      <p:pic>
        <p:nvPicPr>
          <p:cNvPr id="7" name="图片 6" descr="WechatIMG6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1255" y="1487805"/>
            <a:ext cx="7969885" cy="406019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13453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1905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6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50124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2217" cy="1224420"/>
            <a:chOff x="1488849" y="3875542"/>
            <a:chExt cx="1592217" cy="122442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八礼四仪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9484" y="479325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12" name="图片 11" descr="八礼四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240" y="857250"/>
            <a:ext cx="6102985" cy="4577715"/>
          </a:xfrm>
          <a:prstGeom prst="rect">
            <a:avLst/>
          </a:prstGeom>
        </p:spPr>
      </p:pic>
      <p:pic>
        <p:nvPicPr>
          <p:cNvPr id="13" name="图片 12" descr="八礼四仪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240" y="851535"/>
            <a:ext cx="6870700" cy="51536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5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50124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2217" cy="1224420"/>
            <a:chOff x="1488849" y="3875542"/>
            <a:chExt cx="1592217" cy="122442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醉美常州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9484" y="479325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8" name="图片 7" descr="WechatIMG6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315" y="1607820"/>
            <a:ext cx="6218555" cy="4662170"/>
          </a:xfrm>
          <a:prstGeom prst="rect">
            <a:avLst/>
          </a:prstGeom>
        </p:spPr>
      </p:pic>
      <p:pic>
        <p:nvPicPr>
          <p:cNvPr id="9" name="图片 8" descr="常州文化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5400" y="215900"/>
            <a:ext cx="6779260" cy="508508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第二章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184133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110" name="TextBox 109"/>
          <p:cNvSpPr txBox="1"/>
          <p:nvPr/>
        </p:nvSpPr>
        <p:spPr>
          <a:xfrm>
            <a:off x="2594536" y="3709155"/>
            <a:ext cx="228904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dirty="0">
              <a:solidFill>
                <a:srgbClr val="FF5969"/>
              </a:solidFill>
              <a:latin typeface="Tw Cen MT" panose="020B06020201040206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1252" y="293348"/>
            <a:ext cx="7485380" cy="37077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zh-CN" altLang="en-US" sz="540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第三章</a:t>
            </a:r>
            <a:endParaRPr lang="zh-CN" altLang="en-US" sz="66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endParaRPr lang="zh-CN" altLang="en-US" sz="66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1150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我们的成果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第一章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184133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cxnSp>
        <p:nvCxnSpPr>
          <p:cNvPr id="96" name="Straight Connector 95"/>
          <p:cNvCxnSpPr/>
          <p:nvPr/>
        </p:nvCxnSpPr>
        <p:spPr>
          <a:xfrm>
            <a:off x="3819536" y="2149418"/>
            <a:ext cx="1966913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3633842" y="2043236"/>
            <a:ext cx="211094" cy="211094"/>
            <a:chOff x="1677812" y="4248152"/>
            <a:chExt cx="211094" cy="211094"/>
          </a:xfrm>
        </p:grpSpPr>
        <p:sp>
          <p:nvSpPr>
            <p:cNvPr id="98" name="Oval 97"/>
            <p:cNvSpPr/>
            <p:nvPr/>
          </p:nvSpPr>
          <p:spPr>
            <a:xfrm>
              <a:off x="1677812" y="4248152"/>
              <a:ext cx="211094" cy="2110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1708100" y="4278440"/>
              <a:ext cx="150518" cy="150518"/>
            </a:xfrm>
            <a:prstGeom prst="ellipse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5967255" y="2148783"/>
            <a:ext cx="1966913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5786449" y="2043871"/>
            <a:ext cx="211094" cy="211094"/>
            <a:chOff x="3855819" y="4248152"/>
            <a:chExt cx="211094" cy="211094"/>
          </a:xfrm>
        </p:grpSpPr>
        <p:sp>
          <p:nvSpPr>
            <p:cNvPr id="102" name="Oval 101"/>
            <p:cNvSpPr/>
            <p:nvPr/>
          </p:nvSpPr>
          <p:spPr>
            <a:xfrm>
              <a:off x="3855819" y="4248152"/>
              <a:ext cx="211094" cy="2110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3886107" y="4278440"/>
              <a:ext cx="150518" cy="150518"/>
            </a:xfrm>
            <a:prstGeom prst="ellipse">
              <a:avLst/>
            </a:prstGeom>
            <a:solidFill>
              <a:srgbClr val="52C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903880" y="2042601"/>
            <a:ext cx="211094" cy="211094"/>
            <a:chOff x="5973250" y="4248152"/>
            <a:chExt cx="211094" cy="211094"/>
          </a:xfrm>
        </p:grpSpPr>
        <p:sp>
          <p:nvSpPr>
            <p:cNvPr id="105" name="Oval 104"/>
            <p:cNvSpPr/>
            <p:nvPr/>
          </p:nvSpPr>
          <p:spPr>
            <a:xfrm>
              <a:off x="5973250" y="4248152"/>
              <a:ext cx="211094" cy="2110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6003538" y="4278440"/>
              <a:ext cx="150518" cy="150518"/>
            </a:xfrm>
            <a:prstGeom prst="ellipse">
              <a:avLst/>
            </a:prstGeom>
            <a:solidFill>
              <a:srgbClr val="FEC6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594536" y="4142156"/>
            <a:ext cx="2289049" cy="547247"/>
            <a:chOff x="1514240" y="4816886"/>
            <a:chExt cx="2289049" cy="547247"/>
          </a:xfrm>
        </p:grpSpPr>
        <p:sp>
          <p:nvSpPr>
            <p:cNvPr id="108" name="TextBox 107"/>
            <p:cNvSpPr txBox="1"/>
            <p:nvPr/>
          </p:nvSpPr>
          <p:spPr>
            <a:xfrm>
              <a:off x="1514240" y="4816886"/>
              <a:ext cx="228904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733898" y="5088543"/>
              <a:ext cx="1849733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w Cen MT" panose="020B0602020104020603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005335" y="210324"/>
            <a:ext cx="1275682" cy="1275682"/>
            <a:chOff x="3063120" y="1755914"/>
            <a:chExt cx="1275682" cy="1275682"/>
          </a:xfrm>
        </p:grpSpPr>
        <p:sp>
          <p:nvSpPr>
            <p:cNvPr id="120" name="Teardrop 119"/>
            <p:cNvSpPr/>
            <p:nvPr/>
          </p:nvSpPr>
          <p:spPr>
            <a:xfrm rot="8100000">
              <a:off x="3063120" y="1755914"/>
              <a:ext cx="1275682" cy="1275682"/>
            </a:xfrm>
            <a:prstGeom prst="teardrop">
              <a:avLst>
                <a:gd name="adj" fmla="val 109962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3257469" y="1948912"/>
              <a:ext cx="889686" cy="889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6696" y="2066644"/>
              <a:ext cx="627392" cy="627390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5238630" y="184289"/>
            <a:ext cx="1275682" cy="1275682"/>
            <a:chOff x="5242440" y="1755914"/>
            <a:chExt cx="1275682" cy="1275682"/>
          </a:xfrm>
        </p:grpSpPr>
        <p:sp>
          <p:nvSpPr>
            <p:cNvPr id="124" name="Teardrop 123"/>
            <p:cNvSpPr/>
            <p:nvPr/>
          </p:nvSpPr>
          <p:spPr>
            <a:xfrm rot="8100000">
              <a:off x="5242440" y="1755914"/>
              <a:ext cx="1275682" cy="1275682"/>
            </a:xfrm>
            <a:prstGeom prst="teardrop">
              <a:avLst>
                <a:gd name="adj" fmla="val 109962"/>
              </a:avLst>
            </a:prstGeom>
            <a:solidFill>
              <a:srgbClr val="52C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5436789" y="1948912"/>
              <a:ext cx="889686" cy="889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5681" y="2061164"/>
              <a:ext cx="659146" cy="659144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7402076" y="228739"/>
            <a:ext cx="1275682" cy="1275682"/>
            <a:chOff x="7353181" y="1755914"/>
            <a:chExt cx="1275682" cy="1275682"/>
          </a:xfrm>
        </p:grpSpPr>
        <p:sp>
          <p:nvSpPr>
            <p:cNvPr id="128" name="Teardrop 127"/>
            <p:cNvSpPr/>
            <p:nvPr/>
          </p:nvSpPr>
          <p:spPr>
            <a:xfrm rot="8100000">
              <a:off x="7353181" y="1755914"/>
              <a:ext cx="1275682" cy="1275682"/>
            </a:xfrm>
            <a:prstGeom prst="teardrop">
              <a:avLst>
                <a:gd name="adj" fmla="val 109962"/>
              </a:avLst>
            </a:prstGeom>
            <a:solidFill>
              <a:srgbClr val="FEC6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7547530" y="1948912"/>
              <a:ext cx="889686" cy="889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8666" y="2048456"/>
              <a:ext cx="684562" cy="684560"/>
            </a:xfrm>
            <a:prstGeom prst="rect">
              <a:avLst/>
            </a:prstGeom>
          </p:spPr>
        </p:pic>
      </p:grpSp>
      <p:pic>
        <p:nvPicPr>
          <p:cNvPr id="6" name="图片 5" descr="奖状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439670" y="2120265"/>
            <a:ext cx="2405380" cy="3208020"/>
          </a:xfrm>
          <a:prstGeom prst="rect">
            <a:avLst/>
          </a:prstGeom>
        </p:spPr>
      </p:pic>
      <p:pic>
        <p:nvPicPr>
          <p:cNvPr id="7" name="图片 6" descr="奖状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4364355" y="2011680"/>
            <a:ext cx="3027045" cy="4036060"/>
          </a:xfrm>
          <a:prstGeom prst="rect">
            <a:avLst/>
          </a:prstGeom>
        </p:spPr>
      </p:pic>
      <p:pic>
        <p:nvPicPr>
          <p:cNvPr id="8" name="图片 7" descr="运动会奖状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6278245" y="1828165"/>
            <a:ext cx="3623310" cy="48323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第一章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184133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932222" y="-635"/>
            <a:ext cx="9574094" cy="6858000"/>
            <a:chOff x="491575" y="0"/>
            <a:chExt cx="9574094" cy="6858000"/>
          </a:xfrm>
        </p:grpSpPr>
        <p:sp>
          <p:nvSpPr>
            <p:cNvPr id="96" name="Rectangle 9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: Shape 9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TextBox 97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381760" y="1032510"/>
            <a:ext cx="84785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第四章</a:t>
            </a:r>
            <a:r>
              <a:rPr lang="zh-CN" altLang="en-US" sz="7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  <a:p>
            <a:r>
              <a:rPr lang="zh-CN" altLang="en-US" sz="138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继续前行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1184133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932222" y="-635"/>
            <a:ext cx="9574094" cy="6858000"/>
            <a:chOff x="491575" y="0"/>
            <a:chExt cx="9574094" cy="6858000"/>
          </a:xfrm>
        </p:grpSpPr>
        <p:sp>
          <p:nvSpPr>
            <p:cNvPr id="96" name="Rectangle 9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: Shape 9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TextBox 97"/>
            <p:cNvSpPr txBox="1"/>
            <p:nvPr/>
          </p:nvSpPr>
          <p:spPr>
            <a:xfrm rot="16200000">
              <a:off x="8723593" y="32023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第四章</a:t>
              </a:r>
            </a:p>
          </p:txBody>
        </p: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86192" y="5714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054100" y="759460"/>
            <a:ext cx="9451975" cy="6104255"/>
          </a:xfrm>
          <a:prstGeom prst="rect">
            <a:avLst/>
          </a:prstGeom>
          <a:blipFill rotWithShape="1">
            <a:blip r:embed="rId3">
              <a:alphaModFix amt="24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以梦为马，志存远方</a:t>
            </a:r>
            <a:endParaRPr lang="en-US" altLang="zh-CN" sz="66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6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吕宫二班，不负韶华。</a:t>
            </a:r>
            <a:br>
              <a:rPr lang="zh-CN" altLang="en-US" dirty="0">
                <a:sym typeface="+mn-ea"/>
              </a:rPr>
            </a:br>
            <a:endParaRPr lang="zh-CN" altLang="en-US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-8798784" y="0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2" y="3189607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第四章</a:t>
              </a: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3" name="TextBox 82"/>
          <p:cNvSpPr txBox="1"/>
          <p:nvPr/>
        </p:nvSpPr>
        <p:spPr>
          <a:xfrm>
            <a:off x="2807970" y="1129030"/>
            <a:ext cx="8056880" cy="29229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4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w Cen MT" panose="020B0602020104020603" pitchFamily="34" charset="0"/>
              </a:rPr>
              <a:t>第一章</a:t>
            </a:r>
            <a:endParaRPr lang="zh-CN" altLang="en-US" sz="32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w Cen MT" panose="020B0602020104020603" pitchFamily="34" charset="0"/>
            </a:endParaRPr>
          </a:p>
          <a:p>
            <a:pPr algn="ctr"/>
            <a:endParaRPr lang="zh-CN" altLang="en-US" sz="32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w Cen MT" panose="020B0602020104020603" pitchFamily="34" charset="0"/>
            </a:endParaRPr>
          </a:p>
          <a:p>
            <a:pPr algn="ctr"/>
            <a:endParaRPr lang="zh-CN" altLang="en-US" sz="32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w Cen MT" panose="020B0602020104020603" pitchFamily="34" charset="0"/>
            </a:endParaRPr>
          </a:p>
          <a:p>
            <a:pPr algn="ctr"/>
            <a:r>
              <a:rPr lang="zh-CN" altLang="en-US" sz="72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w Cen MT" panose="020B0602020104020603" pitchFamily="34" charset="0"/>
              </a:rPr>
              <a:t> 我与常州精神同在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-8798784" y="0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2" y="3189607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第四章</a:t>
              </a: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3" name="TextBox 82"/>
          <p:cNvSpPr txBox="1"/>
          <p:nvPr/>
        </p:nvSpPr>
        <p:spPr>
          <a:xfrm>
            <a:off x="3602355" y="1309370"/>
            <a:ext cx="75279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勇争一流，耻为第二。</a:t>
            </a:r>
            <a:endParaRPr lang="en-US" altLang="zh-CN" sz="4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志存高远，脚踏实地。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3" r="1484" b="21389"/>
          <a:stretch>
            <a:fillRect/>
          </a:stretch>
        </p:blipFill>
        <p:spPr bwMode="auto">
          <a:xfrm>
            <a:off x="2987040" y="3408680"/>
            <a:ext cx="4206240" cy="2063750"/>
          </a:xfrm>
          <a:prstGeom prst="rect">
            <a:avLst/>
          </a:prstGeom>
          <a:noFill/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6" r="6105"/>
          <a:stretch>
            <a:fillRect/>
          </a:stretch>
        </p:blipFill>
        <p:spPr bwMode="auto">
          <a:xfrm>
            <a:off x="7105650" y="4362450"/>
            <a:ext cx="4440555" cy="2270760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Recording 2021年1月11日 下午5:10:09" descr="Audio Recording 2021年1月11日 下午5:10:09">
            <a:hlinkClick r:id="" action="ppaction://media"/>
            <a:extLst>
              <a:ext uri="{FF2B5EF4-FFF2-40B4-BE49-F238E27FC236}">
                <a16:creationId xmlns:a16="http://schemas.microsoft.com/office/drawing/2014/main" id="{84E4317D-44F9-F747-AE39-2A1A6BFBC3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99036" y="995597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-8798784" y="0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第二章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2" y="3189607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3" name="TextBox 82"/>
          <p:cNvSpPr txBox="1"/>
          <p:nvPr/>
        </p:nvSpPr>
        <p:spPr>
          <a:xfrm>
            <a:off x="2711450" y="193675"/>
            <a:ext cx="80568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班级文化展示</a:t>
            </a:r>
            <a:endParaRPr lang="zh-CN" altLang="en-US" sz="4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endParaRPr lang="zh-CN" altLang="en-US" sz="4000" dirty="0">
              <a:solidFill>
                <a:srgbClr val="03A1A4"/>
              </a:solidFill>
              <a:latin typeface="Tw Cen MT" panose="020B0602020104020603" pitchFamily="34" charset="0"/>
            </a:endParaRPr>
          </a:p>
          <a:p>
            <a:pPr algn="l"/>
            <a:r>
              <a:rPr lang="zh-CN" altLang="en-US" sz="3600" dirty="0">
                <a:solidFill>
                  <a:srgbClr val="03A1A4"/>
                </a:solidFill>
                <a:latin typeface="Tw Cen MT" panose="020B0602020104020603" pitchFamily="34" charset="0"/>
              </a:rPr>
              <a:t>班徽介绍</a:t>
            </a:r>
          </a:p>
        </p:txBody>
      </p:sp>
      <p:pic>
        <p:nvPicPr>
          <p:cNvPr id="3" name="图片 2" descr="QQ图片2021010915570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000000">
            <a:off x="4244340" y="170815"/>
            <a:ext cx="6871970" cy="68719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-8798784" y="0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2" y="3189607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第四章</a:t>
              </a: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276472" y="201273"/>
            <a:ext cx="53479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在公约中成长</a:t>
            </a:r>
          </a:p>
        </p:txBody>
      </p:sp>
      <p:sp>
        <p:nvSpPr>
          <p:cNvPr id="8" name="内容占位符 2"/>
          <p:cNvSpPr txBox="1"/>
          <p:nvPr/>
        </p:nvSpPr>
        <p:spPr>
          <a:xfrm>
            <a:off x="3630540" y="1503430"/>
            <a:ext cx="6310566" cy="3318936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/>
              <a:t>勤学乐思，团结进取</a:t>
            </a:r>
            <a:endParaRPr lang="en-US" altLang="zh-CN" sz="4000" b="1" dirty="0"/>
          </a:p>
          <a:p>
            <a:r>
              <a:rPr lang="zh-CN" altLang="en-US" sz="4000" b="1" dirty="0"/>
              <a:t>文明高雅，宁静致远</a:t>
            </a:r>
            <a:endParaRPr lang="zh-CN" altLang="en-US" sz="4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570" y="311785"/>
            <a:ext cx="3382010" cy="2209800"/>
          </a:xfrm>
          <a:prstGeom prst="round2DiagRect">
            <a:avLst>
              <a:gd name="adj1" fmla="val 16667"/>
              <a:gd name="adj2" fmla="val 0"/>
            </a:avLst>
          </a:prstGeom>
        </p:spPr>
      </p:pic>
      <p:pic>
        <p:nvPicPr>
          <p:cNvPr id="11" name="图片 10" descr="一群人在广场上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" t="25470" r="-364" b="-765"/>
          <a:stretch>
            <a:fillRect/>
          </a:stretch>
        </p:blipFill>
        <p:spPr>
          <a:xfrm>
            <a:off x="2648585" y="2964815"/>
            <a:ext cx="7574280" cy="41624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51" name="Rectangle 50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: Shape 51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-8830534" y="0"/>
            <a:ext cx="11447501" cy="6858000"/>
            <a:chOff x="213096" y="0"/>
            <a:chExt cx="11447501" cy="6858000"/>
          </a:xfrm>
        </p:grpSpPr>
        <p:sp>
          <p:nvSpPr>
            <p:cNvPr id="56" name="Rectangle 55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第二章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-7847639" y="0"/>
            <a:ext cx="9992437" cy="6858000"/>
            <a:chOff x="491575" y="0"/>
            <a:chExt cx="9992437" cy="6858000"/>
          </a:xfrm>
        </p:grpSpPr>
        <p:sp>
          <p:nvSpPr>
            <p:cNvPr id="61" name="Rectangle 60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916538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66" name="Rectangle 65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8746452" y="3189607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72" name="Rectangle 71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 rot="16200000">
              <a:off x="8091629" y="3189609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77" name="Rectangle 76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738260" y="3189608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3" name="TextBox 82"/>
          <p:cNvSpPr txBox="1"/>
          <p:nvPr/>
        </p:nvSpPr>
        <p:spPr>
          <a:xfrm>
            <a:off x="2711450" y="193675"/>
            <a:ext cx="80568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班级文化展示</a:t>
            </a:r>
            <a:endParaRPr lang="zh-CN" altLang="en-US" sz="4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endParaRPr lang="zh-CN" altLang="en-US" sz="4000" dirty="0">
              <a:solidFill>
                <a:srgbClr val="03A1A4"/>
              </a:solidFill>
              <a:latin typeface="Tw Cen MT" panose="020B0602020104020603" pitchFamily="34" charset="0"/>
            </a:endParaRPr>
          </a:p>
          <a:p>
            <a:pPr algn="l"/>
            <a:endParaRPr lang="zh-CN" altLang="en-US" sz="3600" dirty="0">
              <a:solidFill>
                <a:srgbClr val="03A1A4"/>
              </a:solidFill>
              <a:latin typeface="Tw Cen MT" panose="020B0602020104020603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300" y="1001395"/>
            <a:ext cx="4575175" cy="3423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t="13580" b="10678"/>
          <a:stretch>
            <a:fillRect/>
          </a:stretch>
        </p:blipFill>
        <p:spPr>
          <a:xfrm>
            <a:off x="2851150" y="2203450"/>
            <a:ext cx="2435860" cy="2629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t="12456"/>
          <a:stretch>
            <a:fillRect/>
          </a:stretch>
        </p:blipFill>
        <p:spPr>
          <a:xfrm>
            <a:off x="8157210" y="3556635"/>
            <a:ext cx="2866390" cy="299021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506461" y="236767"/>
            <a:ext cx="6888480" cy="44615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zh-CN" alt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第二章</a:t>
            </a:r>
          </a:p>
          <a:p>
            <a:pPr algn="ctr"/>
            <a:endParaRPr lang="zh-CN" altLang="en-US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algn="ctr"/>
            <a:r>
              <a:rPr lang="zh-CN" altLang="en-US" sz="8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在活动中成长</a:t>
            </a:r>
            <a:endParaRPr lang="zh-CN" altLang="en-US" sz="8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zh-CN" altLang="en-US" sz="8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619856" cy="6858000"/>
            <a:chOff x="491575" y="0"/>
            <a:chExt cx="9619856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92808" y="320104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1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40599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1582" cy="645160"/>
            <a:chOff x="1488849" y="3875542"/>
            <a:chExt cx="1591582" cy="64516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b="1" dirty="0">
                  <a:sym typeface="+mn-ea"/>
                </a:rPr>
                <a:t>夏令营</a:t>
              </a:r>
            </a:p>
            <a:p>
              <a:pPr algn="ctr"/>
              <a:r>
                <a:rPr kumimoji="1" lang="zh-CN" altLang="en-US" b="1" dirty="0">
                  <a:sym typeface="+mn-ea"/>
                </a:rPr>
                <a:t>风采展示</a:t>
              </a:r>
              <a:endParaRPr lang="en-US" b="1" dirty="0">
                <a:solidFill>
                  <a:srgbClr val="FF596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8849" y="414682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38" r="-1" b="15666"/>
          <a:stretch>
            <a:fillRect/>
          </a:stretch>
        </p:blipFill>
        <p:spPr>
          <a:xfrm>
            <a:off x="4079240" y="1256665"/>
            <a:ext cx="6575425" cy="4343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/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/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0872792" y="31947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第一章</a:t>
              </a: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226788" y="-2"/>
            <a:ext cx="11447501" cy="6858000"/>
            <a:chOff x="213096" y="0"/>
            <a:chExt cx="11447501" cy="6858000"/>
          </a:xfrm>
        </p:grpSpPr>
        <p:sp>
          <p:nvSpPr>
            <p:cNvPr id="39" name="Rectangle 38"/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10341391" y="3105834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第二章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-7847639" y="0"/>
            <a:ext cx="9961092" cy="6858000"/>
            <a:chOff x="491575" y="0"/>
            <a:chExt cx="9961092" cy="6858000"/>
          </a:xfrm>
        </p:grpSpPr>
        <p:sp>
          <p:nvSpPr>
            <p:cNvPr id="44" name="Rectangle 43"/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 rot="16200000">
              <a:off x="9117129" y="3189611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第三章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-7985197" y="0"/>
            <a:ext cx="9574094" cy="6858000"/>
            <a:chOff x="491575" y="0"/>
            <a:chExt cx="9574094" cy="6858000"/>
          </a:xfrm>
        </p:grpSpPr>
        <p:sp>
          <p:nvSpPr>
            <p:cNvPr id="49" name="Rectangle 48"/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/>
            <p:cNvSpPr/>
            <p:nvPr/>
          </p:nvSpPr>
          <p:spPr>
            <a:xfrm>
              <a:off x="8897260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D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8746453" y="3189610"/>
              <a:ext cx="1992086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F0EEF0"/>
                  </a:solidFill>
                  <a:latin typeface="Tw Cen MT" panose="020B0602020104020603" pitchFamily="34" charset="0"/>
                  <a:sym typeface="+mn-ea"/>
                </a:rPr>
                <a:t>第四章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sp>
        <p:nvSpPr>
          <p:cNvPr id="84" name="Rectangle 83"/>
          <p:cNvSpPr/>
          <p:nvPr/>
        </p:nvSpPr>
        <p:spPr>
          <a:xfrm>
            <a:off x="-7962177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-7638543" y="-1"/>
            <a:ext cx="8692331" cy="6858000"/>
            <a:chOff x="718505" y="-1"/>
            <a:chExt cx="8692331" cy="6858000"/>
          </a:xfrm>
        </p:grpSpPr>
        <p:sp>
          <p:nvSpPr>
            <p:cNvPr id="86" name="Rectangle 85"/>
            <p:cNvSpPr/>
            <p:nvPr/>
          </p:nvSpPr>
          <p:spPr>
            <a:xfrm>
              <a:off x="718505" y="-1"/>
              <a:ext cx="869233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/>
            <p:cNvSpPr/>
            <p:nvPr/>
          </p:nvSpPr>
          <p:spPr>
            <a:xfrm>
              <a:off x="8242436" y="2337439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34047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/>
          <p:cNvGrpSpPr/>
          <p:nvPr/>
        </p:nvGrpSpPr>
        <p:grpSpPr>
          <a:xfrm>
            <a:off x="-9395082" y="-1"/>
            <a:ext cx="9927504" cy="6858000"/>
            <a:chOff x="-9337032" y="-1"/>
            <a:chExt cx="9927504" cy="6858000"/>
          </a:xfrm>
        </p:grpSpPr>
        <p:sp>
          <p:nvSpPr>
            <p:cNvPr id="91" name="Rectangle 90"/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: Shape 91"/>
            <p:cNvSpPr/>
            <p:nvPr/>
          </p:nvSpPr>
          <p:spPr>
            <a:xfrm>
              <a:off x="-577928" y="2337438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491912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2273756" y="1368247"/>
            <a:ext cx="1805441" cy="1894017"/>
            <a:chOff x="1387588" y="2182683"/>
            <a:chExt cx="1805441" cy="1894017"/>
          </a:xfrm>
        </p:grpSpPr>
        <p:sp>
          <p:nvSpPr>
            <p:cNvPr id="105" name="Rectangle: Top Corners Rounded 104"/>
            <p:cNvSpPr/>
            <p:nvPr/>
          </p:nvSpPr>
          <p:spPr>
            <a:xfrm>
              <a:off x="1494518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87588" y="2182683"/>
              <a:ext cx="1805441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E6E7E9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43092" y="2563851"/>
              <a:ext cx="894432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E6E7E9"/>
                  </a:solidFill>
                  <a:latin typeface="Tw Cen MT" panose="020B0602020104020603" pitchFamily="34" charset="0"/>
                </a:rPr>
                <a:t>4</a:t>
              </a:r>
            </a:p>
          </p:txBody>
        </p:sp>
      </p:grpSp>
      <p:sp>
        <p:nvSpPr>
          <p:cNvPr id="108" name="Freeform: Shape 107"/>
          <p:cNvSpPr/>
          <p:nvPr/>
        </p:nvSpPr>
        <p:spPr>
          <a:xfrm flipV="1">
            <a:off x="2380686" y="2650124"/>
            <a:ext cx="1591582" cy="3031986"/>
          </a:xfrm>
          <a:custGeom>
            <a:avLst/>
            <a:gdLst>
              <a:gd name="connsiteX0" fmla="*/ 0 w 1591582"/>
              <a:gd name="connsiteY0" fmla="*/ 3031986 h 3031986"/>
              <a:gd name="connsiteX1" fmla="*/ 357641 w 1591582"/>
              <a:gd name="connsiteY1" fmla="*/ 3031986 h 3031986"/>
              <a:gd name="connsiteX2" fmla="*/ 795791 w 1591582"/>
              <a:gd name="connsiteY2" fmla="*/ 2593836 h 3031986"/>
              <a:gd name="connsiteX3" fmla="*/ 1233941 w 1591582"/>
              <a:gd name="connsiteY3" fmla="*/ 3031986 h 3031986"/>
              <a:gd name="connsiteX4" fmla="*/ 1591582 w 1591582"/>
              <a:gd name="connsiteY4" fmla="*/ 3031986 h 3031986"/>
              <a:gd name="connsiteX5" fmla="*/ 1591582 w 1591582"/>
              <a:gd name="connsiteY5" fmla="*/ 314242 h 3031986"/>
              <a:gd name="connsiteX6" fmla="*/ 1277340 w 1591582"/>
              <a:gd name="connsiteY6" fmla="*/ 0 h 3031986"/>
              <a:gd name="connsiteX7" fmla="*/ 314242 w 1591582"/>
              <a:gd name="connsiteY7" fmla="*/ 0 h 3031986"/>
              <a:gd name="connsiteX8" fmla="*/ 0 w 1591582"/>
              <a:gd name="connsiteY8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582" h="3031986">
                <a:moveTo>
                  <a:pt x="0" y="3031986"/>
                </a:moveTo>
                <a:lnTo>
                  <a:pt x="357641" y="3031986"/>
                </a:lnTo>
                <a:cubicBezTo>
                  <a:pt x="357641" y="2790002"/>
                  <a:pt x="553807" y="2593836"/>
                  <a:pt x="795791" y="2593836"/>
                </a:cubicBezTo>
                <a:cubicBezTo>
                  <a:pt x="1037775" y="2593836"/>
                  <a:pt x="1233941" y="2790002"/>
                  <a:pt x="1233941" y="3031986"/>
                </a:cubicBezTo>
                <a:lnTo>
                  <a:pt x="1591582" y="3031986"/>
                </a:lnTo>
                <a:lnTo>
                  <a:pt x="1591582" y="314242"/>
                </a:lnTo>
                <a:cubicBezTo>
                  <a:pt x="1591582" y="140691"/>
                  <a:pt x="1450891" y="0"/>
                  <a:pt x="1277340" y="0"/>
                </a:cubicBezTo>
                <a:lnTo>
                  <a:pt x="314242" y="0"/>
                </a:lnTo>
                <a:cubicBezTo>
                  <a:pt x="140691" y="0"/>
                  <a:pt x="0" y="140691"/>
                  <a:pt x="0" y="3142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7000" sy="107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380732" y="3200171"/>
            <a:ext cx="1592217" cy="1224420"/>
            <a:chOff x="1488849" y="3875542"/>
            <a:chExt cx="1592217" cy="1224420"/>
          </a:xfrm>
        </p:grpSpPr>
        <p:sp>
          <p:nvSpPr>
            <p:cNvPr id="115" name="TextBox 114"/>
            <p:cNvSpPr txBox="1"/>
            <p:nvPr/>
          </p:nvSpPr>
          <p:spPr>
            <a:xfrm>
              <a:off x="1488849" y="3875542"/>
              <a:ext cx="159158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畅游</a:t>
              </a:r>
            </a:p>
            <a:p>
              <a:pPr algn="ctr"/>
              <a:r>
                <a:rPr lang="zh-CN" altLang="en-US" sz="2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恐龙园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489484" y="4793257"/>
              <a:ext cx="159158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400" b="1" dirty="0">
                <a:solidFill>
                  <a:srgbClr val="A6A6A6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10" name="图片 9" descr="WechatIMG6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6905" y="903605"/>
            <a:ext cx="5585460" cy="4189730"/>
          </a:xfrm>
          <a:prstGeom prst="rect">
            <a:avLst/>
          </a:prstGeom>
        </p:spPr>
      </p:pic>
      <p:pic>
        <p:nvPicPr>
          <p:cNvPr id="11" name="图片 10" descr="WechatIMG6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5235" y="111125"/>
            <a:ext cx="4977130" cy="6635750"/>
          </a:xfrm>
          <a:prstGeom prst="rect">
            <a:avLst/>
          </a:prstGeom>
        </p:spPr>
      </p:pic>
      <p:pic>
        <p:nvPicPr>
          <p:cNvPr id="13" name="图片 12" descr="WechatIMG6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505" y="1395095"/>
            <a:ext cx="6348095" cy="4999990"/>
          </a:xfrm>
          <a:prstGeom prst="rect">
            <a:avLst/>
          </a:prstGeom>
        </p:spPr>
      </p:pic>
      <p:pic>
        <p:nvPicPr>
          <p:cNvPr id="12" name="图片 11" descr="WechatIMG6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1940" y="819785"/>
            <a:ext cx="7038340" cy="48615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261</Words>
  <Application>Microsoft Macintosh PowerPoint</Application>
  <PresentationFormat>宽屏</PresentationFormat>
  <Paragraphs>117</Paragraphs>
  <Slides>18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仿宋</vt:lpstr>
      <vt:lpstr>华文隶书</vt:lpstr>
      <vt:lpstr>宋体</vt:lpstr>
      <vt:lpstr>Arial</vt:lpstr>
      <vt:lpstr>Calibri</vt:lpstr>
      <vt:lpstr>Calibri Light</vt:lpstr>
      <vt:lpstr>Tw Cen MT</vt:lpstr>
      <vt:lpstr>Office</vt:lpstr>
      <vt:lpstr>1_Office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Zähringer</dc:creator>
  <cp:lastModifiedBy>Office</cp:lastModifiedBy>
  <cp:revision>22</cp:revision>
  <dcterms:created xsi:type="dcterms:W3CDTF">2017-01-05T13:17:00Z</dcterms:created>
  <dcterms:modified xsi:type="dcterms:W3CDTF">2021-01-12T00:37:28Z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