
<file path=[Content_Types].xml><?xml version="1.0" encoding="utf-8"?>
<Types xmlns="http://schemas.openxmlformats.org/package/2006/content-types">
  <Default Extension="png" ContentType="image/png"/>
  <Default Extension="jpeg" ContentType="image/jpeg"/>
  <Default Extension="tiff" ContentType="image/tiff"/>
  <Default Extension="wdp" ContentType="image/vnd.ms-photo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3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88" r:id="rId5"/>
    <p:sldMasterId id="2147483700" r:id="rId6"/>
    <p:sldMasterId id="2147483712" r:id="rId7"/>
  </p:sldMasterIdLst>
  <p:notesMasterIdLst>
    <p:notesMasterId r:id="rId9"/>
  </p:notesMasterIdLst>
  <p:sldIdLst>
    <p:sldId id="445" r:id="rId8"/>
    <p:sldId id="404" r:id="rId10"/>
    <p:sldId id="351" r:id="rId11"/>
    <p:sldId id="516" r:id="rId12"/>
    <p:sldId id="515" r:id="rId13"/>
    <p:sldId id="518" r:id="rId14"/>
    <p:sldId id="519" r:id="rId15"/>
    <p:sldId id="520" r:id="rId16"/>
    <p:sldId id="521" r:id="rId17"/>
    <p:sldId id="522" r:id="rId18"/>
    <p:sldId id="523" r:id="rId19"/>
    <p:sldId id="524" r:id="rId20"/>
    <p:sldId id="525" r:id="rId21"/>
    <p:sldId id="526" r:id="rId22"/>
    <p:sldId id="555" r:id="rId23"/>
    <p:sldId id="528" r:id="rId24"/>
    <p:sldId id="529" r:id="rId25"/>
    <p:sldId id="530" r:id="rId26"/>
    <p:sldId id="531" r:id="rId27"/>
    <p:sldId id="532" r:id="rId28"/>
    <p:sldId id="533" r:id="rId29"/>
    <p:sldId id="534" r:id="rId30"/>
    <p:sldId id="535" r:id="rId31"/>
    <p:sldId id="536" r:id="rId32"/>
    <p:sldId id="537" r:id="rId33"/>
    <p:sldId id="538" r:id="rId34"/>
    <p:sldId id="539" r:id="rId35"/>
    <p:sldId id="540" r:id="rId36"/>
    <p:sldId id="541" r:id="rId37"/>
    <p:sldId id="542" r:id="rId38"/>
    <p:sldId id="543" r:id="rId39"/>
    <p:sldId id="544" r:id="rId40"/>
    <p:sldId id="545" r:id="rId41"/>
    <p:sldId id="546" r:id="rId42"/>
    <p:sldId id="547" r:id="rId43"/>
    <p:sldId id="549" r:id="rId44"/>
    <p:sldId id="550" r:id="rId45"/>
    <p:sldId id="551" r:id="rId46"/>
    <p:sldId id="552" r:id="rId47"/>
    <p:sldId id="553" r:id="rId48"/>
    <p:sldId id="301" r:id="rId49"/>
    <p:sldId id="557" r:id="rId50"/>
    <p:sldId id="556" r:id="rId51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30"/>
        <p:guide pos="3866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5" Type="http://schemas.openxmlformats.org/officeDocument/2006/relationships/commentAuthors" Target="commentAuthors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434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41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A515EF-48F8-5A4D-ACB4-69ACB00E0E1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A515EF-48F8-5A4D-ACB4-69ACB00E0E1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A515EF-48F8-5A4D-ACB4-69ACB00E0E1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6082" name="幻灯片图像占位符 92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46083" name="文本占位符 9218"/>
          <p:cNvSpPr>
            <a:spLocks noGrp="1" noRot="1"/>
          </p:cNvSpPr>
          <p:nvPr>
            <p:ph type="body"/>
          </p:nvPr>
        </p:nvSpPr>
        <p:spPr/>
        <p:txBody>
          <a:bodyPr lIns="91440" tIns="45720" rIns="91440" bIns="45720" anchor="ctr"/>
          <a:p>
            <a:pPr lvl="0"/>
            <a:r>
              <a:rPr lang="en-US" altLang="zh-CN"/>
              <a:t>Content Layouts</a:t>
            </a:r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4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A515EF-48F8-5A4D-ACB4-69ACB00E0E1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A515EF-48F8-5A4D-ACB4-69ACB00E0E1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en-US" altLang="zh-CN" sz="1200" dirty="0"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DF0E90-E956-B944-8271-81E8B2B855D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DF0E90-E956-B944-8271-81E8B2B855D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515EF-48F8-5A4D-ACB4-69ACB00E0E1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/>
            <a:fld id="{D997B5FA-0921-464F-AAE1-844C04324D75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/>
            <a:fld id="{565CE74E-AB26-4998-AD42-012C4C1AD076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3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五级</a:t>
            </a:r>
            <a:endParaRPr lang="en-US" strike="noStrike" noProof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fontAlgn="base"/>
            <a:fld id="{64B89814-BD5F-AB4E-A255-BDECE938FB1C}" type="datetimeFigureOut">
              <a:rPr kumimoji="1"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1"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fontAlgn="base"/>
            <a:endParaRPr kumimoji="1"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fontAlgn="base"/>
            <a:fld id="{AC7600EE-4363-7044-94BB-5F811BEF0B19}" type="slidenum">
              <a:rPr kumimoji="1"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9" y="1535117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66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8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17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54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fld id="{BB962C8B-B14F-4D97-AF65-F5344CB8AC3E}" type="datetime1">
              <a:rPr lang="zh-CN" altLang="en-US" strike="noStrike" noProof="1" dirty="0">
                <a:latin typeface="+mn-lt"/>
                <a:ea typeface="+mn-ea"/>
                <a:cs typeface="+mn-cs"/>
              </a:rPr>
            </a:fld>
            <a:endParaRPr lang="zh-CN" altLang="en-US" strike="noStrike" noProof="1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fld id="{9A0DB2DC-4C9A-4742-B13C-FB6460FD3503}" type="slidenum">
              <a:rPr lang="zh-CN" altLang="en-US" strike="noStrike" noProof="1" dirty="0">
                <a:latin typeface="+mn-lt"/>
                <a:ea typeface="+mn-ea"/>
                <a:cs typeface="+mn-cs"/>
              </a:rPr>
            </a:fld>
            <a:endParaRPr lang="zh-CN" altLang="en-US" strike="noStrike" noProof="1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56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fld id="{BB962C8B-B14F-4D97-AF65-F5344CB8AC3E}" type="datetime1">
              <a:rPr lang="zh-CN" altLang="en-US" strike="noStrike" noProof="1" dirty="0">
                <a:latin typeface="+mn-lt"/>
                <a:ea typeface="+mn-ea"/>
                <a:cs typeface="+mn-cs"/>
              </a:rPr>
            </a:fld>
            <a:endParaRPr lang="zh-CN" altLang="en-US" strike="noStrike" noProof="1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fld id="{9A0DB2DC-4C9A-4742-B13C-FB6460FD3503}" type="slidenum">
              <a:rPr lang="zh-CN" altLang="en-US" strike="noStrike" noProof="1" dirty="0">
                <a:latin typeface="+mn-lt"/>
                <a:ea typeface="+mn-ea"/>
                <a:cs typeface="+mn-cs"/>
              </a:rPr>
            </a:fld>
            <a:endParaRPr lang="zh-CN" altLang="en-US" strike="noStrike" noProof="1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9" y="273059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pPr fontAlgn="base"/>
            <a:r>
              <a:rPr lang="zh-CN" altLang="en-US" sz="533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66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 fontAlgn="base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66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 fontAlgn="base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66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66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13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13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66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13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13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pPr fontAlgn="base"/>
            <a:r>
              <a:rPr lang="zh-CN" altLang="en-US" sz="26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 fontAlgn="base"/>
            <a:r>
              <a:rPr lang="zh-CN" altLang="en-US" sz="426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7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66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66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 fontAlgn="base"/>
            <a:r>
              <a:rPr lang="zh-CN" altLang="en-US" sz="186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pPr fontAlgn="base"/>
            <a:r>
              <a:rPr lang="zh-CN" altLang="en-US" sz="26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 fontAlgn="base"/>
            <a:r>
              <a:rPr lang="zh-CN" altLang="en-US" sz="186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426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7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66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66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z="426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7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66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66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z="58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426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7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66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66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lvl="0" fontAlgn="auto"/>
            <a:fld id="{BB962C8B-B14F-4D97-AF65-F5344CB8AC3E}" type="datetime1">
              <a:rPr lang="zh-CN" altLang="en-US" strike="noStrike" noProof="1" dirty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lvl="0" fontAlgn="auto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lvl="0" fontAlgn="auto"/>
            <a:fld id="{9A0DB2DC-4C9A-4742-B13C-FB6460FD3503}" type="slidenum">
              <a:rPr lang="zh-CN" altLang="en-US" strike="noStrike" noProof="1" dirty="0">
                <a:latin typeface="+mn-lt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/>
      </p:transition>
    </mc:Choice>
    <mc:Fallback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ll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slow">
    <p:pull/>
  </p:transition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9814-BD5F-AB4E-A255-BDECE938FB1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600EE-4363-7044-94BB-5F811BEF0B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228600"/>
            <a:r>
              <a:rPr lang="zh-CN" altLang="zh-CN" dirty="0"/>
              <a:t>第二级</a:t>
            </a:r>
            <a:endParaRPr lang="zh-CN" altLang="zh-CN" dirty="0"/>
          </a:p>
          <a:p>
            <a:pPr lvl="2" indent="-228600"/>
            <a:r>
              <a:rPr lang="zh-CN" altLang="zh-CN" dirty="0"/>
              <a:t>第三级</a:t>
            </a:r>
            <a:endParaRPr lang="zh-CN" altLang="zh-CN" dirty="0"/>
          </a:p>
          <a:p>
            <a:pPr lvl="3" indent="-228600"/>
            <a:r>
              <a:rPr lang="zh-CN" altLang="zh-CN" dirty="0"/>
              <a:t>第四级</a:t>
            </a:r>
            <a:endParaRPr lang="zh-CN" altLang="zh-CN" dirty="0"/>
          </a:p>
          <a:p>
            <a:pPr lvl="4" indent="-22860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 algn="r" eaLnBrk="1" fontAlgn="auto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</a:fld>
            <a:endParaRPr lang="zh-CN" altLang="en-US" sz="1200" strike="noStrike" noProof="1" dirty="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fontAlgn="base"/>
            <a:r>
              <a:rPr lang="zh-CN" altLang="en-US" sz="5865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r>
              <a:rPr lang="zh-CN" altLang="en-US" sz="4265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base"/>
            <a:r>
              <a:rPr lang="zh-CN" altLang="en-US" sz="3735" strike="noStrike" noProof="1" dirty="0"/>
              <a:t>第二级</a:t>
            </a:r>
            <a:endParaRPr lang="zh-CN" altLang="en-US" strike="noStrike" noProof="1" dirty="0"/>
          </a:p>
          <a:p>
            <a:pPr lvl="2" fontAlgn="base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base"/>
            <a:r>
              <a:rPr lang="zh-CN" altLang="en-US" sz="2665" strike="noStrike" noProof="1" dirty="0"/>
              <a:t>第四级</a:t>
            </a:r>
            <a:endParaRPr lang="zh-CN" altLang="en-US" strike="noStrike" noProof="1" dirty="0"/>
          </a:p>
          <a:p>
            <a:pPr lvl="4" fontAlgn="base"/>
            <a:r>
              <a:rPr lang="zh-CN" altLang="en-US" sz="2665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pPr lvl="0" eaLnBrk="1" fontAlgn="auto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3.sv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7.xml"/><Relationship Id="rId7" Type="http://schemas.openxmlformats.org/officeDocument/2006/relationships/image" Target="../media/image6.svg"/><Relationship Id="rId6" Type="http://schemas.openxmlformats.org/officeDocument/2006/relationships/image" Target="../media/image11.png"/><Relationship Id="rId5" Type="http://schemas.openxmlformats.org/officeDocument/2006/relationships/image" Target="../media/image5.tiff"/><Relationship Id="rId4" Type="http://schemas.openxmlformats.org/officeDocument/2006/relationships/image" Target="../media/image3.svg"/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6.svg"/><Relationship Id="rId5" Type="http://schemas.openxmlformats.org/officeDocument/2006/relationships/image" Target="../media/image11.png"/><Relationship Id="rId4" Type="http://schemas.openxmlformats.org/officeDocument/2006/relationships/image" Target="../media/image3.svg"/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slide" Target="slide42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slide" Target="slide43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50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7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3.svg"/><Relationship Id="rId2" Type="http://schemas.openxmlformats.org/officeDocument/2006/relationships/image" Target="../media/image9.pn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7.xml"/><Relationship Id="rId4" Type="http://schemas.openxmlformats.org/officeDocument/2006/relationships/image" Target="../media/image25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tags" Target="../tags/tag5.xml"/><Relationship Id="rId4" Type="http://schemas.openxmlformats.org/officeDocument/2006/relationships/image" Target="../media/image32.jpeg"/><Relationship Id="rId3" Type="http://schemas.openxmlformats.org/officeDocument/2006/relationships/tags" Target="../tags/tag4.xml"/><Relationship Id="rId2" Type="http://schemas.openxmlformats.org/officeDocument/2006/relationships/image" Target="../media/image31.jpeg"/><Relationship Id="rId1" Type="http://schemas.openxmlformats.org/officeDocument/2006/relationships/tags" Target="../tags/tag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7.xml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7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image" Target="../media/image49.png"/><Relationship Id="rId3" Type="http://schemas.openxmlformats.org/officeDocument/2006/relationships/tags" Target="../tags/tag6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7.xml"/><Relationship Id="rId4" Type="http://schemas.openxmlformats.org/officeDocument/2006/relationships/slide" Target="slide15.xml"/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6.xml"/><Relationship Id="rId6" Type="http://schemas.openxmlformats.org/officeDocument/2006/relationships/image" Target="../media/image44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55.png"/><Relationship Id="rId2" Type="http://schemas.openxmlformats.org/officeDocument/2006/relationships/slide" Target="slide15.xml"/><Relationship Id="rId1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2.tiff"/><Relationship Id="rId2" Type="http://schemas.openxmlformats.org/officeDocument/2006/relationships/image" Target="../media/image1.sv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 rot="748164">
            <a:off x="1732735" y="3183164"/>
            <a:ext cx="4117340" cy="4858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30975" kern="1200" cap="none" spc="0" normalizeH="0" baseline="0" noProof="0" dirty="0">
                <a:solidFill>
                  <a:prstClr val="white">
                    <a:alpha val="11000"/>
                  </a:prst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生</a:t>
            </a:r>
            <a:endParaRPr kumimoji="1" lang="zh-CN" altLang="en-US" sz="30975" kern="1200" cap="none" spc="0" normalizeH="0" baseline="0" noProof="0" dirty="0">
              <a:solidFill>
                <a:prstClr val="white">
                  <a:alpha val="11000"/>
                </a:prst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 rot="1646688">
            <a:off x="-865147" y="1987516"/>
            <a:ext cx="2459990" cy="2850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7925" kern="1200" cap="none" spc="0" normalizeH="0" baseline="0" noProof="0" dirty="0">
                <a:solidFill>
                  <a:prstClr val="white">
                    <a:alpha val="11000"/>
                  </a:prst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而</a:t>
            </a:r>
            <a:endParaRPr kumimoji="1" lang="zh-CN" altLang="en-US" sz="17925" kern="1200" cap="none" spc="0" normalizeH="0" baseline="0" noProof="0" dirty="0">
              <a:solidFill>
                <a:prstClr val="white">
                  <a:alpha val="11000"/>
                </a:prst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 rot="1574124">
            <a:off x="3394903" y="279883"/>
            <a:ext cx="2078990" cy="2388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4925" kern="1200" cap="none" spc="0" normalizeH="0" baseline="0" noProof="0" dirty="0">
                <a:solidFill>
                  <a:prstClr val="white">
                    <a:alpha val="11000"/>
                  </a:prst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向</a:t>
            </a:r>
            <a:endParaRPr kumimoji="1" lang="zh-CN" altLang="en-US" sz="14925" kern="1200" cap="none" spc="0" normalizeH="0" baseline="0" noProof="0" dirty="0">
              <a:solidFill>
                <a:prstClr val="white">
                  <a:alpha val="11000"/>
                </a:prst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 rot="687425">
            <a:off x="4877805" y="994342"/>
            <a:ext cx="4907280" cy="5815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37200" kern="1200" cap="none" spc="0" normalizeH="0" baseline="0" noProof="0" dirty="0">
                <a:solidFill>
                  <a:srgbClr val="BE8F1F">
                    <a:alpha val="20000"/>
                  </a:srgb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死</a:t>
            </a:r>
            <a:endParaRPr kumimoji="1" lang="zh-CN" altLang="en-US" sz="37200" kern="1200" cap="none" spc="0" normalizeH="0" baseline="0" noProof="0" dirty="0">
              <a:solidFill>
                <a:srgbClr val="BE8F1F">
                  <a:alpha val="20000"/>
                </a:srgb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5702300" y="-779462"/>
            <a:ext cx="3373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片头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4050" y="564515"/>
            <a:ext cx="10795635" cy="582104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video fullScrn="0"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组合 299"/>
          <p:cNvGrpSpPr/>
          <p:nvPr/>
        </p:nvGrpSpPr>
        <p:grpSpPr>
          <a:xfrm>
            <a:off x="1049039" y="580291"/>
            <a:ext cx="9796796" cy="5682951"/>
            <a:chOff x="234391" y="1279043"/>
            <a:chExt cx="7658921" cy="4442807"/>
          </a:xfrm>
        </p:grpSpPr>
        <p:grpSp>
          <p:nvGrpSpPr>
            <p:cNvPr id="174" name="组合 173"/>
            <p:cNvGrpSpPr/>
            <p:nvPr/>
          </p:nvGrpSpPr>
          <p:grpSpPr>
            <a:xfrm>
              <a:off x="234391" y="1279043"/>
              <a:ext cx="7658921" cy="4442807"/>
              <a:chOff x="3237191" y="2518049"/>
              <a:chExt cx="2175528" cy="1261986"/>
            </a:xfrm>
            <a:solidFill>
              <a:srgbClr val="531C1D">
                <a:alpha val="72000"/>
              </a:srgbClr>
            </a:solidFill>
          </p:grpSpPr>
          <p:sp>
            <p:nvSpPr>
              <p:cNvPr id="45" name="Freeform 47"/>
              <p:cNvSpPr/>
              <p:nvPr/>
            </p:nvSpPr>
            <p:spPr bwMode="auto">
              <a:xfrm>
                <a:off x="4789542" y="3096552"/>
                <a:ext cx="113915" cy="142951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9"/>
                  </a:cxn>
                  <a:cxn ang="0">
                    <a:pos x="7" y="15"/>
                  </a:cxn>
                  <a:cxn ang="0">
                    <a:pos x="7" y="20"/>
                  </a:cxn>
                  <a:cxn ang="0">
                    <a:pos x="6" y="30"/>
                  </a:cxn>
                  <a:cxn ang="0">
                    <a:pos x="3" y="44"/>
                  </a:cxn>
                  <a:cxn ang="0">
                    <a:pos x="4" y="51"/>
                  </a:cxn>
                  <a:cxn ang="0">
                    <a:pos x="26" y="44"/>
                  </a:cxn>
                  <a:cxn ang="0">
                    <a:pos x="37" y="40"/>
                  </a:cxn>
                  <a:cxn ang="0">
                    <a:pos x="41" y="35"/>
                  </a:cxn>
                  <a:cxn ang="0">
                    <a:pos x="38" y="19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0" y="4"/>
                  </a:cxn>
                </a:cxnLst>
                <a:rect l="0" t="0" r="r" b="b"/>
                <a:pathLst>
                  <a:path w="43" h="53">
                    <a:moveTo>
                      <a:pt x="10" y="4"/>
                    </a:moveTo>
                    <a:cubicBezTo>
                      <a:pt x="9" y="5"/>
                      <a:pt x="6" y="7"/>
                      <a:pt x="4" y="9"/>
                    </a:cubicBezTo>
                    <a:cubicBezTo>
                      <a:pt x="5" y="11"/>
                      <a:pt x="5" y="15"/>
                      <a:pt x="7" y="15"/>
                    </a:cubicBezTo>
                    <a:cubicBezTo>
                      <a:pt x="11" y="15"/>
                      <a:pt x="11" y="21"/>
                      <a:pt x="7" y="20"/>
                    </a:cubicBezTo>
                    <a:cubicBezTo>
                      <a:pt x="3" y="19"/>
                      <a:pt x="3" y="25"/>
                      <a:pt x="6" y="30"/>
                    </a:cubicBezTo>
                    <a:cubicBezTo>
                      <a:pt x="10" y="35"/>
                      <a:pt x="0" y="41"/>
                      <a:pt x="3" y="44"/>
                    </a:cubicBezTo>
                    <a:cubicBezTo>
                      <a:pt x="5" y="47"/>
                      <a:pt x="3" y="50"/>
                      <a:pt x="4" y="51"/>
                    </a:cubicBezTo>
                    <a:cubicBezTo>
                      <a:pt x="5" y="53"/>
                      <a:pt x="20" y="51"/>
                      <a:pt x="26" y="44"/>
                    </a:cubicBezTo>
                    <a:cubicBezTo>
                      <a:pt x="32" y="38"/>
                      <a:pt x="34" y="39"/>
                      <a:pt x="37" y="40"/>
                    </a:cubicBezTo>
                    <a:cubicBezTo>
                      <a:pt x="40" y="41"/>
                      <a:pt x="43" y="37"/>
                      <a:pt x="41" y="35"/>
                    </a:cubicBezTo>
                    <a:cubicBezTo>
                      <a:pt x="40" y="32"/>
                      <a:pt x="38" y="26"/>
                      <a:pt x="38" y="19"/>
                    </a:cubicBezTo>
                    <a:cubicBezTo>
                      <a:pt x="39" y="14"/>
                      <a:pt x="33" y="6"/>
                      <a:pt x="27" y="0"/>
                    </a:cubicBezTo>
                    <a:cubicBezTo>
                      <a:pt x="25" y="1"/>
                      <a:pt x="23" y="2"/>
                      <a:pt x="21" y="2"/>
                    </a:cubicBezTo>
                    <a:cubicBezTo>
                      <a:pt x="17" y="2"/>
                      <a:pt x="12" y="2"/>
                      <a:pt x="10" y="4"/>
                    </a:cubicBezTo>
                    <a:close/>
                  </a:path>
                </a:pathLst>
              </a:custGeom>
              <a:grpFill/>
              <a:ln w="15875" cap="rnd">
                <a:solidFill>
                  <a:srgbClr val="FFC408">
                    <a:alpha val="43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316230"/>
                <a:endParaRPr lang="zh-CN" altLang="en-US" sz="1245">
                  <a:solidFill>
                    <a:srgbClr val="E7E6E6">
                      <a:lumMod val="90000"/>
                    </a:srgbClr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Freeform 50"/>
              <p:cNvSpPr/>
              <p:nvPr/>
            </p:nvSpPr>
            <p:spPr bwMode="auto">
              <a:xfrm>
                <a:off x="3648173" y="2573889"/>
                <a:ext cx="953749" cy="413216"/>
              </a:xfrm>
              <a:custGeom>
                <a:avLst/>
                <a:gdLst/>
                <a:ahLst/>
                <a:cxnLst>
                  <a:cxn ang="0">
                    <a:pos x="329" y="65"/>
                  </a:cxn>
                  <a:cxn ang="0">
                    <a:pos x="306" y="63"/>
                  </a:cxn>
                  <a:cxn ang="0">
                    <a:pos x="308" y="52"/>
                  </a:cxn>
                  <a:cxn ang="0">
                    <a:pos x="309" y="33"/>
                  </a:cxn>
                  <a:cxn ang="0">
                    <a:pos x="286" y="30"/>
                  </a:cxn>
                  <a:cxn ang="0">
                    <a:pos x="268" y="40"/>
                  </a:cxn>
                  <a:cxn ang="0">
                    <a:pos x="238" y="43"/>
                  </a:cxn>
                  <a:cxn ang="0">
                    <a:pos x="218" y="34"/>
                  </a:cxn>
                  <a:cxn ang="0">
                    <a:pos x="200" y="28"/>
                  </a:cxn>
                  <a:cxn ang="0">
                    <a:pos x="179" y="27"/>
                  </a:cxn>
                  <a:cxn ang="0">
                    <a:pos x="161" y="28"/>
                  </a:cxn>
                  <a:cxn ang="0">
                    <a:pos x="153" y="13"/>
                  </a:cxn>
                  <a:cxn ang="0">
                    <a:pos x="133" y="6"/>
                  </a:cxn>
                  <a:cxn ang="0">
                    <a:pos x="118" y="1"/>
                  </a:cxn>
                  <a:cxn ang="0">
                    <a:pos x="108" y="9"/>
                  </a:cxn>
                  <a:cxn ang="0">
                    <a:pos x="107" y="24"/>
                  </a:cxn>
                  <a:cxn ang="0">
                    <a:pos x="98" y="35"/>
                  </a:cxn>
                  <a:cxn ang="0">
                    <a:pos x="81" y="33"/>
                  </a:cxn>
                  <a:cxn ang="0">
                    <a:pos x="68" y="23"/>
                  </a:cxn>
                  <a:cxn ang="0">
                    <a:pos x="44" y="22"/>
                  </a:cxn>
                  <a:cxn ang="0">
                    <a:pos x="29" y="30"/>
                  </a:cxn>
                  <a:cxn ang="0">
                    <a:pos x="10" y="40"/>
                  </a:cxn>
                  <a:cxn ang="0">
                    <a:pos x="0" y="44"/>
                  </a:cxn>
                  <a:cxn ang="0">
                    <a:pos x="9" y="55"/>
                  </a:cxn>
                  <a:cxn ang="0">
                    <a:pos x="29" y="69"/>
                  </a:cxn>
                  <a:cxn ang="0">
                    <a:pos x="34" y="88"/>
                  </a:cxn>
                  <a:cxn ang="0">
                    <a:pos x="57" y="104"/>
                  </a:cxn>
                  <a:cxn ang="0">
                    <a:pos x="72" y="114"/>
                  </a:cxn>
                  <a:cxn ang="0">
                    <a:pos x="88" y="135"/>
                  </a:cxn>
                  <a:cxn ang="0">
                    <a:pos x="129" y="137"/>
                  </a:cxn>
                  <a:cxn ang="0">
                    <a:pos x="162" y="145"/>
                  </a:cxn>
                  <a:cxn ang="0">
                    <a:pos x="182" y="152"/>
                  </a:cxn>
                  <a:cxn ang="0">
                    <a:pos x="227" y="141"/>
                  </a:cxn>
                  <a:cxn ang="0">
                    <a:pos x="261" y="121"/>
                  </a:cxn>
                  <a:cxn ang="0">
                    <a:pos x="269" y="105"/>
                  </a:cxn>
                  <a:cxn ang="0">
                    <a:pos x="304" y="99"/>
                  </a:cxn>
                  <a:cxn ang="0">
                    <a:pos x="328" y="84"/>
                  </a:cxn>
                  <a:cxn ang="0">
                    <a:pos x="354" y="79"/>
                  </a:cxn>
                </a:cxnLst>
                <a:rect l="0" t="0" r="r" b="b"/>
                <a:pathLst>
                  <a:path w="355" h="153">
                    <a:moveTo>
                      <a:pt x="340" y="64"/>
                    </a:moveTo>
                    <a:cubicBezTo>
                      <a:pt x="336" y="60"/>
                      <a:pt x="330" y="62"/>
                      <a:pt x="329" y="65"/>
                    </a:cubicBezTo>
                    <a:cubicBezTo>
                      <a:pt x="327" y="69"/>
                      <a:pt x="324" y="64"/>
                      <a:pt x="318" y="64"/>
                    </a:cubicBezTo>
                    <a:cubicBezTo>
                      <a:pt x="311" y="64"/>
                      <a:pt x="311" y="68"/>
                      <a:pt x="306" y="63"/>
                    </a:cubicBezTo>
                    <a:cubicBezTo>
                      <a:pt x="302" y="59"/>
                      <a:pt x="308" y="57"/>
                      <a:pt x="308" y="57"/>
                    </a:cubicBezTo>
                    <a:cubicBezTo>
                      <a:pt x="308" y="52"/>
                      <a:pt x="308" y="52"/>
                      <a:pt x="308" y="52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315" y="33"/>
                      <a:pt x="311" y="32"/>
                      <a:pt x="309" y="33"/>
                    </a:cubicBezTo>
                    <a:cubicBezTo>
                      <a:pt x="307" y="34"/>
                      <a:pt x="300" y="33"/>
                      <a:pt x="300" y="31"/>
                    </a:cubicBezTo>
                    <a:cubicBezTo>
                      <a:pt x="299" y="29"/>
                      <a:pt x="288" y="28"/>
                      <a:pt x="286" y="30"/>
                    </a:cubicBezTo>
                    <a:cubicBezTo>
                      <a:pt x="283" y="32"/>
                      <a:pt x="277" y="34"/>
                      <a:pt x="277" y="36"/>
                    </a:cubicBezTo>
                    <a:cubicBezTo>
                      <a:pt x="276" y="39"/>
                      <a:pt x="270" y="38"/>
                      <a:pt x="268" y="40"/>
                    </a:cubicBezTo>
                    <a:cubicBezTo>
                      <a:pt x="265" y="41"/>
                      <a:pt x="253" y="42"/>
                      <a:pt x="253" y="43"/>
                    </a:cubicBezTo>
                    <a:cubicBezTo>
                      <a:pt x="253" y="45"/>
                      <a:pt x="240" y="45"/>
                      <a:pt x="238" y="43"/>
                    </a:cubicBezTo>
                    <a:cubicBezTo>
                      <a:pt x="236" y="42"/>
                      <a:pt x="225" y="43"/>
                      <a:pt x="224" y="41"/>
                    </a:cubicBezTo>
                    <a:cubicBezTo>
                      <a:pt x="222" y="38"/>
                      <a:pt x="218" y="37"/>
                      <a:pt x="218" y="34"/>
                    </a:cubicBezTo>
                    <a:cubicBezTo>
                      <a:pt x="218" y="32"/>
                      <a:pt x="209" y="32"/>
                      <a:pt x="208" y="30"/>
                    </a:cubicBezTo>
                    <a:cubicBezTo>
                      <a:pt x="207" y="28"/>
                      <a:pt x="201" y="27"/>
                      <a:pt x="200" y="28"/>
                    </a:cubicBezTo>
                    <a:cubicBezTo>
                      <a:pt x="199" y="28"/>
                      <a:pt x="191" y="26"/>
                      <a:pt x="189" y="25"/>
                    </a:cubicBezTo>
                    <a:cubicBezTo>
                      <a:pt x="187" y="25"/>
                      <a:pt x="181" y="27"/>
                      <a:pt x="179" y="27"/>
                    </a:cubicBezTo>
                    <a:cubicBezTo>
                      <a:pt x="177" y="27"/>
                      <a:pt x="173" y="30"/>
                      <a:pt x="171" y="31"/>
                    </a:cubicBezTo>
                    <a:cubicBezTo>
                      <a:pt x="169" y="31"/>
                      <a:pt x="162" y="27"/>
                      <a:pt x="161" y="28"/>
                    </a:cubicBezTo>
                    <a:cubicBezTo>
                      <a:pt x="160" y="29"/>
                      <a:pt x="156" y="24"/>
                      <a:pt x="154" y="22"/>
                    </a:cubicBezTo>
                    <a:cubicBezTo>
                      <a:pt x="152" y="20"/>
                      <a:pt x="154" y="15"/>
                      <a:pt x="153" y="13"/>
                    </a:cubicBezTo>
                    <a:cubicBezTo>
                      <a:pt x="151" y="11"/>
                      <a:pt x="144" y="11"/>
                      <a:pt x="142" y="9"/>
                    </a:cubicBezTo>
                    <a:cubicBezTo>
                      <a:pt x="139" y="8"/>
                      <a:pt x="136" y="6"/>
                      <a:pt x="133" y="6"/>
                    </a:cubicBezTo>
                    <a:cubicBezTo>
                      <a:pt x="131" y="6"/>
                      <a:pt x="127" y="5"/>
                      <a:pt x="126" y="4"/>
                    </a:cubicBezTo>
                    <a:cubicBezTo>
                      <a:pt x="125" y="3"/>
                      <a:pt x="120" y="2"/>
                      <a:pt x="118" y="1"/>
                    </a:cubicBezTo>
                    <a:cubicBezTo>
                      <a:pt x="116" y="0"/>
                      <a:pt x="115" y="3"/>
                      <a:pt x="114" y="5"/>
                    </a:cubicBezTo>
                    <a:cubicBezTo>
                      <a:pt x="113" y="6"/>
                      <a:pt x="109" y="6"/>
                      <a:pt x="108" y="9"/>
                    </a:cubicBezTo>
                    <a:cubicBezTo>
                      <a:pt x="107" y="11"/>
                      <a:pt x="103" y="12"/>
                      <a:pt x="103" y="14"/>
                    </a:cubicBezTo>
                    <a:cubicBezTo>
                      <a:pt x="104" y="17"/>
                      <a:pt x="106" y="22"/>
                      <a:pt x="107" y="24"/>
                    </a:cubicBezTo>
                    <a:cubicBezTo>
                      <a:pt x="109" y="25"/>
                      <a:pt x="108" y="29"/>
                      <a:pt x="107" y="30"/>
                    </a:cubicBezTo>
                    <a:cubicBezTo>
                      <a:pt x="106" y="32"/>
                      <a:pt x="99" y="33"/>
                      <a:pt x="98" y="35"/>
                    </a:cubicBezTo>
                    <a:cubicBezTo>
                      <a:pt x="96" y="37"/>
                      <a:pt x="93" y="35"/>
                      <a:pt x="90" y="33"/>
                    </a:cubicBezTo>
                    <a:cubicBezTo>
                      <a:pt x="86" y="31"/>
                      <a:pt x="82" y="32"/>
                      <a:pt x="81" y="33"/>
                    </a:cubicBezTo>
                    <a:cubicBezTo>
                      <a:pt x="79" y="35"/>
                      <a:pt x="73" y="30"/>
                      <a:pt x="71" y="30"/>
                    </a:cubicBezTo>
                    <a:cubicBezTo>
                      <a:pt x="70" y="29"/>
                      <a:pt x="69" y="23"/>
                      <a:pt x="68" y="23"/>
                    </a:cubicBezTo>
                    <a:cubicBezTo>
                      <a:pt x="66" y="24"/>
                      <a:pt x="54" y="21"/>
                      <a:pt x="52" y="21"/>
                    </a:cubicBezTo>
                    <a:cubicBezTo>
                      <a:pt x="50" y="20"/>
                      <a:pt x="45" y="20"/>
                      <a:pt x="44" y="22"/>
                    </a:cubicBezTo>
                    <a:cubicBezTo>
                      <a:pt x="43" y="24"/>
                      <a:pt x="37" y="23"/>
                      <a:pt x="36" y="25"/>
                    </a:cubicBezTo>
                    <a:cubicBezTo>
                      <a:pt x="35" y="27"/>
                      <a:pt x="31" y="28"/>
                      <a:pt x="29" y="30"/>
                    </a:cubicBezTo>
                    <a:cubicBezTo>
                      <a:pt x="27" y="32"/>
                      <a:pt x="22" y="32"/>
                      <a:pt x="20" y="35"/>
                    </a:cubicBezTo>
                    <a:cubicBezTo>
                      <a:pt x="19" y="38"/>
                      <a:pt x="12" y="40"/>
                      <a:pt x="10" y="40"/>
                    </a:cubicBezTo>
                    <a:cubicBezTo>
                      <a:pt x="8" y="40"/>
                      <a:pt x="3" y="41"/>
                      <a:pt x="2" y="43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0" y="44"/>
                      <a:pt x="1" y="44"/>
                      <a:pt x="1" y="45"/>
                    </a:cubicBezTo>
                    <a:cubicBezTo>
                      <a:pt x="2" y="52"/>
                      <a:pt x="5" y="52"/>
                      <a:pt x="9" y="55"/>
                    </a:cubicBezTo>
                    <a:cubicBezTo>
                      <a:pt x="12" y="58"/>
                      <a:pt x="15" y="61"/>
                      <a:pt x="19" y="61"/>
                    </a:cubicBezTo>
                    <a:cubicBezTo>
                      <a:pt x="23" y="61"/>
                      <a:pt x="28" y="65"/>
                      <a:pt x="29" y="69"/>
                    </a:cubicBezTo>
                    <a:cubicBezTo>
                      <a:pt x="29" y="72"/>
                      <a:pt x="33" y="76"/>
                      <a:pt x="35" y="77"/>
                    </a:cubicBezTo>
                    <a:cubicBezTo>
                      <a:pt x="37" y="79"/>
                      <a:pt x="34" y="84"/>
                      <a:pt x="34" y="88"/>
                    </a:cubicBezTo>
                    <a:cubicBezTo>
                      <a:pt x="34" y="93"/>
                      <a:pt x="29" y="94"/>
                      <a:pt x="31" y="98"/>
                    </a:cubicBezTo>
                    <a:cubicBezTo>
                      <a:pt x="34" y="102"/>
                      <a:pt x="52" y="104"/>
                      <a:pt x="57" y="104"/>
                    </a:cubicBezTo>
                    <a:cubicBezTo>
                      <a:pt x="62" y="104"/>
                      <a:pt x="64" y="109"/>
                      <a:pt x="65" y="109"/>
                    </a:cubicBezTo>
                    <a:cubicBezTo>
                      <a:pt x="68" y="110"/>
                      <a:pt x="69" y="113"/>
                      <a:pt x="72" y="114"/>
                    </a:cubicBezTo>
                    <a:cubicBezTo>
                      <a:pt x="76" y="115"/>
                      <a:pt x="80" y="117"/>
                      <a:pt x="81" y="124"/>
                    </a:cubicBezTo>
                    <a:cubicBezTo>
                      <a:pt x="83" y="130"/>
                      <a:pt x="87" y="132"/>
                      <a:pt x="88" y="135"/>
                    </a:cubicBezTo>
                    <a:cubicBezTo>
                      <a:pt x="88" y="138"/>
                      <a:pt x="96" y="136"/>
                      <a:pt x="102" y="137"/>
                    </a:cubicBezTo>
                    <a:cubicBezTo>
                      <a:pt x="108" y="137"/>
                      <a:pt x="125" y="137"/>
                      <a:pt x="129" y="137"/>
                    </a:cubicBezTo>
                    <a:cubicBezTo>
                      <a:pt x="133" y="138"/>
                      <a:pt x="144" y="137"/>
                      <a:pt x="149" y="142"/>
                    </a:cubicBezTo>
                    <a:cubicBezTo>
                      <a:pt x="155" y="146"/>
                      <a:pt x="158" y="142"/>
                      <a:pt x="162" y="145"/>
                    </a:cubicBezTo>
                    <a:cubicBezTo>
                      <a:pt x="165" y="147"/>
                      <a:pt x="168" y="148"/>
                      <a:pt x="173" y="148"/>
                    </a:cubicBezTo>
                    <a:cubicBezTo>
                      <a:pt x="179" y="147"/>
                      <a:pt x="179" y="151"/>
                      <a:pt x="182" y="152"/>
                    </a:cubicBezTo>
                    <a:cubicBezTo>
                      <a:pt x="186" y="153"/>
                      <a:pt x="192" y="146"/>
                      <a:pt x="202" y="142"/>
                    </a:cubicBezTo>
                    <a:cubicBezTo>
                      <a:pt x="211" y="137"/>
                      <a:pt x="222" y="140"/>
                      <a:pt x="227" y="141"/>
                    </a:cubicBezTo>
                    <a:cubicBezTo>
                      <a:pt x="232" y="142"/>
                      <a:pt x="242" y="139"/>
                      <a:pt x="247" y="132"/>
                    </a:cubicBezTo>
                    <a:cubicBezTo>
                      <a:pt x="253" y="126"/>
                      <a:pt x="261" y="127"/>
                      <a:pt x="261" y="121"/>
                    </a:cubicBezTo>
                    <a:cubicBezTo>
                      <a:pt x="262" y="116"/>
                      <a:pt x="255" y="113"/>
                      <a:pt x="258" y="108"/>
                    </a:cubicBezTo>
                    <a:cubicBezTo>
                      <a:pt x="261" y="103"/>
                      <a:pt x="266" y="104"/>
                      <a:pt x="269" y="105"/>
                    </a:cubicBezTo>
                    <a:cubicBezTo>
                      <a:pt x="272" y="107"/>
                      <a:pt x="280" y="109"/>
                      <a:pt x="287" y="104"/>
                    </a:cubicBezTo>
                    <a:cubicBezTo>
                      <a:pt x="295" y="99"/>
                      <a:pt x="298" y="100"/>
                      <a:pt x="304" y="99"/>
                    </a:cubicBezTo>
                    <a:cubicBezTo>
                      <a:pt x="311" y="98"/>
                      <a:pt x="310" y="94"/>
                      <a:pt x="314" y="89"/>
                    </a:cubicBezTo>
                    <a:cubicBezTo>
                      <a:pt x="319" y="85"/>
                      <a:pt x="324" y="84"/>
                      <a:pt x="328" y="84"/>
                    </a:cubicBezTo>
                    <a:cubicBezTo>
                      <a:pt x="332" y="84"/>
                      <a:pt x="338" y="79"/>
                      <a:pt x="343" y="81"/>
                    </a:cubicBezTo>
                    <a:cubicBezTo>
                      <a:pt x="347" y="82"/>
                      <a:pt x="354" y="83"/>
                      <a:pt x="354" y="79"/>
                    </a:cubicBezTo>
                    <a:cubicBezTo>
                      <a:pt x="355" y="76"/>
                      <a:pt x="343" y="68"/>
                      <a:pt x="340" y="64"/>
                    </a:cubicBezTo>
                    <a:close/>
                  </a:path>
                </a:pathLst>
              </a:custGeom>
              <a:grpFill/>
              <a:ln w="15875" cap="rnd">
                <a:solidFill>
                  <a:srgbClr val="FFC408">
                    <a:alpha val="43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316230"/>
                <a:endParaRPr lang="zh-CN" altLang="en-US" sz="1245">
                  <a:solidFill>
                    <a:srgbClr val="E7E6E6">
                      <a:lumMod val="90000"/>
                    </a:srgbClr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6" name="Freeform 58"/>
              <p:cNvSpPr/>
              <p:nvPr/>
            </p:nvSpPr>
            <p:spPr bwMode="auto">
              <a:xfrm>
                <a:off x="4731469" y="2929031"/>
                <a:ext cx="207725" cy="198792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65" y="0"/>
                  </a:cxn>
                  <a:cxn ang="0">
                    <a:pos x="58" y="9"/>
                  </a:cxn>
                  <a:cxn ang="0">
                    <a:pos x="50" y="15"/>
                  </a:cxn>
                  <a:cxn ang="0">
                    <a:pos x="46" y="19"/>
                  </a:cxn>
                  <a:cxn ang="0">
                    <a:pos x="38" y="21"/>
                  </a:cxn>
                  <a:cxn ang="0">
                    <a:pos x="31" y="18"/>
                  </a:cxn>
                  <a:cxn ang="0">
                    <a:pos x="24" y="26"/>
                  </a:cxn>
                  <a:cxn ang="0">
                    <a:pos x="3" y="38"/>
                  </a:cxn>
                  <a:cxn ang="0">
                    <a:pos x="0" y="43"/>
                  </a:cxn>
                  <a:cxn ang="0">
                    <a:pos x="13" y="49"/>
                  </a:cxn>
                  <a:cxn ang="0">
                    <a:pos x="6" y="62"/>
                  </a:cxn>
                  <a:cxn ang="0">
                    <a:pos x="8" y="68"/>
                  </a:cxn>
                  <a:cxn ang="0">
                    <a:pos x="14" y="71"/>
                  </a:cxn>
                  <a:cxn ang="0">
                    <a:pos x="22" y="70"/>
                  </a:cxn>
                  <a:cxn ang="0">
                    <a:pos x="25" y="71"/>
                  </a:cxn>
                  <a:cxn ang="0">
                    <a:pos x="31" y="66"/>
                  </a:cxn>
                  <a:cxn ang="0">
                    <a:pos x="42" y="64"/>
                  </a:cxn>
                  <a:cxn ang="0">
                    <a:pos x="48" y="62"/>
                  </a:cxn>
                  <a:cxn ang="0">
                    <a:pos x="38" y="52"/>
                  </a:cxn>
                  <a:cxn ang="0">
                    <a:pos x="41" y="42"/>
                  </a:cxn>
                  <a:cxn ang="0">
                    <a:pos x="61" y="30"/>
                  </a:cxn>
                  <a:cxn ang="0">
                    <a:pos x="65" y="17"/>
                  </a:cxn>
                  <a:cxn ang="0">
                    <a:pos x="77" y="4"/>
                  </a:cxn>
                  <a:cxn ang="0">
                    <a:pos x="74" y="4"/>
                  </a:cxn>
                </a:cxnLst>
                <a:rect l="0" t="0" r="r" b="b"/>
                <a:pathLst>
                  <a:path w="77" h="74">
                    <a:moveTo>
                      <a:pt x="74" y="4"/>
                    </a:moveTo>
                    <a:cubicBezTo>
                      <a:pt x="70" y="5"/>
                      <a:pt x="68" y="0"/>
                      <a:pt x="65" y="0"/>
                    </a:cubicBezTo>
                    <a:cubicBezTo>
                      <a:pt x="61" y="0"/>
                      <a:pt x="62" y="9"/>
                      <a:pt x="58" y="9"/>
                    </a:cubicBezTo>
                    <a:cubicBezTo>
                      <a:pt x="54" y="9"/>
                      <a:pt x="55" y="14"/>
                      <a:pt x="50" y="15"/>
                    </a:cubicBezTo>
                    <a:cubicBezTo>
                      <a:pt x="45" y="16"/>
                      <a:pt x="43" y="16"/>
                      <a:pt x="46" y="19"/>
                    </a:cubicBezTo>
                    <a:cubicBezTo>
                      <a:pt x="48" y="23"/>
                      <a:pt x="43" y="21"/>
                      <a:pt x="38" y="21"/>
                    </a:cubicBezTo>
                    <a:cubicBezTo>
                      <a:pt x="34" y="21"/>
                      <a:pt x="34" y="18"/>
                      <a:pt x="31" y="18"/>
                    </a:cubicBezTo>
                    <a:cubicBezTo>
                      <a:pt x="28" y="18"/>
                      <a:pt x="26" y="24"/>
                      <a:pt x="24" y="26"/>
                    </a:cubicBezTo>
                    <a:cubicBezTo>
                      <a:pt x="22" y="29"/>
                      <a:pt x="7" y="36"/>
                      <a:pt x="3" y="38"/>
                    </a:cubicBezTo>
                    <a:cubicBezTo>
                      <a:pt x="2" y="39"/>
                      <a:pt x="1" y="41"/>
                      <a:pt x="0" y="43"/>
                    </a:cubicBezTo>
                    <a:cubicBezTo>
                      <a:pt x="5" y="43"/>
                      <a:pt x="10" y="46"/>
                      <a:pt x="13" y="49"/>
                    </a:cubicBezTo>
                    <a:cubicBezTo>
                      <a:pt x="16" y="53"/>
                      <a:pt x="9" y="58"/>
                      <a:pt x="6" y="62"/>
                    </a:cubicBezTo>
                    <a:cubicBezTo>
                      <a:pt x="3" y="65"/>
                      <a:pt x="8" y="65"/>
                      <a:pt x="8" y="68"/>
                    </a:cubicBezTo>
                    <a:cubicBezTo>
                      <a:pt x="8" y="71"/>
                      <a:pt x="12" y="74"/>
                      <a:pt x="14" y="71"/>
                    </a:cubicBezTo>
                    <a:cubicBezTo>
                      <a:pt x="15" y="69"/>
                      <a:pt x="18" y="70"/>
                      <a:pt x="22" y="70"/>
                    </a:cubicBezTo>
                    <a:cubicBezTo>
                      <a:pt x="24" y="70"/>
                      <a:pt x="24" y="70"/>
                      <a:pt x="25" y="71"/>
                    </a:cubicBezTo>
                    <a:cubicBezTo>
                      <a:pt x="27" y="69"/>
                      <a:pt x="30" y="67"/>
                      <a:pt x="31" y="66"/>
                    </a:cubicBezTo>
                    <a:cubicBezTo>
                      <a:pt x="33" y="64"/>
                      <a:pt x="38" y="64"/>
                      <a:pt x="42" y="64"/>
                    </a:cubicBezTo>
                    <a:cubicBezTo>
                      <a:pt x="44" y="64"/>
                      <a:pt x="46" y="63"/>
                      <a:pt x="48" y="62"/>
                    </a:cubicBezTo>
                    <a:cubicBezTo>
                      <a:pt x="43" y="57"/>
                      <a:pt x="39" y="53"/>
                      <a:pt x="38" y="52"/>
                    </a:cubicBezTo>
                    <a:cubicBezTo>
                      <a:pt x="34" y="50"/>
                      <a:pt x="36" y="43"/>
                      <a:pt x="41" y="42"/>
                    </a:cubicBezTo>
                    <a:cubicBezTo>
                      <a:pt x="46" y="41"/>
                      <a:pt x="57" y="32"/>
                      <a:pt x="61" y="30"/>
                    </a:cubicBezTo>
                    <a:cubicBezTo>
                      <a:pt x="64" y="28"/>
                      <a:pt x="62" y="22"/>
                      <a:pt x="65" y="17"/>
                    </a:cubicBezTo>
                    <a:cubicBezTo>
                      <a:pt x="66" y="14"/>
                      <a:pt x="72" y="9"/>
                      <a:pt x="77" y="4"/>
                    </a:cubicBezTo>
                    <a:cubicBezTo>
                      <a:pt x="76" y="4"/>
                      <a:pt x="75" y="4"/>
                      <a:pt x="74" y="4"/>
                    </a:cubicBezTo>
                    <a:close/>
                  </a:path>
                </a:pathLst>
              </a:custGeom>
              <a:grpFill/>
              <a:ln w="15875" cap="rnd">
                <a:solidFill>
                  <a:srgbClr val="FFC408">
                    <a:alpha val="43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316230"/>
                <a:endParaRPr lang="zh-CN" altLang="en-US" sz="1245">
                  <a:solidFill>
                    <a:srgbClr val="E7E6E6">
                      <a:lumMod val="90000"/>
                    </a:srgbClr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0" name="Freeform 141"/>
              <p:cNvSpPr>
                <a:spLocks noEditPoints="1"/>
              </p:cNvSpPr>
              <p:nvPr/>
            </p:nvSpPr>
            <p:spPr bwMode="auto">
              <a:xfrm>
                <a:off x="4892289" y="2832988"/>
                <a:ext cx="520430" cy="518196"/>
              </a:xfrm>
              <a:custGeom>
                <a:avLst/>
                <a:gdLst/>
                <a:ahLst/>
                <a:cxnLst>
                  <a:cxn ang="0">
                    <a:pos x="171" y="24"/>
                  </a:cxn>
                  <a:cxn ang="0">
                    <a:pos x="139" y="9"/>
                  </a:cxn>
                  <a:cxn ang="0">
                    <a:pos x="135" y="31"/>
                  </a:cxn>
                  <a:cxn ang="0">
                    <a:pos x="121" y="41"/>
                  </a:cxn>
                  <a:cxn ang="0">
                    <a:pos x="119" y="57"/>
                  </a:cxn>
                  <a:cxn ang="0">
                    <a:pos x="131" y="53"/>
                  </a:cxn>
                  <a:cxn ang="0">
                    <a:pos x="134" y="44"/>
                  </a:cxn>
                  <a:cxn ang="0">
                    <a:pos x="158" y="45"/>
                  </a:cxn>
                  <a:cxn ang="0">
                    <a:pos x="180" y="32"/>
                  </a:cxn>
                  <a:cxn ang="0">
                    <a:pos x="182" y="21"/>
                  </a:cxn>
                  <a:cxn ang="0">
                    <a:pos x="119" y="82"/>
                  </a:cxn>
                  <a:cxn ang="0">
                    <a:pos x="106" y="108"/>
                  </a:cxn>
                  <a:cxn ang="0">
                    <a:pos x="89" y="112"/>
                  </a:cxn>
                  <a:cxn ang="0">
                    <a:pos x="73" y="132"/>
                  </a:cxn>
                  <a:cxn ang="0">
                    <a:pos x="53" y="136"/>
                  </a:cxn>
                  <a:cxn ang="0">
                    <a:pos x="19" y="150"/>
                  </a:cxn>
                  <a:cxn ang="0">
                    <a:pos x="31" y="154"/>
                  </a:cxn>
                  <a:cxn ang="0">
                    <a:pos x="64" y="157"/>
                  </a:cxn>
                  <a:cxn ang="0">
                    <a:pos x="81" y="149"/>
                  </a:cxn>
                  <a:cxn ang="0">
                    <a:pos x="99" y="146"/>
                  </a:cxn>
                  <a:cxn ang="0">
                    <a:pos x="114" y="140"/>
                  </a:cxn>
                  <a:cxn ang="0">
                    <a:pos x="128" y="122"/>
                  </a:cxn>
                  <a:cxn ang="0">
                    <a:pos x="141" y="93"/>
                  </a:cxn>
                  <a:cxn ang="0">
                    <a:pos x="121" y="67"/>
                  </a:cxn>
                  <a:cxn ang="0">
                    <a:pos x="37" y="156"/>
                  </a:cxn>
                  <a:cxn ang="0">
                    <a:pos x="42" y="168"/>
                  </a:cxn>
                  <a:cxn ang="0">
                    <a:pos x="59" y="155"/>
                  </a:cxn>
                  <a:cxn ang="0">
                    <a:pos x="25" y="166"/>
                  </a:cxn>
                  <a:cxn ang="0">
                    <a:pos x="7" y="163"/>
                  </a:cxn>
                  <a:cxn ang="0">
                    <a:pos x="8" y="168"/>
                  </a:cxn>
                  <a:cxn ang="0">
                    <a:pos x="14" y="193"/>
                  </a:cxn>
                  <a:cxn ang="0">
                    <a:pos x="25" y="166"/>
                  </a:cxn>
                </a:cxnLst>
                <a:rect l="0" t="0" r="r" b="b"/>
                <a:pathLst>
                  <a:path w="193" h="193">
                    <a:moveTo>
                      <a:pt x="182" y="21"/>
                    </a:moveTo>
                    <a:cubicBezTo>
                      <a:pt x="180" y="18"/>
                      <a:pt x="176" y="23"/>
                      <a:pt x="171" y="24"/>
                    </a:cubicBezTo>
                    <a:cubicBezTo>
                      <a:pt x="166" y="25"/>
                      <a:pt x="150" y="12"/>
                      <a:pt x="146" y="6"/>
                    </a:cubicBezTo>
                    <a:cubicBezTo>
                      <a:pt x="142" y="0"/>
                      <a:pt x="136" y="5"/>
                      <a:pt x="139" y="9"/>
                    </a:cubicBezTo>
                    <a:cubicBezTo>
                      <a:pt x="142" y="13"/>
                      <a:pt x="138" y="15"/>
                      <a:pt x="138" y="21"/>
                    </a:cubicBezTo>
                    <a:cubicBezTo>
                      <a:pt x="138" y="27"/>
                      <a:pt x="134" y="27"/>
                      <a:pt x="135" y="31"/>
                    </a:cubicBezTo>
                    <a:cubicBezTo>
                      <a:pt x="136" y="35"/>
                      <a:pt x="130" y="34"/>
                      <a:pt x="126" y="35"/>
                    </a:cubicBezTo>
                    <a:cubicBezTo>
                      <a:pt x="122" y="35"/>
                      <a:pt x="126" y="39"/>
                      <a:pt x="121" y="41"/>
                    </a:cubicBezTo>
                    <a:cubicBezTo>
                      <a:pt x="117" y="43"/>
                      <a:pt x="117" y="47"/>
                      <a:pt x="119" y="48"/>
                    </a:cubicBezTo>
                    <a:cubicBezTo>
                      <a:pt x="122" y="49"/>
                      <a:pt x="120" y="54"/>
                      <a:pt x="119" y="57"/>
                    </a:cubicBezTo>
                    <a:cubicBezTo>
                      <a:pt x="119" y="60"/>
                      <a:pt x="122" y="57"/>
                      <a:pt x="125" y="54"/>
                    </a:cubicBezTo>
                    <a:cubicBezTo>
                      <a:pt x="128" y="51"/>
                      <a:pt x="130" y="56"/>
                      <a:pt x="131" y="53"/>
                    </a:cubicBezTo>
                    <a:cubicBezTo>
                      <a:pt x="132" y="50"/>
                      <a:pt x="124" y="48"/>
                      <a:pt x="124" y="45"/>
                    </a:cubicBezTo>
                    <a:cubicBezTo>
                      <a:pt x="125" y="41"/>
                      <a:pt x="130" y="46"/>
                      <a:pt x="134" y="44"/>
                    </a:cubicBezTo>
                    <a:cubicBezTo>
                      <a:pt x="138" y="42"/>
                      <a:pt x="146" y="43"/>
                      <a:pt x="151" y="48"/>
                    </a:cubicBezTo>
                    <a:cubicBezTo>
                      <a:pt x="156" y="52"/>
                      <a:pt x="157" y="50"/>
                      <a:pt x="158" y="45"/>
                    </a:cubicBezTo>
                    <a:cubicBezTo>
                      <a:pt x="159" y="40"/>
                      <a:pt x="167" y="37"/>
                      <a:pt x="174" y="37"/>
                    </a:cubicBezTo>
                    <a:cubicBezTo>
                      <a:pt x="182" y="37"/>
                      <a:pt x="183" y="34"/>
                      <a:pt x="180" y="32"/>
                    </a:cubicBezTo>
                    <a:cubicBezTo>
                      <a:pt x="178" y="30"/>
                      <a:pt x="193" y="21"/>
                      <a:pt x="193" y="18"/>
                    </a:cubicBezTo>
                    <a:cubicBezTo>
                      <a:pt x="192" y="15"/>
                      <a:pt x="185" y="24"/>
                      <a:pt x="182" y="21"/>
                    </a:cubicBezTo>
                    <a:close/>
                    <a:moveTo>
                      <a:pt x="121" y="67"/>
                    </a:moveTo>
                    <a:cubicBezTo>
                      <a:pt x="118" y="68"/>
                      <a:pt x="115" y="79"/>
                      <a:pt x="119" y="82"/>
                    </a:cubicBezTo>
                    <a:cubicBezTo>
                      <a:pt x="123" y="85"/>
                      <a:pt x="113" y="90"/>
                      <a:pt x="113" y="97"/>
                    </a:cubicBezTo>
                    <a:cubicBezTo>
                      <a:pt x="114" y="103"/>
                      <a:pt x="107" y="103"/>
                      <a:pt x="106" y="108"/>
                    </a:cubicBezTo>
                    <a:cubicBezTo>
                      <a:pt x="105" y="112"/>
                      <a:pt x="102" y="111"/>
                      <a:pt x="96" y="116"/>
                    </a:cubicBezTo>
                    <a:cubicBezTo>
                      <a:pt x="90" y="120"/>
                      <a:pt x="87" y="115"/>
                      <a:pt x="89" y="112"/>
                    </a:cubicBezTo>
                    <a:cubicBezTo>
                      <a:pt x="90" y="109"/>
                      <a:pt x="80" y="114"/>
                      <a:pt x="80" y="121"/>
                    </a:cubicBezTo>
                    <a:cubicBezTo>
                      <a:pt x="81" y="128"/>
                      <a:pt x="71" y="129"/>
                      <a:pt x="73" y="132"/>
                    </a:cubicBezTo>
                    <a:cubicBezTo>
                      <a:pt x="76" y="136"/>
                      <a:pt x="66" y="138"/>
                      <a:pt x="66" y="135"/>
                    </a:cubicBezTo>
                    <a:cubicBezTo>
                      <a:pt x="67" y="132"/>
                      <a:pt x="60" y="133"/>
                      <a:pt x="53" y="136"/>
                    </a:cubicBezTo>
                    <a:cubicBezTo>
                      <a:pt x="45" y="139"/>
                      <a:pt x="40" y="133"/>
                      <a:pt x="36" y="137"/>
                    </a:cubicBezTo>
                    <a:cubicBezTo>
                      <a:pt x="32" y="142"/>
                      <a:pt x="24" y="149"/>
                      <a:pt x="19" y="150"/>
                    </a:cubicBezTo>
                    <a:cubicBezTo>
                      <a:pt x="13" y="151"/>
                      <a:pt x="16" y="158"/>
                      <a:pt x="19" y="157"/>
                    </a:cubicBezTo>
                    <a:cubicBezTo>
                      <a:pt x="23" y="155"/>
                      <a:pt x="29" y="157"/>
                      <a:pt x="31" y="154"/>
                    </a:cubicBezTo>
                    <a:cubicBezTo>
                      <a:pt x="33" y="151"/>
                      <a:pt x="49" y="147"/>
                      <a:pt x="59" y="147"/>
                    </a:cubicBezTo>
                    <a:cubicBezTo>
                      <a:pt x="69" y="147"/>
                      <a:pt x="63" y="152"/>
                      <a:pt x="64" y="157"/>
                    </a:cubicBezTo>
                    <a:cubicBezTo>
                      <a:pt x="65" y="162"/>
                      <a:pt x="73" y="161"/>
                      <a:pt x="77" y="156"/>
                    </a:cubicBezTo>
                    <a:cubicBezTo>
                      <a:pt x="82" y="151"/>
                      <a:pt x="85" y="152"/>
                      <a:pt x="81" y="149"/>
                    </a:cubicBezTo>
                    <a:cubicBezTo>
                      <a:pt x="78" y="146"/>
                      <a:pt x="82" y="143"/>
                      <a:pt x="85" y="147"/>
                    </a:cubicBezTo>
                    <a:cubicBezTo>
                      <a:pt x="87" y="151"/>
                      <a:pt x="96" y="151"/>
                      <a:pt x="99" y="146"/>
                    </a:cubicBezTo>
                    <a:cubicBezTo>
                      <a:pt x="102" y="141"/>
                      <a:pt x="103" y="147"/>
                      <a:pt x="107" y="147"/>
                    </a:cubicBezTo>
                    <a:cubicBezTo>
                      <a:pt x="111" y="146"/>
                      <a:pt x="114" y="136"/>
                      <a:pt x="114" y="140"/>
                    </a:cubicBezTo>
                    <a:cubicBezTo>
                      <a:pt x="114" y="144"/>
                      <a:pt x="121" y="143"/>
                      <a:pt x="125" y="138"/>
                    </a:cubicBezTo>
                    <a:cubicBezTo>
                      <a:pt x="129" y="134"/>
                      <a:pt x="125" y="126"/>
                      <a:pt x="128" y="122"/>
                    </a:cubicBezTo>
                    <a:cubicBezTo>
                      <a:pt x="130" y="118"/>
                      <a:pt x="133" y="110"/>
                      <a:pt x="130" y="105"/>
                    </a:cubicBezTo>
                    <a:cubicBezTo>
                      <a:pt x="128" y="100"/>
                      <a:pt x="136" y="97"/>
                      <a:pt x="141" y="93"/>
                    </a:cubicBezTo>
                    <a:cubicBezTo>
                      <a:pt x="145" y="89"/>
                      <a:pt x="136" y="69"/>
                      <a:pt x="135" y="63"/>
                    </a:cubicBezTo>
                    <a:cubicBezTo>
                      <a:pt x="135" y="57"/>
                      <a:pt x="124" y="65"/>
                      <a:pt x="121" y="67"/>
                    </a:cubicBezTo>
                    <a:close/>
                    <a:moveTo>
                      <a:pt x="48" y="153"/>
                    </a:moveTo>
                    <a:cubicBezTo>
                      <a:pt x="46" y="157"/>
                      <a:pt x="42" y="155"/>
                      <a:pt x="37" y="156"/>
                    </a:cubicBezTo>
                    <a:cubicBezTo>
                      <a:pt x="32" y="157"/>
                      <a:pt x="32" y="170"/>
                      <a:pt x="35" y="171"/>
                    </a:cubicBezTo>
                    <a:cubicBezTo>
                      <a:pt x="38" y="172"/>
                      <a:pt x="41" y="172"/>
                      <a:pt x="42" y="168"/>
                    </a:cubicBezTo>
                    <a:cubicBezTo>
                      <a:pt x="43" y="164"/>
                      <a:pt x="48" y="163"/>
                      <a:pt x="51" y="165"/>
                    </a:cubicBezTo>
                    <a:cubicBezTo>
                      <a:pt x="55" y="166"/>
                      <a:pt x="59" y="160"/>
                      <a:pt x="59" y="155"/>
                    </a:cubicBezTo>
                    <a:cubicBezTo>
                      <a:pt x="59" y="150"/>
                      <a:pt x="49" y="150"/>
                      <a:pt x="48" y="153"/>
                    </a:cubicBezTo>
                    <a:close/>
                    <a:moveTo>
                      <a:pt x="25" y="166"/>
                    </a:moveTo>
                    <a:cubicBezTo>
                      <a:pt x="25" y="163"/>
                      <a:pt x="17" y="164"/>
                      <a:pt x="17" y="161"/>
                    </a:cubicBezTo>
                    <a:cubicBezTo>
                      <a:pt x="17" y="158"/>
                      <a:pt x="12" y="159"/>
                      <a:pt x="7" y="163"/>
                    </a:cubicBezTo>
                    <a:cubicBezTo>
                      <a:pt x="2" y="167"/>
                      <a:pt x="0" y="167"/>
                      <a:pt x="2" y="171"/>
                    </a:cubicBezTo>
                    <a:cubicBezTo>
                      <a:pt x="4" y="175"/>
                      <a:pt x="7" y="171"/>
                      <a:pt x="8" y="168"/>
                    </a:cubicBezTo>
                    <a:cubicBezTo>
                      <a:pt x="10" y="164"/>
                      <a:pt x="13" y="173"/>
                      <a:pt x="10" y="179"/>
                    </a:cubicBezTo>
                    <a:cubicBezTo>
                      <a:pt x="7" y="185"/>
                      <a:pt x="10" y="193"/>
                      <a:pt x="14" y="193"/>
                    </a:cubicBezTo>
                    <a:cubicBezTo>
                      <a:pt x="18" y="192"/>
                      <a:pt x="22" y="180"/>
                      <a:pt x="27" y="174"/>
                    </a:cubicBezTo>
                    <a:cubicBezTo>
                      <a:pt x="32" y="167"/>
                      <a:pt x="25" y="170"/>
                      <a:pt x="25" y="166"/>
                    </a:cubicBezTo>
                    <a:close/>
                  </a:path>
                </a:pathLst>
              </a:custGeom>
              <a:solidFill>
                <a:srgbClr val="FFC000">
                  <a:alpha val="59000"/>
                </a:srgbClr>
              </a:solidFill>
              <a:ln w="15875" cap="rnd">
                <a:solidFill>
                  <a:schemeClr val="bg1">
                    <a:alpha val="43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316230"/>
                <a:endParaRPr lang="zh-CN" altLang="en-US" sz="1245">
                  <a:solidFill>
                    <a:srgbClr val="E7E6E6">
                      <a:lumMod val="90000"/>
                    </a:srgbClr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1" name="Freeform 142"/>
              <p:cNvSpPr>
                <a:spLocks noEditPoints="1"/>
              </p:cNvSpPr>
              <p:nvPr/>
            </p:nvSpPr>
            <p:spPr bwMode="auto">
              <a:xfrm>
                <a:off x="3237191" y="2518049"/>
                <a:ext cx="1820387" cy="1261986"/>
              </a:xfrm>
              <a:custGeom>
                <a:avLst/>
                <a:gdLst/>
                <a:ahLst/>
                <a:cxnLst>
                  <a:cxn ang="0">
                    <a:pos x="643" y="87"/>
                  </a:cxn>
                  <a:cxn ang="0">
                    <a:pos x="610" y="63"/>
                  </a:cxn>
                  <a:cxn ang="0">
                    <a:pos x="583" y="26"/>
                  </a:cxn>
                  <a:cxn ang="0">
                    <a:pos x="544" y="1"/>
                  </a:cxn>
                  <a:cxn ang="0">
                    <a:pos x="517" y="21"/>
                  </a:cxn>
                  <a:cxn ang="0">
                    <a:pos x="495" y="54"/>
                  </a:cxn>
                  <a:cxn ang="0">
                    <a:pos x="461" y="73"/>
                  </a:cxn>
                  <a:cxn ang="0">
                    <a:pos x="482" y="86"/>
                  </a:cxn>
                  <a:cxn ang="0">
                    <a:pos x="481" y="105"/>
                  </a:cxn>
                  <a:cxn ang="0">
                    <a:pos x="422" y="126"/>
                  </a:cxn>
                  <a:cxn ang="0">
                    <a:pos x="380" y="162"/>
                  </a:cxn>
                  <a:cxn ang="0">
                    <a:pos x="315" y="166"/>
                  </a:cxn>
                  <a:cxn ang="0">
                    <a:pos x="241" y="156"/>
                  </a:cxn>
                  <a:cxn ang="0">
                    <a:pos x="210" y="125"/>
                  </a:cxn>
                  <a:cxn ang="0">
                    <a:pos x="182" y="90"/>
                  </a:cxn>
                  <a:cxn ang="0">
                    <a:pos x="153" y="65"/>
                  </a:cxn>
                  <a:cxn ang="0">
                    <a:pos x="137" y="76"/>
                  </a:cxn>
                  <a:cxn ang="0">
                    <a:pos x="111" y="96"/>
                  </a:cxn>
                  <a:cxn ang="0">
                    <a:pos x="88" y="121"/>
                  </a:cxn>
                  <a:cxn ang="0">
                    <a:pos x="78" y="150"/>
                  </a:cxn>
                  <a:cxn ang="0">
                    <a:pos x="52" y="175"/>
                  </a:cxn>
                  <a:cxn ang="0">
                    <a:pos x="19" y="186"/>
                  </a:cxn>
                  <a:cxn ang="0">
                    <a:pos x="0" y="200"/>
                  </a:cxn>
                  <a:cxn ang="0">
                    <a:pos x="15" y="232"/>
                  </a:cxn>
                  <a:cxn ang="0">
                    <a:pos x="39" y="254"/>
                  </a:cxn>
                  <a:cxn ang="0">
                    <a:pos x="59" y="247"/>
                  </a:cxn>
                  <a:cxn ang="0">
                    <a:pos x="56" y="276"/>
                  </a:cxn>
                  <a:cxn ang="0">
                    <a:pos x="56" y="304"/>
                  </a:cxn>
                  <a:cxn ang="0">
                    <a:pos x="77" y="322"/>
                  </a:cxn>
                  <a:cxn ang="0">
                    <a:pos x="138" y="347"/>
                  </a:cxn>
                  <a:cxn ang="0">
                    <a:pos x="162" y="353"/>
                  </a:cxn>
                  <a:cxn ang="0">
                    <a:pos x="183" y="347"/>
                  </a:cxn>
                  <a:cxn ang="0">
                    <a:pos x="210" y="340"/>
                  </a:cxn>
                  <a:cxn ang="0">
                    <a:pos x="243" y="340"/>
                  </a:cxn>
                  <a:cxn ang="0">
                    <a:pos x="261" y="352"/>
                  </a:cxn>
                  <a:cxn ang="0">
                    <a:pos x="256" y="395"/>
                  </a:cxn>
                  <a:cxn ang="0">
                    <a:pos x="274" y="419"/>
                  </a:cxn>
                  <a:cxn ang="0">
                    <a:pos x="298" y="430"/>
                  </a:cxn>
                  <a:cxn ang="0">
                    <a:pos x="316" y="412"/>
                  </a:cxn>
                  <a:cxn ang="0">
                    <a:pos x="352" y="410"/>
                  </a:cxn>
                  <a:cxn ang="0">
                    <a:pos x="375" y="425"/>
                  </a:cxn>
                  <a:cxn ang="0">
                    <a:pos x="393" y="440"/>
                  </a:cxn>
                  <a:cxn ang="0">
                    <a:pos x="445" y="413"/>
                  </a:cxn>
                  <a:cxn ang="0">
                    <a:pos x="484" y="392"/>
                  </a:cxn>
                  <a:cxn ang="0">
                    <a:pos x="504" y="368"/>
                  </a:cxn>
                  <a:cxn ang="0">
                    <a:pos x="523" y="345"/>
                  </a:cxn>
                  <a:cxn ang="0">
                    <a:pos x="527" y="323"/>
                  </a:cxn>
                  <a:cxn ang="0">
                    <a:pos x="522" y="306"/>
                  </a:cxn>
                  <a:cxn ang="0">
                    <a:pos x="519" y="290"/>
                  </a:cxn>
                  <a:cxn ang="0">
                    <a:pos x="505" y="252"/>
                  </a:cxn>
                  <a:cxn ang="0">
                    <a:pos x="536" y="234"/>
                  </a:cxn>
                  <a:cxn ang="0">
                    <a:pos x="496" y="223"/>
                  </a:cxn>
                  <a:cxn ang="0">
                    <a:pos x="512" y="192"/>
                  </a:cxn>
                  <a:cxn ang="0">
                    <a:pos x="529" y="208"/>
                  </a:cxn>
                  <a:cxn ang="0">
                    <a:pos x="580" y="179"/>
                  </a:cxn>
                  <a:cxn ang="0">
                    <a:pos x="606" y="168"/>
                  </a:cxn>
                  <a:cxn ang="0">
                    <a:pos x="633" y="157"/>
                  </a:cxn>
                  <a:cxn ang="0">
                    <a:pos x="636" y="127"/>
                  </a:cxn>
                  <a:cxn ang="0">
                    <a:pos x="667" y="107"/>
                  </a:cxn>
                  <a:cxn ang="0">
                    <a:pos x="516" y="418"/>
                  </a:cxn>
                  <a:cxn ang="0">
                    <a:pos x="380" y="460"/>
                  </a:cxn>
                </a:cxnLst>
                <a:rect l="0" t="0" r="r" b="b"/>
                <a:pathLst>
                  <a:path w="677" h="469">
                    <a:moveTo>
                      <a:pt x="673" y="83"/>
                    </a:moveTo>
                    <a:cubicBezTo>
                      <a:pt x="673" y="77"/>
                      <a:pt x="666" y="79"/>
                      <a:pt x="664" y="81"/>
                    </a:cubicBezTo>
                    <a:cubicBezTo>
                      <a:pt x="662" y="83"/>
                      <a:pt x="655" y="81"/>
                      <a:pt x="653" y="85"/>
                    </a:cubicBezTo>
                    <a:cubicBezTo>
                      <a:pt x="651" y="89"/>
                      <a:pt x="648" y="87"/>
                      <a:pt x="643" y="87"/>
                    </a:cubicBezTo>
                    <a:cubicBezTo>
                      <a:pt x="638" y="88"/>
                      <a:pt x="632" y="86"/>
                      <a:pt x="632" y="83"/>
                    </a:cubicBezTo>
                    <a:cubicBezTo>
                      <a:pt x="632" y="80"/>
                      <a:pt x="629" y="77"/>
                      <a:pt x="630" y="73"/>
                    </a:cubicBezTo>
                    <a:cubicBezTo>
                      <a:pt x="630" y="70"/>
                      <a:pt x="625" y="71"/>
                      <a:pt x="622" y="68"/>
                    </a:cubicBezTo>
                    <a:cubicBezTo>
                      <a:pt x="618" y="65"/>
                      <a:pt x="612" y="62"/>
                      <a:pt x="610" y="63"/>
                    </a:cubicBezTo>
                    <a:cubicBezTo>
                      <a:pt x="609" y="64"/>
                      <a:pt x="605" y="59"/>
                      <a:pt x="599" y="59"/>
                    </a:cubicBezTo>
                    <a:cubicBezTo>
                      <a:pt x="594" y="59"/>
                      <a:pt x="594" y="55"/>
                      <a:pt x="595" y="53"/>
                    </a:cubicBezTo>
                    <a:cubicBezTo>
                      <a:pt x="596" y="50"/>
                      <a:pt x="590" y="43"/>
                      <a:pt x="589" y="39"/>
                    </a:cubicBezTo>
                    <a:cubicBezTo>
                      <a:pt x="588" y="35"/>
                      <a:pt x="584" y="34"/>
                      <a:pt x="583" y="26"/>
                    </a:cubicBezTo>
                    <a:cubicBezTo>
                      <a:pt x="581" y="17"/>
                      <a:pt x="576" y="19"/>
                      <a:pt x="577" y="15"/>
                    </a:cubicBezTo>
                    <a:cubicBezTo>
                      <a:pt x="578" y="11"/>
                      <a:pt x="572" y="9"/>
                      <a:pt x="570" y="7"/>
                    </a:cubicBezTo>
                    <a:cubicBezTo>
                      <a:pt x="568" y="5"/>
                      <a:pt x="561" y="6"/>
                      <a:pt x="556" y="3"/>
                    </a:cubicBezTo>
                    <a:cubicBezTo>
                      <a:pt x="551" y="0"/>
                      <a:pt x="548" y="2"/>
                      <a:pt x="544" y="1"/>
                    </a:cubicBezTo>
                    <a:cubicBezTo>
                      <a:pt x="539" y="0"/>
                      <a:pt x="528" y="2"/>
                      <a:pt x="527" y="2"/>
                    </a:cubicBezTo>
                    <a:cubicBezTo>
                      <a:pt x="526" y="2"/>
                      <a:pt x="517" y="1"/>
                      <a:pt x="513" y="7"/>
                    </a:cubicBezTo>
                    <a:cubicBezTo>
                      <a:pt x="508" y="13"/>
                      <a:pt x="512" y="13"/>
                      <a:pt x="514" y="13"/>
                    </a:cubicBezTo>
                    <a:cubicBezTo>
                      <a:pt x="516" y="13"/>
                      <a:pt x="517" y="19"/>
                      <a:pt x="517" y="21"/>
                    </a:cubicBezTo>
                    <a:cubicBezTo>
                      <a:pt x="517" y="23"/>
                      <a:pt x="514" y="26"/>
                      <a:pt x="512" y="27"/>
                    </a:cubicBezTo>
                    <a:cubicBezTo>
                      <a:pt x="510" y="27"/>
                      <a:pt x="506" y="35"/>
                      <a:pt x="505" y="37"/>
                    </a:cubicBezTo>
                    <a:cubicBezTo>
                      <a:pt x="504" y="40"/>
                      <a:pt x="499" y="47"/>
                      <a:pt x="500" y="49"/>
                    </a:cubicBezTo>
                    <a:cubicBezTo>
                      <a:pt x="500" y="51"/>
                      <a:pt x="497" y="54"/>
                      <a:pt x="495" y="54"/>
                    </a:cubicBezTo>
                    <a:cubicBezTo>
                      <a:pt x="492" y="54"/>
                      <a:pt x="486" y="59"/>
                      <a:pt x="484" y="60"/>
                    </a:cubicBezTo>
                    <a:cubicBezTo>
                      <a:pt x="482" y="60"/>
                      <a:pt x="474" y="59"/>
                      <a:pt x="473" y="57"/>
                    </a:cubicBezTo>
                    <a:cubicBezTo>
                      <a:pt x="473" y="56"/>
                      <a:pt x="472" y="55"/>
                      <a:pt x="471" y="55"/>
                    </a:cubicBezTo>
                    <a:cubicBezTo>
                      <a:pt x="461" y="73"/>
                      <a:pt x="461" y="73"/>
                      <a:pt x="461" y="73"/>
                    </a:cubicBezTo>
                    <a:cubicBezTo>
                      <a:pt x="461" y="78"/>
                      <a:pt x="461" y="78"/>
                      <a:pt x="461" y="78"/>
                    </a:cubicBezTo>
                    <a:cubicBezTo>
                      <a:pt x="461" y="78"/>
                      <a:pt x="455" y="80"/>
                      <a:pt x="459" y="84"/>
                    </a:cubicBezTo>
                    <a:cubicBezTo>
                      <a:pt x="464" y="89"/>
                      <a:pt x="464" y="85"/>
                      <a:pt x="471" y="85"/>
                    </a:cubicBezTo>
                    <a:cubicBezTo>
                      <a:pt x="477" y="85"/>
                      <a:pt x="480" y="90"/>
                      <a:pt x="482" y="86"/>
                    </a:cubicBezTo>
                    <a:cubicBezTo>
                      <a:pt x="483" y="83"/>
                      <a:pt x="489" y="81"/>
                      <a:pt x="493" y="85"/>
                    </a:cubicBezTo>
                    <a:cubicBezTo>
                      <a:pt x="496" y="89"/>
                      <a:pt x="508" y="97"/>
                      <a:pt x="507" y="100"/>
                    </a:cubicBezTo>
                    <a:cubicBezTo>
                      <a:pt x="507" y="104"/>
                      <a:pt x="500" y="103"/>
                      <a:pt x="496" y="102"/>
                    </a:cubicBezTo>
                    <a:cubicBezTo>
                      <a:pt x="491" y="100"/>
                      <a:pt x="485" y="105"/>
                      <a:pt x="481" y="105"/>
                    </a:cubicBezTo>
                    <a:cubicBezTo>
                      <a:pt x="477" y="105"/>
                      <a:pt x="472" y="106"/>
                      <a:pt x="467" y="110"/>
                    </a:cubicBezTo>
                    <a:cubicBezTo>
                      <a:pt x="463" y="115"/>
                      <a:pt x="464" y="119"/>
                      <a:pt x="457" y="120"/>
                    </a:cubicBezTo>
                    <a:cubicBezTo>
                      <a:pt x="451" y="121"/>
                      <a:pt x="448" y="120"/>
                      <a:pt x="440" y="125"/>
                    </a:cubicBezTo>
                    <a:cubicBezTo>
                      <a:pt x="433" y="130"/>
                      <a:pt x="425" y="128"/>
                      <a:pt x="422" y="126"/>
                    </a:cubicBezTo>
                    <a:cubicBezTo>
                      <a:pt x="419" y="125"/>
                      <a:pt x="414" y="124"/>
                      <a:pt x="411" y="129"/>
                    </a:cubicBezTo>
                    <a:cubicBezTo>
                      <a:pt x="408" y="134"/>
                      <a:pt x="415" y="137"/>
                      <a:pt x="414" y="142"/>
                    </a:cubicBezTo>
                    <a:cubicBezTo>
                      <a:pt x="414" y="148"/>
                      <a:pt x="406" y="147"/>
                      <a:pt x="400" y="153"/>
                    </a:cubicBezTo>
                    <a:cubicBezTo>
                      <a:pt x="395" y="160"/>
                      <a:pt x="385" y="163"/>
                      <a:pt x="380" y="162"/>
                    </a:cubicBezTo>
                    <a:cubicBezTo>
                      <a:pt x="375" y="161"/>
                      <a:pt x="364" y="158"/>
                      <a:pt x="355" y="163"/>
                    </a:cubicBezTo>
                    <a:cubicBezTo>
                      <a:pt x="345" y="167"/>
                      <a:pt x="339" y="174"/>
                      <a:pt x="335" y="173"/>
                    </a:cubicBezTo>
                    <a:cubicBezTo>
                      <a:pt x="332" y="172"/>
                      <a:pt x="332" y="168"/>
                      <a:pt x="326" y="169"/>
                    </a:cubicBezTo>
                    <a:cubicBezTo>
                      <a:pt x="321" y="169"/>
                      <a:pt x="318" y="168"/>
                      <a:pt x="315" y="166"/>
                    </a:cubicBezTo>
                    <a:cubicBezTo>
                      <a:pt x="311" y="163"/>
                      <a:pt x="308" y="167"/>
                      <a:pt x="302" y="163"/>
                    </a:cubicBezTo>
                    <a:cubicBezTo>
                      <a:pt x="297" y="158"/>
                      <a:pt x="286" y="159"/>
                      <a:pt x="282" y="158"/>
                    </a:cubicBezTo>
                    <a:cubicBezTo>
                      <a:pt x="278" y="158"/>
                      <a:pt x="261" y="158"/>
                      <a:pt x="255" y="158"/>
                    </a:cubicBezTo>
                    <a:cubicBezTo>
                      <a:pt x="249" y="157"/>
                      <a:pt x="241" y="159"/>
                      <a:pt x="241" y="156"/>
                    </a:cubicBezTo>
                    <a:cubicBezTo>
                      <a:pt x="240" y="153"/>
                      <a:pt x="236" y="151"/>
                      <a:pt x="234" y="145"/>
                    </a:cubicBezTo>
                    <a:cubicBezTo>
                      <a:pt x="233" y="138"/>
                      <a:pt x="229" y="136"/>
                      <a:pt x="225" y="135"/>
                    </a:cubicBezTo>
                    <a:cubicBezTo>
                      <a:pt x="222" y="134"/>
                      <a:pt x="221" y="131"/>
                      <a:pt x="218" y="130"/>
                    </a:cubicBezTo>
                    <a:cubicBezTo>
                      <a:pt x="217" y="130"/>
                      <a:pt x="215" y="125"/>
                      <a:pt x="210" y="125"/>
                    </a:cubicBezTo>
                    <a:cubicBezTo>
                      <a:pt x="205" y="125"/>
                      <a:pt x="187" y="123"/>
                      <a:pt x="184" y="119"/>
                    </a:cubicBezTo>
                    <a:cubicBezTo>
                      <a:pt x="182" y="115"/>
                      <a:pt x="187" y="114"/>
                      <a:pt x="187" y="109"/>
                    </a:cubicBezTo>
                    <a:cubicBezTo>
                      <a:pt x="187" y="105"/>
                      <a:pt x="190" y="100"/>
                      <a:pt x="188" y="98"/>
                    </a:cubicBezTo>
                    <a:cubicBezTo>
                      <a:pt x="186" y="97"/>
                      <a:pt x="182" y="93"/>
                      <a:pt x="182" y="90"/>
                    </a:cubicBezTo>
                    <a:cubicBezTo>
                      <a:pt x="181" y="86"/>
                      <a:pt x="176" y="82"/>
                      <a:pt x="172" y="82"/>
                    </a:cubicBezTo>
                    <a:cubicBezTo>
                      <a:pt x="168" y="82"/>
                      <a:pt x="165" y="79"/>
                      <a:pt x="162" y="76"/>
                    </a:cubicBezTo>
                    <a:cubicBezTo>
                      <a:pt x="158" y="73"/>
                      <a:pt x="155" y="73"/>
                      <a:pt x="154" y="66"/>
                    </a:cubicBezTo>
                    <a:cubicBezTo>
                      <a:pt x="154" y="65"/>
                      <a:pt x="153" y="65"/>
                      <a:pt x="153" y="65"/>
                    </a:cubicBezTo>
                    <a:cubicBezTo>
                      <a:pt x="152" y="64"/>
                      <a:pt x="150" y="64"/>
                      <a:pt x="149" y="64"/>
                    </a:cubicBezTo>
                    <a:cubicBezTo>
                      <a:pt x="148" y="64"/>
                      <a:pt x="147" y="63"/>
                      <a:pt x="146" y="62"/>
                    </a:cubicBezTo>
                    <a:cubicBezTo>
                      <a:pt x="145" y="65"/>
                      <a:pt x="142" y="67"/>
                      <a:pt x="142" y="69"/>
                    </a:cubicBezTo>
                    <a:cubicBezTo>
                      <a:pt x="142" y="72"/>
                      <a:pt x="141" y="76"/>
                      <a:pt x="137" y="76"/>
                    </a:cubicBezTo>
                    <a:cubicBezTo>
                      <a:pt x="134" y="76"/>
                      <a:pt x="130" y="78"/>
                      <a:pt x="130" y="84"/>
                    </a:cubicBezTo>
                    <a:cubicBezTo>
                      <a:pt x="130" y="90"/>
                      <a:pt x="133" y="91"/>
                      <a:pt x="132" y="93"/>
                    </a:cubicBezTo>
                    <a:cubicBezTo>
                      <a:pt x="130" y="96"/>
                      <a:pt x="123" y="98"/>
                      <a:pt x="121" y="97"/>
                    </a:cubicBezTo>
                    <a:cubicBezTo>
                      <a:pt x="119" y="96"/>
                      <a:pt x="114" y="97"/>
                      <a:pt x="111" y="96"/>
                    </a:cubicBezTo>
                    <a:cubicBezTo>
                      <a:pt x="107" y="96"/>
                      <a:pt x="104" y="91"/>
                      <a:pt x="103" y="96"/>
                    </a:cubicBezTo>
                    <a:cubicBezTo>
                      <a:pt x="102" y="101"/>
                      <a:pt x="94" y="116"/>
                      <a:pt x="96" y="118"/>
                    </a:cubicBezTo>
                    <a:cubicBezTo>
                      <a:pt x="98" y="119"/>
                      <a:pt x="99" y="123"/>
                      <a:pt x="96" y="123"/>
                    </a:cubicBezTo>
                    <a:cubicBezTo>
                      <a:pt x="93" y="123"/>
                      <a:pt x="90" y="123"/>
                      <a:pt x="88" y="121"/>
                    </a:cubicBezTo>
                    <a:cubicBezTo>
                      <a:pt x="86" y="119"/>
                      <a:pt x="81" y="123"/>
                      <a:pt x="77" y="123"/>
                    </a:cubicBezTo>
                    <a:cubicBezTo>
                      <a:pt x="76" y="123"/>
                      <a:pt x="68" y="126"/>
                      <a:pt x="71" y="128"/>
                    </a:cubicBezTo>
                    <a:cubicBezTo>
                      <a:pt x="73" y="129"/>
                      <a:pt x="73" y="135"/>
                      <a:pt x="73" y="137"/>
                    </a:cubicBezTo>
                    <a:cubicBezTo>
                      <a:pt x="73" y="140"/>
                      <a:pt x="79" y="147"/>
                      <a:pt x="78" y="150"/>
                    </a:cubicBezTo>
                    <a:cubicBezTo>
                      <a:pt x="77" y="152"/>
                      <a:pt x="72" y="155"/>
                      <a:pt x="72" y="158"/>
                    </a:cubicBezTo>
                    <a:cubicBezTo>
                      <a:pt x="72" y="162"/>
                      <a:pt x="73" y="165"/>
                      <a:pt x="71" y="165"/>
                    </a:cubicBezTo>
                    <a:cubicBezTo>
                      <a:pt x="69" y="166"/>
                      <a:pt x="64" y="168"/>
                      <a:pt x="61" y="170"/>
                    </a:cubicBezTo>
                    <a:cubicBezTo>
                      <a:pt x="58" y="172"/>
                      <a:pt x="54" y="172"/>
                      <a:pt x="52" y="175"/>
                    </a:cubicBezTo>
                    <a:cubicBezTo>
                      <a:pt x="51" y="178"/>
                      <a:pt x="49" y="181"/>
                      <a:pt x="43" y="180"/>
                    </a:cubicBezTo>
                    <a:cubicBezTo>
                      <a:pt x="39" y="180"/>
                      <a:pt x="37" y="179"/>
                      <a:pt x="33" y="183"/>
                    </a:cubicBezTo>
                    <a:cubicBezTo>
                      <a:pt x="30" y="188"/>
                      <a:pt x="29" y="186"/>
                      <a:pt x="26" y="188"/>
                    </a:cubicBezTo>
                    <a:cubicBezTo>
                      <a:pt x="24" y="190"/>
                      <a:pt x="21" y="186"/>
                      <a:pt x="19" y="186"/>
                    </a:cubicBezTo>
                    <a:cubicBezTo>
                      <a:pt x="17" y="185"/>
                      <a:pt x="15" y="188"/>
                      <a:pt x="13" y="188"/>
                    </a:cubicBezTo>
                    <a:cubicBezTo>
                      <a:pt x="11" y="188"/>
                      <a:pt x="9" y="191"/>
                      <a:pt x="6" y="192"/>
                    </a:cubicBezTo>
                    <a:cubicBezTo>
                      <a:pt x="4" y="193"/>
                      <a:pt x="1" y="192"/>
                      <a:pt x="1" y="195"/>
                    </a:cubicBezTo>
                    <a:cubicBezTo>
                      <a:pt x="1" y="197"/>
                      <a:pt x="1" y="199"/>
                      <a:pt x="0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1" y="210"/>
                      <a:pt x="1" y="210"/>
                      <a:pt x="1" y="210"/>
                    </a:cubicBezTo>
                    <a:cubicBezTo>
                      <a:pt x="1" y="210"/>
                      <a:pt x="12" y="214"/>
                      <a:pt x="12" y="217"/>
                    </a:cubicBezTo>
                    <a:cubicBezTo>
                      <a:pt x="13" y="221"/>
                      <a:pt x="15" y="232"/>
                      <a:pt x="15" y="232"/>
                    </a:cubicBezTo>
                    <a:cubicBezTo>
                      <a:pt x="15" y="232"/>
                      <a:pt x="15" y="232"/>
                      <a:pt x="14" y="232"/>
                    </a:cubicBezTo>
                    <a:cubicBezTo>
                      <a:pt x="19" y="236"/>
                      <a:pt x="25" y="239"/>
                      <a:pt x="25" y="241"/>
                    </a:cubicBezTo>
                    <a:cubicBezTo>
                      <a:pt x="25" y="242"/>
                      <a:pt x="25" y="247"/>
                      <a:pt x="30" y="249"/>
                    </a:cubicBezTo>
                    <a:cubicBezTo>
                      <a:pt x="34" y="251"/>
                      <a:pt x="37" y="253"/>
                      <a:pt x="39" y="254"/>
                    </a:cubicBezTo>
                    <a:cubicBezTo>
                      <a:pt x="39" y="253"/>
                      <a:pt x="40" y="253"/>
                      <a:pt x="40" y="253"/>
                    </a:cubicBezTo>
                    <a:cubicBezTo>
                      <a:pt x="44" y="252"/>
                      <a:pt x="44" y="252"/>
                      <a:pt x="44" y="252"/>
                    </a:cubicBezTo>
                    <a:cubicBezTo>
                      <a:pt x="44" y="252"/>
                      <a:pt x="45" y="253"/>
                      <a:pt x="47" y="255"/>
                    </a:cubicBezTo>
                    <a:cubicBezTo>
                      <a:pt x="48" y="251"/>
                      <a:pt x="55" y="247"/>
                      <a:pt x="59" y="247"/>
                    </a:cubicBezTo>
                    <a:cubicBezTo>
                      <a:pt x="64" y="248"/>
                      <a:pt x="73" y="255"/>
                      <a:pt x="72" y="258"/>
                    </a:cubicBezTo>
                    <a:cubicBezTo>
                      <a:pt x="71" y="261"/>
                      <a:pt x="64" y="271"/>
                      <a:pt x="61" y="272"/>
                    </a:cubicBezTo>
                    <a:cubicBezTo>
                      <a:pt x="60" y="272"/>
                      <a:pt x="58" y="272"/>
                      <a:pt x="56" y="272"/>
                    </a:cubicBezTo>
                    <a:cubicBezTo>
                      <a:pt x="56" y="274"/>
                      <a:pt x="56" y="275"/>
                      <a:pt x="56" y="276"/>
                    </a:cubicBezTo>
                    <a:cubicBezTo>
                      <a:pt x="56" y="278"/>
                      <a:pt x="60" y="282"/>
                      <a:pt x="62" y="286"/>
                    </a:cubicBezTo>
                    <a:cubicBezTo>
                      <a:pt x="64" y="290"/>
                      <a:pt x="58" y="292"/>
                      <a:pt x="55" y="290"/>
                    </a:cubicBezTo>
                    <a:cubicBezTo>
                      <a:pt x="52" y="287"/>
                      <a:pt x="51" y="292"/>
                      <a:pt x="52" y="295"/>
                    </a:cubicBezTo>
                    <a:cubicBezTo>
                      <a:pt x="54" y="297"/>
                      <a:pt x="53" y="303"/>
                      <a:pt x="56" y="304"/>
                    </a:cubicBezTo>
                    <a:cubicBezTo>
                      <a:pt x="60" y="304"/>
                      <a:pt x="62" y="310"/>
                      <a:pt x="66" y="310"/>
                    </a:cubicBezTo>
                    <a:cubicBezTo>
                      <a:pt x="69" y="310"/>
                      <a:pt x="73" y="316"/>
                      <a:pt x="73" y="316"/>
                    </a:cubicBezTo>
                    <a:cubicBezTo>
                      <a:pt x="73" y="316"/>
                      <a:pt x="77" y="319"/>
                      <a:pt x="77" y="321"/>
                    </a:cubicBezTo>
                    <a:cubicBezTo>
                      <a:pt x="77" y="321"/>
                      <a:pt x="77" y="321"/>
                      <a:pt x="77" y="322"/>
                    </a:cubicBezTo>
                    <a:cubicBezTo>
                      <a:pt x="81" y="321"/>
                      <a:pt x="84" y="321"/>
                      <a:pt x="84" y="320"/>
                    </a:cubicBezTo>
                    <a:cubicBezTo>
                      <a:pt x="85" y="318"/>
                      <a:pt x="90" y="318"/>
                      <a:pt x="93" y="321"/>
                    </a:cubicBezTo>
                    <a:cubicBezTo>
                      <a:pt x="97" y="325"/>
                      <a:pt x="111" y="334"/>
                      <a:pt x="116" y="338"/>
                    </a:cubicBezTo>
                    <a:cubicBezTo>
                      <a:pt x="121" y="342"/>
                      <a:pt x="134" y="347"/>
                      <a:pt x="138" y="347"/>
                    </a:cubicBezTo>
                    <a:cubicBezTo>
                      <a:pt x="142" y="347"/>
                      <a:pt x="146" y="350"/>
                      <a:pt x="153" y="350"/>
                    </a:cubicBezTo>
                    <a:cubicBezTo>
                      <a:pt x="154" y="349"/>
                      <a:pt x="154" y="350"/>
                      <a:pt x="155" y="350"/>
                    </a:cubicBezTo>
                    <a:cubicBezTo>
                      <a:pt x="156" y="349"/>
                      <a:pt x="158" y="349"/>
                      <a:pt x="159" y="347"/>
                    </a:cubicBezTo>
                    <a:cubicBezTo>
                      <a:pt x="161" y="344"/>
                      <a:pt x="163" y="349"/>
                      <a:pt x="162" y="353"/>
                    </a:cubicBezTo>
                    <a:cubicBezTo>
                      <a:pt x="162" y="354"/>
                      <a:pt x="162" y="356"/>
                      <a:pt x="163" y="358"/>
                    </a:cubicBezTo>
                    <a:cubicBezTo>
                      <a:pt x="164" y="356"/>
                      <a:pt x="165" y="355"/>
                      <a:pt x="166" y="353"/>
                    </a:cubicBezTo>
                    <a:cubicBezTo>
                      <a:pt x="168" y="347"/>
                      <a:pt x="171" y="348"/>
                      <a:pt x="174" y="346"/>
                    </a:cubicBezTo>
                    <a:cubicBezTo>
                      <a:pt x="176" y="344"/>
                      <a:pt x="178" y="345"/>
                      <a:pt x="183" y="347"/>
                    </a:cubicBezTo>
                    <a:cubicBezTo>
                      <a:pt x="187" y="350"/>
                      <a:pt x="189" y="345"/>
                      <a:pt x="196" y="351"/>
                    </a:cubicBezTo>
                    <a:cubicBezTo>
                      <a:pt x="197" y="350"/>
                      <a:pt x="199" y="349"/>
                      <a:pt x="200" y="349"/>
                    </a:cubicBezTo>
                    <a:cubicBezTo>
                      <a:pt x="201" y="349"/>
                      <a:pt x="203" y="347"/>
                      <a:pt x="205" y="345"/>
                    </a:cubicBezTo>
                    <a:cubicBezTo>
                      <a:pt x="207" y="342"/>
                      <a:pt x="207" y="340"/>
                      <a:pt x="210" y="340"/>
                    </a:cubicBezTo>
                    <a:cubicBezTo>
                      <a:pt x="212" y="341"/>
                      <a:pt x="214" y="337"/>
                      <a:pt x="219" y="334"/>
                    </a:cubicBezTo>
                    <a:cubicBezTo>
                      <a:pt x="225" y="331"/>
                      <a:pt x="230" y="336"/>
                      <a:pt x="233" y="333"/>
                    </a:cubicBezTo>
                    <a:cubicBezTo>
                      <a:pt x="235" y="331"/>
                      <a:pt x="239" y="330"/>
                      <a:pt x="239" y="333"/>
                    </a:cubicBezTo>
                    <a:cubicBezTo>
                      <a:pt x="239" y="335"/>
                      <a:pt x="242" y="337"/>
                      <a:pt x="243" y="340"/>
                    </a:cubicBezTo>
                    <a:cubicBezTo>
                      <a:pt x="244" y="342"/>
                      <a:pt x="248" y="343"/>
                      <a:pt x="249" y="344"/>
                    </a:cubicBezTo>
                    <a:cubicBezTo>
                      <a:pt x="250" y="343"/>
                      <a:pt x="251" y="343"/>
                      <a:pt x="251" y="343"/>
                    </a:cubicBezTo>
                    <a:cubicBezTo>
                      <a:pt x="254" y="341"/>
                      <a:pt x="259" y="343"/>
                      <a:pt x="259" y="346"/>
                    </a:cubicBezTo>
                    <a:cubicBezTo>
                      <a:pt x="259" y="349"/>
                      <a:pt x="259" y="352"/>
                      <a:pt x="261" y="352"/>
                    </a:cubicBezTo>
                    <a:cubicBezTo>
                      <a:pt x="264" y="352"/>
                      <a:pt x="266" y="352"/>
                      <a:pt x="266" y="358"/>
                    </a:cubicBezTo>
                    <a:cubicBezTo>
                      <a:pt x="266" y="363"/>
                      <a:pt x="268" y="369"/>
                      <a:pt x="263" y="374"/>
                    </a:cubicBezTo>
                    <a:cubicBezTo>
                      <a:pt x="258" y="379"/>
                      <a:pt x="253" y="387"/>
                      <a:pt x="254" y="390"/>
                    </a:cubicBezTo>
                    <a:cubicBezTo>
                      <a:pt x="255" y="392"/>
                      <a:pt x="252" y="397"/>
                      <a:pt x="256" y="395"/>
                    </a:cubicBezTo>
                    <a:cubicBezTo>
                      <a:pt x="259" y="394"/>
                      <a:pt x="267" y="395"/>
                      <a:pt x="266" y="397"/>
                    </a:cubicBezTo>
                    <a:cubicBezTo>
                      <a:pt x="265" y="399"/>
                      <a:pt x="266" y="406"/>
                      <a:pt x="270" y="407"/>
                    </a:cubicBezTo>
                    <a:cubicBezTo>
                      <a:pt x="273" y="407"/>
                      <a:pt x="275" y="409"/>
                      <a:pt x="274" y="412"/>
                    </a:cubicBezTo>
                    <a:cubicBezTo>
                      <a:pt x="273" y="415"/>
                      <a:pt x="271" y="419"/>
                      <a:pt x="274" y="419"/>
                    </a:cubicBezTo>
                    <a:cubicBezTo>
                      <a:pt x="277" y="419"/>
                      <a:pt x="281" y="419"/>
                      <a:pt x="280" y="422"/>
                    </a:cubicBezTo>
                    <a:cubicBezTo>
                      <a:pt x="280" y="425"/>
                      <a:pt x="282" y="428"/>
                      <a:pt x="287" y="426"/>
                    </a:cubicBezTo>
                    <a:cubicBezTo>
                      <a:pt x="290" y="425"/>
                      <a:pt x="292" y="424"/>
                      <a:pt x="292" y="425"/>
                    </a:cubicBezTo>
                    <a:cubicBezTo>
                      <a:pt x="294" y="425"/>
                      <a:pt x="294" y="429"/>
                      <a:pt x="298" y="430"/>
                    </a:cubicBezTo>
                    <a:cubicBezTo>
                      <a:pt x="301" y="431"/>
                      <a:pt x="300" y="422"/>
                      <a:pt x="298" y="421"/>
                    </a:cubicBezTo>
                    <a:cubicBezTo>
                      <a:pt x="297" y="420"/>
                      <a:pt x="299" y="414"/>
                      <a:pt x="300" y="415"/>
                    </a:cubicBezTo>
                    <a:cubicBezTo>
                      <a:pt x="301" y="417"/>
                      <a:pt x="305" y="415"/>
                      <a:pt x="308" y="413"/>
                    </a:cubicBezTo>
                    <a:cubicBezTo>
                      <a:pt x="310" y="410"/>
                      <a:pt x="314" y="415"/>
                      <a:pt x="316" y="412"/>
                    </a:cubicBezTo>
                    <a:cubicBezTo>
                      <a:pt x="318" y="409"/>
                      <a:pt x="322" y="414"/>
                      <a:pt x="326" y="412"/>
                    </a:cubicBezTo>
                    <a:cubicBezTo>
                      <a:pt x="330" y="410"/>
                      <a:pt x="332" y="414"/>
                      <a:pt x="333" y="410"/>
                    </a:cubicBezTo>
                    <a:cubicBezTo>
                      <a:pt x="335" y="407"/>
                      <a:pt x="341" y="403"/>
                      <a:pt x="342" y="405"/>
                    </a:cubicBezTo>
                    <a:cubicBezTo>
                      <a:pt x="344" y="406"/>
                      <a:pt x="344" y="409"/>
                      <a:pt x="352" y="410"/>
                    </a:cubicBezTo>
                    <a:cubicBezTo>
                      <a:pt x="359" y="410"/>
                      <a:pt x="355" y="414"/>
                      <a:pt x="355" y="416"/>
                    </a:cubicBezTo>
                    <a:cubicBezTo>
                      <a:pt x="355" y="418"/>
                      <a:pt x="363" y="424"/>
                      <a:pt x="366" y="425"/>
                    </a:cubicBezTo>
                    <a:cubicBezTo>
                      <a:pt x="366" y="425"/>
                      <a:pt x="367" y="425"/>
                      <a:pt x="368" y="427"/>
                    </a:cubicBezTo>
                    <a:cubicBezTo>
                      <a:pt x="370" y="425"/>
                      <a:pt x="374" y="427"/>
                      <a:pt x="375" y="425"/>
                    </a:cubicBezTo>
                    <a:cubicBezTo>
                      <a:pt x="376" y="422"/>
                      <a:pt x="380" y="423"/>
                      <a:pt x="381" y="425"/>
                    </a:cubicBezTo>
                    <a:cubicBezTo>
                      <a:pt x="383" y="428"/>
                      <a:pt x="384" y="428"/>
                      <a:pt x="388" y="425"/>
                    </a:cubicBezTo>
                    <a:cubicBezTo>
                      <a:pt x="391" y="422"/>
                      <a:pt x="393" y="428"/>
                      <a:pt x="391" y="430"/>
                    </a:cubicBezTo>
                    <a:cubicBezTo>
                      <a:pt x="389" y="431"/>
                      <a:pt x="390" y="437"/>
                      <a:pt x="393" y="440"/>
                    </a:cubicBezTo>
                    <a:cubicBezTo>
                      <a:pt x="396" y="443"/>
                      <a:pt x="397" y="438"/>
                      <a:pt x="396" y="435"/>
                    </a:cubicBezTo>
                    <a:cubicBezTo>
                      <a:pt x="396" y="432"/>
                      <a:pt x="402" y="429"/>
                      <a:pt x="412" y="425"/>
                    </a:cubicBezTo>
                    <a:cubicBezTo>
                      <a:pt x="423" y="422"/>
                      <a:pt x="434" y="414"/>
                      <a:pt x="434" y="412"/>
                    </a:cubicBezTo>
                    <a:cubicBezTo>
                      <a:pt x="434" y="411"/>
                      <a:pt x="442" y="415"/>
                      <a:pt x="445" y="413"/>
                    </a:cubicBezTo>
                    <a:cubicBezTo>
                      <a:pt x="449" y="410"/>
                      <a:pt x="461" y="410"/>
                      <a:pt x="465" y="410"/>
                    </a:cubicBezTo>
                    <a:cubicBezTo>
                      <a:pt x="468" y="409"/>
                      <a:pt x="468" y="407"/>
                      <a:pt x="471" y="404"/>
                    </a:cubicBezTo>
                    <a:cubicBezTo>
                      <a:pt x="475" y="401"/>
                      <a:pt x="474" y="400"/>
                      <a:pt x="478" y="398"/>
                    </a:cubicBezTo>
                    <a:cubicBezTo>
                      <a:pt x="482" y="397"/>
                      <a:pt x="484" y="394"/>
                      <a:pt x="484" y="392"/>
                    </a:cubicBezTo>
                    <a:cubicBezTo>
                      <a:pt x="484" y="390"/>
                      <a:pt x="492" y="389"/>
                      <a:pt x="492" y="387"/>
                    </a:cubicBezTo>
                    <a:cubicBezTo>
                      <a:pt x="492" y="385"/>
                      <a:pt x="498" y="384"/>
                      <a:pt x="498" y="381"/>
                    </a:cubicBezTo>
                    <a:cubicBezTo>
                      <a:pt x="498" y="379"/>
                      <a:pt x="501" y="379"/>
                      <a:pt x="503" y="377"/>
                    </a:cubicBezTo>
                    <a:cubicBezTo>
                      <a:pt x="504" y="375"/>
                      <a:pt x="501" y="369"/>
                      <a:pt x="504" y="368"/>
                    </a:cubicBezTo>
                    <a:cubicBezTo>
                      <a:pt x="507" y="368"/>
                      <a:pt x="503" y="364"/>
                      <a:pt x="503" y="363"/>
                    </a:cubicBezTo>
                    <a:cubicBezTo>
                      <a:pt x="502" y="361"/>
                      <a:pt x="508" y="361"/>
                      <a:pt x="510" y="359"/>
                    </a:cubicBezTo>
                    <a:cubicBezTo>
                      <a:pt x="513" y="357"/>
                      <a:pt x="515" y="355"/>
                      <a:pt x="516" y="351"/>
                    </a:cubicBezTo>
                    <a:cubicBezTo>
                      <a:pt x="516" y="348"/>
                      <a:pt x="521" y="345"/>
                      <a:pt x="523" y="345"/>
                    </a:cubicBezTo>
                    <a:cubicBezTo>
                      <a:pt x="525" y="344"/>
                      <a:pt x="526" y="339"/>
                      <a:pt x="525" y="335"/>
                    </a:cubicBezTo>
                    <a:cubicBezTo>
                      <a:pt x="525" y="332"/>
                      <a:pt x="529" y="333"/>
                      <a:pt x="527" y="331"/>
                    </a:cubicBezTo>
                    <a:cubicBezTo>
                      <a:pt x="525" y="330"/>
                      <a:pt x="528" y="325"/>
                      <a:pt x="532" y="324"/>
                    </a:cubicBezTo>
                    <a:cubicBezTo>
                      <a:pt x="536" y="323"/>
                      <a:pt x="529" y="321"/>
                      <a:pt x="527" y="323"/>
                    </a:cubicBezTo>
                    <a:cubicBezTo>
                      <a:pt x="525" y="325"/>
                      <a:pt x="523" y="318"/>
                      <a:pt x="521" y="321"/>
                    </a:cubicBezTo>
                    <a:cubicBezTo>
                      <a:pt x="519" y="323"/>
                      <a:pt x="513" y="319"/>
                      <a:pt x="517" y="318"/>
                    </a:cubicBezTo>
                    <a:cubicBezTo>
                      <a:pt x="520" y="317"/>
                      <a:pt x="526" y="313"/>
                      <a:pt x="529" y="312"/>
                    </a:cubicBezTo>
                    <a:cubicBezTo>
                      <a:pt x="531" y="312"/>
                      <a:pt x="525" y="306"/>
                      <a:pt x="522" y="306"/>
                    </a:cubicBezTo>
                    <a:cubicBezTo>
                      <a:pt x="519" y="306"/>
                      <a:pt x="515" y="299"/>
                      <a:pt x="512" y="299"/>
                    </a:cubicBezTo>
                    <a:cubicBezTo>
                      <a:pt x="508" y="299"/>
                      <a:pt x="514" y="297"/>
                      <a:pt x="518" y="299"/>
                    </a:cubicBezTo>
                    <a:cubicBezTo>
                      <a:pt x="522" y="301"/>
                      <a:pt x="526" y="302"/>
                      <a:pt x="528" y="301"/>
                    </a:cubicBezTo>
                    <a:cubicBezTo>
                      <a:pt x="530" y="299"/>
                      <a:pt x="522" y="292"/>
                      <a:pt x="519" y="290"/>
                    </a:cubicBezTo>
                    <a:cubicBezTo>
                      <a:pt x="516" y="288"/>
                      <a:pt x="518" y="284"/>
                      <a:pt x="517" y="283"/>
                    </a:cubicBezTo>
                    <a:cubicBezTo>
                      <a:pt x="515" y="282"/>
                      <a:pt x="511" y="273"/>
                      <a:pt x="509" y="269"/>
                    </a:cubicBezTo>
                    <a:cubicBezTo>
                      <a:pt x="508" y="266"/>
                      <a:pt x="501" y="265"/>
                      <a:pt x="499" y="262"/>
                    </a:cubicBezTo>
                    <a:cubicBezTo>
                      <a:pt x="498" y="260"/>
                      <a:pt x="500" y="254"/>
                      <a:pt x="505" y="252"/>
                    </a:cubicBezTo>
                    <a:cubicBezTo>
                      <a:pt x="510" y="250"/>
                      <a:pt x="508" y="245"/>
                      <a:pt x="510" y="246"/>
                    </a:cubicBezTo>
                    <a:cubicBezTo>
                      <a:pt x="512" y="246"/>
                      <a:pt x="514" y="245"/>
                      <a:pt x="516" y="242"/>
                    </a:cubicBezTo>
                    <a:cubicBezTo>
                      <a:pt x="518" y="238"/>
                      <a:pt x="521" y="240"/>
                      <a:pt x="523" y="238"/>
                    </a:cubicBezTo>
                    <a:cubicBezTo>
                      <a:pt x="525" y="236"/>
                      <a:pt x="533" y="236"/>
                      <a:pt x="536" y="234"/>
                    </a:cubicBezTo>
                    <a:cubicBezTo>
                      <a:pt x="539" y="232"/>
                      <a:pt x="533" y="226"/>
                      <a:pt x="529" y="227"/>
                    </a:cubicBezTo>
                    <a:cubicBezTo>
                      <a:pt x="526" y="228"/>
                      <a:pt x="521" y="227"/>
                      <a:pt x="518" y="223"/>
                    </a:cubicBezTo>
                    <a:cubicBezTo>
                      <a:pt x="516" y="219"/>
                      <a:pt x="509" y="230"/>
                      <a:pt x="503" y="232"/>
                    </a:cubicBezTo>
                    <a:cubicBezTo>
                      <a:pt x="498" y="235"/>
                      <a:pt x="495" y="228"/>
                      <a:pt x="496" y="223"/>
                    </a:cubicBezTo>
                    <a:cubicBezTo>
                      <a:pt x="498" y="219"/>
                      <a:pt x="492" y="219"/>
                      <a:pt x="485" y="219"/>
                    </a:cubicBezTo>
                    <a:cubicBezTo>
                      <a:pt x="477" y="220"/>
                      <a:pt x="480" y="206"/>
                      <a:pt x="485" y="205"/>
                    </a:cubicBezTo>
                    <a:cubicBezTo>
                      <a:pt x="489" y="205"/>
                      <a:pt x="496" y="210"/>
                      <a:pt x="499" y="201"/>
                    </a:cubicBezTo>
                    <a:cubicBezTo>
                      <a:pt x="501" y="193"/>
                      <a:pt x="505" y="199"/>
                      <a:pt x="512" y="192"/>
                    </a:cubicBezTo>
                    <a:cubicBezTo>
                      <a:pt x="518" y="185"/>
                      <a:pt x="525" y="180"/>
                      <a:pt x="531" y="185"/>
                    </a:cubicBezTo>
                    <a:cubicBezTo>
                      <a:pt x="536" y="189"/>
                      <a:pt x="525" y="196"/>
                      <a:pt x="523" y="200"/>
                    </a:cubicBezTo>
                    <a:cubicBezTo>
                      <a:pt x="521" y="204"/>
                      <a:pt x="525" y="205"/>
                      <a:pt x="522" y="209"/>
                    </a:cubicBezTo>
                    <a:cubicBezTo>
                      <a:pt x="518" y="212"/>
                      <a:pt x="523" y="213"/>
                      <a:pt x="529" y="208"/>
                    </a:cubicBezTo>
                    <a:cubicBezTo>
                      <a:pt x="536" y="204"/>
                      <a:pt x="544" y="199"/>
                      <a:pt x="550" y="197"/>
                    </a:cubicBezTo>
                    <a:cubicBezTo>
                      <a:pt x="552" y="196"/>
                      <a:pt x="554" y="196"/>
                      <a:pt x="556" y="196"/>
                    </a:cubicBezTo>
                    <a:cubicBezTo>
                      <a:pt x="557" y="194"/>
                      <a:pt x="558" y="192"/>
                      <a:pt x="559" y="191"/>
                    </a:cubicBezTo>
                    <a:cubicBezTo>
                      <a:pt x="563" y="189"/>
                      <a:pt x="578" y="182"/>
                      <a:pt x="580" y="179"/>
                    </a:cubicBezTo>
                    <a:cubicBezTo>
                      <a:pt x="582" y="177"/>
                      <a:pt x="584" y="171"/>
                      <a:pt x="587" y="171"/>
                    </a:cubicBezTo>
                    <a:cubicBezTo>
                      <a:pt x="590" y="171"/>
                      <a:pt x="590" y="174"/>
                      <a:pt x="594" y="174"/>
                    </a:cubicBezTo>
                    <a:cubicBezTo>
                      <a:pt x="599" y="174"/>
                      <a:pt x="604" y="176"/>
                      <a:pt x="602" y="172"/>
                    </a:cubicBezTo>
                    <a:cubicBezTo>
                      <a:pt x="599" y="169"/>
                      <a:pt x="601" y="169"/>
                      <a:pt x="606" y="168"/>
                    </a:cubicBezTo>
                    <a:cubicBezTo>
                      <a:pt x="611" y="167"/>
                      <a:pt x="610" y="162"/>
                      <a:pt x="614" y="162"/>
                    </a:cubicBezTo>
                    <a:cubicBezTo>
                      <a:pt x="618" y="162"/>
                      <a:pt x="617" y="153"/>
                      <a:pt x="621" y="153"/>
                    </a:cubicBezTo>
                    <a:cubicBezTo>
                      <a:pt x="624" y="153"/>
                      <a:pt x="626" y="158"/>
                      <a:pt x="630" y="157"/>
                    </a:cubicBezTo>
                    <a:cubicBezTo>
                      <a:pt x="631" y="157"/>
                      <a:pt x="632" y="157"/>
                      <a:pt x="633" y="157"/>
                    </a:cubicBezTo>
                    <a:cubicBezTo>
                      <a:pt x="634" y="157"/>
                      <a:pt x="635" y="156"/>
                      <a:pt x="636" y="155"/>
                    </a:cubicBezTo>
                    <a:cubicBezTo>
                      <a:pt x="635" y="151"/>
                      <a:pt x="636" y="147"/>
                      <a:pt x="635" y="145"/>
                    </a:cubicBezTo>
                    <a:cubicBezTo>
                      <a:pt x="633" y="141"/>
                      <a:pt x="635" y="138"/>
                      <a:pt x="634" y="135"/>
                    </a:cubicBezTo>
                    <a:cubicBezTo>
                      <a:pt x="634" y="133"/>
                      <a:pt x="633" y="127"/>
                      <a:pt x="636" y="127"/>
                    </a:cubicBezTo>
                    <a:cubicBezTo>
                      <a:pt x="639" y="127"/>
                      <a:pt x="642" y="121"/>
                      <a:pt x="645" y="123"/>
                    </a:cubicBezTo>
                    <a:cubicBezTo>
                      <a:pt x="649" y="125"/>
                      <a:pt x="655" y="126"/>
                      <a:pt x="655" y="123"/>
                    </a:cubicBezTo>
                    <a:cubicBezTo>
                      <a:pt x="655" y="120"/>
                      <a:pt x="660" y="120"/>
                      <a:pt x="661" y="116"/>
                    </a:cubicBezTo>
                    <a:cubicBezTo>
                      <a:pt x="661" y="112"/>
                      <a:pt x="666" y="111"/>
                      <a:pt x="667" y="107"/>
                    </a:cubicBezTo>
                    <a:cubicBezTo>
                      <a:pt x="668" y="103"/>
                      <a:pt x="670" y="95"/>
                      <a:pt x="673" y="93"/>
                    </a:cubicBezTo>
                    <a:cubicBezTo>
                      <a:pt x="677" y="91"/>
                      <a:pt x="673" y="89"/>
                      <a:pt x="673" y="83"/>
                    </a:cubicBezTo>
                    <a:close/>
                    <a:moveTo>
                      <a:pt x="510" y="399"/>
                    </a:moveTo>
                    <a:cubicBezTo>
                      <a:pt x="506" y="412"/>
                      <a:pt x="515" y="419"/>
                      <a:pt x="516" y="418"/>
                    </a:cubicBezTo>
                    <a:cubicBezTo>
                      <a:pt x="519" y="416"/>
                      <a:pt x="533" y="387"/>
                      <a:pt x="530" y="383"/>
                    </a:cubicBezTo>
                    <a:cubicBezTo>
                      <a:pt x="527" y="379"/>
                      <a:pt x="513" y="386"/>
                      <a:pt x="510" y="399"/>
                    </a:cubicBezTo>
                    <a:close/>
                    <a:moveTo>
                      <a:pt x="391" y="444"/>
                    </a:moveTo>
                    <a:cubicBezTo>
                      <a:pt x="386" y="444"/>
                      <a:pt x="375" y="451"/>
                      <a:pt x="380" y="460"/>
                    </a:cubicBezTo>
                    <a:cubicBezTo>
                      <a:pt x="384" y="469"/>
                      <a:pt x="398" y="463"/>
                      <a:pt x="399" y="459"/>
                    </a:cubicBezTo>
                    <a:cubicBezTo>
                      <a:pt x="399" y="455"/>
                      <a:pt x="406" y="448"/>
                      <a:pt x="405" y="445"/>
                    </a:cubicBezTo>
                    <a:cubicBezTo>
                      <a:pt x="404" y="443"/>
                      <a:pt x="395" y="444"/>
                      <a:pt x="391" y="444"/>
                    </a:cubicBezTo>
                    <a:close/>
                  </a:path>
                </a:pathLst>
              </a:custGeom>
              <a:grpFill/>
              <a:ln w="15875" cap="rnd">
                <a:solidFill>
                  <a:srgbClr val="FFC408">
                    <a:alpha val="43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316230"/>
                <a:endParaRPr lang="zh-CN" altLang="en-US" sz="1245">
                  <a:solidFill>
                    <a:srgbClr val="E7E6E6">
                      <a:lumMod val="90000"/>
                    </a:srgbClr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6" name="文本框 175"/>
            <p:cNvSpPr txBox="1"/>
            <p:nvPr/>
          </p:nvSpPr>
          <p:spPr>
            <a:xfrm>
              <a:off x="4050727" y="2945017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100" dirty="0">
                  <a:solidFill>
                    <a:schemeClr val="bg1"/>
                  </a:solidFill>
                </a:rPr>
                <a:t>北平</a:t>
              </a:r>
              <a:endParaRPr kumimoji="1"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5182754" y="4188087"/>
              <a:ext cx="69669" cy="69669"/>
            </a:xfrm>
            <a:prstGeom prst="ellipse">
              <a:avLst/>
            </a:prstGeom>
            <a:solidFill>
              <a:srgbClr val="FFC408"/>
            </a:solidFill>
            <a:ln w="63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60" name="文本框 259"/>
            <p:cNvSpPr txBox="1"/>
            <p:nvPr/>
          </p:nvSpPr>
          <p:spPr>
            <a:xfrm>
              <a:off x="4760477" y="4038362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100" dirty="0">
                  <a:solidFill>
                    <a:schemeClr val="bg1"/>
                  </a:solidFill>
                </a:rPr>
                <a:t>上海</a:t>
              </a:r>
              <a:endParaRPr kumimoji="1"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>
              <a:off x="5161758" y="4170266"/>
              <a:ext cx="98961" cy="98961"/>
            </a:xfrm>
            <a:prstGeom prst="ellipse">
              <a:avLst/>
            </a:prstGeom>
            <a:noFill/>
            <a:ln w="3175">
              <a:solidFill>
                <a:srgbClr val="FFC4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61" name="椭圆 260"/>
            <p:cNvSpPr/>
            <p:nvPr/>
          </p:nvSpPr>
          <p:spPr>
            <a:xfrm>
              <a:off x="4439556" y="3092098"/>
              <a:ext cx="69669" cy="69669"/>
            </a:xfrm>
            <a:prstGeom prst="ellipse">
              <a:avLst/>
            </a:prstGeom>
            <a:solidFill>
              <a:srgbClr val="FFC408"/>
            </a:solidFill>
            <a:ln w="63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62" name="椭圆 261"/>
            <p:cNvSpPr/>
            <p:nvPr/>
          </p:nvSpPr>
          <p:spPr>
            <a:xfrm>
              <a:off x="4418560" y="3074277"/>
              <a:ext cx="98961" cy="98961"/>
            </a:xfrm>
            <a:prstGeom prst="ellipse">
              <a:avLst/>
            </a:prstGeom>
            <a:noFill/>
            <a:ln w="3175">
              <a:solidFill>
                <a:srgbClr val="FFC4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grpSp>
          <p:nvGrpSpPr>
            <p:cNvPr id="182" name="组合 181"/>
            <p:cNvGrpSpPr/>
            <p:nvPr/>
          </p:nvGrpSpPr>
          <p:grpSpPr>
            <a:xfrm>
              <a:off x="4681689" y="1379661"/>
              <a:ext cx="1736676" cy="1736676"/>
              <a:chOff x="4156411" y="513571"/>
              <a:chExt cx="2907609" cy="2907609"/>
            </a:xfrm>
          </p:grpSpPr>
          <p:sp>
            <p:nvSpPr>
              <p:cNvPr id="268" name="椭圆 267"/>
              <p:cNvSpPr/>
              <p:nvPr/>
            </p:nvSpPr>
            <p:spPr>
              <a:xfrm>
                <a:off x="4322931" y="678392"/>
                <a:ext cx="2574571" cy="257457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69" name="椭圆 268"/>
              <p:cNvSpPr/>
              <p:nvPr/>
            </p:nvSpPr>
            <p:spPr>
              <a:xfrm>
                <a:off x="4156411" y="513571"/>
                <a:ext cx="2907609" cy="290760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70" name="椭圆 269"/>
              <p:cNvSpPr/>
              <p:nvPr/>
            </p:nvSpPr>
            <p:spPr>
              <a:xfrm>
                <a:off x="5051388" y="1474362"/>
                <a:ext cx="1136297" cy="1136297"/>
              </a:xfrm>
              <a:prstGeom prst="ellipse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</p:grpSp>
        <p:grpSp>
          <p:nvGrpSpPr>
            <p:cNvPr id="275" name="组合 274"/>
            <p:cNvGrpSpPr/>
            <p:nvPr/>
          </p:nvGrpSpPr>
          <p:grpSpPr>
            <a:xfrm>
              <a:off x="3862661" y="2636572"/>
              <a:ext cx="1089737" cy="1089737"/>
              <a:chOff x="4156411" y="513571"/>
              <a:chExt cx="2907609" cy="2907609"/>
            </a:xfrm>
          </p:grpSpPr>
          <p:sp>
            <p:nvSpPr>
              <p:cNvPr id="276" name="椭圆 275"/>
              <p:cNvSpPr/>
              <p:nvPr/>
            </p:nvSpPr>
            <p:spPr>
              <a:xfrm>
                <a:off x="4322931" y="678392"/>
                <a:ext cx="2574571" cy="257457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77" name="椭圆 276"/>
              <p:cNvSpPr/>
              <p:nvPr/>
            </p:nvSpPr>
            <p:spPr>
              <a:xfrm>
                <a:off x="4156411" y="513571"/>
                <a:ext cx="2907609" cy="290760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78" name="椭圆 277"/>
              <p:cNvSpPr/>
              <p:nvPr/>
            </p:nvSpPr>
            <p:spPr>
              <a:xfrm>
                <a:off x="5051388" y="1474362"/>
                <a:ext cx="1136297" cy="1136297"/>
              </a:xfrm>
              <a:prstGeom prst="ellipse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</p:grpSp>
        <p:cxnSp>
          <p:nvCxnSpPr>
            <p:cNvPr id="263" name="直线箭头连接符 262"/>
            <p:cNvCxnSpPr>
              <a:stCxn id="265" idx="1"/>
            </p:cNvCxnSpPr>
            <p:nvPr/>
          </p:nvCxnSpPr>
          <p:spPr>
            <a:xfrm flipH="1" flipV="1">
              <a:off x="5591825" y="2290595"/>
              <a:ext cx="1453270" cy="1133066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线箭头连接符 271"/>
            <p:cNvCxnSpPr>
              <a:stCxn id="265" idx="2"/>
            </p:cNvCxnSpPr>
            <p:nvPr/>
          </p:nvCxnSpPr>
          <p:spPr>
            <a:xfrm flipH="1" flipV="1">
              <a:off x="4468040" y="3135508"/>
              <a:ext cx="2559443" cy="330671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线箭头连接符 279"/>
            <p:cNvCxnSpPr>
              <a:stCxn id="265" idx="3"/>
            </p:cNvCxnSpPr>
            <p:nvPr/>
          </p:nvCxnSpPr>
          <p:spPr>
            <a:xfrm flipH="1">
              <a:off x="5197077" y="3508697"/>
              <a:ext cx="1848018" cy="731067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3" name="组合 282"/>
            <p:cNvGrpSpPr/>
            <p:nvPr/>
          </p:nvGrpSpPr>
          <p:grpSpPr>
            <a:xfrm>
              <a:off x="4930756" y="3925253"/>
              <a:ext cx="573663" cy="573663"/>
              <a:chOff x="4156411" y="513571"/>
              <a:chExt cx="2907609" cy="2907609"/>
            </a:xfrm>
          </p:grpSpPr>
          <p:sp>
            <p:nvSpPr>
              <p:cNvPr id="284" name="椭圆 283"/>
              <p:cNvSpPr/>
              <p:nvPr/>
            </p:nvSpPr>
            <p:spPr>
              <a:xfrm>
                <a:off x="4322931" y="678392"/>
                <a:ext cx="2574571" cy="257457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85" name="椭圆 284"/>
              <p:cNvSpPr/>
              <p:nvPr/>
            </p:nvSpPr>
            <p:spPr>
              <a:xfrm>
                <a:off x="4156411" y="513571"/>
                <a:ext cx="2907609" cy="290760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86" name="椭圆 285"/>
              <p:cNvSpPr/>
              <p:nvPr/>
            </p:nvSpPr>
            <p:spPr>
              <a:xfrm>
                <a:off x="5051388" y="1474362"/>
                <a:ext cx="1136297" cy="1136297"/>
              </a:xfrm>
              <a:prstGeom prst="ellipse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</p:grpSp>
        <p:sp>
          <p:nvSpPr>
            <p:cNvPr id="265" name="椭圆 264"/>
            <p:cNvSpPr/>
            <p:nvPr/>
          </p:nvSpPr>
          <p:spPr>
            <a:xfrm>
              <a:off x="7027483" y="3406049"/>
              <a:ext cx="120260" cy="120260"/>
            </a:xfrm>
            <a:prstGeom prst="ellipse">
              <a:avLst/>
            </a:prstGeom>
            <a:solidFill>
              <a:srgbClr val="FFC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 dirty="0"/>
            </a:p>
          </p:txBody>
        </p:sp>
        <p:sp>
          <p:nvSpPr>
            <p:cNvPr id="294" name="文本框 293"/>
            <p:cNvSpPr txBox="1"/>
            <p:nvPr/>
          </p:nvSpPr>
          <p:spPr>
            <a:xfrm>
              <a:off x="4908560" y="256719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100" dirty="0">
                  <a:solidFill>
                    <a:schemeClr val="bg1"/>
                  </a:solidFill>
                </a:rPr>
                <a:t>沈阳</a:t>
              </a:r>
              <a:endParaRPr kumimoji="1"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5334475" y="2751234"/>
              <a:ext cx="69669" cy="69669"/>
            </a:xfrm>
            <a:prstGeom prst="ellipse">
              <a:avLst/>
            </a:prstGeom>
            <a:solidFill>
              <a:srgbClr val="FFC408"/>
            </a:solidFill>
            <a:ln w="63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96" name="椭圆 295"/>
            <p:cNvSpPr/>
            <p:nvPr/>
          </p:nvSpPr>
          <p:spPr>
            <a:xfrm>
              <a:off x="5313479" y="2733413"/>
              <a:ext cx="98961" cy="98961"/>
            </a:xfrm>
            <a:prstGeom prst="ellipse">
              <a:avLst/>
            </a:prstGeom>
            <a:noFill/>
            <a:ln w="3175">
              <a:solidFill>
                <a:srgbClr val="FFC4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</p:grpSp>
      <p:sp>
        <p:nvSpPr>
          <p:cNvPr id="46" name="矩形 45"/>
          <p:cNvSpPr/>
          <p:nvPr/>
        </p:nvSpPr>
        <p:spPr>
          <a:xfrm>
            <a:off x="-17042" y="0"/>
            <a:ext cx="12209041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20" name="矩形 319"/>
          <p:cNvSpPr/>
          <p:nvPr/>
        </p:nvSpPr>
        <p:spPr>
          <a:xfrm>
            <a:off x="141110" y="162818"/>
            <a:ext cx="11895380" cy="6517899"/>
          </a:xfrm>
          <a:prstGeom prst="rect">
            <a:avLst/>
          </a:prstGeom>
          <a:noFill/>
          <a:ln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矩形 3"/>
          <p:cNvSpPr/>
          <p:nvPr/>
        </p:nvSpPr>
        <p:spPr>
          <a:xfrm>
            <a:off x="332834" y="374330"/>
            <a:ext cx="11509288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266700">
              <a:lnSpc>
                <a:spcPct val="150000"/>
              </a:lnSpc>
            </a:pPr>
            <a:r>
              <a:rPr lang="zh-CN" altLang="en-US" sz="3600" kern="100" dirty="0">
                <a:solidFill>
                  <a:srgbClr val="FFC408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  </a:t>
            </a:r>
            <a:r>
              <a:rPr lang="zh-CN" altLang="en-US" sz="3600" b="1" kern="100" dirty="0">
                <a:solidFill>
                  <a:srgbClr val="FFC408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  迩者暴日</a:t>
            </a:r>
            <a:r>
              <a:rPr lang="zh-CN" altLang="en-US" sz="22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更肆贪黩，分兵西进，逼我首都。</a:t>
            </a:r>
            <a:r>
              <a:rPr lang="en-US" altLang="zh-CN" sz="22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… …</a:t>
            </a:r>
            <a:r>
              <a:rPr lang="zh-CN" altLang="en-US" sz="22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凡有血气，无不具“宁为玉碎，不为瓦全”之决心。</a:t>
            </a:r>
            <a:r>
              <a:rPr lang="en-US" altLang="zh-CN" sz="22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 … …</a:t>
            </a:r>
            <a:r>
              <a:rPr lang="zh-CN" altLang="en-US" sz="22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本日</a:t>
            </a:r>
            <a:r>
              <a:rPr lang="zh-CN" altLang="en-US" sz="2200" b="1" kern="100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移驻重庆</a:t>
            </a:r>
            <a:r>
              <a:rPr lang="zh-CN" altLang="en-US" sz="22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，此后将以</a:t>
            </a:r>
            <a:r>
              <a:rPr lang="zh-CN" altLang="en-US" sz="2200" b="1" kern="100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最广大之规模</a:t>
            </a:r>
            <a:r>
              <a:rPr lang="zh-CN" altLang="en-US" sz="22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，从事</a:t>
            </a:r>
            <a:r>
              <a:rPr lang="zh-CN" altLang="en-US" sz="2200" b="1" kern="100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更持久之战斗</a:t>
            </a:r>
            <a:r>
              <a:rPr lang="zh-CN" altLang="en-US" sz="22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，以中华人民之众，土地之广，人人本</a:t>
            </a:r>
            <a:r>
              <a:rPr lang="zh-CN" altLang="en-US" sz="2200" b="1" kern="100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必死之决心，继续抗战</a:t>
            </a:r>
            <a:r>
              <a:rPr lang="zh-CN" altLang="en-US" sz="22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，必能达到维护国家民族生存独立之目的，特此宣告，惟共勉之。</a:t>
            </a:r>
            <a:endParaRPr lang="en-US" altLang="zh-CN" sz="2200" b="1" kern="100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Times New Roman" panose="02020603050405020304" pitchFamily="18" charset="0"/>
            </a:endParaRPr>
          </a:p>
          <a:p>
            <a:pPr marL="457200" indent="266700">
              <a:lnSpc>
                <a:spcPct val="150000"/>
              </a:lnSpc>
            </a:pPr>
            <a:r>
              <a:rPr lang="zh-CN" altLang="en-US" sz="22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                                    </a:t>
            </a:r>
            <a:r>
              <a:rPr lang="en-US" altLang="zh-CN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——1937</a:t>
            </a:r>
            <a:r>
              <a:rPr lang="zh-CN" altLang="en-US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1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zh-CN" altLang="en-US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国民政府迁驻重庆宣言</a:t>
            </a:r>
            <a:r>
              <a:rPr lang="en-US" altLang="zh-CN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节选</a:t>
            </a:r>
            <a:endParaRPr lang="en-US" altLang="zh-CN" sz="2200" b="1" kern="100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457200" indent="266700">
              <a:lnSpc>
                <a:spcPct val="150000"/>
              </a:lnSpc>
            </a:pPr>
            <a:r>
              <a:rPr lang="zh-CN" altLang="en-US" sz="2200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zh-CN" altLang="en-US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（张弓</a:t>
            </a:r>
            <a:r>
              <a:rPr lang="en-US" altLang="zh-CN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en-US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牟之先：</a:t>
            </a:r>
            <a:r>
              <a:rPr lang="en-US" altLang="zh-CN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国民政府重庆陪都史</a:t>
            </a:r>
            <a:r>
              <a:rPr lang="en-US" altLang="zh-CN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》 </a:t>
            </a:r>
            <a:r>
              <a:rPr lang="zh-CN" altLang="en-US" sz="2200" b="1" kern="1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200" b="1" kern="100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457200" indent="266700">
              <a:lnSpc>
                <a:spcPct val="150000"/>
              </a:lnSpc>
            </a:pPr>
            <a:endParaRPr lang="zh-CN" altLang="zh-CN" sz="2200" b="1" kern="100" dirty="0">
              <a:solidFill>
                <a:schemeClr val="bg1"/>
              </a:solidFill>
              <a:effectLst/>
              <a:latin typeface="FZBeiWeiKaiShu-S19S" pitchFamily="66" charset="-122"/>
              <a:ea typeface="FZBeiWeiKaiShu-S19S" pitchFamily="66" charset="-122"/>
              <a:cs typeface="Times New Roman" panose="02020603050405020304" pitchFamily="18" charset="0"/>
            </a:endParaRPr>
          </a:p>
        </p:txBody>
      </p:sp>
      <p:cxnSp>
        <p:nvCxnSpPr>
          <p:cNvPr id="49" name="直线连接符 48"/>
          <p:cNvCxnSpPr/>
          <p:nvPr/>
        </p:nvCxnSpPr>
        <p:spPr>
          <a:xfrm>
            <a:off x="141110" y="3965151"/>
            <a:ext cx="8476149" cy="0"/>
          </a:xfrm>
          <a:prstGeom prst="line">
            <a:avLst/>
          </a:prstGeom>
          <a:ln w="41275" cmpd="thickThin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1427297" y="4245973"/>
            <a:ext cx="60324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面对日军的进逼，国民政府将如何应对呢？</a:t>
            </a:r>
            <a:endParaRPr kumimoji="1" lang="en-US" altLang="zh-CN" sz="24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328691" y="4243460"/>
            <a:ext cx="111651" cy="4765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  <p:sp>
        <p:nvSpPr>
          <p:cNvPr id="41" name="文本框 40"/>
          <p:cNvSpPr txBox="1"/>
          <p:nvPr/>
        </p:nvSpPr>
        <p:spPr>
          <a:xfrm>
            <a:off x="842532" y="5168469"/>
            <a:ext cx="10506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</a:rPr>
              <a:t>迁都重庆，抗战到底！以土地和民众与日军拼消耗，打持久战。</a:t>
            </a:r>
            <a:endParaRPr kumimoji="1" lang="zh-CN" altLang="en-US" sz="2800" dirty="0">
              <a:solidFill>
                <a:srgbClr val="FFC000"/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2355" y="292645"/>
            <a:ext cx="950901" cy="36933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accent4">
                    <a:lumMod val="75000"/>
                  </a:schemeClr>
                </a:solidFill>
              </a:rPr>
              <a:t>材料</a:t>
            </a:r>
            <a:r>
              <a:rPr kumimoji="1" lang="en-US" altLang="zh-CN" sz="1800" dirty="0">
                <a:solidFill>
                  <a:schemeClr val="accent4">
                    <a:lumMod val="75000"/>
                  </a:schemeClr>
                </a:solidFill>
              </a:rPr>
              <a:t>1-2</a:t>
            </a:r>
            <a:endParaRPr kumimoji="1" lang="en-US" altLang="zh-CN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bldLvl="0" animBg="1"/>
          <p:bldP spid="41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bldLvl="0" animBg="1"/>
          <p:bldP spid="41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10"/>
            <a:ext cx="8612300" cy="68579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5583" y="10"/>
            <a:ext cx="1225758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4000">
                <a:schemeClr val="tx1">
                  <a:alpha val="32000"/>
                </a:schemeClr>
              </a:gs>
              <a:gs pos="27000">
                <a:schemeClr val="tx1">
                  <a:alpha val="44000"/>
                </a:schemeClr>
              </a:gs>
              <a:gs pos="5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4" name="椭圆 63"/>
          <p:cNvSpPr/>
          <p:nvPr/>
        </p:nvSpPr>
        <p:spPr>
          <a:xfrm>
            <a:off x="4468063" y="-694875"/>
            <a:ext cx="3518115" cy="3518115"/>
          </a:xfrm>
          <a:prstGeom prst="ellipse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99" name="组合 98"/>
          <p:cNvGrpSpPr/>
          <p:nvPr/>
        </p:nvGrpSpPr>
        <p:grpSpPr>
          <a:xfrm>
            <a:off x="8332130" y="3993374"/>
            <a:ext cx="4524489" cy="4555027"/>
            <a:chOff x="12051341" y="807529"/>
            <a:chExt cx="4524489" cy="4555027"/>
          </a:xfrm>
        </p:grpSpPr>
        <p:sp>
          <p:nvSpPr>
            <p:cNvPr id="84" name="椭圆 83"/>
            <p:cNvSpPr/>
            <p:nvPr/>
          </p:nvSpPr>
          <p:spPr>
            <a:xfrm>
              <a:off x="13191454" y="1968261"/>
              <a:ext cx="2235415" cy="2228744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 dirty="0"/>
            </a:p>
          </p:txBody>
        </p:sp>
        <p:sp>
          <p:nvSpPr>
            <p:cNvPr id="85" name="三角形 10"/>
            <p:cNvSpPr/>
            <p:nvPr/>
          </p:nvSpPr>
          <p:spPr>
            <a:xfrm>
              <a:off x="14030856" y="807529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86" name="三角形 10"/>
            <p:cNvSpPr/>
            <p:nvPr/>
          </p:nvSpPr>
          <p:spPr>
            <a:xfrm rot="1798198">
              <a:off x="14913603" y="1025773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87" name="三角形 10"/>
            <p:cNvSpPr/>
            <p:nvPr/>
          </p:nvSpPr>
          <p:spPr>
            <a:xfrm rot="3551361">
              <a:off x="15554350" y="1687842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88" name="三角形 10"/>
            <p:cNvSpPr/>
            <p:nvPr/>
          </p:nvSpPr>
          <p:spPr>
            <a:xfrm rot="5400000">
              <a:off x="15785604" y="2552758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89" name="三角形 10"/>
            <p:cNvSpPr/>
            <p:nvPr/>
          </p:nvSpPr>
          <p:spPr>
            <a:xfrm rot="7211456">
              <a:off x="15569787" y="3432315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90" name="三角形 10"/>
            <p:cNvSpPr/>
            <p:nvPr/>
          </p:nvSpPr>
          <p:spPr>
            <a:xfrm rot="8985276">
              <a:off x="14915109" y="4093036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91" name="三角形 10"/>
            <p:cNvSpPr/>
            <p:nvPr/>
          </p:nvSpPr>
          <p:spPr>
            <a:xfrm rot="10800000">
              <a:off x="14042664" y="4323944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92" name="三角形 10"/>
            <p:cNvSpPr/>
            <p:nvPr/>
          </p:nvSpPr>
          <p:spPr>
            <a:xfrm rot="12662557">
              <a:off x="13175411" y="4071279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93" name="三角形 10"/>
            <p:cNvSpPr/>
            <p:nvPr/>
          </p:nvSpPr>
          <p:spPr>
            <a:xfrm rot="14464920">
              <a:off x="12532645" y="3432315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94" name="三角形 10"/>
            <p:cNvSpPr/>
            <p:nvPr/>
          </p:nvSpPr>
          <p:spPr>
            <a:xfrm rot="16200000">
              <a:off x="12299727" y="2552758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95" name="三角形 10"/>
            <p:cNvSpPr/>
            <p:nvPr/>
          </p:nvSpPr>
          <p:spPr>
            <a:xfrm rot="18038486">
              <a:off x="12521875" y="1679334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96" name="三角形 10"/>
            <p:cNvSpPr/>
            <p:nvPr/>
          </p:nvSpPr>
          <p:spPr>
            <a:xfrm rot="19788823">
              <a:off x="13175092" y="1042556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500780" y="540804"/>
            <a:ext cx="1200329" cy="4324261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kumimoji="1" lang="zh-CN" altLang="en-US" sz="6600" dirty="0">
                <a:solidFill>
                  <a:schemeClr val="bg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血肉</a:t>
            </a:r>
            <a:r>
              <a:rPr kumimoji="1" lang="zh-CN" altLang="en-US" sz="6600" dirty="0">
                <a:solidFill>
                  <a:srgbClr val="FFC408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铸长城</a:t>
            </a:r>
            <a:endParaRPr kumimoji="1" lang="en-US" altLang="zh-CN" sz="6600" dirty="0">
              <a:solidFill>
                <a:srgbClr val="FFC408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10929" y="1776482"/>
            <a:ext cx="1200329" cy="432426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kumimoji="1" lang="zh-CN" altLang="en-US" sz="6600" dirty="0">
                <a:solidFill>
                  <a:prstClr val="white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扬我</a:t>
            </a:r>
            <a:r>
              <a:rPr kumimoji="1" lang="zh-CN" altLang="en-US" sz="6600" dirty="0">
                <a:solidFill>
                  <a:srgbClr val="FFC408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中华魂</a:t>
            </a:r>
            <a:endParaRPr lang="zh-CN" altLang="en-US" sz="1800" dirty="0">
              <a:solidFill>
                <a:srgbClr val="FFC408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732631" y="-496605"/>
            <a:ext cx="1661993" cy="6247864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>
            <a:defPPr>
              <a:defRPr lang="zh-CN"/>
            </a:defPPr>
            <a:lvl1pPr>
              <a:defRPr kumimoji="1" sz="9600">
                <a:gradFill flip="none" rotWithShape="1">
                  <a:gsLst>
                    <a:gs pos="18000">
                      <a:schemeClr val="bg1">
                        <a:lumMod val="85000"/>
                        <a:alpha val="0"/>
                      </a:schemeClr>
                    </a:gs>
                    <a:gs pos="33000">
                      <a:schemeClr val="bg1">
                        <a:lumMod val="85000"/>
                        <a:alpha val="6000"/>
                      </a:schemeClr>
                    </a:gs>
                    <a:gs pos="54000">
                      <a:schemeClr val="bg1">
                        <a:lumMod val="85000"/>
                        <a:alpha val="10000"/>
                      </a:schemeClr>
                    </a:gs>
                    <a:gs pos="89000">
                      <a:schemeClr val="bg1">
                        <a:lumMod val="85000"/>
                        <a:alpha val="18000"/>
                      </a:schemeClr>
                    </a:gs>
                  </a:gsLst>
                  <a:lin ang="5400000" scaled="1"/>
                  <a:tileRect/>
                </a:gradFill>
                <a:latin typeface="lixukexingshu Medium" pitchFamily="2" charset="-122"/>
                <a:ea typeface="lixukexingshu Medium" pitchFamily="2" charset="-122"/>
              </a:defRPr>
            </a:lvl1pPr>
          </a:lstStyle>
          <a:p>
            <a:r>
              <a:rPr lang="zh-CN" altLang="en-US" dirty="0"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血肉铸长城</a:t>
            </a:r>
            <a:endParaRPr lang="en-US" altLang="zh-CN" dirty="0"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909147" y="1305021"/>
            <a:ext cx="1661993" cy="6247864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kumimoji="1" lang="zh-CN" altLang="en-US" sz="9600" dirty="0">
                <a:gradFill flip="none" rotWithShape="1">
                  <a:gsLst>
                    <a:gs pos="18000">
                      <a:schemeClr val="bg1">
                        <a:lumMod val="85000"/>
                        <a:alpha val="0"/>
                      </a:schemeClr>
                    </a:gs>
                    <a:gs pos="33000">
                      <a:schemeClr val="bg1">
                        <a:lumMod val="85000"/>
                        <a:alpha val="6000"/>
                      </a:schemeClr>
                    </a:gs>
                    <a:gs pos="54000">
                      <a:schemeClr val="bg1">
                        <a:lumMod val="85000"/>
                        <a:alpha val="10000"/>
                      </a:schemeClr>
                    </a:gs>
                    <a:gs pos="89000">
                      <a:schemeClr val="bg1">
                        <a:lumMod val="85000"/>
                        <a:alpha val="18000"/>
                      </a:schemeClr>
                    </a:gs>
                  </a:gsLst>
                  <a:lin ang="5400000" scaled="1"/>
                  <a:tileRect/>
                </a:gra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扬我中华魂</a:t>
            </a:r>
            <a:endParaRPr kumimoji="1" lang="en-US" altLang="zh-CN" sz="9600" dirty="0">
              <a:gradFill flip="none" rotWithShape="1">
                <a:gsLst>
                  <a:gs pos="18000">
                    <a:schemeClr val="bg1">
                      <a:lumMod val="85000"/>
                      <a:alpha val="0"/>
                    </a:schemeClr>
                  </a:gs>
                  <a:gs pos="33000">
                    <a:schemeClr val="bg1">
                      <a:lumMod val="85000"/>
                      <a:alpha val="6000"/>
                    </a:schemeClr>
                  </a:gs>
                  <a:gs pos="54000">
                    <a:schemeClr val="bg1">
                      <a:lumMod val="85000"/>
                      <a:alpha val="10000"/>
                    </a:schemeClr>
                  </a:gs>
                  <a:gs pos="89000">
                    <a:schemeClr val="bg1">
                      <a:lumMod val="85000"/>
                      <a:alpha val="18000"/>
                    </a:schemeClr>
                  </a:gs>
                </a:gsLst>
                <a:lin ang="5400000" scaled="1"/>
                <a:tileRect/>
              </a:gra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0471487" y="704393"/>
            <a:ext cx="800219" cy="2144177"/>
          </a:xfrm>
          <a:prstGeom prst="rect">
            <a:avLst/>
          </a:prstGeom>
          <a:solidFill>
            <a:schemeClr val="bg1"/>
          </a:solidFill>
          <a:ln>
            <a:solidFill>
              <a:srgbClr val="FFC000">
                <a:alpha val="24000"/>
              </a:srgbClr>
            </a:solidFill>
          </a:ln>
          <a:effectLst>
            <a:innerShdw blurRad="114300">
              <a:prstClr val="black"/>
            </a:innerShdw>
          </a:effectLst>
        </p:spPr>
        <p:txBody>
          <a:bodyPr vert="eaVert" wrap="none" rtlCol="0">
            <a:spAutoFit/>
          </a:bodyPr>
          <a:lstStyle/>
          <a:p>
            <a:r>
              <a:rPr kumimoji="1" lang="zh-CN" altLang="en-US" sz="4000" dirty="0">
                <a:latin typeface="FZDaBiaoSong-B06S" pitchFamily="66" charset="-122"/>
                <a:ea typeface="FZDaBiaoSong-B06S" pitchFamily="66" charset="-122"/>
              </a:rPr>
              <a:t>第二篇章</a:t>
            </a:r>
            <a:endParaRPr kumimoji="1" lang="zh-CN" altLang="en-US" sz="4000" dirty="0">
              <a:latin typeface="FZDaBiaoSong-B06S" pitchFamily="66" charset="-122"/>
              <a:ea typeface="FZDaBiaoSong-B06S" pitchFamily="66" charset="-122"/>
            </a:endParaRPr>
          </a:p>
        </p:txBody>
      </p:sp>
      <p:cxnSp>
        <p:nvCxnSpPr>
          <p:cNvPr id="69" name="直线连接符 68"/>
          <p:cNvCxnSpPr/>
          <p:nvPr/>
        </p:nvCxnSpPr>
        <p:spPr>
          <a:xfrm flipH="1">
            <a:off x="10411276" y="2769394"/>
            <a:ext cx="929898" cy="77101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线连接符 69"/>
          <p:cNvCxnSpPr/>
          <p:nvPr/>
        </p:nvCxnSpPr>
        <p:spPr>
          <a:xfrm flipH="1">
            <a:off x="10789543" y="2577729"/>
            <a:ext cx="929898" cy="771015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线连接符 73"/>
          <p:cNvCxnSpPr/>
          <p:nvPr/>
        </p:nvCxnSpPr>
        <p:spPr>
          <a:xfrm flipH="1">
            <a:off x="9882978" y="422022"/>
            <a:ext cx="929898" cy="771015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9160934" cy="68580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cxnSp>
        <p:nvCxnSpPr>
          <p:cNvPr id="6" name="直线连接符 5"/>
          <p:cNvCxnSpPr/>
          <p:nvPr/>
        </p:nvCxnSpPr>
        <p:spPr>
          <a:xfrm flipH="1">
            <a:off x="6168736" y="0"/>
            <a:ext cx="689264" cy="1039089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6350000" y="-1"/>
            <a:ext cx="660400" cy="982133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6473537" y="-2"/>
            <a:ext cx="689264" cy="1023697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 flipH="1">
            <a:off x="6573982" y="-3"/>
            <a:ext cx="741220" cy="1059874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 flipH="1">
            <a:off x="6654030" y="59653"/>
            <a:ext cx="777780" cy="1072954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 flipH="1">
            <a:off x="5548746" y="155864"/>
            <a:ext cx="1963882" cy="2829209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/>
          <p:nvPr/>
        </p:nvCxnSpPr>
        <p:spPr>
          <a:xfrm flipH="1">
            <a:off x="5611092" y="270164"/>
            <a:ext cx="1984664" cy="2784763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 flipH="1">
            <a:off x="5777346" y="332509"/>
            <a:ext cx="1922318" cy="2618509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 flipH="1">
            <a:off x="5691621" y="405245"/>
            <a:ext cx="2111952" cy="2849992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H="1">
            <a:off x="5848352" y="405245"/>
            <a:ext cx="2100694" cy="2805546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/>
        </p:nvCxnSpPr>
        <p:spPr>
          <a:xfrm flipH="1">
            <a:off x="6052705" y="446809"/>
            <a:ext cx="2010640" cy="2743199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/>
        </p:nvCxnSpPr>
        <p:spPr>
          <a:xfrm flipH="1">
            <a:off x="6593032" y="571500"/>
            <a:ext cx="1543050" cy="2057400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 flipH="1">
            <a:off x="7055427" y="644236"/>
            <a:ext cx="1174174" cy="1579418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7221683" y="488373"/>
            <a:ext cx="1288472" cy="1724891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 flipH="1">
            <a:off x="7138555" y="426027"/>
            <a:ext cx="1537854" cy="2088573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>
          <a:xfrm flipH="1">
            <a:off x="7419110" y="665018"/>
            <a:ext cx="1246908" cy="1683327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直线连接符 421"/>
          <p:cNvCxnSpPr/>
          <p:nvPr/>
        </p:nvCxnSpPr>
        <p:spPr>
          <a:xfrm flipH="1">
            <a:off x="7592291" y="1288473"/>
            <a:ext cx="770468" cy="1018309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直线连接符 428"/>
          <p:cNvCxnSpPr/>
          <p:nvPr/>
        </p:nvCxnSpPr>
        <p:spPr>
          <a:xfrm flipH="1">
            <a:off x="5142586" y="1296360"/>
            <a:ext cx="809674" cy="1234699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直线连接符 429"/>
          <p:cNvCxnSpPr/>
          <p:nvPr/>
        </p:nvCxnSpPr>
        <p:spPr>
          <a:xfrm flipH="1">
            <a:off x="5340096" y="1296359"/>
            <a:ext cx="764564" cy="1168863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直线连接符 430"/>
          <p:cNvCxnSpPr/>
          <p:nvPr/>
        </p:nvCxnSpPr>
        <p:spPr>
          <a:xfrm flipH="1">
            <a:off x="5522976" y="1296358"/>
            <a:ext cx="734084" cy="1095712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直线连接符 431"/>
          <p:cNvCxnSpPr/>
          <p:nvPr/>
        </p:nvCxnSpPr>
        <p:spPr>
          <a:xfrm flipH="1">
            <a:off x="5471770" y="1296357"/>
            <a:ext cx="937690" cy="1344430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直线连接符 432"/>
          <p:cNvCxnSpPr/>
          <p:nvPr/>
        </p:nvCxnSpPr>
        <p:spPr>
          <a:xfrm flipH="1">
            <a:off x="5513531" y="1239399"/>
            <a:ext cx="1093356" cy="1545364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直线连接符 445"/>
          <p:cNvCxnSpPr/>
          <p:nvPr/>
        </p:nvCxnSpPr>
        <p:spPr>
          <a:xfrm flipH="1">
            <a:off x="6052705" y="2735689"/>
            <a:ext cx="475482" cy="651747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直线连接符 447"/>
          <p:cNvCxnSpPr/>
          <p:nvPr/>
        </p:nvCxnSpPr>
        <p:spPr>
          <a:xfrm flipH="1">
            <a:off x="6104660" y="2818814"/>
            <a:ext cx="475482" cy="651747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直线连接符 576"/>
          <p:cNvCxnSpPr/>
          <p:nvPr/>
        </p:nvCxnSpPr>
        <p:spPr>
          <a:xfrm flipH="1">
            <a:off x="7267182" y="4063450"/>
            <a:ext cx="118998" cy="296637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直线连接符 584"/>
          <p:cNvCxnSpPr/>
          <p:nvPr/>
        </p:nvCxnSpPr>
        <p:spPr>
          <a:xfrm flipH="1">
            <a:off x="7192380" y="3989378"/>
            <a:ext cx="129200" cy="329020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直线连接符 585"/>
          <p:cNvCxnSpPr/>
          <p:nvPr/>
        </p:nvCxnSpPr>
        <p:spPr>
          <a:xfrm flipH="1">
            <a:off x="7106491" y="3915306"/>
            <a:ext cx="150489" cy="356771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直线连接符 586"/>
          <p:cNvCxnSpPr/>
          <p:nvPr/>
        </p:nvCxnSpPr>
        <p:spPr>
          <a:xfrm flipH="1">
            <a:off x="7010400" y="3841234"/>
            <a:ext cx="181980" cy="353935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直线连接符 588"/>
          <p:cNvCxnSpPr/>
          <p:nvPr/>
        </p:nvCxnSpPr>
        <p:spPr>
          <a:xfrm flipH="1">
            <a:off x="6932301" y="3760543"/>
            <a:ext cx="217577" cy="392035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9" name="矩形 598"/>
          <p:cNvSpPr/>
          <p:nvPr/>
        </p:nvSpPr>
        <p:spPr>
          <a:xfrm>
            <a:off x="9192296" y="-3"/>
            <a:ext cx="339583" cy="685800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9" name="椭圆 38"/>
          <p:cNvSpPr/>
          <p:nvPr/>
        </p:nvSpPr>
        <p:spPr>
          <a:xfrm>
            <a:off x="5350787" y="1406435"/>
            <a:ext cx="1916452" cy="1916452"/>
          </a:xfrm>
          <a:prstGeom prst="ellipse">
            <a:avLst/>
          </a:prstGeom>
          <a:solidFill>
            <a:srgbClr val="C0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0" name="椭圆 39"/>
          <p:cNvSpPr/>
          <p:nvPr/>
        </p:nvSpPr>
        <p:spPr>
          <a:xfrm>
            <a:off x="6818169" y="3716433"/>
            <a:ext cx="719473" cy="719473"/>
          </a:xfrm>
          <a:prstGeom prst="ellipse">
            <a:avLst/>
          </a:prstGeom>
          <a:solidFill>
            <a:srgbClr val="C0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963885">
            <a:off x="6718627" y="3629521"/>
            <a:ext cx="629996" cy="629996"/>
          </a:xfrm>
          <a:prstGeom prst="rect">
            <a:avLst/>
          </a:prstGeom>
        </p:spPr>
      </p:pic>
      <p:pic>
        <p:nvPicPr>
          <p:cNvPr id="44" name="图形 43"/>
          <p:cNvPicPr>
            <a:picLocks noChangeAspect="1"/>
          </p:cNvPicPr>
          <p:nvPr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8467" flipH="1" flipV="1">
            <a:off x="5689697" y="2391135"/>
            <a:ext cx="1119766" cy="1119766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9772675" y="155864"/>
            <a:ext cx="2259965" cy="631266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457200" indent="266700">
              <a:lnSpc>
                <a:spcPct val="150000"/>
              </a:lnSpc>
            </a:pPr>
            <a:r>
              <a:rPr lang="zh-CN" altLang="en-US" sz="24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    </a:t>
            </a:r>
            <a:r>
              <a:rPr lang="en-US" altLang="zh-CN" sz="24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1938</a:t>
            </a:r>
            <a:r>
              <a:rPr lang="zh-CN" altLang="zh-CN" sz="24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年初，日军为了打通津浦铁路，</a:t>
            </a:r>
            <a:r>
              <a:rPr lang="zh-CN" altLang="zh-CN" sz="2400" b="1" kern="100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连接华北与华中战场，扩大侵略</a:t>
            </a:r>
            <a:r>
              <a:rPr lang="zh-CN" altLang="zh-CN" sz="24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，采取南北对进的方针，夹击江苏战略要地</a:t>
            </a:r>
            <a:r>
              <a:rPr lang="zh-CN" altLang="zh-CN" sz="2400" b="1" u="sng" kern="100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徐州</a:t>
            </a:r>
            <a:r>
              <a:rPr lang="zh-CN" altLang="zh-CN" sz="2400" b="1" kern="1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。</a:t>
            </a:r>
            <a:endParaRPr lang="en-US" altLang="zh-CN" sz="2400" b="1" kern="100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Times New Roman" panose="02020603050405020304" pitchFamily="18" charset="0"/>
            </a:endParaRPr>
          </a:p>
          <a:p>
            <a:pPr marL="457200" indent="266700">
              <a:lnSpc>
                <a:spcPct val="150000"/>
              </a:lnSpc>
            </a:pPr>
            <a:r>
              <a:rPr lang="zh-CN" altLang="en-US" sz="1800" b="1" kern="100" dirty="0">
                <a:solidFill>
                  <a:schemeClr val="bg1"/>
                </a:solidFill>
                <a:latin typeface="Kaiti SC" pitchFamily="2" charset="-122"/>
                <a:ea typeface="Kaiti SC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1800" b="1" kern="100" dirty="0">
                <a:solidFill>
                  <a:schemeClr val="bg1"/>
                </a:solidFill>
                <a:latin typeface="Kaiti SC" pitchFamily="2" charset="-122"/>
                <a:ea typeface="Kaiti SC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1800" b="1" kern="100" dirty="0">
                <a:solidFill>
                  <a:schemeClr val="bg1"/>
                </a:solidFill>
                <a:latin typeface="Kaiti SC" pitchFamily="2" charset="-122"/>
                <a:ea typeface="Kaiti SC" pitchFamily="2" charset="-122"/>
                <a:cs typeface="Times New Roman" panose="02020603050405020304" pitchFamily="18" charset="0"/>
              </a:rPr>
              <a:t>李庆连：</a:t>
            </a:r>
            <a:r>
              <a:rPr kumimoji="1" lang="en-US" altLang="zh-CN" sz="1800" b="1" dirty="0">
                <a:solidFill>
                  <a:schemeClr val="bg1"/>
                </a:solidFill>
              </a:rPr>
              <a:t>《</a:t>
            </a:r>
            <a:r>
              <a:rPr lang="zh-CN" altLang="zh-CN" sz="1800" b="1" kern="100" dirty="0">
                <a:solidFill>
                  <a:schemeClr val="bg1"/>
                </a:solidFill>
                <a:latin typeface="Kaiti SC" pitchFamily="2" charset="-122"/>
                <a:ea typeface="Kaiti SC" pitchFamily="2" charset="-122"/>
                <a:cs typeface="Times New Roman" panose="02020603050405020304" pitchFamily="18" charset="0"/>
              </a:rPr>
              <a:t>中国共产党徐州地方史 </a:t>
            </a:r>
            <a:r>
              <a:rPr lang="en-US" altLang="zh-CN" sz="1800" b="1" kern="100" dirty="0">
                <a:solidFill>
                  <a:schemeClr val="bg1"/>
                </a:solidFill>
                <a:latin typeface="Kaiti SC" pitchFamily="2" charset="-122"/>
                <a:ea typeface="Kaiti SC" pitchFamily="2" charset="-122"/>
                <a:cs typeface="Times New Roman" panose="02020603050405020304" pitchFamily="18" charset="0"/>
              </a:rPr>
              <a:t>·</a:t>
            </a:r>
            <a:r>
              <a:rPr lang="zh-CN" altLang="zh-CN" sz="1800" b="1" kern="100" dirty="0">
                <a:solidFill>
                  <a:schemeClr val="bg1"/>
                </a:solidFill>
                <a:latin typeface="Kaiti SC" pitchFamily="2" charset="-122"/>
                <a:ea typeface="Kaiti SC" pitchFamily="2" charset="-122"/>
                <a:cs typeface="Times New Roman" panose="02020603050405020304" pitchFamily="18" charset="0"/>
              </a:rPr>
              <a:t>第</a:t>
            </a:r>
            <a:r>
              <a:rPr lang="en-US" altLang="zh-CN" sz="1800" b="1" kern="100" dirty="0">
                <a:solidFill>
                  <a:schemeClr val="bg1"/>
                </a:solidFill>
                <a:latin typeface="Kaiti SC" pitchFamily="2" charset="-122"/>
                <a:ea typeface="Kaiti SC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1800" b="1" kern="100" dirty="0">
                <a:solidFill>
                  <a:schemeClr val="bg1"/>
                </a:solidFill>
                <a:latin typeface="Kaiti SC" pitchFamily="2" charset="-122"/>
                <a:ea typeface="Kaiti SC" pitchFamily="2" charset="-122"/>
                <a:cs typeface="Times New Roman" panose="02020603050405020304" pitchFamily="18" charset="0"/>
              </a:rPr>
              <a:t>卷</a:t>
            </a:r>
            <a:r>
              <a:rPr kumimoji="1" lang="en-US" altLang="zh-CN" sz="1800" b="1" dirty="0">
                <a:solidFill>
                  <a:schemeClr val="bg1"/>
                </a:solidFill>
              </a:rPr>
              <a:t>》</a:t>
            </a:r>
            <a:endParaRPr kumimoji="1" lang="en-US" altLang="zh-CN" sz="1800" b="1" kern="100" dirty="0">
              <a:solidFill>
                <a:schemeClr val="bg1"/>
              </a:solidFill>
              <a:effectLst/>
              <a:latin typeface="Kaiti SC" pitchFamily="2" charset="-122"/>
              <a:ea typeface="Kaiti SC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997529" y="6428361"/>
            <a:ext cx="3656770" cy="369332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图示日占区大略为</a:t>
            </a:r>
            <a:r>
              <a:rPr kumimoji="1" lang="en-US" altLang="zh-CN" sz="1800" dirty="0">
                <a:solidFill>
                  <a:schemeClr val="bg1"/>
                </a:solidFill>
              </a:rPr>
              <a:t>1938</a:t>
            </a:r>
            <a:r>
              <a:rPr kumimoji="1" lang="zh-CN" altLang="en-US" sz="1800" dirty="0">
                <a:solidFill>
                  <a:schemeClr val="bg1"/>
                </a:solidFill>
              </a:rPr>
              <a:t>年</a:t>
            </a:r>
            <a:r>
              <a:rPr kumimoji="1" lang="en-US" altLang="zh-CN" sz="1800" dirty="0">
                <a:solidFill>
                  <a:schemeClr val="bg1"/>
                </a:solidFill>
              </a:rPr>
              <a:t>1</a:t>
            </a:r>
            <a:r>
              <a:rPr kumimoji="1" lang="zh-CN" altLang="en-US" sz="1800" dirty="0">
                <a:solidFill>
                  <a:schemeClr val="bg1"/>
                </a:solidFill>
              </a:rPr>
              <a:t>月情形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cxnSp>
        <p:nvCxnSpPr>
          <p:cNvPr id="46" name="直线连接符 45"/>
          <p:cNvCxnSpPr/>
          <p:nvPr/>
        </p:nvCxnSpPr>
        <p:spPr>
          <a:xfrm flipH="1">
            <a:off x="6104660" y="2818814"/>
            <a:ext cx="475482" cy="651747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线连接符 46"/>
          <p:cNvCxnSpPr/>
          <p:nvPr/>
        </p:nvCxnSpPr>
        <p:spPr>
          <a:xfrm flipH="1">
            <a:off x="6248882" y="2901939"/>
            <a:ext cx="383216" cy="568622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47"/>
          <p:cNvCxnSpPr/>
          <p:nvPr/>
        </p:nvCxnSpPr>
        <p:spPr>
          <a:xfrm flipH="1">
            <a:off x="6433637" y="2955213"/>
            <a:ext cx="299131" cy="424715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/>
          <p:cNvCxnSpPr/>
          <p:nvPr/>
        </p:nvCxnSpPr>
        <p:spPr>
          <a:xfrm flipH="1">
            <a:off x="6590533" y="3005411"/>
            <a:ext cx="250992" cy="330071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49"/>
          <p:cNvCxnSpPr/>
          <p:nvPr/>
        </p:nvCxnSpPr>
        <p:spPr>
          <a:xfrm flipH="1">
            <a:off x="6858000" y="2874526"/>
            <a:ext cx="244906" cy="315482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50"/>
          <p:cNvCxnSpPr/>
          <p:nvPr/>
        </p:nvCxnSpPr>
        <p:spPr>
          <a:xfrm flipH="1">
            <a:off x="6968012" y="2899276"/>
            <a:ext cx="226738" cy="290732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椭圆 52"/>
          <p:cNvSpPr/>
          <p:nvPr/>
        </p:nvSpPr>
        <p:spPr>
          <a:xfrm>
            <a:off x="6444585" y="3455785"/>
            <a:ext cx="281506" cy="269018"/>
          </a:xfrm>
          <a:prstGeom prst="ellipse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4" name="椭圆 53"/>
          <p:cNvSpPr/>
          <p:nvPr/>
        </p:nvSpPr>
        <p:spPr>
          <a:xfrm>
            <a:off x="6497784" y="3509287"/>
            <a:ext cx="170835" cy="163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8" name="文本框 57"/>
          <p:cNvSpPr txBox="1"/>
          <p:nvPr/>
        </p:nvSpPr>
        <p:spPr>
          <a:xfrm>
            <a:off x="6897298" y="2976559"/>
            <a:ext cx="902811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sz="2800" dirty="0"/>
              <a:t>徐州</a:t>
            </a:r>
            <a:endParaRPr lang="zh-CN" altLang="en-US" sz="2800" dirty="0"/>
          </a:p>
        </p:txBody>
      </p:sp>
      <p:sp>
        <p:nvSpPr>
          <p:cNvPr id="52" name="文本框 51"/>
          <p:cNvSpPr txBox="1"/>
          <p:nvPr/>
        </p:nvSpPr>
        <p:spPr>
          <a:xfrm>
            <a:off x="11155477" y="119041"/>
            <a:ext cx="950901" cy="369332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材料</a:t>
            </a:r>
            <a:r>
              <a:rPr kumimoji="1" lang="en-US" altLang="zh-CN" sz="1800" dirty="0">
                <a:solidFill>
                  <a:schemeClr val="bg1"/>
                </a:solidFill>
              </a:rPr>
              <a:t>2-1</a:t>
            </a:r>
            <a:endParaRPr kumimoji="1" lang="en-US" altLang="zh-CN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7193720" cy="6858000"/>
            <a:chOff x="403091" y="544400"/>
            <a:chExt cx="6255145" cy="5754734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03091" y="544400"/>
              <a:ext cx="6255145" cy="5754734"/>
            </a:xfrm>
            <a:prstGeom prst="rect">
              <a:avLst/>
            </a:prstGeom>
            <a:ln w="22225">
              <a:solidFill>
                <a:schemeClr val="accent4">
                  <a:lumMod val="50000"/>
                </a:schemeClr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4013200" y="4365516"/>
              <a:ext cx="504155" cy="406713"/>
            </a:xfrm>
            <a:prstGeom prst="rect">
              <a:avLst/>
            </a:prstGeom>
          </p:spPr>
        </p:pic>
        <p:sp>
          <p:nvSpPr>
            <p:cNvPr id="2" name="任意形状 1"/>
            <p:cNvSpPr/>
            <p:nvPr/>
          </p:nvSpPr>
          <p:spPr>
            <a:xfrm>
              <a:off x="3007360" y="4328160"/>
              <a:ext cx="2011680" cy="670811"/>
            </a:xfrm>
            <a:custGeom>
              <a:avLst/>
              <a:gdLst>
                <a:gd name="connsiteX0" fmla="*/ 2011680 w 2011680"/>
                <a:gd name="connsiteY0" fmla="*/ 0 h 670811"/>
                <a:gd name="connsiteX1" fmla="*/ 1727200 w 2011680"/>
                <a:gd name="connsiteY1" fmla="*/ 203200 h 670811"/>
                <a:gd name="connsiteX2" fmla="*/ 1666240 w 2011680"/>
                <a:gd name="connsiteY2" fmla="*/ 243840 h 670811"/>
                <a:gd name="connsiteX3" fmla="*/ 1544320 w 2011680"/>
                <a:gd name="connsiteY3" fmla="*/ 284480 h 670811"/>
                <a:gd name="connsiteX4" fmla="*/ 1483360 w 2011680"/>
                <a:gd name="connsiteY4" fmla="*/ 325120 h 670811"/>
                <a:gd name="connsiteX5" fmla="*/ 1361440 w 2011680"/>
                <a:gd name="connsiteY5" fmla="*/ 365760 h 670811"/>
                <a:gd name="connsiteX6" fmla="*/ 1300480 w 2011680"/>
                <a:gd name="connsiteY6" fmla="*/ 406400 h 670811"/>
                <a:gd name="connsiteX7" fmla="*/ 1117600 w 2011680"/>
                <a:gd name="connsiteY7" fmla="*/ 467360 h 670811"/>
                <a:gd name="connsiteX8" fmla="*/ 995680 w 2011680"/>
                <a:gd name="connsiteY8" fmla="*/ 508000 h 670811"/>
                <a:gd name="connsiteX9" fmla="*/ 934720 w 2011680"/>
                <a:gd name="connsiteY9" fmla="*/ 528320 h 670811"/>
                <a:gd name="connsiteX10" fmla="*/ 731520 w 2011680"/>
                <a:gd name="connsiteY10" fmla="*/ 548640 h 670811"/>
                <a:gd name="connsiteX11" fmla="*/ 650240 w 2011680"/>
                <a:gd name="connsiteY11" fmla="*/ 568960 h 670811"/>
                <a:gd name="connsiteX12" fmla="*/ 426720 w 2011680"/>
                <a:gd name="connsiteY12" fmla="*/ 629920 h 670811"/>
                <a:gd name="connsiteX13" fmla="*/ 325120 w 2011680"/>
                <a:gd name="connsiteY13" fmla="*/ 650240 h 670811"/>
                <a:gd name="connsiteX14" fmla="*/ 0 w 2011680"/>
                <a:gd name="connsiteY14" fmla="*/ 670560 h 67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11680" h="670811">
                  <a:moveTo>
                    <a:pt x="2011680" y="0"/>
                  </a:moveTo>
                  <a:cubicBezTo>
                    <a:pt x="1810045" y="151226"/>
                    <a:pt x="1905478" y="84348"/>
                    <a:pt x="1727200" y="203200"/>
                  </a:cubicBezTo>
                  <a:cubicBezTo>
                    <a:pt x="1706880" y="216747"/>
                    <a:pt x="1689408" y="236117"/>
                    <a:pt x="1666240" y="243840"/>
                  </a:cubicBezTo>
                  <a:cubicBezTo>
                    <a:pt x="1625600" y="257387"/>
                    <a:pt x="1579964" y="260718"/>
                    <a:pt x="1544320" y="284480"/>
                  </a:cubicBezTo>
                  <a:cubicBezTo>
                    <a:pt x="1524000" y="298027"/>
                    <a:pt x="1505677" y="315201"/>
                    <a:pt x="1483360" y="325120"/>
                  </a:cubicBezTo>
                  <a:cubicBezTo>
                    <a:pt x="1444214" y="342518"/>
                    <a:pt x="1397084" y="341998"/>
                    <a:pt x="1361440" y="365760"/>
                  </a:cubicBezTo>
                  <a:cubicBezTo>
                    <a:pt x="1341120" y="379307"/>
                    <a:pt x="1322797" y="396481"/>
                    <a:pt x="1300480" y="406400"/>
                  </a:cubicBezTo>
                  <a:lnTo>
                    <a:pt x="1117600" y="467360"/>
                  </a:lnTo>
                  <a:lnTo>
                    <a:pt x="995680" y="508000"/>
                  </a:lnTo>
                  <a:cubicBezTo>
                    <a:pt x="975360" y="514773"/>
                    <a:pt x="956033" y="526189"/>
                    <a:pt x="934720" y="528320"/>
                  </a:cubicBezTo>
                  <a:lnTo>
                    <a:pt x="731520" y="548640"/>
                  </a:lnTo>
                  <a:cubicBezTo>
                    <a:pt x="704427" y="555413"/>
                    <a:pt x="677093" y="561288"/>
                    <a:pt x="650240" y="568960"/>
                  </a:cubicBezTo>
                  <a:cubicBezTo>
                    <a:pt x="514000" y="607886"/>
                    <a:pt x="668189" y="581626"/>
                    <a:pt x="426720" y="629920"/>
                  </a:cubicBezTo>
                  <a:cubicBezTo>
                    <a:pt x="392853" y="636693"/>
                    <a:pt x="359354" y="645675"/>
                    <a:pt x="325120" y="650240"/>
                  </a:cubicBezTo>
                  <a:cubicBezTo>
                    <a:pt x="142391" y="674604"/>
                    <a:pt x="153627" y="670560"/>
                    <a:pt x="0" y="670560"/>
                  </a:cubicBezTo>
                </a:path>
              </a:pathLst>
            </a:custGeom>
            <a:noFill/>
            <a:ln w="31750" cmpd="dbl">
              <a:solidFill>
                <a:schemeClr val="tx1">
                  <a:alpha val="9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43" name="图形 4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823280" flipV="1">
            <a:off x="4080144" y="5509421"/>
            <a:ext cx="1250524" cy="1250524"/>
          </a:xfrm>
          <a:prstGeom prst="rect">
            <a:avLst/>
          </a:prstGeom>
        </p:spPr>
      </p:pic>
      <p:pic>
        <p:nvPicPr>
          <p:cNvPr id="44" name="图形 4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437013" flipV="1">
            <a:off x="4771845" y="671949"/>
            <a:ext cx="1250524" cy="1250524"/>
          </a:xfrm>
          <a:prstGeom prst="rect">
            <a:avLst/>
          </a:prstGeom>
        </p:spPr>
      </p:pic>
      <p:pic>
        <p:nvPicPr>
          <p:cNvPr id="48" name="图形 4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450467">
            <a:off x="2747130" y="451365"/>
            <a:ext cx="1325639" cy="1325639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7405794" y="0"/>
            <a:ext cx="47862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93720" y="0"/>
            <a:ext cx="212074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8872774" y="2502877"/>
            <a:ext cx="1852246" cy="1852246"/>
          </a:xfrm>
          <a:prstGeom prst="ellipse">
            <a:avLst/>
          </a:prstGeom>
          <a:solidFill>
            <a:srgbClr val="C0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617868" y="231917"/>
            <a:ext cx="4416594" cy="5932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兵分三路</a:t>
            </a:r>
            <a:endParaRPr kumimoji="1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会师台儿庄</a:t>
            </a:r>
            <a:endParaRPr kumimoji="1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合击徐州</a:t>
            </a:r>
            <a:endParaRPr kumimoji="1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22551" y="3250987"/>
            <a:ext cx="532069" cy="516361"/>
            <a:chOff x="2392233" y="3839566"/>
            <a:chExt cx="532069" cy="516361"/>
          </a:xfrm>
        </p:grpSpPr>
        <p:sp>
          <p:nvSpPr>
            <p:cNvPr id="27" name="椭圆 26"/>
            <p:cNvSpPr/>
            <p:nvPr/>
          </p:nvSpPr>
          <p:spPr>
            <a:xfrm>
              <a:off x="2526250" y="3984681"/>
              <a:ext cx="281506" cy="269018"/>
            </a:xfrm>
            <a:prstGeom prst="ellipse">
              <a:avLst/>
            </a:prstGeom>
            <a:solidFill>
              <a:schemeClr val="accent5">
                <a:lumMod val="75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569413" y="4025930"/>
              <a:ext cx="195177" cy="1865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392233" y="3839566"/>
              <a:ext cx="532069" cy="516361"/>
            </a:xfrm>
            <a:prstGeom prst="ellipse">
              <a:avLst/>
            </a:prstGeom>
            <a:solidFill>
              <a:srgbClr val="C00000">
                <a:alpha val="2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3" name="直线连接符 32"/>
            <p:cNvCxnSpPr>
              <a:stCxn id="31" idx="7"/>
              <a:endCxn id="31" idx="3"/>
            </p:cNvCxnSpPr>
            <p:nvPr/>
          </p:nvCxnSpPr>
          <p:spPr>
            <a:xfrm flipH="1">
              <a:off x="2470152" y="3915185"/>
              <a:ext cx="376230" cy="365123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线连接符 33"/>
            <p:cNvCxnSpPr>
              <a:stCxn id="31" idx="1"/>
              <a:endCxn id="31" idx="5"/>
            </p:cNvCxnSpPr>
            <p:nvPr/>
          </p:nvCxnSpPr>
          <p:spPr>
            <a:xfrm>
              <a:off x="2470152" y="3915185"/>
              <a:ext cx="376230" cy="365123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36" y="1114184"/>
            <a:ext cx="2184400" cy="2857500"/>
          </a:xfrm>
          <a:prstGeom prst="rect">
            <a:avLst/>
          </a:prstGeom>
          <a:ln w="34925">
            <a:solidFill>
              <a:schemeClr val="accent1">
                <a:lumMod val="50000"/>
              </a:schemeClr>
            </a:solidFill>
          </a:ln>
        </p:spPr>
      </p:pic>
      <p:sp>
        <p:nvSpPr>
          <p:cNvPr id="21" name="文本框 20"/>
          <p:cNvSpPr txBox="1"/>
          <p:nvPr/>
        </p:nvSpPr>
        <p:spPr>
          <a:xfrm>
            <a:off x="299062" y="4093663"/>
            <a:ext cx="2249334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第五战区司令长官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李宗仁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885765" y="2912639"/>
            <a:ext cx="532069" cy="516361"/>
            <a:chOff x="2392233" y="3839566"/>
            <a:chExt cx="532069" cy="516361"/>
          </a:xfrm>
        </p:grpSpPr>
        <p:sp>
          <p:nvSpPr>
            <p:cNvPr id="23" name="椭圆 22"/>
            <p:cNvSpPr/>
            <p:nvPr/>
          </p:nvSpPr>
          <p:spPr>
            <a:xfrm>
              <a:off x="2526250" y="3984681"/>
              <a:ext cx="281506" cy="269018"/>
            </a:xfrm>
            <a:prstGeom prst="ellipse">
              <a:avLst/>
            </a:prstGeom>
            <a:solidFill>
              <a:schemeClr val="accent5">
                <a:lumMod val="75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569413" y="4025930"/>
              <a:ext cx="195177" cy="1865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392233" y="3839566"/>
              <a:ext cx="532069" cy="516361"/>
            </a:xfrm>
            <a:prstGeom prst="ellipse">
              <a:avLst/>
            </a:prstGeom>
            <a:solidFill>
              <a:srgbClr val="C00000">
                <a:alpha val="2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26" name="直线连接符 25"/>
            <p:cNvCxnSpPr>
              <a:stCxn id="25" idx="7"/>
              <a:endCxn id="25" idx="3"/>
            </p:cNvCxnSpPr>
            <p:nvPr/>
          </p:nvCxnSpPr>
          <p:spPr>
            <a:xfrm flipH="1">
              <a:off x="2470152" y="3915185"/>
              <a:ext cx="376230" cy="365123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连接符 28"/>
            <p:cNvCxnSpPr>
              <a:stCxn id="25" idx="1"/>
              <a:endCxn id="25" idx="5"/>
            </p:cNvCxnSpPr>
            <p:nvPr/>
          </p:nvCxnSpPr>
          <p:spPr>
            <a:xfrm>
              <a:off x="2470152" y="3915185"/>
              <a:ext cx="376230" cy="365123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0" y="5657850"/>
            <a:ext cx="2686050" cy="120015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573763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charset="-122"/>
                <a:ea typeface="微软雅黑" charset="-122"/>
              </a:rPr>
              <a:t>中国军队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charset="-122"/>
              <a:ea typeface="微软雅黑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0" y="627073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40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charset="-122"/>
                <a:ea typeface="微软雅黑" charset="-122"/>
              </a:rPr>
              <a:t>日本军队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charset="-122"/>
              <a:ea typeface="微软雅黑" charset="-122"/>
            </a:endParaRPr>
          </a:p>
        </p:txBody>
      </p:sp>
      <p:pic>
        <p:nvPicPr>
          <p:cNvPr id="32" name="图形 31"/>
          <p:cNvPicPr>
            <a:picLocks noChangeAspect="1"/>
          </p:cNvPicPr>
          <p:nvPr/>
        </p:nvPicPr>
        <p:blipFill>
          <a:blip r:embed="rId3" cstate="screen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344303" flipV="1">
            <a:off x="1595598" y="6152789"/>
            <a:ext cx="677789" cy="677789"/>
          </a:xfrm>
          <a:prstGeom prst="rect">
            <a:avLst/>
          </a:prstGeom>
        </p:spPr>
      </p:pic>
      <p:pic>
        <p:nvPicPr>
          <p:cNvPr id="36" name="图形 35"/>
          <p:cNvPicPr>
            <a:picLocks noChangeAspect="1"/>
          </p:cNvPicPr>
          <p:nvPr/>
        </p:nvPicPr>
        <p:blipFill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44303" flipV="1">
            <a:off x="1595599" y="5663469"/>
            <a:ext cx="677789" cy="677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7193720" y="0"/>
            <a:ext cx="212074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2266121" y="-1192696"/>
            <a:ext cx="10396330" cy="9243391"/>
            <a:chOff x="403091" y="544400"/>
            <a:chExt cx="6255145" cy="5754734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03091" y="544400"/>
              <a:ext cx="6255145" cy="575473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25400">
              <a:solidFill>
                <a:schemeClr val="accent2">
                  <a:lumMod val="50000"/>
                </a:schemeClr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4013200" y="4365516"/>
              <a:ext cx="504155" cy="40671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25400">
              <a:noFill/>
            </a:ln>
          </p:spPr>
        </p:pic>
        <p:sp>
          <p:nvSpPr>
            <p:cNvPr id="2" name="任意形状 1"/>
            <p:cNvSpPr/>
            <p:nvPr/>
          </p:nvSpPr>
          <p:spPr>
            <a:xfrm>
              <a:off x="3007360" y="4328160"/>
              <a:ext cx="2011680" cy="670811"/>
            </a:xfrm>
            <a:custGeom>
              <a:avLst/>
              <a:gdLst>
                <a:gd name="connsiteX0" fmla="*/ 2011680 w 2011680"/>
                <a:gd name="connsiteY0" fmla="*/ 0 h 670811"/>
                <a:gd name="connsiteX1" fmla="*/ 1727200 w 2011680"/>
                <a:gd name="connsiteY1" fmla="*/ 203200 h 670811"/>
                <a:gd name="connsiteX2" fmla="*/ 1666240 w 2011680"/>
                <a:gd name="connsiteY2" fmla="*/ 243840 h 670811"/>
                <a:gd name="connsiteX3" fmla="*/ 1544320 w 2011680"/>
                <a:gd name="connsiteY3" fmla="*/ 284480 h 670811"/>
                <a:gd name="connsiteX4" fmla="*/ 1483360 w 2011680"/>
                <a:gd name="connsiteY4" fmla="*/ 325120 h 670811"/>
                <a:gd name="connsiteX5" fmla="*/ 1361440 w 2011680"/>
                <a:gd name="connsiteY5" fmla="*/ 365760 h 670811"/>
                <a:gd name="connsiteX6" fmla="*/ 1300480 w 2011680"/>
                <a:gd name="connsiteY6" fmla="*/ 406400 h 670811"/>
                <a:gd name="connsiteX7" fmla="*/ 1117600 w 2011680"/>
                <a:gd name="connsiteY7" fmla="*/ 467360 h 670811"/>
                <a:gd name="connsiteX8" fmla="*/ 995680 w 2011680"/>
                <a:gd name="connsiteY8" fmla="*/ 508000 h 670811"/>
                <a:gd name="connsiteX9" fmla="*/ 934720 w 2011680"/>
                <a:gd name="connsiteY9" fmla="*/ 528320 h 670811"/>
                <a:gd name="connsiteX10" fmla="*/ 731520 w 2011680"/>
                <a:gd name="connsiteY10" fmla="*/ 548640 h 670811"/>
                <a:gd name="connsiteX11" fmla="*/ 650240 w 2011680"/>
                <a:gd name="connsiteY11" fmla="*/ 568960 h 670811"/>
                <a:gd name="connsiteX12" fmla="*/ 426720 w 2011680"/>
                <a:gd name="connsiteY12" fmla="*/ 629920 h 670811"/>
                <a:gd name="connsiteX13" fmla="*/ 325120 w 2011680"/>
                <a:gd name="connsiteY13" fmla="*/ 650240 h 670811"/>
                <a:gd name="connsiteX14" fmla="*/ 0 w 2011680"/>
                <a:gd name="connsiteY14" fmla="*/ 670560 h 67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11680" h="670811">
                  <a:moveTo>
                    <a:pt x="2011680" y="0"/>
                  </a:moveTo>
                  <a:cubicBezTo>
                    <a:pt x="1810045" y="151226"/>
                    <a:pt x="1905478" y="84348"/>
                    <a:pt x="1727200" y="203200"/>
                  </a:cubicBezTo>
                  <a:cubicBezTo>
                    <a:pt x="1706880" y="216747"/>
                    <a:pt x="1689408" y="236117"/>
                    <a:pt x="1666240" y="243840"/>
                  </a:cubicBezTo>
                  <a:cubicBezTo>
                    <a:pt x="1625600" y="257387"/>
                    <a:pt x="1579964" y="260718"/>
                    <a:pt x="1544320" y="284480"/>
                  </a:cubicBezTo>
                  <a:cubicBezTo>
                    <a:pt x="1524000" y="298027"/>
                    <a:pt x="1505677" y="315201"/>
                    <a:pt x="1483360" y="325120"/>
                  </a:cubicBezTo>
                  <a:cubicBezTo>
                    <a:pt x="1444214" y="342518"/>
                    <a:pt x="1397084" y="341998"/>
                    <a:pt x="1361440" y="365760"/>
                  </a:cubicBezTo>
                  <a:cubicBezTo>
                    <a:pt x="1341120" y="379307"/>
                    <a:pt x="1322797" y="396481"/>
                    <a:pt x="1300480" y="406400"/>
                  </a:cubicBezTo>
                  <a:lnTo>
                    <a:pt x="1117600" y="467360"/>
                  </a:lnTo>
                  <a:lnTo>
                    <a:pt x="995680" y="508000"/>
                  </a:lnTo>
                  <a:cubicBezTo>
                    <a:pt x="975360" y="514773"/>
                    <a:pt x="956033" y="526189"/>
                    <a:pt x="934720" y="528320"/>
                  </a:cubicBezTo>
                  <a:lnTo>
                    <a:pt x="731520" y="548640"/>
                  </a:lnTo>
                  <a:cubicBezTo>
                    <a:pt x="704427" y="555413"/>
                    <a:pt x="677093" y="561288"/>
                    <a:pt x="650240" y="568960"/>
                  </a:cubicBezTo>
                  <a:cubicBezTo>
                    <a:pt x="514000" y="607886"/>
                    <a:pt x="668189" y="581626"/>
                    <a:pt x="426720" y="629920"/>
                  </a:cubicBezTo>
                  <a:cubicBezTo>
                    <a:pt x="392853" y="636693"/>
                    <a:pt x="359354" y="645675"/>
                    <a:pt x="325120" y="650240"/>
                  </a:cubicBezTo>
                  <a:cubicBezTo>
                    <a:pt x="142391" y="674604"/>
                    <a:pt x="153627" y="670560"/>
                    <a:pt x="0" y="670560"/>
                  </a:cubicBezTo>
                </a:path>
              </a:pathLst>
            </a:custGeom>
            <a:noFill/>
            <a:ln w="31750" cmpd="dbl">
              <a:solidFill>
                <a:schemeClr val="tx1">
                  <a:alpha val="9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2578623" y="3393172"/>
            <a:ext cx="368786" cy="3439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 rot="1172931">
            <a:off x="2409594" y="3235531"/>
            <a:ext cx="706842" cy="65921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 rot="681455">
            <a:off x="3579432" y="2947148"/>
            <a:ext cx="309217" cy="288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 rot="795854">
            <a:off x="3622769" y="2987565"/>
            <a:ext cx="222541" cy="2075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709503" y="1921993"/>
            <a:ext cx="222541" cy="20754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415521" y="2087259"/>
            <a:ext cx="222541" cy="20754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弧 11"/>
          <p:cNvSpPr/>
          <p:nvPr/>
        </p:nvSpPr>
        <p:spPr>
          <a:xfrm rot="18469071">
            <a:off x="1727475" y="1396012"/>
            <a:ext cx="2370101" cy="2891459"/>
          </a:xfrm>
          <a:prstGeom prst="arc">
            <a:avLst/>
          </a:prstGeom>
          <a:ln w="73025" cmpd="thickThin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弧 18"/>
          <p:cNvSpPr/>
          <p:nvPr/>
        </p:nvSpPr>
        <p:spPr>
          <a:xfrm rot="19703829">
            <a:off x="3443358" y="1768235"/>
            <a:ext cx="2541321" cy="2696648"/>
          </a:xfrm>
          <a:prstGeom prst="arc">
            <a:avLst>
              <a:gd name="adj1" fmla="val 16200000"/>
              <a:gd name="adj2" fmla="val 20362530"/>
            </a:avLst>
          </a:prstGeom>
          <a:ln w="73025" cmpd="thickThin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弧 19"/>
          <p:cNvSpPr/>
          <p:nvPr/>
        </p:nvSpPr>
        <p:spPr>
          <a:xfrm rot="5400000">
            <a:off x="2015248" y="3346012"/>
            <a:ext cx="2370101" cy="2891459"/>
          </a:xfrm>
          <a:prstGeom prst="arc">
            <a:avLst>
              <a:gd name="adj1" fmla="val 18408927"/>
              <a:gd name="adj2" fmla="val 1835914"/>
            </a:avLst>
          </a:prstGeom>
          <a:ln w="73025" cmpd="thickThin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8" name="直线连接符 17"/>
          <p:cNvCxnSpPr>
            <a:stCxn id="11" idx="7"/>
            <a:endCxn id="14" idx="3"/>
          </p:cNvCxnSpPr>
          <p:nvPr/>
        </p:nvCxnSpPr>
        <p:spPr>
          <a:xfrm flipV="1">
            <a:off x="3082138" y="3171222"/>
            <a:ext cx="523190" cy="252271"/>
          </a:xfrm>
          <a:prstGeom prst="line">
            <a:avLst/>
          </a:prstGeom>
          <a:ln w="25400">
            <a:solidFill>
              <a:srgbClr val="0070C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/>
          <p:cNvCxnSpPr>
            <a:stCxn id="16" idx="5"/>
            <a:endCxn id="14" idx="1"/>
          </p:cNvCxnSpPr>
          <p:nvPr/>
        </p:nvCxnSpPr>
        <p:spPr>
          <a:xfrm>
            <a:off x="2899453" y="2099145"/>
            <a:ext cx="748933" cy="872153"/>
          </a:xfrm>
          <a:prstGeom prst="line">
            <a:avLst/>
          </a:prstGeom>
          <a:ln w="15875">
            <a:solidFill>
              <a:srgbClr val="0070C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>
            <a:stCxn id="17" idx="3"/>
            <a:endCxn id="14" idx="7"/>
          </p:cNvCxnSpPr>
          <p:nvPr/>
        </p:nvCxnSpPr>
        <p:spPr>
          <a:xfrm flipH="1">
            <a:off x="3862754" y="2264412"/>
            <a:ext cx="585358" cy="747045"/>
          </a:xfrm>
          <a:prstGeom prst="line">
            <a:avLst/>
          </a:prstGeom>
          <a:ln w="15875">
            <a:solidFill>
              <a:srgbClr val="0070C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连接符 31"/>
          <p:cNvCxnSpPr>
            <a:endCxn id="14" idx="4"/>
          </p:cNvCxnSpPr>
          <p:nvPr/>
        </p:nvCxnSpPr>
        <p:spPr>
          <a:xfrm flipV="1">
            <a:off x="3422267" y="3232708"/>
            <a:ext cx="281326" cy="2641940"/>
          </a:xfrm>
          <a:prstGeom prst="line">
            <a:avLst/>
          </a:prstGeom>
          <a:ln w="15875">
            <a:solidFill>
              <a:srgbClr val="0070C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形 4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823280" flipV="1">
            <a:off x="3630484" y="6233045"/>
            <a:ext cx="1807251" cy="1685489"/>
          </a:xfrm>
          <a:prstGeom prst="rect">
            <a:avLst/>
          </a:prstGeom>
        </p:spPr>
      </p:pic>
      <p:pic>
        <p:nvPicPr>
          <p:cNvPr id="44" name="图形 4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437013" flipV="1">
            <a:off x="4691008" y="-347907"/>
            <a:ext cx="1685489" cy="1807251"/>
          </a:xfrm>
          <a:prstGeom prst="rect">
            <a:avLst/>
          </a:prstGeom>
        </p:spPr>
      </p:pic>
      <p:pic>
        <p:nvPicPr>
          <p:cNvPr id="48" name="图形 4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450467">
            <a:off x="1704018" y="-584334"/>
            <a:ext cx="1915807" cy="1786731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947167" y="536543"/>
            <a:ext cx="1213793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第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10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师团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539022" y="1218201"/>
            <a:ext cx="1083950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 sz="2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第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师团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796107" y="2308824"/>
            <a:ext cx="880370" cy="36933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第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40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军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762508" y="1967922"/>
            <a:ext cx="880370" cy="36933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第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59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军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 rot="1138942">
            <a:off x="2562565" y="5920917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矩形 49"/>
          <p:cNvSpPr/>
          <p:nvPr/>
        </p:nvSpPr>
        <p:spPr>
          <a:xfrm rot="378720">
            <a:off x="2808980" y="5968974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055394" y="6017030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矩形 54"/>
          <p:cNvSpPr/>
          <p:nvPr/>
        </p:nvSpPr>
        <p:spPr>
          <a:xfrm rot="21161776">
            <a:off x="3288642" y="6010399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 rot="20464593">
            <a:off x="3547781" y="5968972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 rot="20464593">
            <a:off x="3793711" y="5893532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 rot="19882981">
            <a:off x="4003611" y="5790459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矩形 58"/>
          <p:cNvSpPr/>
          <p:nvPr/>
        </p:nvSpPr>
        <p:spPr>
          <a:xfrm rot="19061491">
            <a:off x="4224190" y="5653059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 59"/>
          <p:cNvSpPr/>
          <p:nvPr/>
        </p:nvSpPr>
        <p:spPr>
          <a:xfrm rot="20024890">
            <a:off x="3925643" y="1628084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矩形 61"/>
          <p:cNvSpPr/>
          <p:nvPr/>
        </p:nvSpPr>
        <p:spPr>
          <a:xfrm rot="20967408">
            <a:off x="4198216" y="1568152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矩形 62"/>
          <p:cNvSpPr/>
          <p:nvPr/>
        </p:nvSpPr>
        <p:spPr>
          <a:xfrm rot="21422402">
            <a:off x="4462764" y="1528942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矩形 63"/>
          <p:cNvSpPr/>
          <p:nvPr/>
        </p:nvSpPr>
        <p:spPr>
          <a:xfrm rot="457592">
            <a:off x="4749594" y="1549238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矩形 64"/>
          <p:cNvSpPr/>
          <p:nvPr/>
        </p:nvSpPr>
        <p:spPr>
          <a:xfrm rot="1116197">
            <a:off x="4975880" y="1592349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矩形 65"/>
          <p:cNvSpPr/>
          <p:nvPr/>
        </p:nvSpPr>
        <p:spPr>
          <a:xfrm rot="1730921">
            <a:off x="5233039" y="1712557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矩形 67"/>
          <p:cNvSpPr/>
          <p:nvPr/>
        </p:nvSpPr>
        <p:spPr>
          <a:xfrm rot="2537391">
            <a:off x="5457752" y="1843228"/>
            <a:ext cx="144469" cy="2555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413047" y="3321314"/>
            <a:ext cx="1225015" cy="36933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第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集团军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314869" y="2464536"/>
            <a:ext cx="1111202" cy="36933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第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20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军团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386261" y="5319092"/>
            <a:ext cx="88036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第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51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军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244118" y="4829317"/>
            <a:ext cx="88036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第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59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军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897344" y="2224779"/>
            <a:ext cx="2352654" cy="2368533"/>
            <a:chOff x="8897344" y="2224779"/>
            <a:chExt cx="2352654" cy="2368533"/>
          </a:xfrm>
        </p:grpSpPr>
        <p:sp>
          <p:nvSpPr>
            <p:cNvPr id="72" name="椭圆 71"/>
            <p:cNvSpPr/>
            <p:nvPr/>
          </p:nvSpPr>
          <p:spPr>
            <a:xfrm>
              <a:off x="9490182" y="2828339"/>
              <a:ext cx="1162376" cy="1158907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三角形 10"/>
            <p:cNvSpPr/>
            <p:nvPr/>
          </p:nvSpPr>
          <p:spPr>
            <a:xfrm>
              <a:off x="9926656" y="2224779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三角形 10"/>
            <p:cNvSpPr/>
            <p:nvPr/>
          </p:nvSpPr>
          <p:spPr>
            <a:xfrm rot="1798198">
              <a:off x="10385669" y="2338262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三角形 10"/>
            <p:cNvSpPr/>
            <p:nvPr/>
          </p:nvSpPr>
          <p:spPr>
            <a:xfrm rot="3551361">
              <a:off x="10718846" y="2682526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三角形 10"/>
            <p:cNvSpPr/>
            <p:nvPr/>
          </p:nvSpPr>
          <p:spPr>
            <a:xfrm rot="5400000">
              <a:off x="10839094" y="3132267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三角形 10"/>
            <p:cNvSpPr/>
            <p:nvPr/>
          </p:nvSpPr>
          <p:spPr>
            <a:xfrm rot="7211456">
              <a:off x="10726873" y="3589621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三角形 10"/>
            <p:cNvSpPr/>
            <p:nvPr/>
          </p:nvSpPr>
          <p:spPr>
            <a:xfrm rot="8985276">
              <a:off x="10386452" y="3933184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三角形 10"/>
            <p:cNvSpPr/>
            <p:nvPr/>
          </p:nvSpPr>
          <p:spPr>
            <a:xfrm rot="10800000">
              <a:off x="9932796" y="4053252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三角形 10"/>
            <p:cNvSpPr/>
            <p:nvPr/>
          </p:nvSpPr>
          <p:spPr>
            <a:xfrm rot="12662557">
              <a:off x="9481840" y="3921871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三角形 10"/>
            <p:cNvSpPr/>
            <p:nvPr/>
          </p:nvSpPr>
          <p:spPr>
            <a:xfrm rot="14464920">
              <a:off x="9147613" y="3589621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三角形 10"/>
            <p:cNvSpPr/>
            <p:nvPr/>
          </p:nvSpPr>
          <p:spPr>
            <a:xfrm rot="16200000">
              <a:off x="9026500" y="3132267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三角形 10"/>
            <p:cNvSpPr/>
            <p:nvPr/>
          </p:nvSpPr>
          <p:spPr>
            <a:xfrm rot="18038486">
              <a:off x="9142013" y="2678102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三角形 10"/>
            <p:cNvSpPr/>
            <p:nvPr/>
          </p:nvSpPr>
          <p:spPr>
            <a:xfrm rot="19788823">
              <a:off x="9481674" y="2346989"/>
              <a:ext cx="281747" cy="540060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408865" y="29604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DaBiaoSong-B06S" pitchFamily="66" charset="-122"/>
                <a:ea typeface="FZDaBiaoSong-B06S" pitchFamily="66" charset="-122"/>
                <a:cs typeface="+mn-cs"/>
              </a:rPr>
              <a:t>李宗仁计划：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DaBiaoSong-B06S" pitchFamily="66" charset="-122"/>
              <a:ea typeface="FZDaBiaoSong-B06S" pitchFamily="66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29353" y="1151260"/>
            <a:ext cx="3716788" cy="317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+mn-cs"/>
              </a:rPr>
              <a:t>      调孙连仲第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+mn-cs"/>
              </a:rPr>
              <a:t>2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+mn-cs"/>
              </a:rPr>
              <a:t>集团军与汤恩伯第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+mn-cs"/>
              </a:rPr>
              <a:t>20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+mn-cs"/>
              </a:rPr>
              <a:t>军团在台儿庄设伏，围歼冒进的日军。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BeiWeiKaiShu-S19S" pitchFamily="66" charset="-122"/>
              <a:ea typeface="FZBeiWeiKaiShu-S19S" pitchFamily="66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+mn-cs"/>
              </a:rPr>
              <a:t>——《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+mn-cs"/>
              </a:rPr>
              <a:t>抗战中的蒋介石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+mn-cs"/>
              </a:rPr>
              <a:t>》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BeiWeiKaiShu-S19S" pitchFamily="66" charset="-122"/>
              <a:ea typeface="FZBeiWeiKaiShu-S19S" pitchFamily="66" charset="-122"/>
              <a:cs typeface="+mn-cs"/>
            </a:endParaRPr>
          </a:p>
        </p:txBody>
      </p:sp>
      <p:cxnSp>
        <p:nvCxnSpPr>
          <p:cNvPr id="23" name="直线连接符 22"/>
          <p:cNvCxnSpPr/>
          <p:nvPr/>
        </p:nvCxnSpPr>
        <p:spPr>
          <a:xfrm>
            <a:off x="8408865" y="910339"/>
            <a:ext cx="28026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/>
          <p:cNvGrpSpPr/>
          <p:nvPr/>
        </p:nvGrpSpPr>
        <p:grpSpPr>
          <a:xfrm>
            <a:off x="2849432" y="5356136"/>
            <a:ext cx="1148445" cy="1114540"/>
            <a:chOff x="6105055" y="7381452"/>
            <a:chExt cx="1998235" cy="1939242"/>
          </a:xfrm>
        </p:grpSpPr>
        <p:sp>
          <p:nvSpPr>
            <p:cNvPr id="70" name="椭圆 69"/>
            <p:cNvSpPr/>
            <p:nvPr/>
          </p:nvSpPr>
          <p:spPr>
            <a:xfrm>
              <a:off x="6105055" y="7381452"/>
              <a:ext cx="1998235" cy="1939242"/>
            </a:xfrm>
            <a:prstGeom prst="ellipse">
              <a:avLst/>
            </a:prstGeom>
            <a:solidFill>
              <a:srgbClr val="FFC000">
                <a:alpha val="2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71" name="直线连接符 70"/>
            <p:cNvCxnSpPr>
              <a:stCxn id="70" idx="7"/>
              <a:endCxn id="70" idx="3"/>
            </p:cNvCxnSpPr>
            <p:nvPr/>
          </p:nvCxnSpPr>
          <p:spPr>
            <a:xfrm flipH="1">
              <a:off x="6397687" y="7665446"/>
              <a:ext cx="1412967" cy="1371254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线连接符 84"/>
            <p:cNvCxnSpPr>
              <a:stCxn id="70" idx="1"/>
              <a:endCxn id="70" idx="5"/>
            </p:cNvCxnSpPr>
            <p:nvPr/>
          </p:nvCxnSpPr>
          <p:spPr>
            <a:xfrm>
              <a:off x="6397687" y="7665446"/>
              <a:ext cx="1412967" cy="1371254"/>
            </a:xfrm>
            <a:prstGeom prst="line">
              <a:avLst/>
            </a:prstGeom>
            <a:ln w="698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/>
          <p:cNvGrpSpPr/>
          <p:nvPr/>
        </p:nvGrpSpPr>
        <p:grpSpPr>
          <a:xfrm>
            <a:off x="4201539" y="1213101"/>
            <a:ext cx="1148445" cy="1114540"/>
            <a:chOff x="6105055" y="7381452"/>
            <a:chExt cx="1998235" cy="1939242"/>
          </a:xfrm>
        </p:grpSpPr>
        <p:sp>
          <p:nvSpPr>
            <p:cNvPr id="87" name="椭圆 86"/>
            <p:cNvSpPr/>
            <p:nvPr/>
          </p:nvSpPr>
          <p:spPr>
            <a:xfrm>
              <a:off x="6105055" y="7381452"/>
              <a:ext cx="1998235" cy="1939242"/>
            </a:xfrm>
            <a:prstGeom prst="ellipse">
              <a:avLst/>
            </a:prstGeom>
            <a:solidFill>
              <a:srgbClr val="FFC000">
                <a:alpha val="2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88" name="直线连接符 87"/>
            <p:cNvCxnSpPr>
              <a:stCxn id="87" idx="7"/>
              <a:endCxn id="87" idx="3"/>
            </p:cNvCxnSpPr>
            <p:nvPr/>
          </p:nvCxnSpPr>
          <p:spPr>
            <a:xfrm flipH="1">
              <a:off x="6397687" y="7665446"/>
              <a:ext cx="1412967" cy="1371254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线连接符 88"/>
            <p:cNvCxnSpPr>
              <a:stCxn id="87" idx="1"/>
              <a:endCxn id="87" idx="5"/>
            </p:cNvCxnSpPr>
            <p:nvPr/>
          </p:nvCxnSpPr>
          <p:spPr>
            <a:xfrm>
              <a:off x="6397687" y="7665446"/>
              <a:ext cx="1412967" cy="1371254"/>
            </a:xfrm>
            <a:prstGeom prst="line">
              <a:avLst/>
            </a:prstGeom>
            <a:ln w="698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矩形 89"/>
          <p:cNvSpPr/>
          <p:nvPr/>
        </p:nvSpPr>
        <p:spPr>
          <a:xfrm>
            <a:off x="0" y="5657850"/>
            <a:ext cx="2300236" cy="120015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0" y="573763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prstClr val="white"/>
                </a:solidFill>
                <a:latin typeface="微软雅黑" charset="-122"/>
                <a:ea typeface="微软雅黑" charset="-122"/>
              </a:rPr>
              <a:t>中国军队</a:t>
            </a:r>
            <a:endParaRPr kumimoji="1" lang="zh-CN" altLang="en-US" sz="2400" dirty="0">
              <a:solidFill>
                <a:prstClr val="white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0" y="627073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40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defRPr>
            </a:lvl1pPr>
          </a:lstStyle>
          <a:p>
            <a:pPr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charset="-122"/>
                <a:ea typeface="微软雅黑" charset="-122"/>
              </a:rPr>
              <a:t>日本军队</a:t>
            </a:r>
            <a:endParaRPr lang="zh-CN" altLang="en-US" dirty="0">
              <a:solidFill>
                <a:prstClr val="white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93" name="图形 92"/>
          <p:cNvPicPr>
            <a:picLocks noChangeAspect="1"/>
          </p:cNvPicPr>
          <p:nvPr/>
        </p:nvPicPr>
        <p:blipFill>
          <a:blip r:embed="rId3" cstate="screen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344303" flipV="1">
            <a:off x="1384578" y="6152789"/>
            <a:ext cx="677789" cy="677789"/>
          </a:xfrm>
          <a:prstGeom prst="rect">
            <a:avLst/>
          </a:prstGeom>
        </p:spPr>
      </p:pic>
      <p:pic>
        <p:nvPicPr>
          <p:cNvPr id="94" name="图形 93"/>
          <p:cNvPicPr>
            <a:picLocks noChangeAspect="1"/>
          </p:cNvPicPr>
          <p:nvPr/>
        </p:nvPicPr>
        <p:blipFill>
          <a:blip r:embed="rId5" cstate="screen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344303" flipV="1">
            <a:off x="1384579" y="5663469"/>
            <a:ext cx="677789" cy="677789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8212578" y="1045942"/>
            <a:ext cx="950901" cy="369332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材料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2-2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  <p:bldP spid="61" grpId="0" bldLvl="0" animBg="1"/>
      <p:bldP spid="6" grpId="0"/>
      <p:bldP spid="13" grpId="0"/>
      <p:bldP spid="9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5060" name="文本框 8200"/>
          <p:cNvSpPr txBox="1"/>
          <p:nvPr/>
        </p:nvSpPr>
        <p:spPr>
          <a:xfrm>
            <a:off x="5532438" y="2914650"/>
            <a:ext cx="1211262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en-US" altLang="zh-CN" b="1">
                <a:latin typeface="Calibri" panose="020F0502020204030204" charset="0"/>
                <a:ea typeface="宋体" panose="02010600030101010101" pitchFamily="2" charset="-122"/>
              </a:rPr>
              <a:t>Click to add Text</a:t>
            </a:r>
            <a:endParaRPr lang="en-US" altLang="zh-CN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" name="组合 15"/>
          <p:cNvGrpSpPr/>
          <p:nvPr/>
        </p:nvGrpSpPr>
        <p:grpSpPr>
          <a:xfrm>
            <a:off x="479561" y="832168"/>
            <a:ext cx="1633737" cy="2938780"/>
            <a:chOff x="13500" y="1347"/>
            <a:chExt cx="3431" cy="4628"/>
          </a:xfrm>
        </p:grpSpPr>
        <p:pic>
          <p:nvPicPr>
            <p:cNvPr id="6" name="图片 5" descr="QQ图片20171020125102"/>
            <p:cNvPicPr>
              <a:picLocks noChangeAspect="1"/>
            </p:cNvPicPr>
            <p:nvPr/>
          </p:nvPicPr>
          <p:blipFill>
            <a:blip r:embed="rId1" cstate="print"/>
            <a:srcRect t="6066"/>
            <a:stretch>
              <a:fillRect/>
            </a:stretch>
          </p:blipFill>
          <p:spPr>
            <a:xfrm>
              <a:off x="13500" y="1347"/>
              <a:ext cx="3431" cy="3573"/>
            </a:xfrm>
            <a:prstGeom prst="roundRect">
              <a:avLst/>
            </a:prstGeom>
          </p:spPr>
        </p:pic>
        <p:sp>
          <p:nvSpPr>
            <p:cNvPr id="45063" name="文本框 6"/>
            <p:cNvSpPr txBox="1"/>
            <p:nvPr/>
          </p:nvSpPr>
          <p:spPr>
            <a:xfrm>
              <a:off x="13500" y="5250"/>
              <a:ext cx="343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sym typeface="宋体" panose="02010600030101010101" pitchFamily="2" charset="-122"/>
                </a:rPr>
                <a:t>3</a:t>
              </a:r>
              <a:r>
                <a:rPr lang="zh-CN" altLang="en-US" sz="2400" b="1" dirty="0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sym typeface="宋体" panose="02010600030101010101" pitchFamily="2" charset="-122"/>
                </a:rPr>
                <a:t>月</a:t>
              </a:r>
              <a:r>
                <a:rPr lang="en-US" altLang="zh-CN" sz="2400" b="1" dirty="0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sym typeface="宋体" panose="02010600030101010101" pitchFamily="2" charset="-122"/>
                </a:rPr>
                <a:t>23</a:t>
              </a:r>
              <a:r>
                <a:rPr lang="zh-CN" altLang="en-US" sz="2400" b="1" dirty="0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sym typeface="宋体" panose="02010600030101010101" pitchFamily="2" charset="-122"/>
                </a:rPr>
                <a:t>日</a:t>
              </a:r>
              <a:endParaRPr lang="zh-CN" altLang="en-US" sz="2400" b="1" dirty="0">
                <a:solidFill>
                  <a:schemeClr val="bg1"/>
                </a:solidFill>
                <a:latin typeface="幼圆" panose="02010509060101010101" pitchFamily="1" charset="-122"/>
                <a:ea typeface="幼圆" panose="02010509060101010101" pitchFamily="1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86100" y="124460"/>
            <a:ext cx="6400800" cy="583565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ysClr val="window" lastClr="FFFFFF"/>
                </a:solidFill>
                <a:latin typeface="微软雅黑" charset="-122"/>
                <a:ea typeface="微软雅黑" charset="-122"/>
              </a:rPr>
              <a:t> </a:t>
            </a:r>
            <a:r>
              <a:rPr lang="zh-CN" altLang="en-US" sz="3200" b="1">
                <a:solidFill>
                  <a:srgbClr val="FF0000"/>
                </a:solidFill>
                <a:latin typeface="微软雅黑" charset="-122"/>
                <a:ea typeface="微软雅黑" charset="-122"/>
              </a:rPr>
              <a:t>一寸山河一寸血</a:t>
            </a:r>
            <a:r>
              <a:rPr lang="en-US" altLang="zh-CN" sz="3200" b="1">
                <a:solidFill>
                  <a:schemeClr val="bg1"/>
                </a:solidFill>
                <a:latin typeface="微软雅黑" charset="-122"/>
                <a:ea typeface="微软雅黑" charset="-122"/>
              </a:rPr>
              <a:t>——</a:t>
            </a:r>
            <a:r>
              <a:rPr lang="zh-CN" altLang="en-US" sz="3200" b="1">
                <a:solidFill>
                  <a:sysClr val="window" lastClr="FFFFFF"/>
                </a:solidFill>
                <a:latin typeface="微软雅黑" charset="-122"/>
                <a:ea typeface="微软雅黑" charset="-122"/>
              </a:rPr>
              <a:t>台儿庄战役</a:t>
            </a:r>
            <a:endParaRPr lang="zh-CN" altLang="en-US" sz="3200" b="1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79425" y="3789045"/>
            <a:ext cx="1065720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959485" y="3956050"/>
            <a:ext cx="2405380" cy="2136140"/>
            <a:chOff x="1511" y="6230"/>
            <a:chExt cx="3788" cy="3364"/>
          </a:xfrm>
        </p:grpSpPr>
        <p:pic>
          <p:nvPicPr>
            <p:cNvPr id="27" name="图片 26" descr="t01be28f666c9731e54.jpg"/>
            <p:cNvPicPr>
              <a:picLocks noChangeAspect="1"/>
            </p:cNvPicPr>
            <p:nvPr/>
          </p:nvPicPr>
          <p:blipFill>
            <a:blip r:embed="rId2"/>
            <a:srcRect r="4771"/>
            <a:stretch>
              <a:fillRect/>
            </a:stretch>
          </p:blipFill>
          <p:spPr>
            <a:xfrm>
              <a:off x="1511" y="6978"/>
              <a:ext cx="3788" cy="2616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2258" y="6230"/>
              <a:ext cx="26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3</a:t>
              </a:r>
              <a:r>
                <a:rPr lang="zh-CN" altLang="en-US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月</a:t>
              </a:r>
              <a:r>
                <a:rPr lang="en-US" altLang="zh-CN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25</a:t>
              </a:r>
              <a:r>
                <a:rPr lang="zh-CN" altLang="en-US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日</a:t>
              </a:r>
              <a:endParaRPr lang="zh-CN" altLang="en-US" sz="2800" b="1">
                <a:solidFill>
                  <a:schemeClr val="bg1"/>
                </a:solidFill>
                <a:latin typeface="幼圆" panose="02010509060101010101" pitchFamily="1" charset="-122"/>
                <a:ea typeface="幼圆" panose="02010509060101010101" pitchFamily="1" charset="-122"/>
                <a:cs typeface="幼圆" panose="02010509060101010101" pitchFamily="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632710" y="1274445"/>
            <a:ext cx="2379980" cy="2285365"/>
            <a:chOff x="4146" y="2007"/>
            <a:chExt cx="3748" cy="3599"/>
          </a:xfrm>
        </p:grpSpPr>
        <p:sp>
          <p:nvSpPr>
            <p:cNvPr id="12" name="文本框 11"/>
            <p:cNvSpPr txBox="1"/>
            <p:nvPr/>
          </p:nvSpPr>
          <p:spPr>
            <a:xfrm>
              <a:off x="4860" y="4784"/>
              <a:ext cx="26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3</a:t>
              </a:r>
              <a:r>
                <a:rPr lang="zh-CN" altLang="en-US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月</a:t>
              </a:r>
              <a:r>
                <a:rPr lang="en-US" altLang="zh-CN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27</a:t>
              </a:r>
              <a:r>
                <a:rPr lang="zh-CN" altLang="en-US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日</a:t>
              </a:r>
              <a:endParaRPr lang="zh-CN" altLang="en-US" sz="2800" b="1">
                <a:solidFill>
                  <a:schemeClr val="bg1"/>
                </a:solidFill>
                <a:latin typeface="幼圆" panose="02010509060101010101" pitchFamily="1" charset="-122"/>
                <a:ea typeface="幼圆" panose="02010509060101010101" pitchFamily="1" charset="-122"/>
                <a:cs typeface="幼圆" panose="02010509060101010101" pitchFamily="1" charset="-122"/>
              </a:endParaRPr>
            </a:p>
          </p:txBody>
        </p:sp>
        <p:pic>
          <p:nvPicPr>
            <p:cNvPr id="62" name="Picture 4" descr="C:\Users\Administrator\Desktop\timg (3)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46" y="2007"/>
              <a:ext cx="3749" cy="2583"/>
            </a:xfrm>
            <a:prstGeom prst="roundRect">
              <a:avLst>
                <a:gd name="adj" fmla="val 9664"/>
              </a:avLst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33" name="组合 32"/>
          <p:cNvGrpSpPr/>
          <p:nvPr/>
        </p:nvGrpSpPr>
        <p:grpSpPr>
          <a:xfrm>
            <a:off x="7914005" y="3909060"/>
            <a:ext cx="2045970" cy="2136140"/>
            <a:chOff x="12660" y="6156"/>
            <a:chExt cx="3222" cy="3364"/>
          </a:xfrm>
        </p:grpSpPr>
        <p:pic>
          <p:nvPicPr>
            <p:cNvPr id="11" name="图片 10" descr="废墟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" y="6978"/>
              <a:ext cx="3222" cy="2542"/>
            </a:xfrm>
            <a:prstGeom prst="rect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</p:pic>
        <p:sp>
          <p:nvSpPr>
            <p:cNvPr id="13" name="文本框 12"/>
            <p:cNvSpPr txBox="1"/>
            <p:nvPr/>
          </p:nvSpPr>
          <p:spPr>
            <a:xfrm>
              <a:off x="12970" y="6156"/>
              <a:ext cx="26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4</a:t>
              </a:r>
              <a:r>
                <a:rPr lang="zh-CN" altLang="en-US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月</a:t>
              </a:r>
              <a:r>
                <a:rPr lang="en-US" altLang="zh-CN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4</a:t>
              </a:r>
              <a:r>
                <a:rPr lang="zh-CN" altLang="en-US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日</a:t>
              </a:r>
              <a:endPara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040120" y="1274445"/>
            <a:ext cx="2454275" cy="2103607"/>
            <a:chOff x="9596" y="1896"/>
            <a:chExt cx="3781" cy="3320"/>
          </a:xfrm>
        </p:grpSpPr>
        <p:pic>
          <p:nvPicPr>
            <p:cNvPr id="14" name="图片 13" descr="扛大刀的士兵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6" y="1896"/>
              <a:ext cx="3781" cy="2496"/>
            </a:xfrm>
            <a:prstGeom prst="rect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</p:pic>
        <p:sp>
          <p:nvSpPr>
            <p:cNvPr id="20" name="文本框 19">
              <a:hlinkClick r:id="rId5" action="ppaction://hlinksldjump"/>
            </p:cNvPr>
            <p:cNvSpPr txBox="1"/>
            <p:nvPr/>
          </p:nvSpPr>
          <p:spPr>
            <a:xfrm>
              <a:off x="10186" y="4392"/>
              <a:ext cx="2602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4</a:t>
              </a:r>
              <a:r>
                <a:rPr lang="zh-CN" altLang="en-US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月</a:t>
              </a:r>
              <a:r>
                <a:rPr lang="en-US" altLang="zh-CN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3</a:t>
              </a:r>
              <a:r>
                <a:rPr lang="zh-CN" altLang="en-US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日</a:t>
              </a:r>
              <a:endPara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333865" y="708025"/>
            <a:ext cx="1927860" cy="2981960"/>
            <a:chOff x="14699" y="1115"/>
            <a:chExt cx="3036" cy="4696"/>
          </a:xfrm>
        </p:grpSpPr>
        <p:pic>
          <p:nvPicPr>
            <p:cNvPr id="21" name="图片 14" descr="IMG_266"/>
            <p:cNvPicPr>
              <a:picLocks noChangeAspect="1"/>
            </p:cNvPicPr>
            <p:nvPr/>
          </p:nvPicPr>
          <p:blipFill>
            <a:blip r:embed="rId7"/>
            <a:srcRect l="4730" t="4508" r="4996" b="5079"/>
            <a:stretch>
              <a:fillRect/>
            </a:stretch>
          </p:blipFill>
          <p:spPr>
            <a:xfrm>
              <a:off x="14699" y="1115"/>
              <a:ext cx="3036" cy="3563"/>
            </a:xfrm>
            <a:prstGeom prst="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14699" y="4989"/>
              <a:ext cx="26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  4</a:t>
              </a:r>
              <a:r>
                <a:rPr lang="zh-CN" altLang="en-US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月</a:t>
              </a:r>
              <a:r>
                <a:rPr lang="en-US" altLang="zh-CN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7</a:t>
              </a:r>
              <a:r>
                <a:rPr lang="zh-CN" altLang="en-US" sz="28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日</a:t>
              </a:r>
              <a:endPara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240405" y="4323080"/>
            <a:ext cx="8951595" cy="1722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accent6"/>
                </a:solidFill>
                <a:latin typeface="幼圆" panose="02010509060101010101" pitchFamily="1" charset="-122"/>
                <a:ea typeface="幼圆" panose="02010509060101010101" pitchFamily="1" charset="-122"/>
              </a:rPr>
              <a:t>  </a:t>
            </a:r>
            <a:r>
              <a:rPr lang="zh-CN" altLang="en-US" sz="4000" b="1">
                <a:solidFill>
                  <a:schemeClr val="accent6"/>
                </a:solidFill>
                <a:latin typeface="幼圆" panose="02010509060101010101" pitchFamily="1" charset="-122"/>
                <a:ea typeface="幼圆" panose="02010509060101010101" pitchFamily="1" charset="-122"/>
              </a:rPr>
              <a:t>不能撤退！记住，</a:t>
            </a:r>
            <a:endParaRPr lang="zh-CN" altLang="en-US" sz="4000" b="1">
              <a:solidFill>
                <a:schemeClr val="accent6"/>
              </a:solidFill>
              <a:latin typeface="幼圆" panose="02010509060101010101" pitchFamily="1" charset="-122"/>
              <a:ea typeface="幼圆" panose="02010509060101010101" pitchFamily="1" charset="-122"/>
            </a:endParaRPr>
          </a:p>
          <a:p>
            <a:r>
              <a:rPr lang="zh-CN" altLang="en-US" sz="4000" b="1">
                <a:solidFill>
                  <a:schemeClr val="accent6"/>
                </a:solidFill>
                <a:latin typeface="幼圆" panose="02010509060101010101" pitchFamily="1" charset="-122"/>
                <a:ea typeface="幼圆" panose="02010509060101010101" pitchFamily="1" charset="-122"/>
              </a:rPr>
              <a:t>     台儿庄就是我们的</a:t>
            </a:r>
            <a:r>
              <a:rPr lang="zh-CN" altLang="en-US" sz="6600" b="1">
                <a:solidFill>
                  <a:schemeClr val="accent6"/>
                </a:solidFill>
                <a:latin typeface="幼圆" panose="02010509060101010101" pitchFamily="1" charset="-122"/>
                <a:ea typeface="幼圆" panose="02010509060101010101" pitchFamily="1" charset="-122"/>
              </a:rPr>
              <a:t>坟墓</a:t>
            </a:r>
            <a:r>
              <a:rPr lang="zh-CN" altLang="en-US" sz="6600"/>
              <a:t>。</a:t>
            </a:r>
            <a:endParaRPr lang="zh-CN" altLang="en-US" sz="6600"/>
          </a:p>
        </p:txBody>
      </p:sp>
      <p:grpSp>
        <p:nvGrpSpPr>
          <p:cNvPr id="30" name="组合 29"/>
          <p:cNvGrpSpPr/>
          <p:nvPr/>
        </p:nvGrpSpPr>
        <p:grpSpPr>
          <a:xfrm>
            <a:off x="4170680" y="3956050"/>
            <a:ext cx="2447290" cy="2089150"/>
            <a:chOff x="6765" y="6230"/>
            <a:chExt cx="3854" cy="3290"/>
          </a:xfrm>
        </p:grpSpPr>
        <p:sp>
          <p:nvSpPr>
            <p:cNvPr id="25" name="文本框 24"/>
            <p:cNvSpPr txBox="1"/>
            <p:nvPr/>
          </p:nvSpPr>
          <p:spPr>
            <a:xfrm>
              <a:off x="7391" y="6230"/>
              <a:ext cx="26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3</a:t>
              </a:r>
              <a:r>
                <a:rPr lang="zh-CN" altLang="en-US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月</a:t>
              </a:r>
              <a:r>
                <a:rPr lang="en-US" altLang="zh-CN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28</a:t>
              </a:r>
              <a:r>
                <a:rPr lang="zh-CN" altLang="en-US" sz="2800" b="1">
                  <a:solidFill>
                    <a:schemeClr val="bg1"/>
                  </a:solidFill>
                  <a:latin typeface="幼圆" panose="02010509060101010101" pitchFamily="1" charset="-122"/>
                  <a:ea typeface="幼圆" panose="02010509060101010101" pitchFamily="1" charset="-122"/>
                  <a:cs typeface="幼圆" panose="02010509060101010101" pitchFamily="1" charset="-122"/>
                </a:rPr>
                <a:t>日</a:t>
              </a:r>
              <a:endParaRPr lang="zh-CN" altLang="en-US" sz="2800" b="1">
                <a:solidFill>
                  <a:schemeClr val="bg1"/>
                </a:solidFill>
                <a:latin typeface="幼圆" panose="02010509060101010101" pitchFamily="1" charset="-122"/>
                <a:ea typeface="幼圆" panose="02010509060101010101" pitchFamily="1" charset="-122"/>
                <a:cs typeface="幼圆" panose="02010509060101010101" pitchFamily="1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 rot="0">
              <a:off x="6765" y="6978"/>
              <a:ext cx="3855" cy="2542"/>
              <a:chOff x="11262" y="7126"/>
              <a:chExt cx="3855" cy="2414"/>
            </a:xfrm>
          </p:grpSpPr>
          <p:pic>
            <p:nvPicPr>
              <p:cNvPr id="28" name="图片 27" descr="敢死队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62" y="7126"/>
                <a:ext cx="3855" cy="2414"/>
              </a:xfrm>
              <a:prstGeom prst="rect">
                <a:avLst/>
              </a:prstGeom>
              <a:ln w="28575">
                <a:solidFill>
                  <a:srgbClr val="FFC000">
                    <a:lumMod val="50000"/>
                  </a:srgbClr>
                </a:solidFill>
              </a:ln>
            </p:spPr>
          </p:pic>
          <p:sp>
            <p:nvSpPr>
              <p:cNvPr id="29" name="文本框 28"/>
              <p:cNvSpPr txBox="1"/>
              <p:nvPr/>
            </p:nvSpPr>
            <p:spPr>
              <a:xfrm>
                <a:off x="13152" y="7126"/>
                <a:ext cx="1788" cy="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100" b="1">
                    <a:solidFill>
                      <a:schemeClr val="bg1"/>
                    </a:solidFill>
                    <a:latin typeface="黑体" panose="02010600030101010101" charset="-122"/>
                    <a:ea typeface="黑体" panose="02010600030101010101" charset="-122"/>
                  </a:rPr>
                  <a:t>敢死</a:t>
                </a:r>
                <a:r>
                  <a:rPr lang="zh-CN" altLang="en-US" sz="2100" b="1">
                    <a:solidFill>
                      <a:schemeClr val="bg1"/>
                    </a:solidFill>
                    <a:latin typeface="黑体" panose="02010600030101010101" charset="-122"/>
                    <a:ea typeface="黑体" panose="02010600030101010101" charset="-122"/>
                  </a:rPr>
                  <a:t>队</a:t>
                </a:r>
                <a:endParaRPr lang="zh-CN" altLang="en-US" sz="2100" b="1">
                  <a:solidFill>
                    <a:schemeClr val="bg1"/>
                  </a:solidFill>
                  <a:latin typeface="黑体" panose="02010600030101010101" charset="-122"/>
                  <a:ea typeface="黑体" panose="02010600030101010101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0" y="638804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solidFill>
                  <a:schemeClr val="bg1">
                    <a:lumMod val="85000"/>
                  </a:schemeClr>
                </a:solidFill>
              </a:rPr>
              <a:t>《</a:t>
            </a:r>
            <a:r>
              <a:rPr kumimoji="1" lang="zh-CN" altLang="en-US" sz="1800" dirty="0">
                <a:solidFill>
                  <a:schemeClr val="bg1">
                    <a:lumMod val="85000"/>
                  </a:schemeClr>
                </a:solidFill>
              </a:rPr>
              <a:t>台儿庄战役</a:t>
            </a:r>
            <a:r>
              <a:rPr kumimoji="1" lang="en-US" altLang="zh-CN" sz="1800" dirty="0">
                <a:solidFill>
                  <a:schemeClr val="bg1">
                    <a:lumMod val="85000"/>
                  </a:schemeClr>
                </a:solidFill>
              </a:rPr>
              <a:t>》</a:t>
            </a:r>
            <a:r>
              <a:rPr kumimoji="1" lang="zh-CN" altLang="en-US" sz="1800" dirty="0">
                <a:solidFill>
                  <a:schemeClr val="bg1">
                    <a:lumMod val="85000"/>
                  </a:schemeClr>
                </a:solidFill>
              </a:rPr>
              <a:t>油画</a:t>
            </a:r>
            <a:endParaRPr kumimoji="1" lang="zh-CN" alt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8443" y="93314"/>
            <a:ext cx="6340197" cy="1569660"/>
            <a:chOff x="496956" y="258417"/>
            <a:chExt cx="6340197" cy="1569660"/>
          </a:xfrm>
        </p:grpSpPr>
        <p:sp>
          <p:nvSpPr>
            <p:cNvPr id="8" name="文本框 7"/>
            <p:cNvSpPr txBox="1"/>
            <p:nvPr/>
          </p:nvSpPr>
          <p:spPr>
            <a:xfrm>
              <a:off x="496956" y="258417"/>
              <a:ext cx="634019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96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方正吕建德字体" pitchFamily="2" charset="-122"/>
                  <a:ea typeface="方正吕建德字体" pitchFamily="2" charset="-122"/>
                </a:rPr>
                <a:t>血战台儿庄</a:t>
              </a:r>
              <a:endParaRPr kumimoji="1" lang="zh-CN" altLang="en-US" sz="96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latin typeface="方正吕建德字体" pitchFamily="2" charset="-122"/>
                <a:ea typeface="方正吕建德字体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96956" y="258417"/>
              <a:ext cx="634019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9600" dirty="0">
                  <a:solidFill>
                    <a:srgbClr val="C00000"/>
                  </a:solidFill>
                  <a:latin typeface="方正吕建德字体" pitchFamily="2" charset="-122"/>
                  <a:ea typeface="方正吕建德字体" pitchFamily="2" charset="-122"/>
                </a:rPr>
                <a:t>血战台儿庄</a:t>
              </a:r>
              <a:endParaRPr kumimoji="1" lang="zh-CN" altLang="en-US" sz="9600" dirty="0">
                <a:solidFill>
                  <a:srgbClr val="C00000"/>
                </a:solidFill>
                <a:latin typeface="方正吕建德字体" pitchFamily="2" charset="-122"/>
                <a:ea typeface="方正吕建德字体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0" y="10"/>
            <a:ext cx="1225758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8000"/>
                </a:schemeClr>
              </a:gs>
              <a:gs pos="31000">
                <a:schemeClr val="tx1">
                  <a:alpha val="70000"/>
                </a:schemeClr>
              </a:gs>
              <a:gs pos="58000">
                <a:schemeClr val="tx1">
                  <a:alpha val="74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b="1"/>
          </a:p>
        </p:txBody>
      </p:sp>
      <p:sp>
        <p:nvSpPr>
          <p:cNvPr id="6" name="文本框 5"/>
          <p:cNvSpPr txBox="1"/>
          <p:nvPr/>
        </p:nvSpPr>
        <p:spPr>
          <a:xfrm>
            <a:off x="2809171" y="5761027"/>
            <a:ext cx="891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2400" dirty="0">
                <a:solidFill>
                  <a:schemeClr val="bg1"/>
                </a:solidFill>
              </a:rPr>
              <a:t>——[</a:t>
            </a:r>
            <a:r>
              <a:rPr kumimoji="1" lang="zh-CN" altLang="en-US" sz="2400" dirty="0">
                <a:solidFill>
                  <a:schemeClr val="bg1"/>
                </a:solidFill>
              </a:rPr>
              <a:t>日</a:t>
            </a:r>
            <a:r>
              <a:rPr kumimoji="1" lang="en-US" altLang="zh-CN" sz="2400" dirty="0">
                <a:solidFill>
                  <a:schemeClr val="bg1"/>
                </a:solidFill>
              </a:rPr>
              <a:t>]《</a:t>
            </a:r>
            <a:r>
              <a:rPr kumimoji="1" lang="zh-CN" altLang="en-US" sz="2400" dirty="0">
                <a:solidFill>
                  <a:schemeClr val="bg1"/>
                </a:solidFill>
              </a:rPr>
              <a:t>步兵第十联队战斗详报</a:t>
            </a:r>
            <a:r>
              <a:rPr kumimoji="1" lang="en-US" altLang="zh-CN" sz="2400" dirty="0">
                <a:solidFill>
                  <a:schemeClr val="bg1"/>
                </a:solidFill>
              </a:rPr>
              <a:t>》</a:t>
            </a:r>
            <a:endParaRPr kumimoji="1" lang="en-US" altLang="zh-CN" sz="2400" dirty="0">
              <a:solidFill>
                <a:schemeClr val="bg1"/>
              </a:solidFill>
            </a:endParaRPr>
          </a:p>
          <a:p>
            <a:pPr algn="r"/>
            <a:r>
              <a:rPr kumimoji="1" lang="zh-CN" altLang="en-US" sz="2400" dirty="0">
                <a:solidFill>
                  <a:schemeClr val="bg1"/>
                </a:solidFill>
              </a:rPr>
              <a:t>（防卫厅防卫研究所战史室：</a:t>
            </a:r>
            <a:r>
              <a:rPr kumimoji="1" lang="en-US" altLang="zh-CN" sz="2400" dirty="0">
                <a:solidFill>
                  <a:schemeClr val="bg1"/>
                </a:solidFill>
              </a:rPr>
              <a:t>《</a:t>
            </a:r>
            <a:r>
              <a:rPr kumimoji="1" lang="zh-CN" altLang="en-US" sz="2400" dirty="0">
                <a:solidFill>
                  <a:schemeClr val="bg1"/>
                </a:solidFill>
              </a:rPr>
              <a:t>战史丛书</a:t>
            </a:r>
            <a:r>
              <a:rPr kumimoji="1" lang="en-US" altLang="zh-CN" sz="2400" dirty="0">
                <a:solidFill>
                  <a:schemeClr val="bg1"/>
                </a:solidFill>
              </a:rPr>
              <a:t>89》</a:t>
            </a:r>
            <a:r>
              <a:rPr kumimoji="1" lang="zh-CN" altLang="en-US" sz="2400" dirty="0">
                <a:solidFill>
                  <a:schemeClr val="bg1"/>
                </a:solidFill>
              </a:rPr>
              <a:t>）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8443" y="2046192"/>
            <a:ext cx="6096000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“全部守军顽强抵抗到最后”</a:t>
            </a:r>
            <a:endParaRPr kumimoji="1" lang="zh-CN" altLang="en-US" sz="3600" b="1" dirty="0">
              <a:solidFill>
                <a:srgbClr val="FFC000"/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-351987" y="3968558"/>
            <a:ext cx="1403461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>
                    <a:alpha val="9000"/>
                  </a:schemeClr>
                </a:solidFill>
                <a:latin typeface="FZDaBiaoSong-B06S" pitchFamily="66" charset="-122"/>
                <a:ea typeface="FZDaBiaoSong-B06S" pitchFamily="66" charset="-122"/>
              </a:rPr>
              <a:t>“虽为敌人，赌其壮烈者亦为之感叹！”</a:t>
            </a:r>
            <a:endParaRPr kumimoji="1" lang="zh-CN" altLang="en-US" sz="6000" dirty="0">
              <a:solidFill>
                <a:schemeClr val="bg1">
                  <a:alpha val="9000"/>
                </a:schemeClr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668896" y="2560448"/>
            <a:ext cx="9187130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5400" dirty="0">
                <a:solidFill>
                  <a:schemeClr val="bg1">
                    <a:alpha val="9000"/>
                  </a:schemeClr>
                </a:solidFill>
                <a:latin typeface="FZDaBiaoSong-B06S" pitchFamily="66" charset="-122"/>
                <a:ea typeface="FZDaBiaoSong-B06S" pitchFamily="66" charset="-122"/>
              </a:rPr>
              <a:t>尸山血河，非独日军所特有”</a:t>
            </a:r>
            <a:endParaRPr kumimoji="1" lang="zh-CN" altLang="en-US" sz="5400" dirty="0">
              <a:solidFill>
                <a:schemeClr val="bg1">
                  <a:alpha val="9000"/>
                </a:schemeClr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68541" y="2981458"/>
            <a:ext cx="8134442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4400" b="1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“尸山血河，非独日军所特有”</a:t>
            </a:r>
            <a:endParaRPr kumimoji="1" lang="zh-CN" altLang="en-US" sz="4400" b="1" dirty="0">
              <a:solidFill>
                <a:srgbClr val="FFC000"/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95998" y="4435734"/>
            <a:ext cx="1258443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5400" b="1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“虽为敌人，赌其壮烈者亦为之感叹！”</a:t>
            </a:r>
            <a:endParaRPr kumimoji="1" lang="zh-CN" altLang="en-US" sz="5400" b="1" dirty="0">
              <a:solidFill>
                <a:srgbClr val="FFC000"/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13525" y="526367"/>
            <a:ext cx="13627449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7200" dirty="0">
                <a:solidFill>
                  <a:schemeClr val="bg1">
                    <a:alpha val="9000"/>
                  </a:schemeClr>
                </a:solidFill>
                <a:latin typeface="FZDaBiaoSong-B06S" pitchFamily="66" charset="-122"/>
                <a:ea typeface="FZDaBiaoSong-B06S" pitchFamily="66" charset="-122"/>
              </a:rPr>
              <a:t>“敌军决死奋战之状历历在目”</a:t>
            </a:r>
            <a:endParaRPr kumimoji="1" lang="en-US" altLang="zh-CN" sz="7200" dirty="0">
              <a:solidFill>
                <a:schemeClr val="bg1">
                  <a:alpha val="9000"/>
                </a:schemeClr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575813" y="941865"/>
            <a:ext cx="9828530" cy="9220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5400" b="1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“敌军决死奋战之状历历在目”</a:t>
            </a:r>
            <a:endParaRPr kumimoji="1" lang="en-US" altLang="zh-CN" sz="5400" b="1" dirty="0">
              <a:solidFill>
                <a:srgbClr val="FFC000"/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-352052" y="1663356"/>
            <a:ext cx="7480300" cy="7683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>
                    <a:alpha val="9000"/>
                  </a:schemeClr>
                </a:solidFill>
                <a:latin typeface="FZDaBiaoSong-B06S" pitchFamily="66" charset="-122"/>
                <a:ea typeface="FZDaBiaoSong-B06S" pitchFamily="66" charset="-122"/>
              </a:rPr>
              <a:t>“全部守军顽强抵抗到最后”</a:t>
            </a:r>
            <a:endParaRPr kumimoji="1" lang="zh-CN" altLang="en-US" sz="4400" b="1" dirty="0">
              <a:solidFill>
                <a:schemeClr val="bg1">
                  <a:alpha val="9000"/>
                </a:schemeClr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15676" y="5765811"/>
            <a:ext cx="970280" cy="36830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材料</a:t>
            </a:r>
            <a:r>
              <a:rPr kumimoji="1" lang="en-US" altLang="zh-CN" sz="1800" dirty="0">
                <a:solidFill>
                  <a:schemeClr val="bg1"/>
                </a:solidFill>
              </a:rPr>
              <a:t>2-2</a:t>
            </a:r>
            <a:endParaRPr kumimoji="1" lang="en-US" altLang="zh-CN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3" presetClass="entr" presetSubtype="28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3" presetClass="entr" presetSubtype="28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26" grpId="0" build="allAtOnce"/>
      <p:bldP spid="25" grpId="0" build="allAtOnce"/>
      <p:bldP spid="9" grpId="0"/>
      <p:bldP spid="10" grpId="0"/>
      <p:bldP spid="20" grpId="0" build="allAtOnce"/>
      <p:bldP spid="31" grpId="0" build="allAtOnce"/>
      <p:bldP spid="21" grpId="0" build="allAtOnce"/>
      <p:bldP spid="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6261" y="0"/>
            <a:ext cx="1225758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8000"/>
                </a:schemeClr>
              </a:gs>
              <a:gs pos="31000">
                <a:schemeClr val="tx1">
                  <a:alpha val="32000"/>
                </a:schemeClr>
              </a:gs>
              <a:gs pos="58000">
                <a:schemeClr val="tx1">
                  <a:alpha val="44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sp>
        <p:nvSpPr>
          <p:cNvPr id="4" name="文本框 3"/>
          <p:cNvSpPr txBox="1"/>
          <p:nvPr/>
        </p:nvSpPr>
        <p:spPr>
          <a:xfrm>
            <a:off x="182749" y="281089"/>
            <a:ext cx="11795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32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                             </a:t>
            </a:r>
            <a:r>
              <a:rPr kumimoji="1" lang="zh-CN" altLang="en-US" sz="26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前后历时近</a:t>
            </a:r>
            <a:r>
              <a:rPr kumimoji="1" lang="en-US" altLang="zh-CN" sz="26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1</a:t>
            </a:r>
            <a:r>
              <a:rPr kumimoji="1" lang="zh-CN" altLang="en-US" sz="26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个月，中国军队在武器装备远远劣于日军的情况下，</a:t>
            </a:r>
            <a:r>
              <a:rPr kumimoji="1" lang="zh-CN" altLang="en-US" sz="2600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击溃日军精锐第</a:t>
            </a:r>
            <a:r>
              <a:rPr kumimoji="1" lang="en-US" altLang="zh-CN" sz="2600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5</a:t>
            </a:r>
            <a:r>
              <a:rPr kumimoji="1" lang="zh-CN" altLang="en-US" sz="2600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、</a:t>
            </a:r>
            <a:r>
              <a:rPr kumimoji="1" lang="en-US" altLang="zh-CN" sz="2600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10</a:t>
            </a:r>
            <a:r>
              <a:rPr kumimoji="1" lang="zh-CN" altLang="en-US" sz="2600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师团对台儿庄的进攻，歼敌</a:t>
            </a:r>
            <a:r>
              <a:rPr kumimoji="1" lang="en-US" altLang="zh-CN" sz="2600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1</a:t>
            </a:r>
            <a:r>
              <a:rPr kumimoji="1" lang="zh-CN" altLang="en-US" sz="2600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万余人，击毁坦克战车数十辆</a:t>
            </a:r>
            <a:r>
              <a:rPr kumimoji="1" lang="zh-CN" altLang="en-US" sz="26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。</a:t>
            </a:r>
            <a:r>
              <a:rPr kumimoji="1" lang="zh-CN" altLang="zh-CN" sz="26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取得了抗战以来</a:t>
            </a:r>
            <a:r>
              <a:rPr kumimoji="1" lang="zh-CN" altLang="en-US" sz="26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正面战场取得</a:t>
            </a:r>
            <a:r>
              <a:rPr kumimoji="1" lang="zh-CN" altLang="zh-CN" sz="26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的最</a:t>
            </a:r>
            <a:r>
              <a:rPr kumimoji="1" lang="zh-CN" altLang="en-US" sz="26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大的一场胜仗！</a:t>
            </a:r>
            <a:endParaRPr kumimoji="1" lang="en-US" altLang="zh-CN" sz="2600" dirty="0">
              <a:solidFill>
                <a:schemeClr val="bg1"/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5660" y="-6343"/>
            <a:ext cx="40318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6000" dirty="0">
                <a:solidFill>
                  <a:srgbClr val="FFC000"/>
                </a:solidFill>
                <a:latin typeface="方正吕建德字体" pitchFamily="2" charset="-122"/>
                <a:ea typeface="方正吕建德字体" pitchFamily="2" charset="-122"/>
              </a:rPr>
              <a:t>台儿庄战役</a:t>
            </a:r>
            <a:endParaRPr lang="zh-CN" altLang="en-US" sz="2000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-66261" y="4995311"/>
            <a:ext cx="8476149" cy="0"/>
          </a:xfrm>
          <a:prstGeom prst="line">
            <a:avLst/>
          </a:prstGeom>
          <a:ln w="41275" cmpd="thickThin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29629" y="5198345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prstClr val="white"/>
                </a:solidFill>
                <a:latin typeface="微软雅黑" charset="-122"/>
                <a:ea typeface="微软雅黑" charset="-122"/>
              </a:rPr>
              <a:t>“台儿庄大捷”对于当时的中国来说，有什么意义呢？</a:t>
            </a:r>
            <a:endParaRPr kumimoji="1" lang="zh-CN" altLang="en-US" sz="2400" dirty="0">
              <a:solidFill>
                <a:prstClr val="white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1717" y="5233585"/>
            <a:ext cx="111651" cy="4765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  <p:sp>
        <p:nvSpPr>
          <p:cNvPr id="9" name="矩形 8"/>
          <p:cNvSpPr/>
          <p:nvPr/>
        </p:nvSpPr>
        <p:spPr>
          <a:xfrm>
            <a:off x="807542" y="5890562"/>
            <a:ext cx="11140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2800" kern="100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振奋了中国军民的精神，坚定了抗战意志和信念。</a:t>
            </a:r>
            <a:endParaRPr lang="en-US" altLang="zh-CN" sz="2800" kern="100" dirty="0">
              <a:solidFill>
                <a:srgbClr val="FFC000"/>
              </a:solidFill>
              <a:latin typeface="FZBeiWeiKaiShu-S19S" pitchFamily="66" charset="-122"/>
              <a:ea typeface="FZBeiWeiKaiShu-S19S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/>
          <a:stretch>
            <a:fillRect/>
          </a:stretch>
        </p:blipFill>
        <p:spPr bwMode="auto">
          <a:xfrm>
            <a:off x="8405454" y="2023310"/>
            <a:ext cx="3187066" cy="2628148"/>
          </a:xfrm>
          <a:prstGeom prst="rect">
            <a:avLst/>
          </a:prstGeom>
          <a:ln w="25400">
            <a:solidFill>
              <a:srgbClr val="FFC00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片 27853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 bwMode="auto">
          <a:xfrm>
            <a:off x="525813" y="1949408"/>
            <a:ext cx="3130388" cy="2634973"/>
          </a:xfrm>
          <a:prstGeom prst="rect">
            <a:avLst/>
          </a:prstGeom>
          <a:ln w="25400">
            <a:solidFill>
              <a:srgbClr val="FFC00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本框 278530"/>
          <p:cNvSpPr/>
          <p:nvPr/>
        </p:nvSpPr>
        <p:spPr>
          <a:xfrm>
            <a:off x="4520190" y="4050857"/>
            <a:ext cx="3078513" cy="461665"/>
          </a:xfrm>
          <a:prstGeom prst="rect">
            <a:avLst/>
          </a:prstGeom>
          <a:solidFill>
            <a:srgbClr val="BE8F1F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zh-CN" altLang="en-US" sz="24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sym typeface="Times New Roman" panose="02020603050405020304" pitchFamily="18" charset="0"/>
              </a:rPr>
              <a:t>汉口举行胜利大游行</a:t>
            </a:r>
            <a:endParaRPr lang="zh-CN" altLang="en-US" sz="2400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sym typeface="Times New Roman" panose="02020603050405020304" pitchFamily="18" charset="0"/>
            </a:endParaRPr>
          </a:p>
        </p:txBody>
      </p:sp>
      <p:sp>
        <p:nvSpPr>
          <p:cNvPr id="18" name="三角形 17"/>
          <p:cNvSpPr/>
          <p:nvPr/>
        </p:nvSpPr>
        <p:spPr>
          <a:xfrm rot="16200000">
            <a:off x="3942429" y="4122777"/>
            <a:ext cx="449705" cy="32978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cxnSp>
        <p:nvCxnSpPr>
          <p:cNvPr id="19" name="直线连接符 18"/>
          <p:cNvCxnSpPr/>
          <p:nvPr/>
        </p:nvCxnSpPr>
        <p:spPr>
          <a:xfrm>
            <a:off x="3973791" y="2144075"/>
            <a:ext cx="0" cy="244030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8126691" y="2211152"/>
            <a:ext cx="0" cy="244030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三角形 20"/>
          <p:cNvSpPr/>
          <p:nvPr/>
        </p:nvSpPr>
        <p:spPr>
          <a:xfrm rot="5400000">
            <a:off x="7707790" y="2308509"/>
            <a:ext cx="449705" cy="32978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2" name="文本框 278530"/>
          <p:cNvSpPr/>
          <p:nvPr/>
        </p:nvSpPr>
        <p:spPr>
          <a:xfrm>
            <a:off x="4556743" y="2211152"/>
            <a:ext cx="3078513" cy="461665"/>
          </a:xfrm>
          <a:prstGeom prst="rect">
            <a:avLst/>
          </a:prstGeom>
          <a:solidFill>
            <a:srgbClr val="BE8F1F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24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sym typeface="+mn-ea"/>
              </a:rPr>
              <a:t>缴获的日军坦克</a:t>
            </a:r>
            <a:endParaRPr lang="zh-CN" altLang="en-US" sz="2400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5" grpId="0" bldLvl="0" animBg="1"/>
      <p:bldP spid="18" grpId="1" bldLvl="0" animBg="1"/>
      <p:bldP spid="21" grpId="1" bldLvl="0" animBg="1"/>
      <p:bldP spid="2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872869" y="0"/>
            <a:ext cx="8185531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693345" y="2349868"/>
            <a:ext cx="1346844" cy="707886"/>
          </a:xfrm>
          <a:prstGeom prst="rect">
            <a:avLst/>
          </a:prstGeom>
          <a:solidFill>
            <a:srgbClr val="89312D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 sz="2800">
                <a:solidFill>
                  <a:schemeClr val="bg1"/>
                </a:solidFill>
              </a:defRPr>
            </a:lvl1pPr>
          </a:lstStyle>
          <a:p>
            <a:r>
              <a:rPr lang="en-US" altLang="zh-CN" sz="2000" dirty="0"/>
              <a:t>1938</a:t>
            </a:r>
            <a:r>
              <a:rPr lang="zh-CN" altLang="en-US" sz="2000" dirty="0"/>
              <a:t>年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endParaRPr lang="en-US" altLang="zh-CN" sz="2000" dirty="0"/>
          </a:p>
          <a:p>
            <a:r>
              <a:rPr lang="zh-CN" altLang="en-US" sz="2000" dirty="0"/>
              <a:t>徐州失陷</a:t>
            </a:r>
            <a:endParaRPr lang="zh-CN" altLang="en-US" sz="2000" dirty="0"/>
          </a:p>
        </p:txBody>
      </p:sp>
      <p:grpSp>
        <p:nvGrpSpPr>
          <p:cNvPr id="4" name="组合 3"/>
          <p:cNvGrpSpPr/>
          <p:nvPr/>
        </p:nvGrpSpPr>
        <p:grpSpPr>
          <a:xfrm>
            <a:off x="5965634" y="2912639"/>
            <a:ext cx="532069" cy="516361"/>
            <a:chOff x="2392233" y="3839566"/>
            <a:chExt cx="532069" cy="516361"/>
          </a:xfrm>
        </p:grpSpPr>
        <p:sp>
          <p:nvSpPr>
            <p:cNvPr id="5" name="椭圆 4"/>
            <p:cNvSpPr/>
            <p:nvPr/>
          </p:nvSpPr>
          <p:spPr>
            <a:xfrm>
              <a:off x="2526250" y="3984681"/>
              <a:ext cx="281506" cy="269018"/>
            </a:xfrm>
            <a:prstGeom prst="ellipse">
              <a:avLst/>
            </a:prstGeom>
            <a:solidFill>
              <a:schemeClr val="accent5">
                <a:lumMod val="75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6" name="椭圆 5"/>
            <p:cNvSpPr/>
            <p:nvPr/>
          </p:nvSpPr>
          <p:spPr>
            <a:xfrm>
              <a:off x="2569413" y="4025930"/>
              <a:ext cx="195177" cy="1865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7" name="椭圆 6"/>
            <p:cNvSpPr/>
            <p:nvPr/>
          </p:nvSpPr>
          <p:spPr>
            <a:xfrm>
              <a:off x="2392233" y="3839566"/>
              <a:ext cx="532069" cy="516361"/>
            </a:xfrm>
            <a:prstGeom prst="ellipse">
              <a:avLst/>
            </a:prstGeom>
            <a:solidFill>
              <a:srgbClr val="C00000">
                <a:alpha val="2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cxnSp>
          <p:nvCxnSpPr>
            <p:cNvPr id="8" name="直线连接符 7"/>
            <p:cNvCxnSpPr>
              <a:stCxn id="7" idx="7"/>
              <a:endCxn id="7" idx="3"/>
            </p:cNvCxnSpPr>
            <p:nvPr/>
          </p:nvCxnSpPr>
          <p:spPr>
            <a:xfrm flipH="1">
              <a:off x="2470152" y="3915185"/>
              <a:ext cx="376230" cy="365123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>
              <a:stCxn id="7" idx="1"/>
              <a:endCxn id="7" idx="5"/>
            </p:cNvCxnSpPr>
            <p:nvPr/>
          </p:nvCxnSpPr>
          <p:spPr>
            <a:xfrm>
              <a:off x="2470152" y="3915185"/>
              <a:ext cx="376230" cy="365123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形 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168214" flipV="1">
            <a:off x="5891127" y="3453692"/>
            <a:ext cx="1604437" cy="1720343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5218899" y="4477189"/>
            <a:ext cx="281506" cy="269018"/>
          </a:xfrm>
          <a:prstGeom prst="ellipse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2" name="椭圆 11"/>
          <p:cNvSpPr/>
          <p:nvPr/>
        </p:nvSpPr>
        <p:spPr>
          <a:xfrm>
            <a:off x="5272098" y="4530691"/>
            <a:ext cx="170835" cy="163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4337966" y="4411643"/>
            <a:ext cx="697627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 sz="2800">
                <a:solidFill>
                  <a:schemeClr val="bg1"/>
                </a:solidFill>
              </a:defRPr>
            </a:lvl1pPr>
          </a:lstStyle>
          <a:p>
            <a:r>
              <a:rPr lang="zh-CN" altLang="en-US" sz="2000" dirty="0"/>
              <a:t>武汉</a:t>
            </a:r>
            <a:endParaRPr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821902" y="4176748"/>
            <a:ext cx="1346843" cy="707886"/>
          </a:xfrm>
          <a:prstGeom prst="rect">
            <a:avLst/>
          </a:prstGeom>
          <a:solidFill>
            <a:srgbClr val="89312D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 sz="2800">
                <a:solidFill>
                  <a:schemeClr val="bg1"/>
                </a:solidFill>
              </a:defRPr>
            </a:lvl1pPr>
          </a:lstStyle>
          <a:p>
            <a:r>
              <a:rPr lang="en-US" altLang="zh-CN" sz="2000" dirty="0"/>
              <a:t>1938</a:t>
            </a:r>
            <a:r>
              <a:rPr lang="zh-CN" altLang="en-US" sz="2000" dirty="0"/>
              <a:t>年</a:t>
            </a:r>
            <a:r>
              <a:rPr lang="en-US" altLang="zh-CN" sz="2000" dirty="0"/>
              <a:t>6</a:t>
            </a:r>
            <a:r>
              <a:rPr lang="zh-CN" altLang="en-US" sz="2000" dirty="0"/>
              <a:t>月</a:t>
            </a:r>
            <a:endParaRPr lang="en-US" altLang="zh-CN" sz="2000" dirty="0"/>
          </a:p>
          <a:p>
            <a:r>
              <a:rPr lang="zh-CN" altLang="en-US" sz="2000" dirty="0"/>
              <a:t>进攻武汉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ldLvl="0" animBg="1"/>
      <p:bldP spid="13" grpId="0" bldLvl="0" animBg="1"/>
      <p:bldP spid="1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110" y="162818"/>
            <a:ext cx="11895380" cy="6517899"/>
          </a:xfrm>
          <a:prstGeom prst="rect">
            <a:avLst/>
          </a:prstGeom>
          <a:noFill/>
          <a:ln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4" name="组合 3"/>
          <p:cNvGrpSpPr/>
          <p:nvPr/>
        </p:nvGrpSpPr>
        <p:grpSpPr>
          <a:xfrm>
            <a:off x="3826554" y="1144253"/>
            <a:ext cx="4524489" cy="4555027"/>
            <a:chOff x="3826554" y="1144253"/>
            <a:chExt cx="4524489" cy="4555027"/>
          </a:xfrm>
        </p:grpSpPr>
        <p:sp>
          <p:nvSpPr>
            <p:cNvPr id="5" name="椭圆 4"/>
            <p:cNvSpPr/>
            <p:nvPr/>
          </p:nvSpPr>
          <p:spPr>
            <a:xfrm>
              <a:off x="4966667" y="2304985"/>
              <a:ext cx="2235415" cy="2228744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 dirty="0"/>
            </a:p>
          </p:txBody>
        </p:sp>
        <p:sp>
          <p:nvSpPr>
            <p:cNvPr id="6" name="三角形 10"/>
            <p:cNvSpPr/>
            <p:nvPr/>
          </p:nvSpPr>
          <p:spPr>
            <a:xfrm>
              <a:off x="5806069" y="1144253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7" name="三角形 10"/>
            <p:cNvSpPr/>
            <p:nvPr/>
          </p:nvSpPr>
          <p:spPr>
            <a:xfrm rot="1798198">
              <a:off x="6688816" y="1362497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8" name="三角形 10"/>
            <p:cNvSpPr/>
            <p:nvPr/>
          </p:nvSpPr>
          <p:spPr>
            <a:xfrm rot="3551361">
              <a:off x="7329563" y="2024566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9" name="三角形 10"/>
            <p:cNvSpPr/>
            <p:nvPr/>
          </p:nvSpPr>
          <p:spPr>
            <a:xfrm rot="5400000">
              <a:off x="7560817" y="2889482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0" name="三角形 10"/>
            <p:cNvSpPr/>
            <p:nvPr/>
          </p:nvSpPr>
          <p:spPr>
            <a:xfrm rot="7211456">
              <a:off x="7345000" y="3769039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1" name="三角形 10"/>
            <p:cNvSpPr/>
            <p:nvPr/>
          </p:nvSpPr>
          <p:spPr>
            <a:xfrm rot="8985276">
              <a:off x="6690322" y="4429760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2" name="三角形 10"/>
            <p:cNvSpPr/>
            <p:nvPr/>
          </p:nvSpPr>
          <p:spPr>
            <a:xfrm rot="10800000">
              <a:off x="5817877" y="4660668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3" name="三角形 10"/>
            <p:cNvSpPr/>
            <p:nvPr/>
          </p:nvSpPr>
          <p:spPr>
            <a:xfrm rot="12662557">
              <a:off x="4950624" y="4408003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4" name="三角形 10"/>
            <p:cNvSpPr/>
            <p:nvPr/>
          </p:nvSpPr>
          <p:spPr>
            <a:xfrm rot="14464920">
              <a:off x="4307858" y="3769039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5" name="三角形 10"/>
            <p:cNvSpPr/>
            <p:nvPr/>
          </p:nvSpPr>
          <p:spPr>
            <a:xfrm rot="16200000">
              <a:off x="4074940" y="2889482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6" name="三角形 10"/>
            <p:cNvSpPr/>
            <p:nvPr/>
          </p:nvSpPr>
          <p:spPr>
            <a:xfrm rot="18038486">
              <a:off x="4297088" y="2016058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7" name="三角形 10"/>
            <p:cNvSpPr/>
            <p:nvPr/>
          </p:nvSpPr>
          <p:spPr>
            <a:xfrm rot="19788823">
              <a:off x="4950305" y="1379280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</p:grpSp>
      <p:cxnSp>
        <p:nvCxnSpPr>
          <p:cNvPr id="18" name="直线连接符 17"/>
          <p:cNvCxnSpPr/>
          <p:nvPr/>
        </p:nvCxnSpPr>
        <p:spPr>
          <a:xfrm>
            <a:off x="3593996" y="4661151"/>
            <a:ext cx="8476149" cy="0"/>
          </a:xfrm>
          <a:prstGeom prst="line">
            <a:avLst/>
          </a:prstGeom>
          <a:ln w="41275" cmpd="thickThin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4478201" y="4660665"/>
            <a:ext cx="6276077" cy="1739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认真观看视频，思考以下问题：</a:t>
            </a:r>
            <a:endParaRPr kumimoji="1" lang="en-US" altLang="zh-CN" sz="28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日军为什么要集结重兵攻打武汉？</a:t>
            </a:r>
            <a:endParaRPr kumimoji="1" lang="en-US" altLang="zh-CN" sz="28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中国政府是如何应对日军的进攻的？</a:t>
            </a:r>
            <a:endParaRPr kumimoji="1" lang="zh-CN" altLang="en-US" sz="28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42440" y="4075863"/>
            <a:ext cx="111651" cy="4765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  <p:sp>
        <p:nvSpPr>
          <p:cNvPr id="2" name="文本框 1"/>
          <p:cNvSpPr txBox="1"/>
          <p:nvPr/>
        </p:nvSpPr>
        <p:spPr>
          <a:xfrm>
            <a:off x="7806690" y="1473835"/>
            <a:ext cx="399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7200" dirty="0">
                <a:solidFill>
                  <a:srgbClr val="FFC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武汉</a:t>
            </a:r>
            <a:endParaRPr kumimoji="1" lang="zh-CN" altLang="en-US" sz="7200" dirty="0">
              <a:solidFill>
                <a:srgbClr val="FFC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r>
              <a:rPr kumimoji="1" lang="zh-CN" altLang="en-US" sz="7200" dirty="0">
                <a:solidFill>
                  <a:srgbClr val="FFC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  保卫战</a:t>
            </a:r>
            <a:endParaRPr kumimoji="1" lang="zh-CN" altLang="en-US" sz="7200" dirty="0">
              <a:solidFill>
                <a:srgbClr val="FFC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pic>
        <p:nvPicPr>
          <p:cNvPr id="22" name="武汉保卫战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3525" y="374650"/>
            <a:ext cx="7543165" cy="4159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 rot="748164">
            <a:off x="3256735" y="3183164"/>
            <a:ext cx="4117340" cy="4858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30975" kern="1200" cap="none" spc="0" normalizeH="0" baseline="0" noProof="0" dirty="0">
                <a:solidFill>
                  <a:prstClr val="white">
                    <a:alpha val="11000"/>
                  </a:prst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生</a:t>
            </a:r>
            <a:endParaRPr kumimoji="1" lang="zh-CN" altLang="en-US" sz="30975" kern="1200" cap="none" spc="0" normalizeH="0" baseline="0" noProof="0" dirty="0">
              <a:solidFill>
                <a:prstClr val="white">
                  <a:alpha val="11000"/>
                </a:prst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 rot="1646688">
            <a:off x="658853" y="1987516"/>
            <a:ext cx="2459990" cy="2850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7925" kern="1200" cap="none" spc="0" normalizeH="0" baseline="0" noProof="0" dirty="0">
                <a:solidFill>
                  <a:prstClr val="white">
                    <a:alpha val="11000"/>
                  </a:prst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而</a:t>
            </a:r>
            <a:endParaRPr kumimoji="1" lang="zh-CN" altLang="en-US" sz="17925" kern="1200" cap="none" spc="0" normalizeH="0" baseline="0" noProof="0" dirty="0">
              <a:solidFill>
                <a:prstClr val="white">
                  <a:alpha val="11000"/>
                </a:prst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 rot="1574124">
            <a:off x="4918902" y="279882"/>
            <a:ext cx="2078990" cy="2388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4925" kern="1200" cap="none" spc="0" normalizeH="0" baseline="0" noProof="0" dirty="0">
                <a:solidFill>
                  <a:prstClr val="white">
                    <a:alpha val="11000"/>
                  </a:prst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向</a:t>
            </a:r>
            <a:endParaRPr kumimoji="1" lang="zh-CN" altLang="en-US" sz="14925" kern="1200" cap="none" spc="0" normalizeH="0" baseline="0" noProof="0" dirty="0">
              <a:solidFill>
                <a:prstClr val="white">
                  <a:alpha val="11000"/>
                </a:prst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 rot="687425">
            <a:off x="6401804" y="994341"/>
            <a:ext cx="4907280" cy="5815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37200" kern="1200" cap="none" spc="0" normalizeH="0" baseline="0" noProof="0" dirty="0">
                <a:solidFill>
                  <a:srgbClr val="BE8F1F">
                    <a:alpha val="20000"/>
                  </a:srgb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死</a:t>
            </a:r>
            <a:endParaRPr kumimoji="1" lang="zh-CN" altLang="en-US" sz="37200" kern="1200" cap="none" spc="0" normalizeH="0" baseline="0" noProof="0" dirty="0">
              <a:solidFill>
                <a:srgbClr val="BE8F1F">
                  <a:alpha val="20000"/>
                </a:srgb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93900" y="1819275"/>
            <a:ext cx="717550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Times New Roman" panose="02020603050405020304" pitchFamily="18" charset="0"/>
              </a:rPr>
              <a:t>向死而生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Times New Roman" panose="02020603050405020304" pitchFamily="18" charset="0"/>
              </a:rPr>
              <a:t>                    </a:t>
            </a: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Times New Roman" panose="02020603050405020304" pitchFamily="18" charset="0"/>
              </a:rPr>
              <a:t>的冲锋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5702300" y="-779462"/>
            <a:ext cx="3373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34056" y="0"/>
            <a:ext cx="12260112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62600" y="584200"/>
            <a:ext cx="6340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accent1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DaBiaoSong-B06S" pitchFamily="66" charset="-122"/>
                <a:ea typeface="FZDaBiaoSong-B06S" pitchFamily="66" charset="-122"/>
              </a:rPr>
              <a:t>中国空军严阵以待</a:t>
            </a:r>
            <a:endParaRPr kumimoji="1" lang="zh-CN" altLang="en-US" sz="6000" dirty="0">
              <a:solidFill>
                <a:schemeClr val="accent1">
                  <a:lumMod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DaBiaoSong-B06S" pitchFamily="66" charset="-122"/>
              <a:ea typeface="FZDaBiaoSong-B06S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94443" y="228598"/>
            <a:ext cx="3521782" cy="480060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15945"/>
            <a:ext cx="12192000" cy="68739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25758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2000"/>
                </a:schemeClr>
              </a:gs>
              <a:gs pos="44000">
                <a:schemeClr val="tx1">
                  <a:alpha val="67000"/>
                </a:schemeClr>
              </a:gs>
              <a:gs pos="58000">
                <a:schemeClr val="tx1">
                  <a:alpha val="71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714557" y="544510"/>
            <a:ext cx="3377431" cy="466845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41110" y="162818"/>
            <a:ext cx="11895380" cy="6517899"/>
          </a:xfrm>
          <a:prstGeom prst="rect">
            <a:avLst/>
          </a:prstGeom>
          <a:noFill/>
          <a:ln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8" name="文本框 7"/>
          <p:cNvSpPr txBox="1"/>
          <p:nvPr/>
        </p:nvSpPr>
        <p:spPr>
          <a:xfrm>
            <a:off x="1464553" y="5434222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dirty="0">
                <a:solidFill>
                  <a:schemeClr val="bg1"/>
                </a:solidFill>
                <a:latin typeface="FZXiYuan-M01S" pitchFamily="66" charset="-122"/>
                <a:ea typeface="FZXiYuan-M01S" pitchFamily="66" charset="-122"/>
              </a:rPr>
              <a:t>陈怀民</a:t>
            </a:r>
            <a:endParaRPr kumimoji="1" lang="zh-CN" altLang="en-US" sz="4400" dirty="0">
              <a:solidFill>
                <a:schemeClr val="bg1"/>
              </a:solidFill>
              <a:latin typeface="FZXiYuan-M01S" pitchFamily="66" charset="-122"/>
              <a:ea typeface="FZXiYuan-M01S" pitchFamily="66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13603" y="5652122"/>
            <a:ext cx="4950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latin typeface="FZShuSong-Z01S" pitchFamily="2" charset="-122"/>
                <a:ea typeface="FZShuSong-Z01S" pitchFamily="2" charset="-122"/>
              </a:rPr>
              <a:t>空军第四大队</a:t>
            </a:r>
            <a:r>
              <a:rPr kumimoji="1" lang="en-US" altLang="zh-CN" sz="2800" dirty="0">
                <a:solidFill>
                  <a:schemeClr val="bg1"/>
                </a:solidFill>
                <a:latin typeface="FZShuSong-Z01S" pitchFamily="2" charset="-122"/>
                <a:ea typeface="FZShuSong-Z01S" pitchFamily="2" charset="-122"/>
              </a:rPr>
              <a:t>/</a:t>
            </a:r>
            <a:r>
              <a:rPr kumimoji="1" lang="zh-CN" altLang="en-US" sz="2800" dirty="0">
                <a:solidFill>
                  <a:schemeClr val="bg1"/>
                </a:solidFill>
                <a:latin typeface="FZShuSong-Z01S" pitchFamily="2" charset="-122"/>
                <a:ea typeface="FZShuSong-Z01S" pitchFamily="2" charset="-122"/>
              </a:rPr>
              <a:t>中央航校第五期</a:t>
            </a:r>
            <a:endParaRPr kumimoji="1" lang="en-US" altLang="zh-CN" sz="2800" dirty="0">
              <a:solidFill>
                <a:schemeClr val="bg1"/>
              </a:solidFill>
              <a:latin typeface="FZShuSong-Z01S" pitchFamily="2" charset="-122"/>
              <a:ea typeface="FZShuSong-Z01S" pitchFamily="2" charset="-122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1580743" y="6209726"/>
            <a:ext cx="102194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4272707" y="4657912"/>
            <a:ext cx="5219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</a:rPr>
              <a:t>1938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年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月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</a:rPr>
              <a:t>29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日牺牲，年仅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</a:rPr>
              <a:t>22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岁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963711" y="0"/>
            <a:ext cx="8442251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0400" y="1087129"/>
            <a:ext cx="738664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DaBiaoSong-B06S" pitchFamily="66" charset="-122"/>
                <a:ea typeface="FZDaBiaoSong-B06S" pitchFamily="66" charset="-122"/>
              </a:rPr>
              <a:t>中央航空学校校训</a:t>
            </a:r>
            <a:endParaRPr kumimoji="1" lang="zh-CN" altLang="en-US" sz="36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DaBiaoSong-B06S" pitchFamily="66" charset="-122"/>
              <a:ea typeface="FZDaBiaoSong-B06S" pitchFamily="66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8335926" y="0"/>
            <a:ext cx="3856074" cy="5204447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14893" y="53975"/>
            <a:ext cx="7561262" cy="6750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37503" y="998855"/>
            <a:ext cx="921385" cy="4968240"/>
          </a:xfrm>
          <a:prstGeom prst="rect">
            <a:avLst/>
          </a:prstGeom>
          <a:solidFill>
            <a:schemeClr val="tx1"/>
          </a:solidFill>
        </p:spPr>
        <p:txBody>
          <a:bodyPr vert="eaVert" wrap="none" rtlCol="0">
            <a:spAutoFit/>
          </a:bodyPr>
          <a:p>
            <a:r>
              <a:rPr kumimoji="1" lang="zh-CN" altLang="en-US" sz="4800" noProof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DaBiaoSong-B06S" pitchFamily="66" charset="-122"/>
                <a:ea typeface="FZDaBiaoSong-B06S" pitchFamily="66" charset="-122"/>
                <a:cs typeface="+mn-cs"/>
              </a:rPr>
              <a:t>龙城抗日航空英烈</a:t>
            </a:r>
            <a:endParaRPr kumimoji="1" lang="zh-CN" altLang="en-US" sz="4800" noProof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DaBiaoSong-B06S" pitchFamily="66" charset="-122"/>
              <a:ea typeface="FZDaBiaoSong-B06S" pitchFamily="66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00170" y="7270740"/>
            <a:ext cx="526297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图为武汉会战中中国军队万家岭战斗中与日军激战</a:t>
            </a: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99519" y="428126"/>
            <a:ext cx="5314275" cy="1323439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8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李旭科书法" pitchFamily="2" charset="-122"/>
                <a:ea typeface="李旭科书法" pitchFamily="2" charset="-122"/>
              </a:rPr>
              <a:t>万家岭大捷</a:t>
            </a:r>
            <a:endParaRPr kumimoji="1" lang="zh-CN" altLang="en-US" sz="8000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李旭科书法" pitchFamily="2" charset="-122"/>
              <a:ea typeface="李旭科书法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66470" y="568330"/>
            <a:ext cx="4240548" cy="5721350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5363210" y="4936490"/>
            <a:ext cx="6352540" cy="1198880"/>
          </a:xfrm>
          <a:prstGeom prst="rect">
            <a:avLst/>
          </a:prstGeom>
          <a:solidFill>
            <a:schemeClr val="bg2">
              <a:lumMod val="10000"/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薛岳</a:t>
            </a:r>
            <a:r>
              <a:rPr lang="zh-CN" altLang="en-US" sz="2400" dirty="0">
                <a:solidFill>
                  <a:schemeClr val="bg1"/>
                </a:solidFill>
              </a:rPr>
              <a:t>将军指挥中国军队在万家岭重创日军</a:t>
            </a:r>
            <a:r>
              <a:rPr lang="en-US" altLang="zh-CN" sz="2400" dirty="0">
                <a:solidFill>
                  <a:schemeClr val="bg1"/>
                </a:solidFill>
              </a:rPr>
              <a:t>106</a:t>
            </a:r>
            <a:r>
              <a:rPr lang="zh-CN" altLang="en-US" sz="2400" dirty="0">
                <a:solidFill>
                  <a:schemeClr val="bg1"/>
                </a:solidFill>
              </a:rPr>
              <a:t>师团取得抗战以来第三次大捷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110" y="162818"/>
            <a:ext cx="11895380" cy="6517899"/>
          </a:xfrm>
          <a:prstGeom prst="rect">
            <a:avLst/>
          </a:prstGeom>
          <a:noFill/>
          <a:ln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22" name="组合 21"/>
          <p:cNvGrpSpPr/>
          <p:nvPr/>
        </p:nvGrpSpPr>
        <p:grpSpPr>
          <a:xfrm>
            <a:off x="3826554" y="1144253"/>
            <a:ext cx="4524489" cy="4555027"/>
            <a:chOff x="3826554" y="1144253"/>
            <a:chExt cx="4524489" cy="4555027"/>
          </a:xfrm>
        </p:grpSpPr>
        <p:sp>
          <p:nvSpPr>
            <p:cNvPr id="5" name="椭圆 4"/>
            <p:cNvSpPr/>
            <p:nvPr/>
          </p:nvSpPr>
          <p:spPr>
            <a:xfrm>
              <a:off x="4966667" y="2304985"/>
              <a:ext cx="2235415" cy="2228744"/>
            </a:xfrm>
            <a:prstGeom prst="ellipse">
              <a:avLst/>
            </a:pr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 dirty="0"/>
            </a:p>
          </p:txBody>
        </p:sp>
        <p:sp>
          <p:nvSpPr>
            <p:cNvPr id="6" name="三角形 10"/>
            <p:cNvSpPr/>
            <p:nvPr/>
          </p:nvSpPr>
          <p:spPr>
            <a:xfrm>
              <a:off x="5806069" y="1144253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7" name="三角形 10"/>
            <p:cNvSpPr/>
            <p:nvPr/>
          </p:nvSpPr>
          <p:spPr>
            <a:xfrm rot="1798198">
              <a:off x="6688816" y="1362497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8" name="三角形 10"/>
            <p:cNvSpPr/>
            <p:nvPr/>
          </p:nvSpPr>
          <p:spPr>
            <a:xfrm rot="3551361">
              <a:off x="7329563" y="2024566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9" name="三角形 10"/>
            <p:cNvSpPr/>
            <p:nvPr/>
          </p:nvSpPr>
          <p:spPr>
            <a:xfrm rot="5400000">
              <a:off x="7560817" y="2889482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0" name="三角形 10"/>
            <p:cNvSpPr/>
            <p:nvPr/>
          </p:nvSpPr>
          <p:spPr>
            <a:xfrm rot="7211456">
              <a:off x="7345000" y="3769039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1" name="三角形 10"/>
            <p:cNvSpPr/>
            <p:nvPr/>
          </p:nvSpPr>
          <p:spPr>
            <a:xfrm rot="8985276">
              <a:off x="6690322" y="4429760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2" name="三角形 10"/>
            <p:cNvSpPr/>
            <p:nvPr/>
          </p:nvSpPr>
          <p:spPr>
            <a:xfrm rot="10800000">
              <a:off x="5817877" y="4660668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3" name="三角形 10"/>
            <p:cNvSpPr/>
            <p:nvPr/>
          </p:nvSpPr>
          <p:spPr>
            <a:xfrm rot="12662557">
              <a:off x="4950624" y="4408003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4" name="三角形 10"/>
            <p:cNvSpPr/>
            <p:nvPr/>
          </p:nvSpPr>
          <p:spPr>
            <a:xfrm rot="14464920">
              <a:off x="4307858" y="3769039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5" name="三角形 10"/>
            <p:cNvSpPr/>
            <p:nvPr/>
          </p:nvSpPr>
          <p:spPr>
            <a:xfrm rot="16200000">
              <a:off x="4074940" y="2889482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6" name="三角形 10"/>
            <p:cNvSpPr/>
            <p:nvPr/>
          </p:nvSpPr>
          <p:spPr>
            <a:xfrm rot="18038486">
              <a:off x="4297088" y="2016058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7" name="三角形 10"/>
            <p:cNvSpPr/>
            <p:nvPr/>
          </p:nvSpPr>
          <p:spPr>
            <a:xfrm rot="19788823">
              <a:off x="4950305" y="1379280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</p:grpSp>
      <p:cxnSp>
        <p:nvCxnSpPr>
          <p:cNvPr id="26" name="直线连接符 25"/>
          <p:cNvCxnSpPr/>
          <p:nvPr/>
        </p:nvCxnSpPr>
        <p:spPr>
          <a:xfrm>
            <a:off x="625401" y="3544973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/>
          <p:cNvCxnSpPr/>
          <p:nvPr/>
        </p:nvCxnSpPr>
        <p:spPr>
          <a:xfrm>
            <a:off x="1586324" y="3544973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/>
        </p:nvCxnSpPr>
        <p:spPr>
          <a:xfrm>
            <a:off x="2547247" y="3544973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/>
          <p:cNvCxnSpPr/>
          <p:nvPr/>
        </p:nvCxnSpPr>
        <p:spPr>
          <a:xfrm>
            <a:off x="3508170" y="3544973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/>
          <p:cNvCxnSpPr/>
          <p:nvPr/>
        </p:nvCxnSpPr>
        <p:spPr>
          <a:xfrm>
            <a:off x="4469093" y="3544973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4258819" y="4105596"/>
            <a:ext cx="415498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800" dirty="0"/>
              <a:t>武</a:t>
            </a:r>
            <a:endParaRPr kumimoji="1" lang="en-US" altLang="zh-CN" sz="1800" dirty="0"/>
          </a:p>
          <a:p>
            <a:r>
              <a:rPr kumimoji="1" lang="zh-CN" altLang="en-US" sz="1800" dirty="0"/>
              <a:t>汉</a:t>
            </a:r>
            <a:endParaRPr kumimoji="1" lang="en-US" altLang="zh-CN" sz="1800" dirty="0"/>
          </a:p>
          <a:p>
            <a:r>
              <a:rPr kumimoji="1" lang="zh-CN" altLang="en-US" sz="1800" dirty="0"/>
              <a:t>会</a:t>
            </a:r>
            <a:endParaRPr kumimoji="1" lang="en-US" altLang="zh-CN" sz="1800" dirty="0"/>
          </a:p>
          <a:p>
            <a:r>
              <a:rPr kumimoji="1" lang="zh-CN" altLang="en-US" sz="1800" dirty="0"/>
              <a:t>战</a:t>
            </a:r>
            <a:endParaRPr kumimoji="1" lang="zh-CN" altLang="en-US" sz="1800" dirty="0"/>
          </a:p>
        </p:txBody>
      </p:sp>
      <p:sp>
        <p:nvSpPr>
          <p:cNvPr id="44" name="文本框 43"/>
          <p:cNvSpPr txBox="1"/>
          <p:nvPr/>
        </p:nvSpPr>
        <p:spPr>
          <a:xfrm>
            <a:off x="1727561" y="179997"/>
            <a:ext cx="8757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武汉会战前后日军在重大战役中投入兵力对比图</a:t>
            </a:r>
            <a:endParaRPr kumimoji="1" lang="zh-CN" altLang="en-US" sz="3200" b="1" dirty="0">
              <a:solidFill>
                <a:schemeClr val="bg1"/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99783" y="4107309"/>
            <a:ext cx="44865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1800" dirty="0"/>
              <a:t>淞沪会战</a:t>
            </a:r>
            <a:endParaRPr kumimoji="1" lang="zh-CN" altLang="en-US" sz="1800" dirty="0"/>
          </a:p>
        </p:txBody>
      </p:sp>
      <p:sp>
        <p:nvSpPr>
          <p:cNvPr id="47" name="文本框 46"/>
          <p:cNvSpPr txBox="1"/>
          <p:nvPr/>
        </p:nvSpPr>
        <p:spPr>
          <a:xfrm>
            <a:off x="2319873" y="4107310"/>
            <a:ext cx="44865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1800" dirty="0"/>
              <a:t>太原会战</a:t>
            </a:r>
            <a:endParaRPr kumimoji="1" lang="zh-CN" altLang="en-US" sz="1800" dirty="0"/>
          </a:p>
        </p:txBody>
      </p:sp>
      <p:sp>
        <p:nvSpPr>
          <p:cNvPr id="48" name="文本框 47"/>
          <p:cNvSpPr txBox="1"/>
          <p:nvPr/>
        </p:nvSpPr>
        <p:spPr>
          <a:xfrm>
            <a:off x="3309614" y="4107309"/>
            <a:ext cx="44865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1800" dirty="0"/>
              <a:t>徐州会战</a:t>
            </a:r>
            <a:endParaRPr kumimoji="1" lang="zh-CN" altLang="en-US" sz="1800" dirty="0"/>
          </a:p>
        </p:txBody>
      </p:sp>
      <p:sp>
        <p:nvSpPr>
          <p:cNvPr id="50" name="文本框 49"/>
          <p:cNvSpPr txBox="1"/>
          <p:nvPr/>
        </p:nvSpPr>
        <p:spPr>
          <a:xfrm>
            <a:off x="487739" y="1454174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近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30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316458" y="2377504"/>
            <a:ext cx="525192" cy="13514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2" name="文本框 51"/>
          <p:cNvSpPr txBox="1"/>
          <p:nvPr/>
        </p:nvSpPr>
        <p:spPr>
          <a:xfrm>
            <a:off x="1370668" y="4107308"/>
            <a:ext cx="448652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1800" dirty="0"/>
              <a:t>南京保卫战</a:t>
            </a:r>
            <a:endParaRPr kumimoji="1" lang="zh-CN" altLang="en-US" sz="1800" dirty="0"/>
          </a:p>
        </p:txBody>
      </p:sp>
      <p:sp>
        <p:nvSpPr>
          <p:cNvPr id="53" name="文本框 52"/>
          <p:cNvSpPr txBox="1"/>
          <p:nvPr/>
        </p:nvSpPr>
        <p:spPr>
          <a:xfrm>
            <a:off x="1387088" y="2517793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近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20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2274132" y="2890492"/>
            <a:ext cx="525192" cy="8384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5" name="文本框 54"/>
          <p:cNvSpPr txBox="1"/>
          <p:nvPr/>
        </p:nvSpPr>
        <p:spPr>
          <a:xfrm>
            <a:off x="2335151" y="2879223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近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14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251152" y="1999438"/>
            <a:ext cx="525192" cy="17295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7" name="文本框 56"/>
          <p:cNvSpPr txBox="1"/>
          <p:nvPr/>
        </p:nvSpPr>
        <p:spPr>
          <a:xfrm>
            <a:off x="3319701" y="2127468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近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24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188601" y="832544"/>
            <a:ext cx="525192" cy="28964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9" name="文本框 58"/>
          <p:cNvSpPr txBox="1"/>
          <p:nvPr/>
        </p:nvSpPr>
        <p:spPr>
          <a:xfrm>
            <a:off x="4241845" y="910718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近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40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cxnSp>
        <p:nvCxnSpPr>
          <p:cNvPr id="32" name="直线连接符 31"/>
          <p:cNvCxnSpPr/>
          <p:nvPr/>
        </p:nvCxnSpPr>
        <p:spPr>
          <a:xfrm>
            <a:off x="5430016" y="3544973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/>
        </p:nvSpPr>
        <p:spPr>
          <a:xfrm>
            <a:off x="5160456" y="3042546"/>
            <a:ext cx="525192" cy="6864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7" name="文本框 66"/>
          <p:cNvSpPr txBox="1"/>
          <p:nvPr/>
        </p:nvSpPr>
        <p:spPr>
          <a:xfrm>
            <a:off x="5220417" y="2019894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近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12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194884" y="4105595"/>
            <a:ext cx="41549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800" dirty="0"/>
              <a:t>南</a:t>
            </a:r>
            <a:endParaRPr kumimoji="1" lang="en-US" altLang="zh-CN" sz="1800" dirty="0"/>
          </a:p>
          <a:p>
            <a:r>
              <a:rPr kumimoji="1" lang="zh-CN" altLang="en-US" sz="1800" dirty="0"/>
              <a:t>昌</a:t>
            </a:r>
            <a:endParaRPr kumimoji="1" lang="en-US" altLang="zh-CN" sz="1800" dirty="0"/>
          </a:p>
          <a:p>
            <a:r>
              <a:rPr kumimoji="1" lang="zh-CN" altLang="en-US" sz="1800" dirty="0"/>
              <a:t>会</a:t>
            </a:r>
            <a:endParaRPr kumimoji="1" lang="en-US" altLang="zh-CN" sz="1800" dirty="0"/>
          </a:p>
          <a:p>
            <a:r>
              <a:rPr kumimoji="1" lang="zh-CN" altLang="en-US" sz="1800" dirty="0"/>
              <a:t>战</a:t>
            </a:r>
            <a:endParaRPr kumimoji="1" lang="zh-CN" altLang="en-US" sz="1800" dirty="0"/>
          </a:p>
        </p:txBody>
      </p:sp>
      <p:cxnSp>
        <p:nvCxnSpPr>
          <p:cNvPr id="33" name="直线连接符 32"/>
          <p:cNvCxnSpPr/>
          <p:nvPr/>
        </p:nvCxnSpPr>
        <p:spPr>
          <a:xfrm>
            <a:off x="6259049" y="3544973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/>
          <p:cNvSpPr/>
          <p:nvPr/>
        </p:nvSpPr>
        <p:spPr>
          <a:xfrm>
            <a:off x="6000421" y="3101887"/>
            <a:ext cx="525192" cy="627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9" name="文本框 68"/>
          <p:cNvSpPr txBox="1"/>
          <p:nvPr/>
        </p:nvSpPr>
        <p:spPr>
          <a:xfrm>
            <a:off x="6043038" y="2112006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约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11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37378" y="4105595"/>
            <a:ext cx="41549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800" dirty="0"/>
              <a:t>随</a:t>
            </a:r>
            <a:endParaRPr kumimoji="1" lang="en-US" altLang="zh-CN" sz="1800" dirty="0"/>
          </a:p>
          <a:p>
            <a:r>
              <a:rPr kumimoji="1" lang="zh-CN" altLang="en-US" sz="1800" dirty="0"/>
              <a:t>枣</a:t>
            </a:r>
            <a:endParaRPr kumimoji="1" lang="en-US" altLang="zh-CN" sz="1800" dirty="0"/>
          </a:p>
          <a:p>
            <a:r>
              <a:rPr kumimoji="1" lang="zh-CN" altLang="en-US" sz="1800" dirty="0"/>
              <a:t>会</a:t>
            </a:r>
            <a:endParaRPr kumimoji="1" lang="en-US" altLang="zh-CN" sz="1800" dirty="0"/>
          </a:p>
          <a:p>
            <a:r>
              <a:rPr kumimoji="1" lang="zh-CN" altLang="en-US" sz="1800" dirty="0"/>
              <a:t>战</a:t>
            </a:r>
            <a:endParaRPr kumimoji="1" lang="zh-CN" altLang="en-US" sz="1800" dirty="0"/>
          </a:p>
        </p:txBody>
      </p:sp>
      <p:cxnSp>
        <p:nvCxnSpPr>
          <p:cNvPr id="34" name="直线连接符 33"/>
          <p:cNvCxnSpPr/>
          <p:nvPr/>
        </p:nvCxnSpPr>
        <p:spPr>
          <a:xfrm>
            <a:off x="7107132" y="3544973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>
            <a:off x="6840386" y="3164666"/>
            <a:ext cx="525192" cy="5642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71" name="文本框 70"/>
          <p:cNvSpPr txBox="1"/>
          <p:nvPr/>
        </p:nvSpPr>
        <p:spPr>
          <a:xfrm>
            <a:off x="6900220" y="2178557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约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10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6895229" y="4105595"/>
            <a:ext cx="38985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600" dirty="0"/>
              <a:t>第</a:t>
            </a:r>
            <a:endParaRPr kumimoji="1" lang="en-US" altLang="zh-CN" sz="1600" dirty="0"/>
          </a:p>
          <a:p>
            <a:r>
              <a:rPr kumimoji="1" lang="zh-CN" altLang="en-US" sz="1600" dirty="0"/>
              <a:t>一</a:t>
            </a:r>
            <a:endParaRPr kumimoji="1" lang="en-US" altLang="zh-CN" sz="1600" dirty="0"/>
          </a:p>
          <a:p>
            <a:r>
              <a:rPr kumimoji="1" lang="zh-CN" altLang="en-US" sz="1600" dirty="0"/>
              <a:t>次</a:t>
            </a:r>
            <a:endParaRPr kumimoji="1" lang="en-US" altLang="zh-CN" sz="1600" dirty="0"/>
          </a:p>
          <a:p>
            <a:r>
              <a:rPr kumimoji="1" lang="zh-CN" altLang="en-US" sz="1600" dirty="0"/>
              <a:t>长</a:t>
            </a:r>
            <a:endParaRPr kumimoji="1" lang="en-US" altLang="zh-CN" sz="1600" dirty="0"/>
          </a:p>
          <a:p>
            <a:r>
              <a:rPr kumimoji="1" lang="zh-CN" altLang="en-US" sz="1600" dirty="0"/>
              <a:t>沙</a:t>
            </a:r>
            <a:endParaRPr kumimoji="1" lang="en-US" altLang="zh-CN" sz="1600" dirty="0"/>
          </a:p>
          <a:p>
            <a:r>
              <a:rPr kumimoji="1" lang="zh-CN" altLang="en-US" sz="1600" dirty="0"/>
              <a:t>会</a:t>
            </a:r>
            <a:endParaRPr kumimoji="1" lang="en-US" altLang="zh-CN" sz="1600" dirty="0"/>
          </a:p>
          <a:p>
            <a:r>
              <a:rPr kumimoji="1" lang="zh-CN" altLang="en-US" sz="1600" dirty="0"/>
              <a:t>战</a:t>
            </a:r>
            <a:endParaRPr kumimoji="1" lang="zh-CN" altLang="en-US" sz="1600" dirty="0"/>
          </a:p>
        </p:txBody>
      </p:sp>
      <p:cxnSp>
        <p:nvCxnSpPr>
          <p:cNvPr id="35" name="直线连接符 34"/>
          <p:cNvCxnSpPr/>
          <p:nvPr/>
        </p:nvCxnSpPr>
        <p:spPr>
          <a:xfrm>
            <a:off x="7974265" y="3544973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7680351" y="3495750"/>
            <a:ext cx="525192" cy="2332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sp>
        <p:nvSpPr>
          <p:cNvPr id="73" name="文本框 72"/>
          <p:cNvSpPr txBox="1"/>
          <p:nvPr/>
        </p:nvSpPr>
        <p:spPr>
          <a:xfrm>
            <a:off x="7769586" y="4105595"/>
            <a:ext cx="3898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600" dirty="0"/>
              <a:t>桂</a:t>
            </a:r>
            <a:endParaRPr kumimoji="1" lang="en-US" altLang="zh-CN" sz="1600" dirty="0"/>
          </a:p>
          <a:p>
            <a:r>
              <a:rPr kumimoji="1" lang="zh-CN" altLang="en-US" sz="1600" dirty="0"/>
              <a:t>南</a:t>
            </a:r>
            <a:endParaRPr kumimoji="1" lang="en-US" altLang="zh-CN" sz="1600" dirty="0"/>
          </a:p>
          <a:p>
            <a:r>
              <a:rPr kumimoji="1" lang="zh-CN" altLang="en-US" sz="1600" dirty="0"/>
              <a:t>会</a:t>
            </a:r>
            <a:endParaRPr kumimoji="1" lang="en-US" altLang="zh-CN" sz="1600" dirty="0"/>
          </a:p>
          <a:p>
            <a:r>
              <a:rPr kumimoji="1" lang="zh-CN" altLang="en-US" sz="1600" dirty="0"/>
              <a:t>战</a:t>
            </a:r>
            <a:endParaRPr kumimoji="1" lang="zh-CN" altLang="en-US" sz="1600" dirty="0"/>
          </a:p>
        </p:txBody>
      </p:sp>
      <p:sp>
        <p:nvSpPr>
          <p:cNvPr id="74" name="文本框 73"/>
          <p:cNvSpPr txBox="1"/>
          <p:nvPr/>
        </p:nvSpPr>
        <p:spPr>
          <a:xfrm>
            <a:off x="7759627" y="2575339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800" dirty="0">
                <a:solidFill>
                  <a:schemeClr val="bg1"/>
                </a:solidFill>
              </a:rPr>
              <a:t>约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algn="ctr"/>
            <a:r>
              <a:rPr kumimoji="1" lang="en-US" altLang="zh-CN" sz="1800" dirty="0">
                <a:solidFill>
                  <a:schemeClr val="bg1"/>
                </a:solidFill>
              </a:rPr>
              <a:t>4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cxnSp>
        <p:nvCxnSpPr>
          <p:cNvPr id="36" name="直线连接符 35"/>
          <p:cNvCxnSpPr/>
          <p:nvPr/>
        </p:nvCxnSpPr>
        <p:spPr>
          <a:xfrm>
            <a:off x="8803298" y="3560250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>
            <a:off x="8520316" y="3411412"/>
            <a:ext cx="525192" cy="3328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75" name="文本框 74"/>
          <p:cNvSpPr txBox="1"/>
          <p:nvPr/>
        </p:nvSpPr>
        <p:spPr>
          <a:xfrm>
            <a:off x="8580186" y="2464542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800" dirty="0">
                <a:solidFill>
                  <a:schemeClr val="bg1"/>
                </a:solidFill>
              </a:rPr>
              <a:t>约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algn="ctr"/>
            <a:r>
              <a:rPr kumimoji="1" lang="en-US" altLang="zh-CN" sz="1800" dirty="0">
                <a:solidFill>
                  <a:schemeClr val="bg1"/>
                </a:solidFill>
              </a:rPr>
              <a:t>5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8587158" y="4120872"/>
            <a:ext cx="3898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600" dirty="0"/>
              <a:t>豫</a:t>
            </a:r>
            <a:endParaRPr kumimoji="1" lang="en-US" altLang="zh-CN" sz="1600" dirty="0"/>
          </a:p>
          <a:p>
            <a:r>
              <a:rPr kumimoji="1" lang="zh-CN" altLang="en-US" sz="1600" dirty="0"/>
              <a:t>南</a:t>
            </a:r>
            <a:endParaRPr kumimoji="1" lang="en-US" altLang="zh-CN" sz="1600" dirty="0"/>
          </a:p>
          <a:p>
            <a:r>
              <a:rPr kumimoji="1" lang="zh-CN" altLang="en-US" sz="1600" dirty="0"/>
              <a:t>会</a:t>
            </a:r>
            <a:endParaRPr kumimoji="1" lang="en-US" altLang="zh-CN" sz="1600" dirty="0"/>
          </a:p>
          <a:p>
            <a:r>
              <a:rPr kumimoji="1" lang="zh-CN" altLang="en-US" sz="1600" dirty="0"/>
              <a:t>战</a:t>
            </a:r>
            <a:endParaRPr kumimoji="1" lang="zh-CN" altLang="en-US" sz="1600" dirty="0"/>
          </a:p>
        </p:txBody>
      </p:sp>
      <p:cxnSp>
        <p:nvCxnSpPr>
          <p:cNvPr id="37" name="直线连接符 36"/>
          <p:cNvCxnSpPr/>
          <p:nvPr/>
        </p:nvCxnSpPr>
        <p:spPr>
          <a:xfrm>
            <a:off x="9632331" y="3557065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9360281" y="3042546"/>
            <a:ext cx="525192" cy="6984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78" name="文本框 77"/>
          <p:cNvSpPr txBox="1"/>
          <p:nvPr/>
        </p:nvSpPr>
        <p:spPr>
          <a:xfrm>
            <a:off x="9437406" y="4117687"/>
            <a:ext cx="38985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600" dirty="0"/>
              <a:t>第</a:t>
            </a:r>
            <a:endParaRPr kumimoji="1" lang="en-US" altLang="zh-CN" sz="1600" dirty="0"/>
          </a:p>
          <a:p>
            <a:r>
              <a:rPr kumimoji="1" lang="zh-CN" altLang="en-US" sz="1600" dirty="0"/>
              <a:t>二</a:t>
            </a:r>
            <a:endParaRPr kumimoji="1" lang="en-US" altLang="zh-CN" sz="1600" dirty="0"/>
          </a:p>
          <a:p>
            <a:r>
              <a:rPr kumimoji="1" lang="zh-CN" altLang="en-US" sz="1600" dirty="0"/>
              <a:t>次</a:t>
            </a:r>
            <a:endParaRPr kumimoji="1" lang="en-US" altLang="zh-CN" sz="1600" dirty="0"/>
          </a:p>
          <a:p>
            <a:r>
              <a:rPr kumimoji="1" lang="zh-CN" altLang="en-US" sz="1600" dirty="0"/>
              <a:t>长</a:t>
            </a:r>
            <a:endParaRPr kumimoji="1" lang="en-US" altLang="zh-CN" sz="1600" dirty="0"/>
          </a:p>
          <a:p>
            <a:r>
              <a:rPr kumimoji="1" lang="zh-CN" altLang="en-US" sz="1600" dirty="0"/>
              <a:t>沙</a:t>
            </a:r>
            <a:endParaRPr kumimoji="1" lang="en-US" altLang="zh-CN" sz="1600" dirty="0"/>
          </a:p>
          <a:p>
            <a:r>
              <a:rPr kumimoji="1" lang="zh-CN" altLang="en-US" sz="1600" dirty="0"/>
              <a:t>会</a:t>
            </a:r>
            <a:endParaRPr kumimoji="1" lang="en-US" altLang="zh-CN" sz="1600" dirty="0"/>
          </a:p>
          <a:p>
            <a:r>
              <a:rPr kumimoji="1" lang="zh-CN" altLang="en-US" sz="1600" dirty="0"/>
              <a:t>战</a:t>
            </a:r>
            <a:endParaRPr kumimoji="1" lang="zh-CN" altLang="en-US" sz="1600" dirty="0"/>
          </a:p>
        </p:txBody>
      </p:sp>
      <p:sp>
        <p:nvSpPr>
          <p:cNvPr id="79" name="文本框 78"/>
          <p:cNvSpPr txBox="1"/>
          <p:nvPr/>
        </p:nvSpPr>
        <p:spPr>
          <a:xfrm>
            <a:off x="9413525" y="2042684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近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12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34495" y="1454174"/>
            <a:ext cx="525192" cy="22747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cxnSp>
        <p:nvCxnSpPr>
          <p:cNvPr id="38" name="直线连接符 37"/>
          <p:cNvCxnSpPr/>
          <p:nvPr/>
        </p:nvCxnSpPr>
        <p:spPr>
          <a:xfrm>
            <a:off x="10461364" y="3589912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10200246" y="3050798"/>
            <a:ext cx="491034" cy="6781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80" name="文本框 79"/>
          <p:cNvSpPr txBox="1"/>
          <p:nvPr/>
        </p:nvSpPr>
        <p:spPr>
          <a:xfrm>
            <a:off x="10266439" y="4117687"/>
            <a:ext cx="38985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600" dirty="0"/>
              <a:t>第</a:t>
            </a:r>
            <a:endParaRPr kumimoji="1" lang="en-US" altLang="zh-CN" sz="1600" dirty="0"/>
          </a:p>
          <a:p>
            <a:r>
              <a:rPr kumimoji="1" lang="zh-CN" altLang="en-US" sz="1600" dirty="0"/>
              <a:t>三</a:t>
            </a:r>
            <a:endParaRPr kumimoji="1" lang="en-US" altLang="zh-CN" sz="1600" dirty="0"/>
          </a:p>
          <a:p>
            <a:r>
              <a:rPr kumimoji="1" lang="zh-CN" altLang="en-US" sz="1600" dirty="0"/>
              <a:t>次</a:t>
            </a:r>
            <a:endParaRPr kumimoji="1" lang="en-US" altLang="zh-CN" sz="1600" dirty="0"/>
          </a:p>
          <a:p>
            <a:r>
              <a:rPr kumimoji="1" lang="zh-CN" altLang="en-US" sz="1600" dirty="0"/>
              <a:t>长</a:t>
            </a:r>
            <a:endParaRPr kumimoji="1" lang="en-US" altLang="zh-CN" sz="1600" dirty="0"/>
          </a:p>
          <a:p>
            <a:r>
              <a:rPr kumimoji="1" lang="zh-CN" altLang="en-US" sz="1600" dirty="0"/>
              <a:t>沙</a:t>
            </a:r>
            <a:endParaRPr kumimoji="1" lang="en-US" altLang="zh-CN" sz="1600" dirty="0"/>
          </a:p>
          <a:p>
            <a:r>
              <a:rPr kumimoji="1" lang="zh-CN" altLang="en-US" sz="1600" dirty="0"/>
              <a:t>会</a:t>
            </a:r>
            <a:endParaRPr kumimoji="1" lang="en-US" altLang="zh-CN" sz="1600" dirty="0"/>
          </a:p>
          <a:p>
            <a:r>
              <a:rPr kumimoji="1" lang="zh-CN" altLang="en-US" sz="1600" dirty="0"/>
              <a:t>战</a:t>
            </a:r>
            <a:endParaRPr kumimoji="1" lang="zh-CN" altLang="en-US" sz="1600" dirty="0"/>
          </a:p>
        </p:txBody>
      </p:sp>
      <p:sp>
        <p:nvSpPr>
          <p:cNvPr id="81" name="文本框 80"/>
          <p:cNvSpPr txBox="1"/>
          <p:nvPr/>
        </p:nvSpPr>
        <p:spPr>
          <a:xfrm>
            <a:off x="10253330" y="2019815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近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12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cxnSp>
        <p:nvCxnSpPr>
          <p:cNvPr id="83" name="直线连接符 82"/>
          <p:cNvCxnSpPr/>
          <p:nvPr/>
        </p:nvCxnSpPr>
        <p:spPr>
          <a:xfrm>
            <a:off x="11301327" y="3607617"/>
            <a:ext cx="0" cy="405016"/>
          </a:xfrm>
          <a:prstGeom prst="line">
            <a:avLst/>
          </a:prstGeom>
          <a:ln w="31750" cap="rnd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/>
          <p:cNvSpPr/>
          <p:nvPr/>
        </p:nvSpPr>
        <p:spPr>
          <a:xfrm>
            <a:off x="11040209" y="3162963"/>
            <a:ext cx="525192" cy="5804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sp>
        <p:nvSpPr>
          <p:cNvPr id="85" name="文本框 84"/>
          <p:cNvSpPr txBox="1"/>
          <p:nvPr/>
        </p:nvSpPr>
        <p:spPr>
          <a:xfrm>
            <a:off x="11106402" y="4135392"/>
            <a:ext cx="3898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600" dirty="0"/>
              <a:t>常</a:t>
            </a:r>
            <a:endParaRPr kumimoji="1" lang="en-US" altLang="zh-CN" sz="1600" dirty="0"/>
          </a:p>
          <a:p>
            <a:r>
              <a:rPr kumimoji="1" lang="zh-CN" altLang="en-US" sz="1600" dirty="0"/>
              <a:t>德</a:t>
            </a:r>
            <a:endParaRPr kumimoji="1" lang="en-US" altLang="zh-CN" sz="1600" dirty="0"/>
          </a:p>
          <a:p>
            <a:r>
              <a:rPr kumimoji="1" lang="zh-CN" altLang="en-US" sz="1600" dirty="0"/>
              <a:t>会</a:t>
            </a:r>
            <a:endParaRPr kumimoji="1" lang="en-US" altLang="zh-CN" sz="1600" dirty="0"/>
          </a:p>
          <a:p>
            <a:r>
              <a:rPr kumimoji="1" lang="zh-CN" altLang="en-US" sz="1600" dirty="0"/>
              <a:t>战</a:t>
            </a:r>
            <a:endParaRPr kumimoji="1" lang="zh-CN" altLang="en-US" sz="1600" dirty="0"/>
          </a:p>
        </p:txBody>
      </p:sp>
      <p:sp>
        <p:nvSpPr>
          <p:cNvPr id="86" name="文本框 85"/>
          <p:cNvSpPr txBox="1"/>
          <p:nvPr/>
        </p:nvSpPr>
        <p:spPr>
          <a:xfrm>
            <a:off x="11093135" y="2183733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约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10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489680" y="1620542"/>
            <a:ext cx="418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近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30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r>
              <a:rPr kumimoji="1" lang="zh-CN" altLang="en-US" sz="1800" dirty="0">
                <a:solidFill>
                  <a:schemeClr val="bg1"/>
                </a:solidFill>
              </a:rPr>
              <a:t>万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  <p:cxnSp>
        <p:nvCxnSpPr>
          <p:cNvPr id="24" name="直线箭头连接符 23"/>
          <p:cNvCxnSpPr/>
          <p:nvPr/>
        </p:nvCxnSpPr>
        <p:spPr>
          <a:xfrm>
            <a:off x="347472" y="3747481"/>
            <a:ext cx="11562588" cy="0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42"/>
          <p:cNvSpPr/>
          <p:nvPr/>
        </p:nvSpPr>
        <p:spPr>
          <a:xfrm>
            <a:off x="4375203" y="3661471"/>
            <a:ext cx="187779" cy="1877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89" name="文本框 88"/>
          <p:cNvSpPr txBox="1"/>
          <p:nvPr/>
        </p:nvSpPr>
        <p:spPr>
          <a:xfrm>
            <a:off x="7431678" y="778649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数据整理自：张宪文：</a:t>
            </a:r>
            <a:r>
              <a:rPr kumimoji="1" lang="en-US" altLang="zh-CN" sz="18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18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抗日战争正面战场</a:t>
            </a:r>
            <a:r>
              <a:rPr kumimoji="1" lang="en-US" altLang="zh-CN" sz="18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endParaRPr kumimoji="1" lang="en-US" altLang="zh-CN" sz="1800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712692" y="6011266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上述日军兵力出现了怎样的变化？</a:t>
            </a:r>
            <a:endParaRPr kumimoji="1" lang="zh-CN" altLang="en-US" sz="24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601040" y="5962107"/>
            <a:ext cx="111651" cy="4765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  <p:sp>
        <p:nvSpPr>
          <p:cNvPr id="77" name="文本框 76"/>
          <p:cNvSpPr txBox="1"/>
          <p:nvPr/>
        </p:nvSpPr>
        <p:spPr>
          <a:xfrm>
            <a:off x="6468298" y="789082"/>
            <a:ext cx="970280" cy="36830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材料</a:t>
            </a:r>
            <a:r>
              <a:rPr kumimoji="1" lang="en-US" altLang="zh-CN" sz="1800" dirty="0">
                <a:solidFill>
                  <a:schemeClr val="bg1"/>
                </a:solidFill>
              </a:rPr>
              <a:t>2-3</a:t>
            </a:r>
            <a:endParaRPr kumimoji="1" lang="en-US" altLang="zh-CN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9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6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4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6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6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7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2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7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7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8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8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6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0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0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8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2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1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6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8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0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2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1" fill="hold">
                          <p:stCondLst>
                            <p:cond delay="indefinite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9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0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bldLvl="0" animBg="1"/>
          <p:bldP spid="44" grpId="0"/>
          <p:bldP spid="45" grpId="0" bldLvl="0" animBg="1"/>
          <p:bldP spid="47" grpId="0" bldLvl="0" animBg="1"/>
          <p:bldP spid="48" grpId="0" bldLvl="0" animBg="1"/>
          <p:bldP spid="50" grpId="0"/>
          <p:bldP spid="51" grpId="0" bldLvl="0" animBg="1"/>
          <p:bldP spid="52" grpId="0" bldLvl="0" animBg="1"/>
          <p:bldP spid="53" grpId="0"/>
          <p:bldP spid="54" grpId="0" bldLvl="0" animBg="1"/>
          <p:bldP spid="55" grpId="0"/>
          <p:bldP spid="56" grpId="0" bldLvl="0" animBg="1"/>
          <p:bldP spid="57" grpId="0"/>
          <p:bldP spid="58" grpId="0" bldLvl="0" animBg="1"/>
          <p:bldP spid="59" grpId="0"/>
          <p:bldP spid="60" grpId="0" bldLvl="0" animBg="1"/>
          <p:bldP spid="67" grpId="0"/>
          <p:bldP spid="68" grpId="0" bldLvl="0" animBg="1"/>
          <p:bldP spid="61" grpId="0" bldLvl="0" animBg="1"/>
          <p:bldP spid="69" grpId="0"/>
          <p:bldP spid="70" grpId="0" bldLvl="0" animBg="1"/>
          <p:bldP spid="62" grpId="0" bldLvl="0" animBg="1"/>
          <p:bldP spid="71" grpId="0"/>
          <p:bldP spid="72" grpId="0" bldLvl="0" animBg="1"/>
          <p:bldP spid="63" grpId="0" bldLvl="0" animBg="1"/>
          <p:bldP spid="73" grpId="0" bldLvl="0" animBg="1"/>
          <p:bldP spid="74" grpId="0"/>
          <p:bldP spid="64" grpId="0" bldLvl="0" animBg="1"/>
          <p:bldP spid="75" grpId="0"/>
          <p:bldP spid="76" grpId="0" bldLvl="0" animBg="1"/>
          <p:bldP spid="65" grpId="0" bldLvl="0" animBg="1"/>
          <p:bldP spid="78" grpId="0" bldLvl="0" animBg="1"/>
          <p:bldP spid="79" grpId="0"/>
          <p:bldP spid="49" grpId="0" bldLvl="0" animBg="1"/>
          <p:bldP spid="66" grpId="0" bldLvl="0" animBg="1"/>
          <p:bldP spid="80" grpId="0" bldLvl="0" animBg="1"/>
          <p:bldP spid="81" grpId="0"/>
          <p:bldP spid="84" grpId="0" bldLvl="0" animBg="1"/>
          <p:bldP spid="85" grpId="0" bldLvl="0" animBg="1"/>
          <p:bldP spid="86" grpId="0"/>
          <p:bldP spid="87" grpId="0"/>
          <p:bldP spid="43" grpId="0" bldLvl="0" animBg="1"/>
          <p:bldP spid="89" grpId="0"/>
          <p:bldP spid="91" grpId="0"/>
          <p:bldP spid="92" grpId="0" bldLvl="0" animBg="1"/>
          <p:bldP spid="77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9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6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4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6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6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7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2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7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7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8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8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6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0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0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8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2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1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6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8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0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2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1" fill="hold">
                          <p:stCondLst>
                            <p:cond delay="indefinite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bldLvl="0" animBg="1"/>
          <p:bldP spid="44" grpId="0"/>
          <p:bldP spid="45" grpId="0" bldLvl="0" animBg="1"/>
          <p:bldP spid="47" grpId="0" bldLvl="0" animBg="1"/>
          <p:bldP spid="48" grpId="0" bldLvl="0" animBg="1"/>
          <p:bldP spid="50" grpId="0"/>
          <p:bldP spid="51" grpId="0" bldLvl="0" animBg="1"/>
          <p:bldP spid="52" grpId="0" bldLvl="0" animBg="1"/>
          <p:bldP spid="53" grpId="0"/>
          <p:bldP spid="54" grpId="0" bldLvl="0" animBg="1"/>
          <p:bldP spid="55" grpId="0"/>
          <p:bldP spid="56" grpId="0" bldLvl="0" animBg="1"/>
          <p:bldP spid="57" grpId="0"/>
          <p:bldP spid="58" grpId="0" bldLvl="0" animBg="1"/>
          <p:bldP spid="59" grpId="0"/>
          <p:bldP spid="60" grpId="0" bldLvl="0" animBg="1"/>
          <p:bldP spid="67" grpId="0"/>
          <p:bldP spid="68" grpId="0" bldLvl="0" animBg="1"/>
          <p:bldP spid="61" grpId="0" bldLvl="0" animBg="1"/>
          <p:bldP spid="69" grpId="0"/>
          <p:bldP spid="70" grpId="0" bldLvl="0" animBg="1"/>
          <p:bldP spid="62" grpId="0" bldLvl="0" animBg="1"/>
          <p:bldP spid="71" grpId="0"/>
          <p:bldP spid="72" grpId="0" bldLvl="0" animBg="1"/>
          <p:bldP spid="63" grpId="0" bldLvl="0" animBg="1"/>
          <p:bldP spid="73" grpId="0" bldLvl="0" animBg="1"/>
          <p:bldP spid="74" grpId="0"/>
          <p:bldP spid="64" grpId="0" bldLvl="0" animBg="1"/>
          <p:bldP spid="75" grpId="0"/>
          <p:bldP spid="76" grpId="0" bldLvl="0" animBg="1"/>
          <p:bldP spid="65" grpId="0" bldLvl="0" animBg="1"/>
          <p:bldP spid="78" grpId="0" bldLvl="0" animBg="1"/>
          <p:bldP spid="79" grpId="0"/>
          <p:bldP spid="49" grpId="0" bldLvl="0" animBg="1"/>
          <p:bldP spid="66" grpId="0" bldLvl="0" animBg="1"/>
          <p:bldP spid="80" grpId="0" bldLvl="0" animBg="1"/>
          <p:bldP spid="81" grpId="0"/>
          <p:bldP spid="84" grpId="0" bldLvl="0" animBg="1"/>
          <p:bldP spid="85" grpId="0" bldLvl="0" animBg="1"/>
          <p:bldP spid="86" grpId="0"/>
          <p:bldP spid="87" grpId="0"/>
          <p:bldP spid="43" grpId="0" bldLvl="0" animBg="1"/>
          <p:bldP spid="89" grpId="0"/>
          <p:bldP spid="91" grpId="0"/>
          <p:bldP spid="92" grpId="0" bldLvl="0" animBg="1"/>
          <p:bldP spid="77" grpId="0" bldLvl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110" y="162818"/>
            <a:ext cx="11895380" cy="6517899"/>
          </a:xfrm>
          <a:prstGeom prst="rect">
            <a:avLst/>
          </a:prstGeom>
          <a:noFill/>
          <a:ln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91" name="文本框 90"/>
          <p:cNvSpPr txBox="1"/>
          <p:nvPr/>
        </p:nvSpPr>
        <p:spPr>
          <a:xfrm>
            <a:off x="747444" y="4035855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结合上述材料，分析日军兵力变化的主要原因。</a:t>
            </a:r>
            <a:endParaRPr kumimoji="1" lang="en-US" altLang="zh-CN" sz="24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635793" y="3971669"/>
            <a:ext cx="111651" cy="4765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  <p:sp>
        <p:nvSpPr>
          <p:cNvPr id="2" name="文本框 1"/>
          <p:cNvSpPr txBox="1"/>
          <p:nvPr/>
        </p:nvSpPr>
        <p:spPr>
          <a:xfrm>
            <a:off x="437322" y="2366932"/>
            <a:ext cx="11156067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        他的兵力不足与兵力分散之弱点所给予他的极大困难，这就是我之正面主力军的顽抗</a:t>
            </a:r>
            <a:r>
              <a:rPr lang="en-US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的威胁</a:t>
            </a:r>
            <a:r>
              <a:rPr lang="en-US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endParaRPr lang="en-US" altLang="zh-CN" sz="24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r"/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——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毛泽东：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论新阶段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中共党史教学参考资料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第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8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册，第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189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页。</a:t>
            </a:r>
            <a:endParaRPr kumimoji="1" lang="en-US" altLang="zh-CN" sz="20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r"/>
            <a:endParaRPr kumimoji="1" lang="zh-CN" altLang="en-US" sz="20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cxnSp>
        <p:nvCxnSpPr>
          <p:cNvPr id="96" name="直线连接符 95"/>
          <p:cNvCxnSpPr/>
          <p:nvPr/>
        </p:nvCxnSpPr>
        <p:spPr>
          <a:xfrm>
            <a:off x="3560341" y="3844787"/>
            <a:ext cx="8476149" cy="0"/>
          </a:xfrm>
          <a:prstGeom prst="line">
            <a:avLst/>
          </a:prstGeom>
          <a:ln w="41275" cmpd="thickThin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292030" y="4709851"/>
            <a:ext cx="12315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2800" kern="100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Times New Roman" panose="02020603050405020304" pitchFamily="18" charset="0"/>
              </a:rPr>
              <a:t>正面战场消耗大量日军，日军兵力不足，无法发动大规模进攻。</a:t>
            </a:r>
            <a:endParaRPr lang="en-US" altLang="zh-CN" sz="2800" kern="100" dirty="0">
              <a:solidFill>
                <a:srgbClr val="FFC000"/>
              </a:solidFill>
              <a:latin typeface="FZBeiWeiKaiShu-S19S" pitchFamily="66" charset="-122"/>
              <a:ea typeface="FZBeiWeiKaiShu-S19S" pitchFamily="66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7323" y="785750"/>
            <a:ext cx="1115606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         </a:t>
            </a:r>
            <a:r>
              <a:rPr lang="zh-CN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从</a:t>
            </a:r>
            <a:r>
              <a:rPr lang="zh-CN" altLang="en-US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七七事变</a:t>
            </a:r>
            <a:r>
              <a:rPr lang="zh-CN" altLang="en-US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到武汉失守的</a:t>
            </a:r>
            <a:r>
              <a:rPr lang="en-US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</a:t>
            </a:r>
            <a:r>
              <a:rPr lang="zh-CN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年零</a:t>
            </a:r>
            <a:r>
              <a:rPr lang="en-US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4</a:t>
            </a:r>
            <a:r>
              <a:rPr lang="zh-CN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个月中，国民党正面战场共毙伤俘日军</a:t>
            </a:r>
            <a:r>
              <a:rPr lang="en-US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25</a:t>
            </a:r>
            <a:r>
              <a:rPr lang="zh-CN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万余人，牵制日军</a:t>
            </a:r>
            <a:r>
              <a:rPr lang="en-US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70</a:t>
            </a:r>
            <a:r>
              <a:rPr lang="zh-CN" altLang="zh-CN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万人以上</a:t>
            </a:r>
            <a:r>
              <a:rPr lang="zh-CN" altLang="en-US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endParaRPr lang="en-US" altLang="zh-CN" sz="24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r"/>
            <a:r>
              <a:rPr lang="zh-CN" altLang="en-US" sz="24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——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刘庭华：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抗日时期的国民党正面战场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历史教学</a:t>
            </a:r>
            <a:r>
              <a:rPr kumimoji="1" lang="en-US" altLang="zh-CN" sz="20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endParaRPr kumimoji="1" lang="zh-CN" altLang="en-US" sz="20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2030" y="309178"/>
            <a:ext cx="970280" cy="36830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材料</a:t>
            </a:r>
            <a:r>
              <a:rPr kumimoji="1" lang="en-US" altLang="zh-CN" sz="1800" dirty="0">
                <a:solidFill>
                  <a:schemeClr val="bg1"/>
                </a:solidFill>
              </a:rPr>
              <a:t>2-4</a:t>
            </a:r>
            <a:endParaRPr kumimoji="1" lang="en-US" altLang="zh-CN" sz="1800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7200" y="5411450"/>
            <a:ext cx="12199200" cy="1446550"/>
          </a:xfrm>
          <a:prstGeom prst="rect">
            <a:avLst/>
          </a:prstGeom>
          <a:solidFill>
            <a:srgbClr val="D7B36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800" dirty="0">
                <a:latin typeface="FZBeiWeiKaiShu-S19S" pitchFamily="66" charset="-122"/>
                <a:ea typeface="FZBeiWeiKaiShu-S19S" pitchFamily="66" charset="-122"/>
              </a:rPr>
              <a:t>抗战相持阶段</a:t>
            </a:r>
            <a:endParaRPr kumimoji="1" lang="zh-CN" altLang="en-US" sz="8800" dirty="0">
              <a:latin typeface="FZBeiWeiKaiShu-S19S" pitchFamily="66" charset="-122"/>
              <a:ea typeface="FZBeiWeiKaiShu-S19S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2" grpId="0" bldLvl="0" animBg="1"/>
          <p:bldP spid="4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2" grpId="0" bldLvl="0" animBg="1"/>
          <p:bldP spid="4" grpId="0" bldLvl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945347" y="0"/>
            <a:ext cx="6301306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25758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4000"/>
                </a:schemeClr>
              </a:gs>
              <a:gs pos="31000">
                <a:schemeClr val="tx1">
                  <a:alpha val="67000"/>
                </a:schemeClr>
              </a:gs>
              <a:gs pos="58000">
                <a:schemeClr val="tx1">
                  <a:alpha val="71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矩形 3"/>
          <p:cNvSpPr/>
          <p:nvPr/>
        </p:nvSpPr>
        <p:spPr>
          <a:xfrm>
            <a:off x="447437" y="432810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rgbClr val="FFC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相持阶段</a:t>
            </a:r>
            <a:r>
              <a:rPr lang="zh-CN" altLang="en-US" sz="18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的到来是否代表日军</a:t>
            </a:r>
            <a:endParaRPr lang="zh-CN" altLang="en-US" sz="1800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15991" y="234300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停止进攻了？</a:t>
            </a:r>
            <a:endParaRPr lang="zh-CN" altLang="en-US" sz="3200" dirty="0">
              <a:latin typeface="FZDaBiaoSong-B06S" pitchFamily="66" charset="-122"/>
              <a:ea typeface="FZDaBiaoSong-B06S" pitchFamily="66" charset="-122"/>
            </a:endParaRPr>
          </a:p>
        </p:txBody>
      </p:sp>
      <p:cxnSp>
        <p:nvCxnSpPr>
          <p:cNvPr id="18" name="直线连接符 17"/>
          <p:cNvCxnSpPr/>
          <p:nvPr/>
        </p:nvCxnSpPr>
        <p:spPr>
          <a:xfrm>
            <a:off x="16936" y="945107"/>
            <a:ext cx="61104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34736" y="1046645"/>
            <a:ext cx="2515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rgbClr val="FFC000"/>
                </a:solidFill>
                <a:latin typeface="FZXiaoBiaoSong-B05S" pitchFamily="2" charset="-122"/>
                <a:ea typeface="FZXiaoBiaoSong-B05S" pitchFamily="2" charset="-122"/>
              </a:rPr>
              <a:t>-1939</a:t>
            </a:r>
            <a:r>
              <a:rPr kumimoji="1" lang="zh-CN" altLang="en-US" sz="4400" dirty="0">
                <a:solidFill>
                  <a:srgbClr val="FFC000"/>
                </a:solidFill>
                <a:latin typeface="FZXiaoBiaoSong-B05S" pitchFamily="2" charset="-122"/>
                <a:ea typeface="FZXiaoBiaoSong-B05S" pitchFamily="2" charset="-122"/>
              </a:rPr>
              <a:t>年</a:t>
            </a:r>
            <a:r>
              <a:rPr kumimoji="1" lang="en-US" altLang="zh-CN" sz="4400" dirty="0">
                <a:solidFill>
                  <a:srgbClr val="FFC000"/>
                </a:solidFill>
                <a:latin typeface="FZXiaoBiaoSong-B05S" pitchFamily="2" charset="-122"/>
                <a:ea typeface="FZXiaoBiaoSong-B05S" pitchFamily="2" charset="-122"/>
              </a:rPr>
              <a:t>-</a:t>
            </a:r>
            <a:endParaRPr kumimoji="1" lang="zh-CN" altLang="en-US" sz="4400" dirty="0">
              <a:solidFill>
                <a:srgbClr val="FFC000"/>
              </a:solidFill>
              <a:latin typeface="FZXiaoBiaoSong-B05S" pitchFamily="2" charset="-122"/>
              <a:ea typeface="FZXiaoBiaoSong-B05S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2461" y="1959269"/>
            <a:ext cx="2236510" cy="1575349"/>
            <a:chOff x="272461" y="1959269"/>
            <a:chExt cx="2236510" cy="1575349"/>
          </a:xfrm>
        </p:grpSpPr>
        <p:sp>
          <p:nvSpPr>
            <p:cNvPr id="17" name="文本框 16"/>
            <p:cNvSpPr txBox="1"/>
            <p:nvPr/>
          </p:nvSpPr>
          <p:spPr>
            <a:xfrm>
              <a:off x="778659" y="1959269"/>
              <a:ext cx="13388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60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2</a:t>
              </a:r>
              <a:r>
                <a:rPr kumimoji="1" lang="zh-CN" altLang="en-US" sz="60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60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2461" y="2518955"/>
              <a:ext cx="22365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60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海南</a:t>
              </a:r>
              <a:r>
                <a:rPr kumimoji="1" lang="zh-CN" altLang="en-US" sz="1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1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80584" y="2075276"/>
            <a:ext cx="3059046" cy="1437073"/>
            <a:chOff x="2448022" y="1773573"/>
            <a:chExt cx="3059046" cy="1437073"/>
          </a:xfrm>
        </p:grpSpPr>
        <p:sp>
          <p:nvSpPr>
            <p:cNvPr id="7" name="文本框 6"/>
            <p:cNvSpPr txBox="1"/>
            <p:nvPr/>
          </p:nvSpPr>
          <p:spPr>
            <a:xfrm rot="575298">
              <a:off x="2448022" y="2010317"/>
              <a:ext cx="30572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72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南昌</a:t>
              </a:r>
              <a:r>
                <a:rPr kumimoji="1" lang="zh-CN" altLang="en-US" sz="36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 rot="967980">
              <a:off x="3741841" y="1773573"/>
              <a:ext cx="17652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2-5</a:t>
              </a:r>
              <a:r>
                <a:rPr kumimoji="1" lang="zh-CN" altLang="en-US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8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40614" y="353474"/>
            <a:ext cx="4031873" cy="2283963"/>
            <a:chOff x="5340072" y="449729"/>
            <a:chExt cx="4031873" cy="2283963"/>
          </a:xfrm>
        </p:grpSpPr>
        <p:sp>
          <p:nvSpPr>
            <p:cNvPr id="24" name="文本框 23"/>
            <p:cNvSpPr txBox="1"/>
            <p:nvPr/>
          </p:nvSpPr>
          <p:spPr>
            <a:xfrm rot="19850558">
              <a:off x="5340072" y="1164032"/>
              <a:ext cx="40318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96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随枣</a:t>
              </a:r>
              <a:r>
                <a:rPr kumimoji="1" lang="zh-CN" altLang="en-US" sz="4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4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 rot="19515434">
              <a:off x="7488969" y="449729"/>
              <a:ext cx="16321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4-5</a:t>
              </a:r>
              <a:r>
                <a:rPr kumimoji="1" lang="zh-CN" altLang="en-US" sz="44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4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308806" y="2357287"/>
            <a:ext cx="4929555" cy="1574153"/>
            <a:chOff x="7357366" y="1707239"/>
            <a:chExt cx="4929555" cy="1574153"/>
          </a:xfrm>
        </p:grpSpPr>
        <p:sp>
          <p:nvSpPr>
            <p:cNvPr id="26" name="文本框 25"/>
            <p:cNvSpPr txBox="1"/>
            <p:nvPr/>
          </p:nvSpPr>
          <p:spPr>
            <a:xfrm>
              <a:off x="9570486" y="1707239"/>
              <a:ext cx="19143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9-10</a:t>
              </a:r>
              <a:r>
                <a:rPr kumimoji="1" lang="zh-CN" altLang="en-US" sz="44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4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357366" y="2173396"/>
              <a:ext cx="492955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66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第一次长沙</a:t>
              </a:r>
              <a:r>
                <a:rPr kumimoji="1" lang="zh-CN" altLang="en-US" sz="20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作战</a:t>
              </a:r>
              <a:endParaRPr kumimoji="1" lang="zh-CN" altLang="en-US" sz="1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64334" y="3033826"/>
            <a:ext cx="2603288" cy="3067506"/>
            <a:chOff x="723948" y="2778898"/>
            <a:chExt cx="2603288" cy="3067506"/>
          </a:xfrm>
        </p:grpSpPr>
        <p:sp>
          <p:nvSpPr>
            <p:cNvPr id="28" name="文本框 27"/>
            <p:cNvSpPr txBox="1"/>
            <p:nvPr/>
          </p:nvSpPr>
          <p:spPr>
            <a:xfrm rot="2303993">
              <a:off x="1788353" y="2778898"/>
              <a:ext cx="1538883" cy="306750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2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进攻</a:t>
              </a:r>
              <a:r>
                <a:rPr kumimoji="1" lang="zh-CN" altLang="en-US" sz="8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南宁</a:t>
              </a:r>
              <a:endParaRPr kumimoji="1" lang="zh-CN" altLang="en-US" sz="2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967980">
              <a:off x="723948" y="3790010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10</a:t>
              </a:r>
              <a:r>
                <a:rPr kumimoji="1" lang="zh-CN" altLang="en-US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8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099182" y="4008283"/>
            <a:ext cx="4390946" cy="1323439"/>
            <a:chOff x="2980380" y="3545432"/>
            <a:chExt cx="4390946" cy="1323439"/>
          </a:xfrm>
        </p:grpSpPr>
        <p:sp>
          <p:nvSpPr>
            <p:cNvPr id="30" name="文本框 29"/>
            <p:cNvSpPr txBox="1"/>
            <p:nvPr/>
          </p:nvSpPr>
          <p:spPr>
            <a:xfrm rot="1368229">
              <a:off x="2980380" y="3545432"/>
              <a:ext cx="4390946" cy="132343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kumimoji="1" lang="zh-CN" altLang="en-US" sz="80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昆仑关</a:t>
              </a:r>
              <a:r>
                <a:rPr kumimoji="1" lang="zh-CN" altLang="en-US" sz="44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4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 rot="1648792">
              <a:off x="5671152" y="3785319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11</a:t>
              </a:r>
              <a:r>
                <a:rPr kumimoji="1" lang="zh-CN" altLang="en-US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8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1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945347" y="0"/>
            <a:ext cx="6301306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25758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4000"/>
                </a:schemeClr>
              </a:gs>
              <a:gs pos="31000">
                <a:schemeClr val="tx1">
                  <a:alpha val="67000"/>
                </a:schemeClr>
              </a:gs>
              <a:gs pos="58000">
                <a:schemeClr val="tx1">
                  <a:alpha val="71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矩形 3"/>
          <p:cNvSpPr/>
          <p:nvPr/>
        </p:nvSpPr>
        <p:spPr>
          <a:xfrm>
            <a:off x="447437" y="432810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rgbClr val="FFC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相持阶段</a:t>
            </a:r>
            <a:r>
              <a:rPr lang="zh-CN" altLang="en-US" sz="18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的到来是否代表日军</a:t>
            </a:r>
            <a:endParaRPr lang="zh-CN" altLang="en-US" sz="1800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15991" y="234300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停止进攻了？</a:t>
            </a:r>
            <a:endParaRPr lang="zh-CN" altLang="en-US" sz="3200" dirty="0">
              <a:latin typeface="FZDaBiaoSong-B06S" pitchFamily="66" charset="-122"/>
              <a:ea typeface="FZDaBiaoSong-B06S" pitchFamily="66" charset="-122"/>
            </a:endParaRPr>
          </a:p>
        </p:txBody>
      </p:sp>
      <p:cxnSp>
        <p:nvCxnSpPr>
          <p:cNvPr id="18" name="直线连接符 17"/>
          <p:cNvCxnSpPr/>
          <p:nvPr/>
        </p:nvCxnSpPr>
        <p:spPr>
          <a:xfrm>
            <a:off x="16936" y="945107"/>
            <a:ext cx="61104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34736" y="1046645"/>
            <a:ext cx="2515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rgbClr val="FFC000"/>
                </a:solidFill>
                <a:latin typeface="FZXiaoBiaoSong-B05S" pitchFamily="2" charset="-122"/>
                <a:ea typeface="FZXiaoBiaoSong-B05S" pitchFamily="2" charset="-122"/>
              </a:rPr>
              <a:t>-1939</a:t>
            </a:r>
            <a:r>
              <a:rPr kumimoji="1" lang="zh-CN" altLang="en-US" sz="4400" dirty="0">
                <a:solidFill>
                  <a:srgbClr val="FFC000"/>
                </a:solidFill>
                <a:latin typeface="FZXiaoBiaoSong-B05S" pitchFamily="2" charset="-122"/>
                <a:ea typeface="FZXiaoBiaoSong-B05S" pitchFamily="2" charset="-122"/>
              </a:rPr>
              <a:t>年</a:t>
            </a:r>
            <a:r>
              <a:rPr kumimoji="1" lang="en-US" altLang="zh-CN" sz="4400" dirty="0">
                <a:solidFill>
                  <a:srgbClr val="FFC000"/>
                </a:solidFill>
                <a:latin typeface="FZXiaoBiaoSong-B05S" pitchFamily="2" charset="-122"/>
                <a:ea typeface="FZXiaoBiaoSong-B05S" pitchFamily="2" charset="-122"/>
              </a:rPr>
              <a:t>-</a:t>
            </a:r>
            <a:endParaRPr kumimoji="1" lang="zh-CN" altLang="en-US" sz="4400" dirty="0">
              <a:solidFill>
                <a:srgbClr val="FFC000"/>
              </a:solidFill>
              <a:latin typeface="FZXiaoBiaoSong-B05S" pitchFamily="2" charset="-122"/>
              <a:ea typeface="FZXiaoBiaoSong-B05S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2461" y="1959269"/>
            <a:ext cx="2236510" cy="1575349"/>
            <a:chOff x="272461" y="1959269"/>
            <a:chExt cx="2236510" cy="1575349"/>
          </a:xfrm>
        </p:grpSpPr>
        <p:sp>
          <p:nvSpPr>
            <p:cNvPr id="17" name="文本框 16"/>
            <p:cNvSpPr txBox="1"/>
            <p:nvPr/>
          </p:nvSpPr>
          <p:spPr>
            <a:xfrm>
              <a:off x="778659" y="1959269"/>
              <a:ext cx="13388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60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2</a:t>
              </a:r>
              <a:r>
                <a:rPr kumimoji="1" lang="zh-CN" altLang="en-US" sz="60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60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2461" y="2518955"/>
              <a:ext cx="22365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60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海南</a:t>
              </a:r>
              <a:r>
                <a:rPr kumimoji="1" lang="zh-CN" altLang="en-US" sz="1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1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80584" y="2075276"/>
            <a:ext cx="3059046" cy="1437073"/>
            <a:chOff x="2448022" y="1773573"/>
            <a:chExt cx="3059046" cy="1437073"/>
          </a:xfrm>
        </p:grpSpPr>
        <p:sp>
          <p:nvSpPr>
            <p:cNvPr id="7" name="文本框 6"/>
            <p:cNvSpPr txBox="1"/>
            <p:nvPr/>
          </p:nvSpPr>
          <p:spPr>
            <a:xfrm rot="575298">
              <a:off x="2448022" y="2010317"/>
              <a:ext cx="30572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72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南昌</a:t>
              </a:r>
              <a:r>
                <a:rPr kumimoji="1" lang="zh-CN" altLang="en-US" sz="36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 rot="967980">
              <a:off x="3741841" y="1773573"/>
              <a:ext cx="17652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2-5</a:t>
              </a:r>
              <a:r>
                <a:rPr kumimoji="1" lang="zh-CN" altLang="en-US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8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40614" y="353474"/>
            <a:ext cx="4031873" cy="2283963"/>
            <a:chOff x="5340072" y="449729"/>
            <a:chExt cx="4031873" cy="2283963"/>
          </a:xfrm>
        </p:grpSpPr>
        <p:sp>
          <p:nvSpPr>
            <p:cNvPr id="24" name="文本框 23"/>
            <p:cNvSpPr txBox="1"/>
            <p:nvPr/>
          </p:nvSpPr>
          <p:spPr>
            <a:xfrm rot="19850558">
              <a:off x="5340072" y="1164032"/>
              <a:ext cx="40318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96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随枣</a:t>
              </a:r>
              <a:r>
                <a:rPr kumimoji="1" lang="zh-CN" altLang="en-US" sz="4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4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 rot="19515434">
              <a:off x="7488969" y="449729"/>
              <a:ext cx="16321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4-5</a:t>
              </a:r>
              <a:r>
                <a:rPr kumimoji="1" lang="zh-CN" altLang="en-US" sz="44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4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64334" y="3033826"/>
            <a:ext cx="2603288" cy="3067506"/>
            <a:chOff x="723948" y="2778898"/>
            <a:chExt cx="2603288" cy="3067506"/>
          </a:xfrm>
        </p:grpSpPr>
        <p:sp>
          <p:nvSpPr>
            <p:cNvPr id="28" name="文本框 27"/>
            <p:cNvSpPr txBox="1"/>
            <p:nvPr/>
          </p:nvSpPr>
          <p:spPr>
            <a:xfrm rot="2303993">
              <a:off x="1788353" y="2778898"/>
              <a:ext cx="1538883" cy="306750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2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进攻</a:t>
              </a:r>
              <a:r>
                <a:rPr kumimoji="1" lang="zh-CN" altLang="en-US" sz="8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南宁</a:t>
              </a:r>
              <a:endParaRPr kumimoji="1" lang="zh-CN" altLang="en-US" sz="2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967980">
              <a:off x="723948" y="3790010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10</a:t>
              </a:r>
              <a:r>
                <a:rPr kumimoji="1" lang="zh-CN" altLang="en-US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8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099182" y="4008283"/>
            <a:ext cx="4390946" cy="1323439"/>
            <a:chOff x="2980380" y="3545432"/>
            <a:chExt cx="4390946" cy="1323439"/>
          </a:xfrm>
        </p:grpSpPr>
        <p:sp>
          <p:nvSpPr>
            <p:cNvPr id="30" name="文本框 29"/>
            <p:cNvSpPr txBox="1"/>
            <p:nvPr/>
          </p:nvSpPr>
          <p:spPr>
            <a:xfrm rot="1368229">
              <a:off x="2980380" y="3545432"/>
              <a:ext cx="4390946" cy="132343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kumimoji="1" lang="zh-CN" altLang="en-US" sz="80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昆仑关</a:t>
              </a:r>
              <a:r>
                <a:rPr kumimoji="1" lang="zh-CN" altLang="en-US" sz="44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4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 rot="1648792">
              <a:off x="5671152" y="3785319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11</a:t>
              </a:r>
              <a:r>
                <a:rPr kumimoji="1" lang="zh-CN" altLang="en-US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8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32792" y="0"/>
            <a:ext cx="12257583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3" name="文本框 32"/>
          <p:cNvSpPr txBox="1"/>
          <p:nvPr/>
        </p:nvSpPr>
        <p:spPr>
          <a:xfrm>
            <a:off x="9396663" y="2133599"/>
            <a:ext cx="1914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rgbClr val="C00000">
                    <a:alpha val="58000"/>
                  </a:srgbClr>
                </a:solidFill>
                <a:latin typeface="FZXiaoBiaoSong-B05S" pitchFamily="2" charset="-122"/>
                <a:ea typeface="FZXiaoBiaoSong-B05S" pitchFamily="2" charset="-122"/>
              </a:rPr>
              <a:t>9-10</a:t>
            </a:r>
            <a:r>
              <a:rPr kumimoji="1" lang="zh-CN" altLang="en-US" sz="4400" dirty="0">
                <a:solidFill>
                  <a:srgbClr val="C00000">
                    <a:alpha val="58000"/>
                  </a:srgbClr>
                </a:solidFill>
                <a:latin typeface="FZXiaoBiaoSong-B05S" pitchFamily="2" charset="-122"/>
                <a:ea typeface="FZXiaoBiaoSong-B05S" pitchFamily="2" charset="-122"/>
              </a:rPr>
              <a:t>月</a:t>
            </a:r>
            <a:endParaRPr kumimoji="1" lang="zh-CN" altLang="en-US" sz="4400" dirty="0">
              <a:solidFill>
                <a:srgbClr val="C00000">
                  <a:alpha val="58000"/>
                </a:srgbClr>
              </a:solidFill>
              <a:latin typeface="FZXiaoBiaoSong-B05S" pitchFamily="2" charset="-122"/>
              <a:ea typeface="FZXiaoBiaoSong-B05S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142607" y="2404204"/>
            <a:ext cx="3672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第一次长沙</a:t>
            </a:r>
            <a:r>
              <a:rPr kumimoji="1" lang="zh-CN" altLang="en-US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作战</a:t>
            </a:r>
            <a:endParaRPr kumimoji="1" lang="zh-CN" altLang="en-US" sz="12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220216" y="3025358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dirty="0">
                <a:solidFill>
                  <a:srgbClr val="FFC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长沙</a:t>
            </a:r>
            <a:endParaRPr kumimoji="1" lang="zh-CN" altLang="en-US" sz="8000" dirty="0">
              <a:solidFill>
                <a:srgbClr val="FFC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373230" y="3412792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第二次长沙</a:t>
            </a:r>
            <a:r>
              <a:rPr kumimoji="1" lang="zh-CN" altLang="en-US" sz="9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作战</a:t>
            </a:r>
            <a:endParaRPr kumimoji="1" lang="zh-CN" altLang="en-US" sz="8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MeiHei-M07S" pitchFamily="66" charset="-122"/>
              <a:ea typeface="FZMeiHei-M07S" pitchFamily="66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368249" y="4246589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第三次长沙</a:t>
            </a:r>
            <a:r>
              <a:rPr kumimoji="1" lang="zh-CN" altLang="en-US" sz="9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作战</a:t>
            </a:r>
            <a:endParaRPr kumimoji="1" lang="zh-CN" altLang="en-US" sz="8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MeiHei-M07S" pitchFamily="66" charset="-122"/>
              <a:ea typeface="FZMeiHei-M07S" pitchFamily="66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497342" y="4367257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1939-1944</a:t>
            </a:r>
            <a:r>
              <a:rPr lang="zh-CN" altLang="en-US" sz="24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年</a:t>
            </a:r>
            <a:endParaRPr lang="zh-CN" altLang="en-US" sz="2400" dirty="0"/>
          </a:p>
        </p:txBody>
      </p:sp>
      <p:cxnSp>
        <p:nvCxnSpPr>
          <p:cNvPr id="39" name="直线连接符 38"/>
          <p:cNvCxnSpPr/>
          <p:nvPr/>
        </p:nvCxnSpPr>
        <p:spPr>
          <a:xfrm>
            <a:off x="7521770" y="4298723"/>
            <a:ext cx="153470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9368880" y="4998686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第四次长沙</a:t>
            </a:r>
            <a:r>
              <a:rPr kumimoji="1" lang="zh-CN" altLang="en-US" sz="9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作战</a:t>
            </a:r>
            <a:endParaRPr kumimoji="1" lang="zh-CN" altLang="en-US" sz="8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MeiHei-M07S" pitchFamily="66" charset="-122"/>
              <a:ea typeface="FZMeiHei-M07S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945347" y="0"/>
            <a:ext cx="6301306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25758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4000"/>
                </a:schemeClr>
              </a:gs>
              <a:gs pos="31000">
                <a:schemeClr val="tx1">
                  <a:alpha val="67000"/>
                </a:schemeClr>
              </a:gs>
              <a:gs pos="58000">
                <a:schemeClr val="tx1">
                  <a:alpha val="71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矩形 3"/>
          <p:cNvSpPr/>
          <p:nvPr/>
        </p:nvSpPr>
        <p:spPr>
          <a:xfrm>
            <a:off x="447437" y="432810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rgbClr val="FFC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相持阶段</a:t>
            </a:r>
            <a:r>
              <a:rPr lang="zh-CN" altLang="en-US" sz="18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的到来是否代表日军</a:t>
            </a:r>
            <a:endParaRPr lang="zh-CN" altLang="en-US" sz="1800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15991" y="234300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FZDaBiaoSong-B06S" pitchFamily="66" charset="-122"/>
                <a:ea typeface="FZDaBiaoSong-B06S" pitchFamily="66" charset="-122"/>
              </a:rPr>
              <a:t>停止进攻了？</a:t>
            </a:r>
            <a:endParaRPr lang="zh-CN" altLang="en-US" sz="3200" dirty="0">
              <a:latin typeface="FZDaBiaoSong-B06S" pitchFamily="66" charset="-122"/>
              <a:ea typeface="FZDaBiaoSong-B06S" pitchFamily="66" charset="-122"/>
            </a:endParaRPr>
          </a:p>
        </p:txBody>
      </p:sp>
      <p:cxnSp>
        <p:nvCxnSpPr>
          <p:cNvPr id="18" name="直线连接符 17"/>
          <p:cNvCxnSpPr/>
          <p:nvPr/>
        </p:nvCxnSpPr>
        <p:spPr>
          <a:xfrm>
            <a:off x="16936" y="945107"/>
            <a:ext cx="61104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34736" y="1046645"/>
            <a:ext cx="2515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rgbClr val="FFC000"/>
                </a:solidFill>
                <a:latin typeface="FZXiaoBiaoSong-B05S" pitchFamily="2" charset="-122"/>
                <a:ea typeface="FZXiaoBiaoSong-B05S" pitchFamily="2" charset="-122"/>
              </a:rPr>
              <a:t>-1939</a:t>
            </a:r>
            <a:r>
              <a:rPr kumimoji="1" lang="zh-CN" altLang="en-US" sz="4400" dirty="0">
                <a:solidFill>
                  <a:srgbClr val="FFC000"/>
                </a:solidFill>
                <a:latin typeface="FZXiaoBiaoSong-B05S" pitchFamily="2" charset="-122"/>
                <a:ea typeface="FZXiaoBiaoSong-B05S" pitchFamily="2" charset="-122"/>
              </a:rPr>
              <a:t>年</a:t>
            </a:r>
            <a:r>
              <a:rPr kumimoji="1" lang="en-US" altLang="zh-CN" sz="4400" dirty="0">
                <a:solidFill>
                  <a:srgbClr val="FFC000"/>
                </a:solidFill>
                <a:latin typeface="FZXiaoBiaoSong-B05S" pitchFamily="2" charset="-122"/>
                <a:ea typeface="FZXiaoBiaoSong-B05S" pitchFamily="2" charset="-122"/>
              </a:rPr>
              <a:t>-</a:t>
            </a:r>
            <a:endParaRPr kumimoji="1" lang="zh-CN" altLang="en-US" sz="4400" dirty="0">
              <a:solidFill>
                <a:srgbClr val="FFC000"/>
              </a:solidFill>
              <a:latin typeface="FZXiaoBiaoSong-B05S" pitchFamily="2" charset="-122"/>
              <a:ea typeface="FZXiaoBiaoSong-B05S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2461" y="1959269"/>
            <a:ext cx="2236510" cy="1575349"/>
            <a:chOff x="272461" y="1959269"/>
            <a:chExt cx="2236510" cy="1575349"/>
          </a:xfrm>
        </p:grpSpPr>
        <p:sp>
          <p:nvSpPr>
            <p:cNvPr id="17" name="文本框 16"/>
            <p:cNvSpPr txBox="1"/>
            <p:nvPr/>
          </p:nvSpPr>
          <p:spPr>
            <a:xfrm>
              <a:off x="778659" y="1959269"/>
              <a:ext cx="13388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60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2</a:t>
              </a:r>
              <a:r>
                <a:rPr kumimoji="1" lang="zh-CN" altLang="en-US" sz="60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60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2461" y="2518955"/>
              <a:ext cx="22365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60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海南</a:t>
              </a:r>
              <a:r>
                <a:rPr kumimoji="1" lang="zh-CN" altLang="en-US" sz="1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1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80584" y="2075276"/>
            <a:ext cx="3059046" cy="1437073"/>
            <a:chOff x="2448022" y="1773573"/>
            <a:chExt cx="3059046" cy="1437073"/>
          </a:xfrm>
        </p:grpSpPr>
        <p:sp>
          <p:nvSpPr>
            <p:cNvPr id="7" name="文本框 6"/>
            <p:cNvSpPr txBox="1"/>
            <p:nvPr/>
          </p:nvSpPr>
          <p:spPr>
            <a:xfrm rot="575298">
              <a:off x="2448022" y="2010317"/>
              <a:ext cx="30572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72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南昌</a:t>
              </a:r>
              <a:r>
                <a:rPr kumimoji="1" lang="zh-CN" altLang="en-US" sz="36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 rot="967980">
              <a:off x="3741841" y="1773573"/>
              <a:ext cx="17652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2-5</a:t>
              </a:r>
              <a:r>
                <a:rPr kumimoji="1" lang="zh-CN" altLang="en-US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8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40614" y="353474"/>
            <a:ext cx="4031873" cy="2283963"/>
            <a:chOff x="5340072" y="449729"/>
            <a:chExt cx="4031873" cy="2283963"/>
          </a:xfrm>
        </p:grpSpPr>
        <p:sp>
          <p:nvSpPr>
            <p:cNvPr id="24" name="文本框 23"/>
            <p:cNvSpPr txBox="1"/>
            <p:nvPr/>
          </p:nvSpPr>
          <p:spPr>
            <a:xfrm rot="19850558">
              <a:off x="5340072" y="1164032"/>
              <a:ext cx="40318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96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随枣</a:t>
              </a:r>
              <a:r>
                <a:rPr kumimoji="1" lang="zh-CN" altLang="en-US" sz="4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4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 rot="19515434">
              <a:off x="7488969" y="449729"/>
              <a:ext cx="16321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4-5</a:t>
              </a:r>
              <a:r>
                <a:rPr kumimoji="1" lang="zh-CN" altLang="en-US" sz="44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4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64334" y="3033826"/>
            <a:ext cx="2603288" cy="3067506"/>
            <a:chOff x="723948" y="2778898"/>
            <a:chExt cx="2603288" cy="3067506"/>
          </a:xfrm>
        </p:grpSpPr>
        <p:sp>
          <p:nvSpPr>
            <p:cNvPr id="28" name="文本框 27"/>
            <p:cNvSpPr txBox="1"/>
            <p:nvPr/>
          </p:nvSpPr>
          <p:spPr>
            <a:xfrm rot="2303993">
              <a:off x="1788353" y="2778898"/>
              <a:ext cx="1538883" cy="306750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2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进攻</a:t>
              </a:r>
              <a:r>
                <a:rPr kumimoji="1" lang="zh-CN" altLang="en-US" sz="88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南宁</a:t>
              </a:r>
              <a:endParaRPr kumimoji="1" lang="zh-CN" altLang="en-US" sz="2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967980">
              <a:off x="723948" y="3790010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10</a:t>
              </a:r>
              <a:r>
                <a:rPr kumimoji="1" lang="zh-CN" altLang="en-US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8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099182" y="4008283"/>
            <a:ext cx="4390946" cy="1323439"/>
            <a:chOff x="2980380" y="3545432"/>
            <a:chExt cx="4390946" cy="1323439"/>
          </a:xfrm>
        </p:grpSpPr>
        <p:sp>
          <p:nvSpPr>
            <p:cNvPr id="30" name="文本框 29"/>
            <p:cNvSpPr txBox="1"/>
            <p:nvPr/>
          </p:nvSpPr>
          <p:spPr>
            <a:xfrm rot="1368229">
              <a:off x="2980380" y="3545432"/>
              <a:ext cx="4390946" cy="132343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kumimoji="1" lang="zh-CN" altLang="en-US" sz="80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昆仑关</a:t>
              </a:r>
              <a:r>
                <a:rPr kumimoji="1" lang="zh-CN" altLang="en-US" sz="44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战役</a:t>
              </a:r>
              <a:endParaRPr kumimoji="1" lang="zh-CN" altLang="en-US" sz="4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 rot="1648792">
              <a:off x="5671152" y="3785319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11</a:t>
              </a:r>
              <a:r>
                <a:rPr kumimoji="1" lang="zh-CN" altLang="en-US" sz="4800" dirty="0">
                  <a:solidFill>
                    <a:srgbClr val="C00000">
                      <a:alpha val="90000"/>
                    </a:srgbClr>
                  </a:solidFill>
                  <a:latin typeface="FZXiaoBiaoSong-B05S" pitchFamily="2" charset="-122"/>
                  <a:ea typeface="FZXiaoBiaoSong-B05S" pitchFamily="2" charset="-122"/>
                </a:rPr>
                <a:t>月</a:t>
              </a:r>
              <a:endParaRPr kumimoji="1" lang="zh-CN" altLang="en-US" sz="4800" dirty="0">
                <a:solidFill>
                  <a:srgbClr val="C00000">
                    <a:alpha val="90000"/>
                  </a:srgbClr>
                </a:solidFill>
                <a:latin typeface="FZXiaoBiaoSong-B05S" pitchFamily="2" charset="-122"/>
                <a:ea typeface="FZXiaoBiaoSong-B05S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9396663" y="2133599"/>
            <a:ext cx="1914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rgbClr val="C00000">
                    <a:alpha val="58000"/>
                  </a:srgbClr>
                </a:solidFill>
                <a:latin typeface="FZXiaoBiaoSong-B05S" pitchFamily="2" charset="-122"/>
                <a:ea typeface="FZXiaoBiaoSong-B05S" pitchFamily="2" charset="-122"/>
              </a:rPr>
              <a:t>9-10</a:t>
            </a:r>
            <a:r>
              <a:rPr kumimoji="1" lang="zh-CN" altLang="en-US" sz="4400" dirty="0">
                <a:solidFill>
                  <a:srgbClr val="C00000">
                    <a:alpha val="58000"/>
                  </a:srgbClr>
                </a:solidFill>
                <a:latin typeface="FZXiaoBiaoSong-B05S" pitchFamily="2" charset="-122"/>
                <a:ea typeface="FZXiaoBiaoSong-B05S" pitchFamily="2" charset="-122"/>
              </a:rPr>
              <a:t>月</a:t>
            </a:r>
            <a:endParaRPr kumimoji="1" lang="zh-CN" altLang="en-US" sz="4400" dirty="0">
              <a:solidFill>
                <a:srgbClr val="C00000">
                  <a:alpha val="58000"/>
                </a:srgbClr>
              </a:solidFill>
              <a:latin typeface="FZXiaoBiaoSong-B05S" pitchFamily="2" charset="-122"/>
              <a:ea typeface="FZXiaoBiaoSong-B05S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142607" y="2404204"/>
            <a:ext cx="3672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第一次长沙</a:t>
            </a:r>
            <a:r>
              <a:rPr kumimoji="1" lang="zh-CN" altLang="en-US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作战</a:t>
            </a:r>
            <a:endParaRPr kumimoji="1" lang="zh-CN" altLang="en-US" sz="12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220216" y="3025358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dirty="0">
                <a:solidFill>
                  <a:srgbClr val="FFC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长沙</a:t>
            </a:r>
            <a:endParaRPr kumimoji="1" lang="zh-CN" altLang="en-US" sz="8000" dirty="0">
              <a:solidFill>
                <a:srgbClr val="FFC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373230" y="3412792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第二次长沙</a:t>
            </a:r>
            <a:r>
              <a:rPr kumimoji="1" lang="zh-CN" altLang="en-US" sz="9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作战</a:t>
            </a:r>
            <a:endParaRPr kumimoji="1" lang="zh-CN" altLang="en-US" sz="8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MeiHei-M07S" pitchFamily="66" charset="-122"/>
              <a:ea typeface="FZMeiHei-M07S" pitchFamily="66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368249" y="4246589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第三次长沙</a:t>
            </a:r>
            <a:r>
              <a:rPr kumimoji="1" lang="zh-CN" altLang="en-US" sz="9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作战</a:t>
            </a:r>
            <a:endParaRPr kumimoji="1" lang="zh-CN" altLang="en-US" sz="8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MeiHei-M07S" pitchFamily="66" charset="-122"/>
              <a:ea typeface="FZMeiHei-M07S" pitchFamily="66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497342" y="4367257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1939-1942</a:t>
            </a:r>
            <a:r>
              <a:rPr lang="zh-CN" altLang="en-US" sz="24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年</a:t>
            </a:r>
            <a:endParaRPr lang="zh-CN" altLang="en-US" sz="2400" dirty="0"/>
          </a:p>
        </p:txBody>
      </p:sp>
      <p:cxnSp>
        <p:nvCxnSpPr>
          <p:cNvPr id="39" name="直线连接符 38"/>
          <p:cNvCxnSpPr/>
          <p:nvPr/>
        </p:nvCxnSpPr>
        <p:spPr>
          <a:xfrm>
            <a:off x="7521770" y="4298723"/>
            <a:ext cx="153470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9368880" y="4998686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第四次长沙</a:t>
            </a:r>
            <a:r>
              <a:rPr kumimoji="1" lang="zh-CN" altLang="en-US" sz="9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MeiHei-M07S" pitchFamily="66" charset="-122"/>
                <a:ea typeface="FZMeiHei-M07S" pitchFamily="66" charset="-122"/>
              </a:rPr>
              <a:t>作战</a:t>
            </a:r>
            <a:endParaRPr kumimoji="1" lang="zh-CN" altLang="en-US" sz="8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MeiHei-M07S" pitchFamily="66" charset="-122"/>
              <a:ea typeface="FZMeiHei-M07S" pitchFamily="66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-32792" y="0"/>
            <a:ext cx="12257583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1" name="文本框 40"/>
          <p:cNvSpPr txBox="1"/>
          <p:nvPr/>
        </p:nvSpPr>
        <p:spPr>
          <a:xfrm rot="198265">
            <a:off x="4365100" y="129425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solidFill>
                  <a:srgbClr val="FFC000"/>
                </a:solidFill>
                <a:latin typeface="方正吕建德字体" pitchFamily="2" charset="-122"/>
                <a:ea typeface="方正吕建德字体" pitchFamily="2" charset="-122"/>
              </a:rPr>
              <a:t>随枣会战</a:t>
            </a:r>
            <a:endParaRPr kumimoji="1" lang="zh-CN" altLang="en-US" sz="4000" dirty="0">
              <a:solidFill>
                <a:srgbClr val="FFC000"/>
              </a:solidFill>
              <a:latin typeface="方正吕建德字体" pitchFamily="2" charset="-122"/>
              <a:ea typeface="方正吕建德字体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 rot="1276909">
            <a:off x="2749980" y="477355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800">
                <a:solidFill>
                  <a:srgbClr val="FFC000"/>
                </a:solidFill>
                <a:latin typeface="方正吕建德字体" pitchFamily="2" charset="-122"/>
                <a:ea typeface="方正吕建德字体" pitchFamily="2" charset="-122"/>
              </a:defRPr>
            </a:lvl1pPr>
          </a:lstStyle>
          <a:p>
            <a:r>
              <a:rPr lang="zh-CN" altLang="en-US" sz="4000" dirty="0"/>
              <a:t>昆仑关大捷</a:t>
            </a:r>
            <a:endParaRPr lang="zh-CN" altLang="en-US" sz="4000" dirty="0"/>
          </a:p>
        </p:txBody>
      </p:sp>
      <p:sp>
        <p:nvSpPr>
          <p:cNvPr id="43" name="文本框 42"/>
          <p:cNvSpPr txBox="1"/>
          <p:nvPr/>
        </p:nvSpPr>
        <p:spPr>
          <a:xfrm rot="198265">
            <a:off x="7046271" y="5385228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800" dirty="0">
                <a:solidFill>
                  <a:srgbClr val="FFC000"/>
                </a:solidFill>
                <a:latin typeface="方正吕建德字体" pitchFamily="2" charset="-122"/>
                <a:ea typeface="方正吕建德字体" pitchFamily="2" charset="-122"/>
              </a:rPr>
              <a:t>第三次长沙保卫战</a:t>
            </a:r>
            <a:endParaRPr kumimoji="1" lang="zh-CN" altLang="en-US" sz="4800" dirty="0">
              <a:solidFill>
                <a:srgbClr val="FFC000"/>
              </a:solidFill>
              <a:latin typeface="方正吕建德字体" pitchFamily="2" charset="-122"/>
              <a:ea typeface="方正吕建德字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 rot="748164">
            <a:off x="3256735" y="3183164"/>
            <a:ext cx="4117340" cy="4858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30975" kern="1200" cap="none" spc="0" normalizeH="0" baseline="0" noProof="0" dirty="0">
                <a:solidFill>
                  <a:prstClr val="white">
                    <a:alpha val="11000"/>
                  </a:prst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生</a:t>
            </a:r>
            <a:endParaRPr kumimoji="1" lang="zh-CN" altLang="en-US" sz="30975" kern="1200" cap="none" spc="0" normalizeH="0" baseline="0" noProof="0" dirty="0">
              <a:solidFill>
                <a:prstClr val="white">
                  <a:alpha val="11000"/>
                </a:prst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 rot="1646688">
            <a:off x="658853" y="1987516"/>
            <a:ext cx="2459990" cy="2850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7925" kern="1200" cap="none" spc="0" normalizeH="0" baseline="0" noProof="0" dirty="0">
                <a:solidFill>
                  <a:prstClr val="white">
                    <a:alpha val="11000"/>
                  </a:prst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而</a:t>
            </a:r>
            <a:endParaRPr kumimoji="1" lang="zh-CN" altLang="en-US" sz="17925" kern="1200" cap="none" spc="0" normalizeH="0" baseline="0" noProof="0" dirty="0">
              <a:solidFill>
                <a:prstClr val="white">
                  <a:alpha val="11000"/>
                </a:prst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 rot="1574124">
            <a:off x="4918896" y="279876"/>
            <a:ext cx="2078990" cy="2388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4925" kern="1200" cap="none" spc="0" normalizeH="0" baseline="0" noProof="0" dirty="0">
                <a:solidFill>
                  <a:prstClr val="white">
                    <a:alpha val="11000"/>
                  </a:prst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向</a:t>
            </a:r>
            <a:endParaRPr kumimoji="1" lang="zh-CN" altLang="en-US" sz="14925" kern="1200" cap="none" spc="0" normalizeH="0" baseline="0" noProof="0" dirty="0">
              <a:solidFill>
                <a:prstClr val="white">
                  <a:alpha val="11000"/>
                </a:prst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 rot="687425">
            <a:off x="6401798" y="994335"/>
            <a:ext cx="4907280" cy="5815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37200" kern="1200" cap="none" spc="0" normalizeH="0" baseline="0" noProof="0" dirty="0">
                <a:solidFill>
                  <a:srgbClr val="BE8F1F">
                    <a:alpha val="20000"/>
                  </a:srgb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死</a:t>
            </a:r>
            <a:endParaRPr kumimoji="1" lang="zh-CN" altLang="en-US" sz="37200" kern="1200" cap="none" spc="0" normalizeH="0" baseline="0" noProof="0" dirty="0">
              <a:solidFill>
                <a:srgbClr val="BE8F1F">
                  <a:alpha val="20000"/>
                </a:srgbClr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cs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5702300" y="-779462"/>
            <a:ext cx="3373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3603" y="857027"/>
            <a:ext cx="9144793" cy="51439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3603" y="870362"/>
            <a:ext cx="9144793" cy="5143946"/>
          </a:xfrm>
          <a:prstGeom prst="rect">
            <a:avLst/>
          </a:prstGeom>
        </p:spPr>
      </p:pic>
      <p:cxnSp>
        <p:nvCxnSpPr>
          <p:cNvPr id="7" name="直线连接符 10"/>
          <p:cNvCxnSpPr/>
          <p:nvPr/>
        </p:nvCxnSpPr>
        <p:spPr>
          <a:xfrm>
            <a:off x="2190750" y="2178050"/>
            <a:ext cx="16589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11"/>
          <p:cNvCxnSpPr/>
          <p:nvPr/>
        </p:nvCxnSpPr>
        <p:spPr>
          <a:xfrm>
            <a:off x="2928938" y="2011363"/>
            <a:ext cx="12842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4"/>
          <p:cNvCxnSpPr/>
          <p:nvPr/>
        </p:nvCxnSpPr>
        <p:spPr>
          <a:xfrm>
            <a:off x="5732463" y="4194175"/>
            <a:ext cx="16589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5"/>
          <p:cNvCxnSpPr/>
          <p:nvPr/>
        </p:nvCxnSpPr>
        <p:spPr>
          <a:xfrm>
            <a:off x="5462588" y="4108450"/>
            <a:ext cx="12842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6"/>
          <p:cNvCxnSpPr/>
          <p:nvPr/>
        </p:nvCxnSpPr>
        <p:spPr>
          <a:xfrm>
            <a:off x="6411913" y="3927475"/>
            <a:ext cx="16589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6689725" y="1258888"/>
            <a:ext cx="1764030" cy="2007235"/>
          </a:xfrm>
          <a:prstGeom prst="rect">
            <a:avLst/>
          </a:prstGeom>
        </p:spPr>
        <p:txBody>
          <a:bodyPr wrap="none">
            <a:spAutoFit/>
          </a:bodyPr>
          <a:p>
            <a:pPr fontAlgn="base"/>
            <a:r>
              <a:rPr kumimoji="1" lang="zh-CN" altLang="en-US" sz="12450" strike="noStrike" noProof="1" dirty="0">
                <a:solidFill>
                  <a:srgbClr val="FFC408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抗</a:t>
            </a:r>
            <a:endParaRPr lang="zh-CN" altLang="en-US" sz="12450" strike="noStrike" noProof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2928938" y="2557463"/>
            <a:ext cx="43738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6600" noProof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PangMenZhengDao" pitchFamily="2" charset="-122"/>
                <a:ea typeface="PangMenZhengDao" pitchFamily="2" charset="-122"/>
                <a:cs typeface="+mn-cs"/>
              </a:rPr>
              <a:t>正面战场的</a:t>
            </a:r>
            <a:endParaRPr kumimoji="1" lang="zh-CN" altLang="en-US" sz="6600" noProof="1" dirty="0">
              <a:solidFill>
                <a:srgbClr val="FFC408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9472" name="文本框 17"/>
          <p:cNvSpPr txBox="1"/>
          <p:nvPr/>
        </p:nvSpPr>
        <p:spPr>
          <a:xfrm>
            <a:off x="3044667" y="3443288"/>
            <a:ext cx="3802380" cy="321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15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部编人教版八年级上册</a:t>
            </a:r>
            <a:r>
              <a:rPr lang="en-US" altLang="zh-CN" sz="15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·</a:t>
            </a:r>
            <a:r>
              <a:rPr lang="zh-CN" altLang="en-US" sz="15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第六单元</a:t>
            </a:r>
            <a:r>
              <a:rPr lang="en-US" altLang="zh-CN" sz="15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·</a:t>
            </a:r>
            <a:r>
              <a:rPr lang="zh-CN" altLang="en-US" sz="15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第</a:t>
            </a:r>
            <a:r>
              <a:rPr lang="en-US" altLang="zh-CN" sz="15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20</a:t>
            </a:r>
            <a:r>
              <a:rPr lang="zh-CN" altLang="en-US" sz="1500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课</a:t>
            </a:r>
            <a:endParaRPr lang="zh-CN" altLang="en-US" sz="1500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19473" name="文本框 12"/>
          <p:cNvSpPr txBox="1"/>
          <p:nvPr/>
        </p:nvSpPr>
        <p:spPr>
          <a:xfrm>
            <a:off x="6083300" y="4687888"/>
            <a:ext cx="43037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武进区前黄实验学校   徐佳</a:t>
            </a:r>
            <a:endParaRPr lang="zh-CN" altLang="en-US" sz="2400" dirty="0">
              <a:solidFill>
                <a:schemeClr val="bg1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08950" y="2933700"/>
            <a:ext cx="1278890" cy="1419225"/>
          </a:xfrm>
          <a:prstGeom prst="rect">
            <a:avLst/>
          </a:prstGeom>
        </p:spPr>
        <p:txBody>
          <a:bodyPr wrap="none">
            <a:spAutoFit/>
          </a:bodyPr>
          <a:p>
            <a:pPr fontAlgn="base"/>
            <a:r>
              <a:rPr kumimoji="1" lang="zh-CN" altLang="en-US" sz="8625" strike="noStrike" noProof="1" dirty="0">
                <a:solidFill>
                  <a:srgbClr val="FFC408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rPr>
              <a:t>战</a:t>
            </a:r>
            <a:endParaRPr lang="zh-CN" altLang="en-US" sz="1500" strike="noStrike" noProof="1" dirty="0"/>
          </a:p>
        </p:txBody>
      </p:sp>
    </p:spTree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" y="10"/>
            <a:ext cx="1225758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5000"/>
                </a:schemeClr>
              </a:gs>
              <a:gs pos="13000">
                <a:schemeClr val="tx1">
                  <a:alpha val="34000"/>
                </a:schemeClr>
              </a:gs>
              <a:gs pos="74000">
                <a:schemeClr val="tx1">
                  <a:alpha val="7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grpSp>
        <p:nvGrpSpPr>
          <p:cNvPr id="4" name="组合 3"/>
          <p:cNvGrpSpPr/>
          <p:nvPr/>
        </p:nvGrpSpPr>
        <p:grpSpPr>
          <a:xfrm>
            <a:off x="1205951" y="205686"/>
            <a:ext cx="9845720" cy="1569660"/>
            <a:chOff x="496956" y="258417"/>
            <a:chExt cx="9845720" cy="1569660"/>
          </a:xfrm>
        </p:grpSpPr>
        <p:sp>
          <p:nvSpPr>
            <p:cNvPr id="5" name="文本框 4"/>
            <p:cNvSpPr txBox="1"/>
            <p:nvPr/>
          </p:nvSpPr>
          <p:spPr>
            <a:xfrm>
              <a:off x="496956" y="258417"/>
              <a:ext cx="98457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96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方正吕建德字体" pitchFamily="2" charset="-122"/>
                  <a:ea typeface="方正吕建德字体" pitchFamily="2" charset="-122"/>
                </a:rPr>
                <a:t>第三次长沙会战</a:t>
              </a:r>
              <a:endParaRPr kumimoji="1" lang="zh-CN" altLang="en-US" sz="96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latin typeface="方正吕建德字体" pitchFamily="2" charset="-122"/>
                <a:ea typeface="方正吕建德字体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96956" y="258417"/>
              <a:ext cx="91551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9600" dirty="0">
                  <a:solidFill>
                    <a:srgbClr val="C00000"/>
                  </a:solidFill>
                  <a:latin typeface="方正吕建德字体" pitchFamily="2" charset="-122"/>
                  <a:ea typeface="方正吕建德字体" pitchFamily="2" charset="-122"/>
                </a:rPr>
                <a:t>第三次长沙会战</a:t>
              </a:r>
              <a:endParaRPr kumimoji="1" lang="zh-CN" altLang="en-US" sz="9600" dirty="0">
                <a:solidFill>
                  <a:srgbClr val="C00000"/>
                </a:solidFill>
                <a:latin typeface="方正吕建德字体" pitchFamily="2" charset="-122"/>
                <a:ea typeface="方正吕建德字体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13255" y="1775346"/>
            <a:ext cx="7741031" cy="2962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rgbClr val="FFC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美国宣布将向中国贷款</a:t>
            </a:r>
            <a:r>
              <a:rPr kumimoji="1" lang="en-US" altLang="zh-CN" sz="3200" dirty="0">
                <a:solidFill>
                  <a:srgbClr val="FFC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5</a:t>
            </a:r>
            <a:r>
              <a:rPr kumimoji="1" lang="zh-CN" altLang="en-US" sz="3200" dirty="0">
                <a:solidFill>
                  <a:srgbClr val="FFC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亿美元</a:t>
            </a:r>
            <a:endParaRPr kumimoji="1" lang="en-US" altLang="zh-CN" sz="3200" dirty="0">
              <a:solidFill>
                <a:srgbClr val="FFC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rgbClr val="FFC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美英两国宣布废除对华不平等条约</a:t>
            </a:r>
            <a:endParaRPr kumimoji="1" lang="en-US" altLang="zh-CN" sz="3200" dirty="0">
              <a:solidFill>
                <a:srgbClr val="FFC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rgbClr val="FFC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英美归还上海、厦门等地的公共租界</a:t>
            </a:r>
            <a:endParaRPr kumimoji="1" lang="en-US" altLang="zh-CN" sz="3200" dirty="0">
              <a:solidFill>
                <a:srgbClr val="FFC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rgbClr val="FFC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取消领事裁判权</a:t>
            </a:r>
            <a:endParaRPr kumimoji="1" lang="zh-CN" altLang="en-US" sz="3200" dirty="0">
              <a:solidFill>
                <a:srgbClr val="FFC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420341" y="1797106"/>
            <a:ext cx="2467399" cy="3329016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8320088" y="5345386"/>
            <a:ext cx="2646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FFC000"/>
                </a:solidFill>
                <a:latin typeface="FZDaBiaoSong-B06S" pitchFamily="66" charset="-122"/>
                <a:ea typeface="FZDaBiaoSong-B06S" pitchFamily="66" charset="-122"/>
              </a:rPr>
              <a:t>薛岳</a:t>
            </a:r>
            <a:endParaRPr kumimoji="1" lang="en-US" altLang="zh-CN" sz="3600" dirty="0">
              <a:solidFill>
                <a:srgbClr val="FFC000"/>
              </a:solidFill>
              <a:latin typeface="FZDaBiaoSong-B06S" pitchFamily="66" charset="-122"/>
              <a:ea typeface="FZDaBiaoSong-B06S" pitchFamily="66" charset="-122"/>
            </a:endParaRPr>
          </a:p>
          <a:p>
            <a:pPr algn="ctr"/>
            <a:r>
              <a:rPr kumimoji="1" lang="zh-CN" altLang="en-US" sz="2400" dirty="0">
                <a:solidFill>
                  <a:srgbClr val="D7B369"/>
                </a:solidFill>
                <a:latin typeface="FZBeiWeiKaiShu-S19S" pitchFamily="66" charset="-122"/>
                <a:ea typeface="FZBeiWeiKaiShu-S19S" pitchFamily="66" charset="-122"/>
              </a:rPr>
              <a:t>第九战区司令长官</a:t>
            </a:r>
            <a:endParaRPr kumimoji="1" lang="zh-CN" altLang="en-US" sz="2400" dirty="0">
              <a:solidFill>
                <a:srgbClr val="D7B369"/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cxnSp>
        <p:nvCxnSpPr>
          <p:cNvPr id="14" name="直线连接符 13"/>
          <p:cNvCxnSpPr/>
          <p:nvPr/>
        </p:nvCxnSpPr>
        <p:spPr>
          <a:xfrm>
            <a:off x="20" y="5030553"/>
            <a:ext cx="7324403" cy="0"/>
          </a:xfrm>
          <a:prstGeom prst="line">
            <a:avLst/>
          </a:prstGeom>
          <a:ln w="41275" cmpd="thickThin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613255" y="5391822"/>
            <a:ext cx="171915" cy="8774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18648" y="5393509"/>
            <a:ext cx="70679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阅读教材第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98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页“第三次长沙会战”子目，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思考英美等国为什么会做出上述决定？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ldLvl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000" b="96000" l="8750" r="96000">
                        <a14:foregroundMark x1="58250" y1="7667" x2="63750" y2="33333"/>
                        <a14:foregroundMark x1="69750" y1="45667" x2="90000" y2="90333"/>
                        <a14:foregroundMark x1="90000" y1="90333" x2="88000" y2="94333"/>
                        <a14:foregroundMark x1="68250" y1="43000" x2="69500" y2="91667"/>
                        <a14:foregroundMark x1="38750" y1="91667" x2="53250" y2="96000"/>
                        <a14:foregroundMark x1="93000" y1="63333" x2="93000" y2="88667"/>
                        <a14:foregroundMark x1="95750" y1="74000" x2="96000" y2="83000"/>
                        <a14:foregroundMark x1="60000" y1="45667" x2="70750" y2="59667"/>
                        <a14:foregroundMark x1="12250" y1="82667" x2="21750" y2="82333"/>
                        <a14:foregroundMark x1="21750" y1="82333" x2="29500" y2="77333"/>
                        <a14:foregroundMark x1="11000" y1="79333" x2="10500" y2="83667"/>
                        <a14:foregroundMark x1="12750" y1="76667" x2="10500" y2="88333"/>
                        <a14:foregroundMark x1="11667" y1="89000" x2="12250" y2="89333"/>
                        <a14:foregroundMark x1="10500" y1="88333" x2="11667" y2="89000"/>
                        <a14:foregroundMark x1="13750" y1="78000" x2="10250" y2="86667"/>
                        <a14:foregroundMark x1="9750" y1="80667" x2="9500" y2="85667"/>
                        <a14:foregroundMark x1="9750" y1="79333" x2="14750" y2="78333"/>
                        <a14:foregroundMark x1="13750" y1="77000" x2="10500" y2="79000"/>
                        <a14:foregroundMark x1="14000" y1="76000" x2="10750" y2="79000"/>
                        <a14:foregroundMark x1="12000" y1="76333" x2="10000" y2="79000"/>
                        <a14:foregroundMark x1="8750" y1="89333" x2="8750" y2="90000"/>
                        <a14:foregroundMark x1="21250" y1="76333" x2="21750" y2="76333"/>
                        <a14:foregroundMark x1="36000" y1="90000" x2="36500" y2="93333"/>
                        <a14:foregroundMark x1="35750" y1="93667" x2="35750" y2="93667"/>
                        <a14:foregroundMark x1="66250" y1="3667" x2="59750" y2="3667"/>
                        <a14:foregroundMark x1="64000" y1="3000" x2="66250" y2="3667"/>
                        <a14:backgroundMark x1="8250" y1="89333" x2="8250" y2="89333"/>
                        <a14:backgroundMark x1="9000" y1="90667" x2="9000" y2="90667"/>
                        <a14:backgroundMark x1="9000" y1="90333" x2="9000" y2="90333"/>
                        <a14:backgroundMark x1="8500" y1="89000" x2="8500" y2="89000"/>
                        <a14:backgroundMark x1="8250" y1="90667" x2="8250" y2="90667"/>
                        <a14:backgroundMark x1="8500" y1="90333" x2="8500" y2="9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5338" y="2053003"/>
            <a:ext cx="6406662" cy="4804997"/>
          </a:xfrm>
          <a:prstGeom prst="rect">
            <a:avLst/>
          </a:prstGeom>
          <a:effectLst>
            <a:outerShdw blurRad="609600" sx="95000" sy="95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" name="文本框 4"/>
          <p:cNvSpPr txBox="1"/>
          <p:nvPr/>
        </p:nvSpPr>
        <p:spPr>
          <a:xfrm>
            <a:off x="656948" y="311762"/>
            <a:ext cx="10412112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你想想看，</a:t>
            </a:r>
            <a:endParaRPr kumimoji="1" lang="en-US" altLang="zh-CN" sz="2800" b="1" dirty="0">
              <a:solidFill>
                <a:schemeClr val="bg1"/>
              </a:solidFill>
              <a:latin typeface="FZQiTi-S14S" pitchFamily="66" charset="-122"/>
              <a:ea typeface="FZQiTi-S14S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FFC000"/>
                </a:solidFill>
                <a:latin typeface="FZQiTi-S14S" pitchFamily="66" charset="-122"/>
                <a:ea typeface="FZQiTi-S14S" pitchFamily="66" charset="-122"/>
              </a:rPr>
              <a:t>如果中国屈服，</a:t>
            </a:r>
            <a:endParaRPr kumimoji="1" lang="en-US" altLang="zh-CN" sz="2800" b="1" dirty="0">
              <a:solidFill>
                <a:srgbClr val="FFC000"/>
              </a:solidFill>
              <a:latin typeface="FZQiTi-S14S" pitchFamily="66" charset="-122"/>
              <a:ea typeface="FZQiTi-S14S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会有多少日本军队脱身出来？</a:t>
            </a:r>
            <a:endParaRPr kumimoji="1" lang="en-US" altLang="zh-CN" sz="2800" b="1" dirty="0">
              <a:solidFill>
                <a:schemeClr val="bg1"/>
              </a:solidFill>
              <a:latin typeface="FZQiTi-S14S" pitchFamily="66" charset="-122"/>
              <a:ea typeface="FZQiTi-S14S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那些部队会像摘成熟梅子一样轻而易举地</a:t>
            </a:r>
            <a:endParaRPr kumimoji="1" lang="en-US" altLang="zh-CN" sz="2800" b="1" dirty="0">
              <a:solidFill>
                <a:schemeClr val="bg1"/>
              </a:solidFill>
              <a:latin typeface="FZQiTi-S14S" pitchFamily="66" charset="-122"/>
              <a:ea typeface="FZQiTi-S14S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占领澳大利亚、占领印度，然后长驱直入，</a:t>
            </a:r>
            <a:endParaRPr kumimoji="1" lang="en-US" altLang="zh-CN" sz="2800" b="1" dirty="0">
              <a:solidFill>
                <a:schemeClr val="bg1"/>
              </a:solidFill>
              <a:latin typeface="FZQiTi-S14S" pitchFamily="66" charset="-122"/>
              <a:ea typeface="FZQiTi-S14S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直捣中东</a:t>
            </a:r>
            <a:r>
              <a:rPr kumimoji="1" lang="en-US" altLang="zh-CN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……</a:t>
            </a:r>
            <a:endParaRPr kumimoji="1" lang="en-US" altLang="zh-CN" sz="2800" b="1" dirty="0">
              <a:solidFill>
                <a:schemeClr val="bg1"/>
              </a:solidFill>
              <a:latin typeface="FZQiTi-S14S" pitchFamily="66" charset="-122"/>
              <a:ea typeface="FZQiTi-S14S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那将是日本和纳粹德国的大规模钳形攻势</a:t>
            </a:r>
            <a:r>
              <a:rPr kumimoji="1" lang="en-US" altLang="zh-CN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……</a:t>
            </a:r>
            <a:endParaRPr kumimoji="1" lang="en-US" altLang="zh-CN" sz="2800" b="1" dirty="0">
              <a:solidFill>
                <a:schemeClr val="bg1"/>
              </a:solidFill>
              <a:latin typeface="FZQiTi-S14S" pitchFamily="66" charset="-122"/>
              <a:ea typeface="FZQiTi-S14S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然后完全切断俄国同外界的联系，瓜分埃及，</a:t>
            </a:r>
            <a:endParaRPr kumimoji="1" lang="en-US" altLang="zh-CN" sz="2800" b="1" dirty="0">
              <a:solidFill>
                <a:schemeClr val="bg1"/>
              </a:solidFill>
              <a:latin typeface="FZQiTi-S14S" pitchFamily="66" charset="-122"/>
              <a:ea typeface="FZQiTi-S14S" pitchFamily="66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切断经过地中海的所有交通线</a:t>
            </a:r>
            <a:r>
              <a:rPr kumimoji="1" lang="en-US" altLang="zh-CN" sz="2800" b="1" dirty="0">
                <a:solidFill>
                  <a:schemeClr val="bg1"/>
                </a:solidFill>
                <a:latin typeface="FZQiTi-S14S" pitchFamily="66" charset="-122"/>
                <a:ea typeface="FZQiTi-S14S" pitchFamily="66" charset="-122"/>
              </a:rPr>
              <a:t>……</a:t>
            </a:r>
            <a:endParaRPr kumimoji="1" lang="en-US" altLang="zh-CN" sz="2800" b="1" dirty="0">
              <a:solidFill>
                <a:schemeClr val="bg1"/>
              </a:solidFill>
              <a:latin typeface="FZQiTi-S14S" pitchFamily="66" charset="-122"/>
              <a:ea typeface="FZQiTi-S14S" pitchFamily="66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45524" y="6167211"/>
            <a:ext cx="944647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——</a:t>
            </a:r>
            <a:r>
              <a:rPr kumimoji="1" lang="zh-CN" altLang="en-US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伊里奥</a:t>
            </a:r>
            <a:r>
              <a:rPr kumimoji="1" lang="en-US" altLang="zh-CN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·</a:t>
            </a:r>
            <a:r>
              <a:rPr kumimoji="1" lang="zh-CN" altLang="en-US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罗斯福：</a:t>
            </a:r>
            <a:r>
              <a:rPr kumimoji="1" lang="en-US" altLang="zh-CN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罗斯福见闻秘录</a:t>
            </a:r>
            <a:r>
              <a:rPr kumimoji="1" lang="en-US" altLang="zh-CN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r>
              <a:rPr kumimoji="1" lang="zh-CN" altLang="en-US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，第</a:t>
            </a:r>
            <a:r>
              <a:rPr kumimoji="1" lang="en-US" altLang="zh-CN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49</a:t>
            </a:r>
            <a:r>
              <a:rPr kumimoji="1" lang="zh-CN" altLang="en-US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页，新群出版社</a:t>
            </a:r>
            <a:r>
              <a:rPr kumimoji="1" lang="en-US" altLang="zh-CN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1950</a:t>
            </a:r>
            <a:r>
              <a:rPr kumimoji="1" lang="zh-CN" altLang="en-US" sz="1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年版。</a:t>
            </a:r>
            <a:endParaRPr kumimoji="1" lang="zh-CN" altLang="en-US" sz="18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91200" y="426337"/>
            <a:ext cx="6647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7200" dirty="0">
                <a:solidFill>
                  <a:srgbClr val="FFC000">
                    <a:alpha val="45000"/>
                  </a:srgb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如果中国屈服？</a:t>
            </a:r>
            <a:endParaRPr kumimoji="1" lang="zh-CN" altLang="en-US" sz="7200" dirty="0">
              <a:solidFill>
                <a:srgbClr val="FFC000">
                  <a:alpha val="45000"/>
                </a:srgb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22583" y="6143273"/>
            <a:ext cx="970280" cy="36830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材料</a:t>
            </a:r>
            <a:r>
              <a:rPr kumimoji="1" lang="en-US" altLang="zh-CN" sz="1800" dirty="0">
                <a:solidFill>
                  <a:schemeClr val="bg1"/>
                </a:solidFill>
              </a:rPr>
              <a:t>2-5</a:t>
            </a:r>
            <a:endParaRPr kumimoji="1" lang="en-US" altLang="zh-CN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1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74938"/>
            <a:ext cx="12199204" cy="54394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62160" y="621434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>
                    <a:alpha val="29000"/>
                  </a:schemeClr>
                </a:solidFill>
              </a:rPr>
              <a:t>油画</a:t>
            </a:r>
            <a:r>
              <a:rPr kumimoji="1" lang="en-US" altLang="zh-CN" sz="1800" dirty="0">
                <a:solidFill>
                  <a:schemeClr val="bg1">
                    <a:alpha val="29000"/>
                  </a:schemeClr>
                </a:solidFill>
              </a:rPr>
              <a:t>《</a:t>
            </a:r>
            <a:r>
              <a:rPr kumimoji="1" lang="zh-CN" altLang="en-US" sz="1800" dirty="0">
                <a:solidFill>
                  <a:schemeClr val="bg1">
                    <a:alpha val="29000"/>
                  </a:schemeClr>
                </a:solidFill>
              </a:rPr>
              <a:t>中国远征军</a:t>
            </a:r>
            <a:r>
              <a:rPr kumimoji="1" lang="en-US" altLang="zh-CN" sz="1800" dirty="0">
                <a:solidFill>
                  <a:schemeClr val="bg1">
                    <a:alpha val="29000"/>
                  </a:schemeClr>
                </a:solidFill>
              </a:rPr>
              <a:t>》</a:t>
            </a:r>
            <a:endParaRPr kumimoji="1" lang="en-US" altLang="zh-CN" sz="1800" dirty="0">
              <a:solidFill>
                <a:schemeClr val="bg1">
                  <a:alpha val="29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774938"/>
            <a:ext cx="12192000" cy="543941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cxnSp>
        <p:nvCxnSpPr>
          <p:cNvPr id="5" name="直线连接符 4"/>
          <p:cNvCxnSpPr/>
          <p:nvPr/>
        </p:nvCxnSpPr>
        <p:spPr>
          <a:xfrm>
            <a:off x="-19050" y="774938"/>
            <a:ext cx="12199204" cy="0"/>
          </a:xfrm>
          <a:prstGeom prst="line">
            <a:avLst/>
          </a:prstGeom>
          <a:ln w="31750">
            <a:solidFill>
              <a:srgbClr val="531C1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>
            <a:off x="-19050" y="6189186"/>
            <a:ext cx="12199204" cy="0"/>
          </a:xfrm>
          <a:prstGeom prst="line">
            <a:avLst/>
          </a:prstGeom>
          <a:ln w="50800">
            <a:solidFill>
              <a:srgbClr val="531C1D"/>
            </a:solidFill>
          </a:ln>
          <a:effectLst>
            <a:outerShdw blurRad="88900" dist="38100" dir="1518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04570" y="1739811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800" dirty="0"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碧血</a:t>
            </a:r>
            <a:endParaRPr kumimoji="1" lang="zh-CN" altLang="en-US" sz="8800" dirty="0"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46264" y="3692883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800" dirty="0"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英名</a:t>
            </a:r>
            <a:endParaRPr kumimoji="1" lang="zh-CN" altLang="en-US" sz="8800" dirty="0"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46264" y="1324313"/>
            <a:ext cx="46089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1500" dirty="0">
                <a:solidFill>
                  <a:srgbClr val="C00000"/>
                </a:solidFill>
                <a:latin typeface="李旭科书法" pitchFamily="2" charset="-122"/>
                <a:ea typeface="李旭科书法" pitchFamily="2" charset="-122"/>
              </a:rPr>
              <a:t>千秋在</a:t>
            </a:r>
            <a:endParaRPr kumimoji="1" lang="zh-CN" altLang="en-US" sz="11500" dirty="0">
              <a:solidFill>
                <a:srgbClr val="C00000"/>
              </a:solidFill>
              <a:latin typeface="李旭科书法" pitchFamily="2" charset="-122"/>
              <a:ea typeface="李旭科书法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36393" y="3400178"/>
            <a:ext cx="46089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1500" dirty="0">
                <a:solidFill>
                  <a:srgbClr val="C00000"/>
                </a:solidFill>
                <a:latin typeface="李旭科书法" pitchFamily="2" charset="-122"/>
                <a:ea typeface="李旭科书法" pitchFamily="2" charset="-122"/>
              </a:rPr>
              <a:t>万古存</a:t>
            </a:r>
            <a:endParaRPr kumimoji="1" lang="zh-CN" altLang="en-US" sz="11500" dirty="0">
              <a:solidFill>
                <a:srgbClr val="C00000"/>
              </a:solidFill>
              <a:latin typeface="李旭科书法" pitchFamily="2" charset="-122"/>
              <a:ea typeface="李旭科书法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231004" y="3330411"/>
            <a:ext cx="1368659" cy="1301106"/>
            <a:chOff x="15443200" y="1277305"/>
            <a:chExt cx="4013200" cy="3815120"/>
          </a:xfrm>
        </p:grpSpPr>
        <p:cxnSp>
          <p:nvCxnSpPr>
            <p:cNvPr id="15" name="直线连接符 14"/>
            <p:cNvCxnSpPr/>
            <p:nvPr/>
          </p:nvCxnSpPr>
          <p:spPr>
            <a:xfrm>
              <a:off x="15486444" y="1277305"/>
              <a:ext cx="0" cy="3815120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符 16"/>
            <p:cNvCxnSpPr/>
            <p:nvPr/>
          </p:nvCxnSpPr>
          <p:spPr>
            <a:xfrm>
              <a:off x="15443200" y="5037833"/>
              <a:ext cx="4013200" cy="0"/>
            </a:xfrm>
            <a:prstGeom prst="line">
              <a:avLst/>
            </a:prstGeom>
            <a:ln w="117475" cmpd="thinThick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 rot="10800000">
            <a:off x="7762247" y="2044101"/>
            <a:ext cx="1368659" cy="1301106"/>
            <a:chOff x="15443200" y="1320549"/>
            <a:chExt cx="4013200" cy="3815120"/>
          </a:xfrm>
        </p:grpSpPr>
        <p:cxnSp>
          <p:nvCxnSpPr>
            <p:cNvPr id="20" name="直线连接符 19"/>
            <p:cNvCxnSpPr/>
            <p:nvPr/>
          </p:nvCxnSpPr>
          <p:spPr>
            <a:xfrm>
              <a:off x="15529689" y="1320549"/>
              <a:ext cx="0" cy="381512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20"/>
            <p:cNvCxnSpPr/>
            <p:nvPr/>
          </p:nvCxnSpPr>
          <p:spPr>
            <a:xfrm>
              <a:off x="15443200" y="5037833"/>
              <a:ext cx="4013200" cy="0"/>
            </a:xfrm>
            <a:prstGeom prst="line">
              <a:avLst/>
            </a:prstGeom>
            <a:ln w="117475" cmpd="thinThick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/>
          <p:cNvSpPr txBox="1"/>
          <p:nvPr/>
        </p:nvSpPr>
        <p:spPr>
          <a:xfrm>
            <a:off x="10788951" y="1324313"/>
            <a:ext cx="800219" cy="2144177"/>
          </a:xfrm>
          <a:prstGeom prst="rect">
            <a:avLst/>
          </a:prstGeom>
          <a:solidFill>
            <a:schemeClr val="bg1"/>
          </a:solidFill>
          <a:ln>
            <a:solidFill>
              <a:srgbClr val="531C1D"/>
            </a:solidFill>
          </a:ln>
          <a:effectLst>
            <a:innerShdw blurRad="114300">
              <a:prstClr val="black"/>
            </a:innerShdw>
          </a:effectLst>
        </p:spPr>
        <p:txBody>
          <a:bodyPr vert="eaVert" wrap="none" rtlCol="0">
            <a:spAutoFit/>
          </a:bodyPr>
          <a:lstStyle/>
          <a:p>
            <a:r>
              <a:rPr kumimoji="1" lang="zh-CN" altLang="en-US" sz="4000" dirty="0">
                <a:latin typeface="FZDaBiaoSong-B06S" pitchFamily="66" charset="-122"/>
                <a:ea typeface="FZDaBiaoSong-B06S" pitchFamily="66" charset="-122"/>
              </a:rPr>
              <a:t>第三篇章</a:t>
            </a:r>
            <a:endParaRPr kumimoji="1" lang="zh-CN" altLang="en-US" sz="4000" dirty="0">
              <a:latin typeface="FZDaBiaoSong-B06S" pitchFamily="66" charset="-122"/>
              <a:ea typeface="FZDaBiaoSong-B06S" pitchFamily="66" charset="-122"/>
            </a:endParaRPr>
          </a:p>
        </p:txBody>
      </p:sp>
      <p:cxnSp>
        <p:nvCxnSpPr>
          <p:cNvPr id="23" name="直线连接符 22"/>
          <p:cNvCxnSpPr/>
          <p:nvPr/>
        </p:nvCxnSpPr>
        <p:spPr>
          <a:xfrm flipH="1">
            <a:off x="10728740" y="3389314"/>
            <a:ext cx="929898" cy="771015"/>
          </a:xfrm>
          <a:prstGeom prst="line">
            <a:avLst/>
          </a:prstGeom>
          <a:ln>
            <a:solidFill>
              <a:srgbClr val="531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 flipH="1">
            <a:off x="11107007" y="3197649"/>
            <a:ext cx="929898" cy="771015"/>
          </a:xfrm>
          <a:prstGeom prst="line">
            <a:avLst/>
          </a:prstGeom>
          <a:ln w="25400">
            <a:solidFill>
              <a:srgbClr val="531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/>
        </p:nvCxnSpPr>
        <p:spPr>
          <a:xfrm flipH="1">
            <a:off x="10200442" y="1041942"/>
            <a:ext cx="929898" cy="771015"/>
          </a:xfrm>
          <a:prstGeom prst="line">
            <a:avLst/>
          </a:prstGeom>
          <a:ln w="25400">
            <a:solidFill>
              <a:srgbClr val="531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8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826554" y="1144253"/>
            <a:ext cx="4524489" cy="4555027"/>
            <a:chOff x="3826554" y="1144253"/>
            <a:chExt cx="4524489" cy="4555027"/>
          </a:xfrm>
        </p:grpSpPr>
        <p:sp>
          <p:nvSpPr>
            <p:cNvPr id="8" name="椭圆 7"/>
            <p:cNvSpPr/>
            <p:nvPr/>
          </p:nvSpPr>
          <p:spPr>
            <a:xfrm>
              <a:off x="4966667" y="2304985"/>
              <a:ext cx="2235415" cy="2228744"/>
            </a:xfrm>
            <a:prstGeom prst="ellipse">
              <a:avLst/>
            </a:pr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 dirty="0"/>
            </a:p>
          </p:txBody>
        </p:sp>
        <p:sp>
          <p:nvSpPr>
            <p:cNvPr id="9" name="三角形 10"/>
            <p:cNvSpPr/>
            <p:nvPr/>
          </p:nvSpPr>
          <p:spPr>
            <a:xfrm>
              <a:off x="5806069" y="1144253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0" name="三角形 10"/>
            <p:cNvSpPr/>
            <p:nvPr/>
          </p:nvSpPr>
          <p:spPr>
            <a:xfrm rot="1798198">
              <a:off x="6688816" y="1362497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1" name="三角形 10"/>
            <p:cNvSpPr/>
            <p:nvPr/>
          </p:nvSpPr>
          <p:spPr>
            <a:xfrm rot="3551361">
              <a:off x="7329563" y="2024566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2" name="三角形 10"/>
            <p:cNvSpPr/>
            <p:nvPr/>
          </p:nvSpPr>
          <p:spPr>
            <a:xfrm rot="5400000">
              <a:off x="7560817" y="2889482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3" name="三角形 10"/>
            <p:cNvSpPr/>
            <p:nvPr/>
          </p:nvSpPr>
          <p:spPr>
            <a:xfrm rot="7211456">
              <a:off x="7345000" y="3769039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4" name="三角形 10"/>
            <p:cNvSpPr/>
            <p:nvPr/>
          </p:nvSpPr>
          <p:spPr>
            <a:xfrm rot="8985276">
              <a:off x="6690322" y="4429760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5" name="三角形 10"/>
            <p:cNvSpPr/>
            <p:nvPr/>
          </p:nvSpPr>
          <p:spPr>
            <a:xfrm rot="10800000">
              <a:off x="5817877" y="4660668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6" name="三角形 10"/>
            <p:cNvSpPr/>
            <p:nvPr/>
          </p:nvSpPr>
          <p:spPr>
            <a:xfrm rot="12662557">
              <a:off x="4950624" y="4408003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7" name="三角形 10"/>
            <p:cNvSpPr/>
            <p:nvPr/>
          </p:nvSpPr>
          <p:spPr>
            <a:xfrm rot="14464920">
              <a:off x="4307858" y="3769039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8" name="三角形 10"/>
            <p:cNvSpPr/>
            <p:nvPr/>
          </p:nvSpPr>
          <p:spPr>
            <a:xfrm rot="16200000">
              <a:off x="4074940" y="2889482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9" name="三角形 10"/>
            <p:cNvSpPr/>
            <p:nvPr/>
          </p:nvSpPr>
          <p:spPr>
            <a:xfrm rot="18038486">
              <a:off x="4297088" y="2016058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0" name="三角形 10"/>
            <p:cNvSpPr/>
            <p:nvPr/>
          </p:nvSpPr>
          <p:spPr>
            <a:xfrm rot="19788823">
              <a:off x="4950305" y="1379280"/>
              <a:ext cx="541840" cy="1038612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</p:grpSp>
      <p:sp>
        <p:nvSpPr>
          <p:cNvPr id="41" name="矩形 40"/>
          <p:cNvSpPr/>
          <p:nvPr/>
        </p:nvSpPr>
        <p:spPr>
          <a:xfrm>
            <a:off x="1" y="-1"/>
            <a:ext cx="12192000" cy="378479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endParaRPr kumimoji="1" lang="zh-CN" altLang="en-US" sz="1800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3263" y="3918940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dirty="0">
                <a:solidFill>
                  <a:srgbClr val="F4F2F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CuSong-B09S" pitchFamily="66" charset="-122"/>
                <a:ea typeface="FZCuSong-B09S" pitchFamily="66" charset="-122"/>
              </a:rPr>
              <a:t>杀敌</a:t>
            </a:r>
            <a:endParaRPr kumimoji="1" lang="zh-CN" altLang="en-US" sz="8000" dirty="0">
              <a:solidFill>
                <a:srgbClr val="F4F2F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CuSong-B09S" pitchFamily="66" charset="-122"/>
              <a:ea typeface="FZCuSong-B09S" pitchFamily="66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61926" y="3801447"/>
            <a:ext cx="52629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DaBiaoSong-B06S" pitchFamily="66" charset="-122"/>
                <a:ea typeface="FZDaBiaoSong-B06S" pitchFamily="66" charset="-122"/>
              </a:rPr>
              <a:t>1984000</a:t>
            </a:r>
            <a:r>
              <a:rPr kumimoji="1" lang="zh-CN" altLang="en-US" sz="8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DaBiaoSong-B06S" pitchFamily="66" charset="-122"/>
                <a:ea typeface="FZDaBiaoSong-B06S" pitchFamily="66" charset="-122"/>
              </a:rPr>
              <a:t>人</a:t>
            </a:r>
            <a:endParaRPr kumimoji="1" lang="zh-CN" altLang="en-US" sz="88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351043" y="4533728"/>
            <a:ext cx="3268666" cy="53367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kumimoji="1" lang="zh-CN" altLang="en-US" sz="9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BeiWeiKaiShu-S19S" pitchFamily="66" charset="-122"/>
                <a:ea typeface="FZBeiWeiKaiShu-S19S" pitchFamily="66" charset="-122"/>
              </a:rPr>
              <a:t>杀敌数量比其他近</a:t>
            </a:r>
            <a:r>
              <a:rPr kumimoji="1" lang="en-US" altLang="zh-CN" sz="9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BeiWeiKaiShu-S19S" pitchFamily="66" charset="-122"/>
                <a:ea typeface="FZBeiWeiKaiShu-S19S" pitchFamily="66" charset="-122"/>
              </a:rPr>
              <a:t>20</a:t>
            </a:r>
            <a:r>
              <a:rPr kumimoji="1" lang="zh-CN" altLang="en-US" sz="9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BeiWeiKaiShu-S19S" pitchFamily="66" charset="-122"/>
                <a:ea typeface="FZBeiWeiKaiShu-S19S" pitchFamily="66" charset="-122"/>
              </a:rPr>
              <a:t>个国家多</a:t>
            </a:r>
            <a:endParaRPr kumimoji="1" lang="zh-CN" altLang="en-US" sz="115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CuSong-B09S" pitchFamily="66" charset="-122"/>
              <a:ea typeface="FZCuSong-B09S" pitchFamily="66" charset="-122"/>
            </a:endParaRPr>
          </a:p>
        </p:txBody>
      </p:sp>
      <p:cxnSp>
        <p:nvCxnSpPr>
          <p:cNvPr id="36" name="直线连接符 35"/>
          <p:cNvCxnSpPr/>
          <p:nvPr/>
        </p:nvCxnSpPr>
        <p:spPr>
          <a:xfrm>
            <a:off x="8119950" y="2560019"/>
            <a:ext cx="0" cy="25531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4904" y="5654387"/>
            <a:ext cx="121870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4E2627"/>
                </a:solidFill>
                <a:latin typeface="FZDaBiaoSong-B06S" pitchFamily="66" charset="-122"/>
                <a:ea typeface="FZDaBiaoSong-B06S" pitchFamily="66" charset="-122"/>
              </a:rPr>
              <a:t>历史证明，中国是打败日本法西斯的主要力量</a:t>
            </a:r>
            <a:endParaRPr kumimoji="1" lang="en-US" altLang="zh-CN" sz="3200" dirty="0">
              <a:solidFill>
                <a:srgbClr val="4E2627"/>
              </a:solidFill>
              <a:latin typeface="FZDaBiaoSong-B06S" pitchFamily="66" charset="-122"/>
              <a:ea typeface="FZDaBiaoSong-B06S" pitchFamily="66" charset="-122"/>
            </a:endParaRPr>
          </a:p>
          <a:p>
            <a:pPr algn="ctr"/>
            <a:r>
              <a:rPr kumimoji="1" lang="zh-CN" altLang="en-US" sz="3200" dirty="0">
                <a:solidFill>
                  <a:srgbClr val="4E2627"/>
                </a:solidFill>
                <a:latin typeface="FZDaBiaoSong-B06S" pitchFamily="66" charset="-122"/>
                <a:ea typeface="FZDaBiaoSong-B06S" pitchFamily="66" charset="-122"/>
              </a:rPr>
              <a:t>中国战场是世界反法西斯战争主要战场之一</a:t>
            </a:r>
            <a:endParaRPr kumimoji="1" lang="zh-CN" altLang="en-US" sz="3200" dirty="0">
              <a:solidFill>
                <a:srgbClr val="4E2627"/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cxnSp>
        <p:nvCxnSpPr>
          <p:cNvPr id="39" name="直线连接符 38"/>
          <p:cNvCxnSpPr/>
          <p:nvPr/>
        </p:nvCxnSpPr>
        <p:spPr>
          <a:xfrm>
            <a:off x="345772" y="5506289"/>
            <a:ext cx="11487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41110" y="162818"/>
            <a:ext cx="11895380" cy="6517899"/>
          </a:xfrm>
          <a:prstGeom prst="rect">
            <a:avLst/>
          </a:prstGeom>
          <a:noFill/>
          <a:ln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1" cstate="screen"/>
          <a:srcRect b="42364"/>
          <a:stretch>
            <a:fillRect/>
          </a:stretch>
        </p:blipFill>
        <p:spPr>
          <a:xfrm>
            <a:off x="3752884" y="1050225"/>
            <a:ext cx="4691136" cy="271875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33263" y="365677"/>
            <a:ext cx="11487451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zh-CN" altLang="en-US" sz="280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     </a:t>
            </a:r>
            <a:r>
              <a:rPr kumimoji="1" lang="zh-CN" altLang="en-US" sz="2800" b="1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 抗战期间，</a:t>
            </a:r>
            <a:r>
              <a:rPr kumimoji="1" lang="zh-CN" altLang="en-US" sz="28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国民政府军队与日军进行了</a:t>
            </a:r>
            <a:r>
              <a:rPr kumimoji="1" lang="en-US" altLang="zh-CN" sz="2800" b="1" dirty="0">
                <a:solidFill>
                  <a:srgbClr val="FF0000"/>
                </a:solidFill>
                <a:latin typeface="FZBeiWeiKaiShu-S19S" pitchFamily="66" charset="-122"/>
                <a:ea typeface="FZBeiWeiKaiShu-S19S" pitchFamily="66" charset="-122"/>
              </a:rPr>
              <a:t>22</a:t>
            </a:r>
            <a:r>
              <a:rPr kumimoji="1" lang="zh-CN" altLang="en-US" sz="2800" b="1" dirty="0">
                <a:solidFill>
                  <a:srgbClr val="FF0000"/>
                </a:solidFill>
                <a:latin typeface="FZBeiWeiKaiShu-S19S" pitchFamily="66" charset="-122"/>
                <a:ea typeface="FZBeiWeiKaiShu-S19S" pitchFamily="66" charset="-122"/>
              </a:rPr>
              <a:t>次大会战</a:t>
            </a:r>
            <a:r>
              <a:rPr kumimoji="1" lang="zh-CN" altLang="en-US" sz="28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，较大规模战役</a:t>
            </a:r>
            <a:r>
              <a:rPr kumimoji="1" lang="en-US" altLang="zh-CN" sz="2800" b="1" dirty="0">
                <a:solidFill>
                  <a:srgbClr val="FF0000"/>
                </a:solidFill>
                <a:latin typeface="FZBeiWeiKaiShu-S19S" pitchFamily="66" charset="-122"/>
                <a:ea typeface="FZBeiWeiKaiShu-S19S" pitchFamily="66" charset="-122"/>
              </a:rPr>
              <a:t>1117</a:t>
            </a:r>
            <a:r>
              <a:rPr kumimoji="1" lang="zh-CN" altLang="en-US" sz="2800" b="1" dirty="0">
                <a:solidFill>
                  <a:srgbClr val="FF0000"/>
                </a:solidFill>
                <a:latin typeface="FZBeiWeiKaiShu-S19S" pitchFamily="66" charset="-122"/>
                <a:ea typeface="FZBeiWeiKaiShu-S19S" pitchFamily="66" charset="-122"/>
              </a:rPr>
              <a:t>次</a:t>
            </a:r>
            <a:r>
              <a:rPr kumimoji="1" lang="zh-CN" altLang="en-US" sz="28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，小战斗</a:t>
            </a:r>
            <a:r>
              <a:rPr kumimoji="1" lang="en-US" altLang="zh-CN" sz="2800" b="1" dirty="0">
                <a:solidFill>
                  <a:srgbClr val="FF0000"/>
                </a:solidFill>
                <a:latin typeface="FZBeiWeiKaiShu-S19S" pitchFamily="66" charset="-122"/>
                <a:ea typeface="FZBeiWeiKaiShu-S19S" pitchFamily="66" charset="-122"/>
              </a:rPr>
              <a:t>38931</a:t>
            </a:r>
            <a:r>
              <a:rPr kumimoji="1" lang="zh-CN" altLang="en-US" sz="2800" b="1" dirty="0">
                <a:solidFill>
                  <a:srgbClr val="FF0000"/>
                </a:solidFill>
                <a:latin typeface="FZBeiWeiKaiShu-S19S" pitchFamily="66" charset="-122"/>
                <a:ea typeface="FZBeiWeiKaiShu-S19S" pitchFamily="66" charset="-122"/>
              </a:rPr>
              <a:t>次</a:t>
            </a:r>
            <a:r>
              <a:rPr kumimoji="1" lang="zh-CN" altLang="en-US" sz="28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，粉碎了日军“速战速决”灭亡中国的迷梦；始终牵制着日军总兵力</a:t>
            </a:r>
            <a:r>
              <a:rPr kumimoji="1" lang="zh-CN" altLang="en-US" sz="2800" b="1" dirty="0">
                <a:solidFill>
                  <a:srgbClr val="FF0000"/>
                </a:solidFill>
                <a:latin typeface="FZBeiWeiKaiShu-S19S" pitchFamily="66" charset="-122"/>
                <a:ea typeface="FZBeiWeiKaiShu-S19S" pitchFamily="66" charset="-122"/>
              </a:rPr>
              <a:t>一半以上的部队</a:t>
            </a:r>
            <a:r>
              <a:rPr kumimoji="1" lang="zh-CN" altLang="en-US" sz="28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；使</a:t>
            </a:r>
            <a:r>
              <a:rPr kumimoji="1" lang="en-US" altLang="zh-CN" sz="28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130</a:t>
            </a:r>
            <a:r>
              <a:rPr kumimoji="1" lang="zh-CN" altLang="en-US" sz="28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</a:rPr>
              <a:t>万日军在中国战场疲于奔命，有效阻止了日军北上侵略苏联；延缓了日本南进的步伐。</a:t>
            </a:r>
            <a:endParaRPr kumimoji="1" lang="en-US" altLang="zh-CN" sz="28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5772" y="2320739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CuSong-B09S" pitchFamily="66" charset="-122"/>
                <a:ea typeface="FZCuSong-B09S" pitchFamily="66" charset="-122"/>
              </a:rPr>
              <a:t>牺牲</a:t>
            </a:r>
            <a:endParaRPr kumimoji="1" lang="zh-CN" altLang="en-US" sz="8000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CuSong-B09S" pitchFamily="66" charset="-122"/>
              <a:ea typeface="FZCuSong-B09S" pitchFamily="66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761926" y="2212314"/>
            <a:ext cx="52629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DaBiaoSong-B06S" pitchFamily="66" charset="-122"/>
                <a:ea typeface="FZDaBiaoSong-B06S" pitchFamily="66" charset="-122"/>
              </a:rPr>
              <a:t>4670000</a:t>
            </a:r>
            <a:r>
              <a:rPr kumimoji="1" lang="zh-CN" altLang="en-US" sz="8800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ZDaBiaoSong-B06S" pitchFamily="66" charset="-122"/>
                <a:ea typeface="FZDaBiaoSong-B06S" pitchFamily="66" charset="-122"/>
              </a:rPr>
              <a:t>人</a:t>
            </a:r>
            <a:endParaRPr kumimoji="1" lang="zh-CN" altLang="en-US" sz="8800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ZDaBiaoSong-B06S" pitchFamily="66" charset="-122"/>
              <a:ea typeface="FZDaBiaoSong-B06S" pitchFamily="66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2" cstate="screen"/>
          <a:srcRect b="35034"/>
          <a:stretch>
            <a:fillRect/>
          </a:stretch>
        </p:blipFill>
        <p:spPr>
          <a:xfrm>
            <a:off x="8320466" y="2561319"/>
            <a:ext cx="3512756" cy="121945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3" cstate="screen"/>
          <a:srcRect t="64867" b="-1"/>
          <a:stretch>
            <a:fillRect/>
          </a:stretch>
        </p:blipFill>
        <p:spPr>
          <a:xfrm>
            <a:off x="8317577" y="3785128"/>
            <a:ext cx="3515645" cy="6672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223520" y="5081527"/>
            <a:ext cx="10968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*数据整理自何应钦</a:t>
            </a:r>
            <a:r>
              <a:rPr kumimoji="1" lang="en-US" altLang="zh-CN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八年抗战之经过</a:t>
            </a:r>
            <a:r>
              <a:rPr kumimoji="1" lang="en-US" altLang="zh-CN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r>
              <a:rPr kumimoji="1" lang="zh-CN" altLang="en-US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、井上清等</a:t>
            </a:r>
            <a:r>
              <a:rPr kumimoji="1" lang="en-US" altLang="zh-CN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日本近代史（下）</a:t>
            </a:r>
            <a:r>
              <a:rPr kumimoji="1" lang="en-US" altLang="zh-CN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r>
              <a:rPr kumimoji="1" lang="zh-CN" altLang="en-US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、服部卓四郎</a:t>
            </a:r>
            <a:r>
              <a:rPr kumimoji="1" lang="en-US" altLang="zh-CN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大东亚战争全史（第一册）</a:t>
            </a:r>
            <a:r>
              <a:rPr kumimoji="1" lang="en-US" altLang="zh-CN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endParaRPr kumimoji="1" lang="zh-CN" altLang="en-US" sz="16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06865" y="5066139"/>
            <a:ext cx="950901" cy="369332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bg1"/>
                </a:solidFill>
              </a:rPr>
              <a:t>材料</a:t>
            </a:r>
            <a:r>
              <a:rPr kumimoji="1" lang="en-US" altLang="zh-CN" sz="1800" dirty="0">
                <a:solidFill>
                  <a:schemeClr val="bg1"/>
                </a:solidFill>
              </a:rPr>
              <a:t>3-1</a:t>
            </a:r>
            <a:endParaRPr kumimoji="1" lang="en-US" altLang="zh-CN" sz="1800" dirty="0">
              <a:solidFill>
                <a:schemeClr val="bg1"/>
              </a:solidFill>
            </a:endParaRPr>
          </a:p>
        </p:txBody>
      </p:sp>
      <p:pic>
        <p:nvPicPr>
          <p:cNvPr id="5" name="横山菁儿 - 英雄的黎明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1515" y="60610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6" showWhenStopped="0">
                <p:cTn id="64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" grpId="0"/>
      <p:bldP spid="30" grpId="0"/>
      <p:bldP spid="32" grpId="0"/>
      <p:bldP spid="37" grpId="0"/>
      <p:bldP spid="27" grpId="0"/>
      <p:bldP spid="28" grpId="0"/>
      <p:bldP spid="2" grpId="0"/>
      <p:bldP spid="33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-834655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-834655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tx1">
                  <a:alpha val="58000"/>
                </a:schemeClr>
              </a:gs>
              <a:gs pos="61000">
                <a:schemeClr val="tx1">
                  <a:alpha val="61000"/>
                </a:schemeClr>
              </a:gs>
              <a:gs pos="8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446028"/>
            <a:ext cx="12192000" cy="541197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3000">
                <a:schemeClr val="tx1">
                  <a:alpha val="19000"/>
                </a:schemeClr>
              </a:gs>
              <a:gs pos="45000">
                <a:schemeClr val="tx1">
                  <a:alpha val="44000"/>
                </a:schemeClr>
              </a:gs>
              <a:gs pos="69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6953" y="4686347"/>
            <a:ext cx="11678094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04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D7B369"/>
                </a:solidFill>
                <a:effectLst/>
                <a:uLnTx/>
                <a:uFillTx/>
                <a:latin typeface="Tensentype FanXiaoGeKaiShuJ" charset="-122"/>
                <a:ea typeface="Tensentype FanXiaoGeKaiShuJ" charset="-122"/>
                <a:cs typeface="Tensentype FanXiaoGeKaiShuJ" charset="-122"/>
              </a:rPr>
              <a:t> </a:t>
            </a:r>
            <a:r>
              <a:rPr kumimoji="0" lang="zh-CN" altLang="en-US" sz="3600" b="1" i="0" u="none" strike="noStrike" kern="100" cap="none" spc="0" normalizeH="0" noProof="0" dirty="0">
                <a:ln>
                  <a:noFill/>
                </a:ln>
                <a:solidFill>
                  <a:srgbClr val="D7B369"/>
                </a:solidFill>
                <a:effectLst/>
                <a:uLnTx/>
                <a:uFillTx/>
                <a:latin typeface="Tensentype FanXiaoGeKaiShuJ" charset="-122"/>
                <a:ea typeface="Tensentype FanXiaoGeKaiShuJ" charset="-122"/>
                <a:cs typeface="Tensentype FanXiaoGeKaiShuJ" charset="-122"/>
              </a:rPr>
              <a:t> </a:t>
            </a:r>
            <a:r>
              <a:rPr kumimoji="0" lang="zh-CN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D7B369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Tensentype FanXiaoGeKaiShuJ" charset="-122"/>
              </a:rPr>
              <a:t>子弹和刺刀，惊醒了我们的民族意识</a:t>
            </a: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D7B369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Tensentype FanXiaoGeKaiShuJ" charset="-122"/>
              </a:rPr>
              <a:t>；</a:t>
            </a:r>
            <a:endParaRPr kumimoji="0" lang="en-US" altLang="zh-CN" sz="3600" b="1" i="0" u="none" strike="noStrike" kern="100" cap="none" spc="0" normalizeH="0" baseline="0" noProof="0" dirty="0">
              <a:ln>
                <a:noFill/>
              </a:ln>
              <a:solidFill>
                <a:srgbClr val="D7B369"/>
              </a:solidFill>
              <a:effectLst/>
              <a:uLnTx/>
              <a:uFillTx/>
              <a:latin typeface="FZBeiWeiKaiShu-S19S" pitchFamily="66" charset="-122"/>
              <a:ea typeface="FZBeiWeiKaiShu-S19S" pitchFamily="66" charset="-122"/>
              <a:cs typeface="Tensentype FanXiaoGeKaiShuJ" charset="-122"/>
            </a:endParaRPr>
          </a:p>
          <a:p>
            <a:pPr marL="0" marR="0" lvl="0" indent="304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D7B369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Tensentype FanXiaoGeKaiShuJ" charset="-122"/>
              </a:rPr>
              <a:t>    </a:t>
            </a:r>
            <a:r>
              <a:rPr kumimoji="0" lang="zh-CN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D7B369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Tensentype FanXiaoGeKaiShuJ" charset="-122"/>
              </a:rPr>
              <a:t>流淌的热血和不屈的脊梁撑起了中华民族抗战到底</a:t>
            </a: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D7B369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Tensentype FanXiaoGeKaiShuJ" charset="-122"/>
              </a:rPr>
              <a:t>，</a:t>
            </a:r>
            <a:r>
              <a:rPr kumimoji="0" lang="zh-CN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D7B369"/>
                </a:solidFill>
                <a:effectLst/>
                <a:uLnTx/>
                <a:uFillTx/>
                <a:latin typeface="FZBeiWeiKaiShu-S19S" pitchFamily="66" charset="-122"/>
                <a:ea typeface="FZBeiWeiKaiShu-S19S" pitchFamily="66" charset="-122"/>
                <a:cs typeface="Tensentype FanXiaoGeKaiShuJ" charset="-122"/>
              </a:rPr>
              <a:t>誓死不当亡国奴的民族精神！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D7B369"/>
              </a:solidFill>
              <a:effectLst/>
              <a:uLnTx/>
              <a:uFillTx/>
              <a:latin typeface="FZBeiWeiKaiShu-S19S" pitchFamily="66" charset="-122"/>
              <a:ea typeface="FZBeiWeiKaiShu-S19S" pitchFamily="66" charset="-122"/>
              <a:cs typeface="Tensentype FanXiaoGeKaiShuJ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748164">
            <a:off x="2310314" y="3101219"/>
            <a:ext cx="5480988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13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生</a:t>
            </a:r>
            <a:endParaRPr kumimoji="1" lang="zh-CN" altLang="en-US" sz="413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1646688">
            <a:off x="-1153529" y="1507021"/>
            <a:ext cx="324960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39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而</a:t>
            </a:r>
            <a:endParaRPr kumimoji="1" lang="zh-CN" altLang="en-US" sz="239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574124">
            <a:off x="4526538" y="-769823"/>
            <a:ext cx="273664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99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向</a:t>
            </a:r>
            <a:endParaRPr kumimoji="1" lang="zh-CN" altLang="en-US" sz="199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687425">
            <a:off x="6503740" y="182789"/>
            <a:ext cx="6545382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9600" dirty="0">
                <a:solidFill>
                  <a:srgbClr val="BE8F1F">
                    <a:alpha val="20000"/>
                  </a:srgb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死</a:t>
            </a:r>
            <a:endParaRPr kumimoji="1" lang="zh-CN" altLang="en-US" sz="49600" dirty="0">
              <a:solidFill>
                <a:srgbClr val="BE8F1F">
                  <a:alpha val="20000"/>
                </a:srgb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73711" y="1826274"/>
            <a:ext cx="9363456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latin typeface="方正小标宋简体" pitchFamily="2" charset="-122"/>
                <a:ea typeface="方正小标宋简体" pitchFamily="2" charset="-122"/>
                <a:cs typeface="Tensentype FanXiaoGeKaiShuJ" charset="-122"/>
              </a:rPr>
              <a:t>今天的南北战场上，</a:t>
            </a:r>
            <a:endParaRPr lang="en-US" altLang="zh-CN" sz="2800" b="1" dirty="0">
              <a:solidFill>
                <a:schemeClr val="bg1"/>
              </a:solidFill>
              <a:latin typeface="方正小标宋简体" pitchFamily="2" charset="-122"/>
              <a:ea typeface="方正小标宋简体" pitchFamily="2" charset="-122"/>
              <a:cs typeface="Tensentype FanXiaoGeKaiShuJ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latin typeface="方正小标宋简体" pitchFamily="2" charset="-122"/>
                <a:ea typeface="方正小标宋简体" pitchFamily="2" charset="-122"/>
                <a:cs typeface="Tensentype FanXiaoGeKaiShuJ" charset="-122"/>
              </a:rPr>
              <a:t>是争着死、抢着死，</a:t>
            </a:r>
            <a:endParaRPr lang="en-US" altLang="zh-CN" sz="2800" b="1" dirty="0">
              <a:solidFill>
                <a:schemeClr val="bg1"/>
              </a:solidFill>
              <a:latin typeface="方正小标宋简体" pitchFamily="2" charset="-122"/>
              <a:ea typeface="方正小标宋简体" pitchFamily="2" charset="-122"/>
              <a:cs typeface="Tensentype FanXiaoGeKaiShuJ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latin typeface="方正小标宋简体" pitchFamily="2" charset="-122"/>
                <a:ea typeface="方正小标宋简体" pitchFamily="2" charset="-122"/>
                <a:cs typeface="Tensentype FanXiaoGeKaiShuJ" charset="-122"/>
              </a:rPr>
              <a:t>因为大家有绝对的信仰，</a:t>
            </a:r>
            <a:endParaRPr lang="en-US" altLang="zh-CN" sz="2800" b="1" dirty="0">
              <a:solidFill>
                <a:schemeClr val="bg1"/>
              </a:solidFill>
              <a:latin typeface="方正小标宋简体" pitchFamily="2" charset="-122"/>
              <a:ea typeface="方正小标宋简体" pitchFamily="2" charset="-122"/>
              <a:cs typeface="Tensentype FanXiaoGeKaiShuJ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latin typeface="方正小标宋简体" pitchFamily="2" charset="-122"/>
                <a:ea typeface="方正小标宋简体" pitchFamily="2" charset="-122"/>
                <a:cs typeface="Tensentype FanXiaoGeKaiShuJ" charset="-122"/>
              </a:rPr>
              <a:t>牺牲自己是为了换取中华民族子子孙孙万代的自由！</a:t>
            </a:r>
            <a:endParaRPr lang="zh-CN" altLang="en-US" sz="2800" b="1" dirty="0">
              <a:solidFill>
                <a:schemeClr val="bg1"/>
              </a:solidFill>
              <a:latin typeface="方正小标宋简体" pitchFamily="2" charset="-122"/>
              <a:ea typeface="方正小标宋简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27324" y="1826274"/>
            <a:ext cx="94593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cxnSp>
        <p:nvCxnSpPr>
          <p:cNvPr id="9" name="直线连接符 8"/>
          <p:cNvCxnSpPr/>
          <p:nvPr/>
        </p:nvCxnSpPr>
        <p:spPr>
          <a:xfrm>
            <a:off x="2374316" y="3434357"/>
            <a:ext cx="0" cy="1135117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7770914" y="4689921"/>
            <a:ext cx="40110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white"/>
                </a:solidFill>
                <a:latin typeface="Tensentype FanXiaoGeKaiShuJ" charset="-122"/>
                <a:ea typeface="Tensentype FanXiaoGeKaiShuJ" charset="-122"/>
                <a:cs typeface="Tensentype FanXiaoGeKaiShuJ" charset="-122"/>
              </a:rPr>
              <a:t> </a:t>
            </a:r>
            <a:r>
              <a:rPr lang="en-US" altLang="zh-CN" sz="4000" dirty="0">
                <a:solidFill>
                  <a:prstClr val="white"/>
                </a:solidFill>
                <a:latin typeface="Tensentype FanXiaoGeKaiShuJ" charset="-122"/>
                <a:ea typeface="Tensentype FanXiaoGeKaiShuJ" charset="-122"/>
                <a:cs typeface="Tensentype FanXiaoGeKaiShuJ" charset="-122"/>
              </a:rPr>
              <a:t>——《</a:t>
            </a:r>
            <a:r>
              <a:rPr lang="zh-CN" altLang="en-US" sz="4000" dirty="0">
                <a:solidFill>
                  <a:prstClr val="white"/>
                </a:solidFill>
                <a:latin typeface="Tensentype FanXiaoGeKaiShuJ" charset="-122"/>
                <a:ea typeface="Tensentype FanXiaoGeKaiShuJ" charset="-122"/>
                <a:cs typeface="Tensentype FanXiaoGeKaiShuJ" charset="-122"/>
              </a:rPr>
              <a:t>大公报</a:t>
            </a:r>
            <a:r>
              <a:rPr lang="en-US" altLang="zh-CN" sz="4000" dirty="0">
                <a:solidFill>
                  <a:prstClr val="white"/>
                </a:solidFill>
                <a:latin typeface="Tensentype FanXiaoGeKaiShuJ" charset="-122"/>
                <a:ea typeface="Tensentype FanXiaoGeKaiShuJ" charset="-122"/>
                <a:cs typeface="Tensentype FanXiaoGeKaiShuJ" charset="-122"/>
              </a:rPr>
              <a:t>》</a:t>
            </a:r>
            <a:endParaRPr lang="zh-CN" alt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748164">
            <a:off x="2310314" y="3101219"/>
            <a:ext cx="5480988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13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生</a:t>
            </a:r>
            <a:endParaRPr kumimoji="1" lang="zh-CN" altLang="en-US" sz="413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1646688">
            <a:off x="-1153529" y="1507021"/>
            <a:ext cx="324960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39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而</a:t>
            </a:r>
            <a:endParaRPr kumimoji="1" lang="zh-CN" altLang="en-US" sz="239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687425">
            <a:off x="6503740" y="182789"/>
            <a:ext cx="6545382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9600" dirty="0">
                <a:solidFill>
                  <a:srgbClr val="BE8F1F">
                    <a:alpha val="20000"/>
                  </a:srgb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死</a:t>
            </a:r>
            <a:endParaRPr kumimoji="1" lang="zh-CN" altLang="en-US" sz="49600" dirty="0">
              <a:solidFill>
                <a:srgbClr val="BE8F1F">
                  <a:alpha val="20000"/>
                </a:srgb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59203" y="2400132"/>
            <a:ext cx="503445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在长沙会战修械所高地，</a:t>
            </a:r>
            <a:endParaRPr lang="en-US" altLang="zh-CN" sz="2800" b="1" dirty="0">
              <a:solidFill>
                <a:schemeClr val="bg1"/>
              </a:solidFill>
              <a:latin typeface="FZXiaoBiaoSong-B05S" pitchFamily="2" charset="-122"/>
              <a:ea typeface="FZXiaoBiaoSong-B05S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28</a:t>
            </a:r>
            <a:r>
              <a:rPr lang="zh-CN" altLang="en-US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团与日军血战到底，</a:t>
            </a:r>
            <a:endParaRPr lang="en-US" altLang="zh-CN" sz="2800" b="1" dirty="0">
              <a:solidFill>
                <a:schemeClr val="bg1"/>
              </a:solidFill>
              <a:latin typeface="FZXiaoBiaoSong-B05S" pitchFamily="2" charset="-122"/>
              <a:ea typeface="FZXiaoBiaoSong-B05S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誓与长沙，</a:t>
            </a:r>
            <a:endParaRPr lang="en-US" altLang="zh-CN" sz="2800" b="1" dirty="0">
              <a:solidFill>
                <a:schemeClr val="bg1"/>
              </a:solidFill>
              <a:latin typeface="FZXiaoBiaoSong-B05S" pitchFamily="2" charset="-122"/>
              <a:ea typeface="FZXiaoBiaoSong-B05S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共存亡！</a:t>
            </a:r>
            <a:endParaRPr lang="zh-CN" altLang="en-US" sz="2800" b="1" dirty="0">
              <a:solidFill>
                <a:schemeClr val="bg1"/>
              </a:solidFill>
              <a:latin typeface="FZXiaoBiaoSong-B05S" pitchFamily="2" charset="-122"/>
              <a:ea typeface="FZXiaoBiaoSong-B05S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73771" y="2338827"/>
            <a:ext cx="94593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cxnSp>
        <p:nvCxnSpPr>
          <p:cNvPr id="9" name="直线连接符 8"/>
          <p:cNvCxnSpPr/>
          <p:nvPr/>
        </p:nvCxnSpPr>
        <p:spPr>
          <a:xfrm>
            <a:off x="6920763" y="3946910"/>
            <a:ext cx="0" cy="1135117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 rot="1574124">
            <a:off x="4526538" y="-769823"/>
            <a:ext cx="273664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99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向</a:t>
            </a:r>
            <a:endParaRPr kumimoji="1" lang="zh-CN" altLang="en-US" sz="199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158729" y="1593175"/>
            <a:ext cx="3622960" cy="375390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748164">
            <a:off x="2310314" y="3101219"/>
            <a:ext cx="5480988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13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生</a:t>
            </a:r>
            <a:endParaRPr kumimoji="1" lang="zh-CN" altLang="en-US" sz="413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1646688">
            <a:off x="-1153529" y="1507021"/>
            <a:ext cx="324960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39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而</a:t>
            </a:r>
            <a:endParaRPr kumimoji="1" lang="zh-CN" altLang="en-US" sz="239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687425">
            <a:off x="6503740" y="182789"/>
            <a:ext cx="6545382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9600" dirty="0">
                <a:solidFill>
                  <a:srgbClr val="BE8F1F">
                    <a:alpha val="20000"/>
                  </a:srgb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死</a:t>
            </a:r>
            <a:endParaRPr kumimoji="1" lang="zh-CN" altLang="en-US" sz="49600" dirty="0">
              <a:solidFill>
                <a:srgbClr val="BE8F1F">
                  <a:alpha val="20000"/>
                </a:srgb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33786" y="2400132"/>
            <a:ext cx="503445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在台儿庄保卫战，</a:t>
            </a:r>
            <a:endParaRPr lang="en-US" altLang="zh-CN" sz="2800" b="1" dirty="0">
              <a:solidFill>
                <a:schemeClr val="bg1"/>
              </a:solidFill>
              <a:latin typeface="FZXiaoBiaoSong-B05S" pitchFamily="2" charset="-122"/>
              <a:ea typeface="FZXiaoBiaoSong-B05S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国军以寡敌众，</a:t>
            </a:r>
            <a:endParaRPr lang="en-US" altLang="zh-CN" sz="2800" b="1" dirty="0">
              <a:solidFill>
                <a:schemeClr val="bg1"/>
              </a:solidFill>
              <a:latin typeface="FZXiaoBiaoSong-B05S" pitchFamily="2" charset="-122"/>
              <a:ea typeface="FZXiaoBiaoSong-B05S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阻敌南下，</a:t>
            </a:r>
            <a:endParaRPr lang="en-US" altLang="zh-CN" sz="2800" b="1" dirty="0">
              <a:solidFill>
                <a:schemeClr val="bg1"/>
              </a:solidFill>
              <a:latin typeface="FZXiaoBiaoSong-B05S" pitchFamily="2" charset="-122"/>
              <a:ea typeface="FZXiaoBiaoSong-B05S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血染疆场 ！</a:t>
            </a:r>
            <a:endParaRPr lang="zh-CN" altLang="en-US" sz="2800" b="1" dirty="0">
              <a:solidFill>
                <a:schemeClr val="bg1"/>
              </a:solidFill>
              <a:latin typeface="FZXiaoBiaoSong-B05S" pitchFamily="2" charset="-122"/>
              <a:ea typeface="FZXiaoBiaoSong-B05S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73771" y="2338827"/>
            <a:ext cx="94593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cxnSp>
        <p:nvCxnSpPr>
          <p:cNvPr id="9" name="直线连接符 8"/>
          <p:cNvCxnSpPr/>
          <p:nvPr/>
        </p:nvCxnSpPr>
        <p:spPr>
          <a:xfrm>
            <a:off x="6920763" y="3946910"/>
            <a:ext cx="0" cy="1135117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7077" y="1937999"/>
            <a:ext cx="4590663" cy="314460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文本框 13"/>
          <p:cNvSpPr txBox="1"/>
          <p:nvPr/>
        </p:nvSpPr>
        <p:spPr>
          <a:xfrm rot="1574124">
            <a:off x="4526538" y="-769823"/>
            <a:ext cx="273664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99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向</a:t>
            </a:r>
            <a:endParaRPr kumimoji="1" lang="zh-CN" altLang="en-US" sz="199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rot="748164">
            <a:off x="2310314" y="3101219"/>
            <a:ext cx="5480988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13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生</a:t>
            </a:r>
            <a:endParaRPr kumimoji="1" lang="zh-CN" altLang="en-US" sz="413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1646688">
            <a:off x="-1153529" y="1507021"/>
            <a:ext cx="324960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39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而</a:t>
            </a:r>
            <a:endParaRPr kumimoji="1" lang="zh-CN" altLang="en-US" sz="239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687425">
            <a:off x="6503740" y="182789"/>
            <a:ext cx="6545382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9600" dirty="0">
                <a:solidFill>
                  <a:srgbClr val="BE8F1F">
                    <a:alpha val="20000"/>
                  </a:srgb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死</a:t>
            </a:r>
            <a:endParaRPr kumimoji="1" lang="zh-CN" altLang="en-US" sz="49600" dirty="0">
              <a:solidFill>
                <a:srgbClr val="BE8F1F">
                  <a:alpha val="20000"/>
                </a:srgb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72629" y="4503690"/>
            <a:ext cx="9253502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在武汉上空，空军战士陈怀民拉起中弹的战机，</a:t>
            </a:r>
            <a:endParaRPr lang="en-US" altLang="zh-CN" sz="2800" b="1" dirty="0">
              <a:solidFill>
                <a:schemeClr val="bg1"/>
              </a:solidFill>
              <a:latin typeface="FZXiaoBiaoSong-B05S" pitchFamily="2" charset="-122"/>
              <a:ea typeface="FZXiaoBiaoSong-B05S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与来犯敌机同归于尽</a:t>
            </a:r>
            <a:r>
              <a:rPr lang="en-US" altLang="zh-CN" sz="2800" b="1" dirty="0">
                <a:solidFill>
                  <a:schemeClr val="bg1"/>
                </a:solidFill>
                <a:latin typeface="FZXiaoBiaoSong-B05S" pitchFamily="2" charset="-122"/>
                <a:ea typeface="FZXiaoBiaoSong-B05S" pitchFamily="2" charset="-122"/>
                <a:cs typeface="Times New Roman" panose="02020603050405020304" pitchFamily="18" charset="0"/>
              </a:rPr>
              <a:t>……</a:t>
            </a:r>
            <a:endParaRPr lang="en-US" altLang="zh-CN" sz="2800" b="1" dirty="0">
              <a:solidFill>
                <a:schemeClr val="bg1"/>
              </a:solidFill>
              <a:latin typeface="FZXiaoBiaoSong-B05S" pitchFamily="2" charset="-122"/>
              <a:ea typeface="FZXiaoBiaoSong-B05S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947450" y="4197710"/>
            <a:ext cx="2281650" cy="76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971772" y="970320"/>
            <a:ext cx="6347164" cy="308372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7" name="直线连接符 6"/>
          <p:cNvCxnSpPr/>
          <p:nvPr/>
        </p:nvCxnSpPr>
        <p:spPr>
          <a:xfrm>
            <a:off x="1971772" y="4408957"/>
            <a:ext cx="122454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 rot="1574124">
            <a:off x="4526538" y="-769823"/>
            <a:ext cx="273664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9900" dirty="0">
                <a:solidFill>
                  <a:schemeClr val="bg1">
                    <a:alpha val="11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向</a:t>
            </a:r>
            <a:endParaRPr kumimoji="1" lang="zh-CN" altLang="en-US" sz="19900" dirty="0">
              <a:solidFill>
                <a:schemeClr val="bg1">
                  <a:alpha val="11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" y="705183"/>
            <a:ext cx="12191980" cy="61528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10800000">
            <a:off x="0" y="0"/>
            <a:ext cx="12192000" cy="5411973"/>
          </a:xfrm>
          <a:prstGeom prst="rect">
            <a:avLst/>
          </a:prstGeom>
          <a:gradFill flip="none" rotWithShape="1">
            <a:gsLst>
              <a:gs pos="34000">
                <a:schemeClr val="bg1">
                  <a:alpha val="0"/>
                </a:schemeClr>
              </a:gs>
              <a:gs pos="53000">
                <a:schemeClr val="bg1">
                  <a:alpha val="40000"/>
                </a:schemeClr>
              </a:gs>
              <a:gs pos="70000">
                <a:schemeClr val="bg1">
                  <a:alpha val="86000"/>
                </a:schemeClr>
              </a:gs>
              <a:gs pos="8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93419" y="368852"/>
            <a:ext cx="10723367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zh-CN" sz="3600" b="1" dirty="0">
                <a:solidFill>
                  <a:srgbClr val="C00000"/>
                </a:solidFill>
                <a:latin typeface="FZDaBiaoSong-B06S" pitchFamily="66" charset="-122"/>
                <a:ea typeface="FZDaBiaoSong-B06S" pitchFamily="66" charset="-122"/>
              </a:rPr>
              <a:t>国家的荣光值得我们骄傲分享，</a:t>
            </a:r>
            <a:endParaRPr lang="en-US" altLang="zh-CN" sz="3600" b="1" dirty="0">
              <a:solidFill>
                <a:srgbClr val="C00000"/>
              </a:solidFill>
              <a:latin typeface="FZDaBiaoSong-B06S" pitchFamily="66" charset="-122"/>
              <a:ea typeface="FZDaBiaoSong-B06S" pitchFamily="66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sz="3600" b="1" dirty="0">
                <a:solidFill>
                  <a:srgbClr val="C00000"/>
                </a:solidFill>
                <a:latin typeface="FZDaBiaoSong-B06S" pitchFamily="66" charset="-122"/>
                <a:ea typeface="FZDaBiaoSong-B06S" pitchFamily="66" charset="-122"/>
              </a:rPr>
              <a:t>但民族的苦难更需要我们每一个人去铭记与担当！</a:t>
            </a:r>
            <a:endParaRPr lang="zh-CN" altLang="zh-CN" sz="3600" b="1" dirty="0">
              <a:solidFill>
                <a:srgbClr val="C00000"/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8826" y="523613"/>
            <a:ext cx="145207" cy="14642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文本框 5"/>
          <p:cNvSpPr txBox="1"/>
          <p:nvPr/>
        </p:nvSpPr>
        <p:spPr>
          <a:xfrm>
            <a:off x="3891601" y="1364524"/>
            <a:ext cx="7417158" cy="196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dirty="0">
                <a:latin typeface="FZBeiWeiKaiShu-S19S" pitchFamily="66" charset="-122"/>
                <a:ea typeface="FZBeiWeiKaiShu-S19S" pitchFamily="66" charset="-122"/>
              </a:rPr>
              <a:t>        </a:t>
            </a:r>
            <a:r>
              <a:rPr kumimoji="1" lang="en-US" altLang="zh-CN" sz="2800" dirty="0">
                <a:latin typeface="FZBeiWeiKaiShu-S19S" pitchFamily="66" charset="-122"/>
                <a:ea typeface="FZBeiWeiKaiShu-S19S" pitchFamily="66" charset="-122"/>
              </a:rPr>
              <a:t>1937</a:t>
            </a:r>
            <a:r>
              <a:rPr kumimoji="1" lang="zh-CN" altLang="en-US" sz="2800" dirty="0">
                <a:latin typeface="FZBeiWeiKaiShu-S19S" pitchFamily="66" charset="-122"/>
                <a:ea typeface="FZBeiWeiKaiShu-S19S" pitchFamily="66" charset="-122"/>
              </a:rPr>
              <a:t>年</a:t>
            </a:r>
            <a:r>
              <a:rPr kumimoji="1" lang="en-US" altLang="zh-CN" sz="2800" dirty="0">
                <a:latin typeface="FZBeiWeiKaiShu-S19S" pitchFamily="66" charset="-122"/>
                <a:ea typeface="FZBeiWeiKaiShu-S19S" pitchFamily="66" charset="-122"/>
              </a:rPr>
              <a:t>11</a:t>
            </a:r>
            <a:r>
              <a:rPr kumimoji="1" lang="zh-CN" altLang="en-US" sz="2800" dirty="0">
                <a:latin typeface="FZBeiWeiKaiShu-S19S" pitchFamily="66" charset="-122"/>
                <a:ea typeface="FZBeiWeiKaiShu-S19S" pitchFamily="66" charset="-122"/>
              </a:rPr>
              <a:t>月，上海失陷，淞沪会战结束。淞沪会战持续</a:t>
            </a:r>
            <a:r>
              <a:rPr kumimoji="1" lang="en-US" altLang="zh-CN" sz="2800" dirty="0">
                <a:latin typeface="FZBeiWeiKaiShu-S19S" pitchFamily="66" charset="-122"/>
                <a:ea typeface="FZBeiWeiKaiShu-S19S" pitchFamily="66" charset="-122"/>
              </a:rPr>
              <a:t>3</a:t>
            </a:r>
            <a:r>
              <a:rPr kumimoji="1" lang="zh-CN" altLang="en-US" sz="2800" dirty="0">
                <a:latin typeface="FZBeiWeiKaiShu-S19S" pitchFamily="66" charset="-122"/>
                <a:ea typeface="FZBeiWeiKaiShu-S19S" pitchFamily="66" charset="-122"/>
              </a:rPr>
              <a:t>个月，打死打伤日军</a:t>
            </a:r>
            <a:r>
              <a:rPr kumimoji="1" lang="en-US" altLang="zh-CN" sz="2800" dirty="0">
                <a:latin typeface="FZBeiWeiKaiShu-S19S" pitchFamily="66" charset="-122"/>
                <a:ea typeface="FZBeiWeiKaiShu-S19S" pitchFamily="66" charset="-122"/>
              </a:rPr>
              <a:t>4</a:t>
            </a:r>
            <a:r>
              <a:rPr kumimoji="1" lang="zh-CN" altLang="en-US" sz="2800" dirty="0">
                <a:latin typeface="FZBeiWeiKaiShu-S19S" pitchFamily="66" charset="-122"/>
                <a:ea typeface="FZBeiWeiKaiShu-S19S" pitchFamily="66" charset="-122"/>
              </a:rPr>
              <a:t>万多人，</a:t>
            </a:r>
            <a:r>
              <a:rPr kumimoji="1" lang="zh-CN" altLang="en-US" sz="2800" dirty="0">
                <a:solidFill>
                  <a:srgbClr val="0070C0"/>
                </a:solidFill>
                <a:latin typeface="FZBeiWeiKaiShu-S19S" pitchFamily="66" charset="-122"/>
                <a:ea typeface="FZBeiWeiKaiShu-S19S" pitchFamily="66" charset="-122"/>
              </a:rPr>
              <a:t>打破了日本</a:t>
            </a:r>
            <a:r>
              <a:rPr kumimoji="1" lang="en-US" altLang="zh-CN" sz="2800" dirty="0">
                <a:solidFill>
                  <a:srgbClr val="0070C0"/>
                </a:solidFill>
                <a:latin typeface="FZBeiWeiKaiShu-S19S" pitchFamily="66" charset="-122"/>
                <a:ea typeface="FZBeiWeiKaiShu-S19S" pitchFamily="66" charset="-122"/>
              </a:rPr>
              <a:t>3</a:t>
            </a:r>
            <a:r>
              <a:rPr kumimoji="1" lang="zh-CN" altLang="en-US" sz="2800" dirty="0">
                <a:solidFill>
                  <a:srgbClr val="0070C0"/>
                </a:solidFill>
                <a:latin typeface="FZBeiWeiKaiShu-S19S" pitchFamily="66" charset="-122"/>
                <a:ea typeface="FZBeiWeiKaiShu-S19S" pitchFamily="66" charset="-122"/>
              </a:rPr>
              <a:t>个月灭亡中国的迷梦。</a:t>
            </a:r>
            <a:endParaRPr kumimoji="1" lang="en-US" altLang="zh-CN" sz="2800" dirty="0">
              <a:solidFill>
                <a:srgbClr val="0070C0"/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15561" y="3580732"/>
            <a:ext cx="5593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——《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中国历史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八年级上册，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[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部编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]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人教版，第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93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页</a:t>
            </a:r>
            <a:endParaRPr kumimoji="1" lang="zh-CN" altLang="en-US" sz="18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992308" y="4428785"/>
            <a:ext cx="1031645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4494714" y="4907507"/>
            <a:ext cx="2441694" cy="76944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CN" altLang="en-US" sz="4400" dirty="0">
                <a:solidFill>
                  <a:srgbClr val="C00000"/>
                </a:solidFill>
                <a:latin typeface="FZDaBiaoSong-B06S" pitchFamily="66" charset="-122"/>
                <a:ea typeface="FZDaBiaoSong-B06S" pitchFamily="66" charset="-122"/>
              </a:rPr>
              <a:t>速战速决</a:t>
            </a:r>
            <a:endParaRPr kumimoji="1" lang="zh-CN" altLang="en-US" sz="4400" dirty="0">
              <a:solidFill>
                <a:srgbClr val="C00000"/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992308" y="1080141"/>
            <a:ext cx="2208092" cy="3125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0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pic>
        <p:nvPicPr>
          <p:cNvPr id="3" name="片尾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685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523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523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275" y="2698750"/>
            <a:ext cx="5572125" cy="998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" y="10"/>
            <a:ext cx="1225758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8000"/>
                </a:schemeClr>
              </a:gs>
              <a:gs pos="31000">
                <a:schemeClr val="tx1">
                  <a:alpha val="32000"/>
                </a:schemeClr>
              </a:gs>
              <a:gs pos="58000">
                <a:schemeClr val="tx1">
                  <a:alpha val="44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2" name="文本框 21"/>
          <p:cNvSpPr txBox="1"/>
          <p:nvPr/>
        </p:nvSpPr>
        <p:spPr>
          <a:xfrm>
            <a:off x="9882191" y="638632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solidFill>
                  <a:schemeClr val="bg1">
                    <a:lumMod val="85000"/>
                  </a:schemeClr>
                </a:solidFill>
              </a:rPr>
              <a:t>《</a:t>
            </a:r>
            <a:r>
              <a:rPr kumimoji="1" lang="zh-CN" altLang="en-US" sz="1800" dirty="0">
                <a:solidFill>
                  <a:schemeClr val="bg1">
                    <a:lumMod val="85000"/>
                  </a:schemeClr>
                </a:solidFill>
              </a:rPr>
              <a:t>台儿庄战役</a:t>
            </a:r>
            <a:r>
              <a:rPr kumimoji="1" lang="en-US" altLang="zh-CN" sz="1800" dirty="0">
                <a:solidFill>
                  <a:schemeClr val="bg1">
                    <a:lumMod val="85000"/>
                  </a:schemeClr>
                </a:solidFill>
              </a:rPr>
              <a:t>》</a:t>
            </a:r>
            <a:r>
              <a:rPr kumimoji="1" lang="zh-CN" altLang="en-US" sz="1800" dirty="0">
                <a:solidFill>
                  <a:schemeClr val="bg1">
                    <a:lumMod val="85000"/>
                  </a:schemeClr>
                </a:solidFill>
              </a:rPr>
              <a:t>油画</a:t>
            </a:r>
            <a:endParaRPr kumimoji="1" lang="zh-CN" alt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6956" y="258417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latin typeface="方正吕建德字体" pitchFamily="2" charset="-122"/>
                <a:ea typeface="方正吕建德字体" pitchFamily="2" charset="-122"/>
              </a:rPr>
              <a:t>血战台儿庄</a:t>
            </a:r>
            <a:endParaRPr kumimoji="1" lang="zh-CN" altLang="en-US" sz="6600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latin typeface="方正吕建德字体" pitchFamily="2" charset="-122"/>
              <a:ea typeface="方正吕建德字体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6956" y="258417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>
                <a:solidFill>
                  <a:srgbClr val="C00000"/>
                </a:solidFill>
                <a:latin typeface="方正吕建德字体" pitchFamily="2" charset="-122"/>
                <a:ea typeface="方正吕建德字体" pitchFamily="2" charset="-122"/>
              </a:rPr>
              <a:t>血战台儿庄</a:t>
            </a:r>
            <a:endParaRPr kumimoji="1" lang="zh-CN" altLang="en-US" sz="6600" dirty="0">
              <a:solidFill>
                <a:srgbClr val="C00000"/>
              </a:solidFill>
              <a:latin typeface="方正吕建德字体" pitchFamily="2" charset="-122"/>
              <a:ea typeface="方正吕建德字体" pitchFamily="2" charset="-122"/>
            </a:endParaRPr>
          </a:p>
        </p:txBody>
      </p:sp>
      <p:cxnSp>
        <p:nvCxnSpPr>
          <p:cNvPr id="24" name="直线连接符 23"/>
          <p:cNvCxnSpPr>
            <a:stCxn id="13" idx="0"/>
          </p:cNvCxnSpPr>
          <p:nvPr/>
        </p:nvCxnSpPr>
        <p:spPr>
          <a:xfrm flipH="1" flipV="1">
            <a:off x="4525049" y="1654166"/>
            <a:ext cx="4298920" cy="151635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069092" y="116360"/>
            <a:ext cx="984288" cy="3280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30" y="1750060"/>
            <a:ext cx="3472180" cy="4145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16" name="TextBox 54">
            <a:hlinkClick r:id="rId4" action="ppaction://hlinksldjump"/>
          </p:cNvPr>
          <p:cNvSpPr txBox="1"/>
          <p:nvPr/>
        </p:nvSpPr>
        <p:spPr>
          <a:xfrm>
            <a:off x="6092825" y="1389380"/>
            <a:ext cx="5596255" cy="481711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 lIns="78145" tIns="39072" rIns="78145" bIns="39072">
            <a:spAutoFit/>
          </a:bodyPr>
          <a:p>
            <a:r>
              <a:rPr lang="zh-CN" altLang="en-US" sz="1700" noProof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+mn-cs"/>
              </a:rPr>
              <a:t> </a:t>
            </a:r>
            <a:r>
              <a:rPr lang="zh-CN" altLang="en-US" sz="2800" noProof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+mn-cs"/>
              </a:rPr>
              <a:t>       </a:t>
            </a:r>
            <a:r>
              <a:rPr lang="zh-CN" altLang="en-US" sz="2800" b="1" noProof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为收复失地，第三十一师长池峰城选定</a:t>
            </a:r>
            <a:r>
              <a:rPr lang="en-US" altLang="zh-CN" sz="2800" b="1" noProof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57</a:t>
            </a:r>
            <a:r>
              <a:rPr lang="zh-CN" altLang="en-US" sz="2800" b="1" noProof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位组成敢死队</a:t>
            </a:r>
            <a:r>
              <a:rPr lang="en-US" altLang="zh-CN" sz="2800" b="1" noProof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.</a:t>
            </a:r>
            <a:r>
              <a:rPr lang="zh-CN" altLang="en-US" sz="2800" b="1" noProof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入夜后在炮火的掩护下，敢死队员穿戴日军军服、钢盔，腰间挂满手榴弹，手持短枪，分数路爬墙入城，插入敌背后，冲入敌阵的敢死队员受伤倒下了，便拉响身上的手榴弹，与敌人同归于尽。激战至午夜，收复掩蔽所</a:t>
            </a:r>
            <a:r>
              <a:rPr lang="en-US" altLang="zh-CN" sz="2800" b="1" noProof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5</a:t>
            </a:r>
            <a:r>
              <a:rPr lang="zh-CN" altLang="en-US" sz="2800" b="1" noProof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个、房舍数幢。西北城角之敌明显受到削弱。战斗结束后，英勇的敢死队仅剩下</a:t>
            </a:r>
            <a:r>
              <a:rPr lang="en-US" altLang="zh-CN" sz="2800" b="1" noProof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13</a:t>
            </a:r>
            <a:r>
              <a:rPr lang="zh-CN" altLang="en-US" sz="2800" b="1" noProof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人。</a:t>
            </a:r>
            <a:endParaRPr lang="zh-CN" altLang="en-US" sz="2800" b="1" noProof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20190" y="41910"/>
            <a:ext cx="3338195" cy="4217665"/>
          </a:xfrm>
          <a:prstGeom prst="ellipse">
            <a:avLst/>
          </a:prstGeom>
        </p:spPr>
      </p:pic>
      <p:sp>
        <p:nvSpPr>
          <p:cNvPr id="9" name="文本框 4"/>
          <p:cNvSpPr txBox="1"/>
          <p:nvPr/>
        </p:nvSpPr>
        <p:spPr>
          <a:xfrm>
            <a:off x="4903788" y="1649413"/>
            <a:ext cx="3803650" cy="25228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  </a:t>
            </a:r>
            <a:r>
              <a:rPr lang="zh-CN" altLang="en-US" sz="24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“</a:t>
            </a:r>
            <a:r>
              <a:rPr lang="zh-CN" altLang="zh-CN" sz="28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士兵打完了你就自己上前填进去，你填过了，我就来填进去。有谁敢退过运河者，杀无赦！</a:t>
            </a:r>
            <a:r>
              <a:rPr lang="en-US" altLang="zh-CN" sz="28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”</a:t>
            </a:r>
            <a:endParaRPr lang="en-US" altLang="zh-CN" sz="28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r"/>
            <a:endParaRPr lang="en-US" altLang="zh-CN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7" name="图片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4940" y="3108960"/>
            <a:ext cx="2873375" cy="3781425"/>
          </a:xfrm>
          <a:prstGeom prst="ellipse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84950" y="6267450"/>
            <a:ext cx="25939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  </a:t>
            </a:r>
            <a:r>
              <a:rPr lang="zh-CN" altLang="en-US" sz="2800" b="1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池峰城</a:t>
            </a:r>
            <a:endParaRPr lang="zh-CN" altLang="en-US" sz="2800" b="1">
              <a:solidFill>
                <a:schemeClr val="bg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r>
              <a:rPr lang="zh-CN" altLang="en-US" sz="2000" b="1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rPr>
              <a:t> </a:t>
            </a:r>
            <a:endParaRPr lang="zh-CN" altLang="en-US" sz="2000" b="1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92300" y="4424363"/>
            <a:ext cx="25939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  </a:t>
            </a:r>
            <a:r>
              <a:rPr lang="zh-CN" altLang="en-US" sz="2800" b="1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孙连仲</a:t>
            </a:r>
            <a:endParaRPr lang="zh-CN" altLang="en-US" sz="2800" b="1">
              <a:solidFill>
                <a:schemeClr val="bg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endParaRPr lang="zh-CN" altLang="en-US" sz="2000" b="1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" name="3-结尾改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340" y="643509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1" bldLvl="0" animBg="1"/>
      <p:bldP spid="1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文本框 3"/>
          <p:cNvSpPr txBox="1"/>
          <p:nvPr/>
        </p:nvSpPr>
        <p:spPr>
          <a:xfrm>
            <a:off x="9655444" y="-2479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1800" dirty="0"/>
          </a:p>
        </p:txBody>
      </p:sp>
      <p:sp>
        <p:nvSpPr>
          <p:cNvPr id="5" name="椭圆 4"/>
          <p:cNvSpPr/>
          <p:nvPr/>
        </p:nvSpPr>
        <p:spPr>
          <a:xfrm>
            <a:off x="4336942" y="1669942"/>
            <a:ext cx="3518115" cy="3518115"/>
          </a:xfrm>
          <a:prstGeom prst="ellipse">
            <a:avLst/>
          </a:prstGeom>
          <a:solidFill>
            <a:srgbClr val="C0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" name="文本框 5"/>
          <p:cNvSpPr txBox="1"/>
          <p:nvPr/>
        </p:nvSpPr>
        <p:spPr>
          <a:xfrm>
            <a:off x="1689913" y="636446"/>
            <a:ext cx="2236510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>
                <a:alpha val="24000"/>
              </a:srgbClr>
            </a:solidFill>
          </a:ln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FZDaBiaoSong-B06S" pitchFamily="66" charset="-122"/>
                <a:ea typeface="FZDaBiaoSong-B06S" pitchFamily="66" charset="-122"/>
              </a:rPr>
              <a:t>第一篇章</a:t>
            </a:r>
            <a:endParaRPr kumimoji="1" lang="zh-CN" altLang="en-US" sz="4000" dirty="0"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33676" y="1980768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7200" dirty="0">
                <a:latin typeface="李旭科书法" pitchFamily="2" charset="-122"/>
                <a:ea typeface="李旭科书法" pitchFamily="2" charset="-122"/>
              </a:rPr>
              <a:t>日寇露</a:t>
            </a:r>
            <a:endParaRPr kumimoji="1" lang="zh-CN" altLang="en-US" sz="7200" dirty="0">
              <a:latin typeface="李旭科书法" pitchFamily="2" charset="-122"/>
              <a:ea typeface="李旭科书法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33676" y="3882281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7200" dirty="0">
                <a:latin typeface="李旭科书法" pitchFamily="2" charset="-122"/>
                <a:ea typeface="李旭科书法" pitchFamily="2" charset="-122"/>
              </a:rPr>
              <a:t>华夏陷</a:t>
            </a:r>
            <a:endParaRPr kumimoji="1" lang="zh-CN" altLang="en-US" sz="7200" dirty="0">
              <a:latin typeface="李旭科书法" pitchFamily="2" charset="-122"/>
              <a:ea typeface="李旭科书法" pitchFamily="2" charset="-122"/>
            </a:endParaRPr>
          </a:p>
        </p:txBody>
      </p:sp>
      <p:cxnSp>
        <p:nvCxnSpPr>
          <p:cNvPr id="16" name="直线连接符 15"/>
          <p:cNvCxnSpPr/>
          <p:nvPr/>
        </p:nvCxnSpPr>
        <p:spPr>
          <a:xfrm flipH="1">
            <a:off x="1208868" y="205378"/>
            <a:ext cx="929898" cy="771015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/>
        </p:nvCxnSpPr>
        <p:spPr>
          <a:xfrm flipH="1">
            <a:off x="3548156" y="923909"/>
            <a:ext cx="929898" cy="771015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 flipH="1">
            <a:off x="3926423" y="732244"/>
            <a:ext cx="929898" cy="771015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2873136" y="3699697"/>
            <a:ext cx="0" cy="1655043"/>
          </a:xfrm>
          <a:prstGeom prst="line">
            <a:avLst/>
          </a:prstGeom>
          <a:ln w="44450" cmpd="thinThick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>
          <a:xfrm>
            <a:off x="2684574" y="4172972"/>
            <a:ext cx="0" cy="2363536"/>
          </a:xfrm>
          <a:prstGeom prst="line">
            <a:avLst/>
          </a:prstGeom>
          <a:ln w="15875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/>
          <p:cNvCxnSpPr/>
          <p:nvPr/>
        </p:nvCxnSpPr>
        <p:spPr>
          <a:xfrm>
            <a:off x="9193861" y="1309416"/>
            <a:ext cx="0" cy="1655043"/>
          </a:xfrm>
          <a:prstGeom prst="line">
            <a:avLst/>
          </a:prstGeom>
          <a:ln w="44450" cmpd="thinThick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9005299" y="1782691"/>
            <a:ext cx="0" cy="2363536"/>
          </a:xfrm>
          <a:prstGeom prst="line">
            <a:avLst/>
          </a:prstGeom>
          <a:ln w="15875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/>
        </p:nvCxnSpPr>
        <p:spPr>
          <a:xfrm>
            <a:off x="9328180" y="1942756"/>
            <a:ext cx="0" cy="1297889"/>
          </a:xfrm>
          <a:prstGeom prst="line">
            <a:avLst/>
          </a:prstGeom>
          <a:ln w="15875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6010832" y="1503259"/>
            <a:ext cx="313419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11500" dirty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野心</a:t>
            </a:r>
            <a:endParaRPr lang="zh-CN" altLang="en-US" sz="3200" dirty="0">
              <a:solidFill>
                <a:srgbClr val="C0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65473" y="3418114"/>
            <a:ext cx="313419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11500" dirty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危机</a:t>
            </a:r>
            <a:endParaRPr kumimoji="1" lang="zh-CN" altLang="en-US" sz="11500" dirty="0">
              <a:solidFill>
                <a:srgbClr val="C0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7" name="矩形 6"/>
          <p:cNvSpPr/>
          <p:nvPr/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" name="文本框 1"/>
          <p:cNvSpPr txBox="1"/>
          <p:nvPr/>
        </p:nvSpPr>
        <p:spPr>
          <a:xfrm>
            <a:off x="729232" y="817591"/>
            <a:ext cx="10733533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600" b="1" dirty="0">
                <a:latin typeface="FZBeiWeiKaiShu-S19S" pitchFamily="66" charset="-122"/>
                <a:ea typeface="FZBeiWeiKaiShu-S19S" pitchFamily="66" charset="-122"/>
              </a:rPr>
              <a:t>     </a:t>
            </a:r>
            <a:r>
              <a:rPr kumimoji="1" lang="zh-CN" altLang="en-US" sz="3200" b="1" dirty="0">
                <a:solidFill>
                  <a:schemeClr val="accent4">
                    <a:lumMod val="50000"/>
                  </a:schemeClr>
                </a:solidFill>
                <a:latin typeface="FZBeiWeiKaiShu-S19S" pitchFamily="66" charset="-122"/>
                <a:ea typeface="FZBeiWeiKaiShu-S19S" pitchFamily="66" charset="-122"/>
              </a:rPr>
              <a:t>“皇国之国策</a:t>
            </a:r>
            <a:r>
              <a:rPr kumimoji="1" lang="zh-CN" altLang="en-US" sz="2600" b="1" dirty="0">
                <a:latin typeface="FZBeiWeiKaiShu-S19S" pitchFamily="66" charset="-122"/>
                <a:ea typeface="FZBeiWeiKaiShu-S19S" pitchFamily="66" charset="-122"/>
              </a:rPr>
              <a:t>首先在于确立日本对东亚保护、指导者的地位</a:t>
            </a:r>
            <a:r>
              <a:rPr kumimoji="1" lang="en-US" altLang="zh-CN" sz="2600" b="1" dirty="0">
                <a:latin typeface="FZBeiWeiKaiShu-S19S" pitchFamily="66" charset="-122"/>
                <a:ea typeface="FZBeiWeiKaiShu-S19S" pitchFamily="66" charset="-122"/>
              </a:rPr>
              <a:t>… …</a:t>
            </a:r>
            <a:r>
              <a:rPr kumimoji="1" lang="zh-CN" altLang="en-US" sz="2600" b="1" dirty="0">
                <a:latin typeface="FZBeiWeiKaiShu-S19S" pitchFamily="66" charset="-122"/>
                <a:ea typeface="FZBeiWeiKaiShu-S19S" pitchFamily="66" charset="-122"/>
              </a:rPr>
              <a:t>倾注全力使苏联屈服，进而驱逐英国在东亚的势力，捕捉良机，以实力夺取英国在东亚的根据地</a:t>
            </a:r>
            <a:r>
              <a:rPr kumimoji="1" lang="en-US" altLang="zh-CN" sz="2600" b="1" dirty="0">
                <a:latin typeface="FZBeiWeiKaiShu-S19S" pitchFamily="66" charset="-122"/>
                <a:ea typeface="FZBeiWeiKaiShu-S19S" pitchFamily="66" charset="-122"/>
              </a:rPr>
              <a:t>… …</a:t>
            </a:r>
            <a:r>
              <a:rPr kumimoji="1" lang="zh-CN" altLang="en-US" sz="2600" b="1" dirty="0">
                <a:latin typeface="FZBeiWeiKaiShu-S19S" pitchFamily="66" charset="-122"/>
                <a:ea typeface="FZBeiWeiKaiShu-S19S" pitchFamily="66" charset="-122"/>
              </a:rPr>
              <a:t>准备必将到来的对美大决战。”</a:t>
            </a:r>
            <a:endParaRPr kumimoji="1" lang="zh-CN" altLang="en-US" sz="2600" b="1" dirty="0"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11448" y="2993966"/>
            <a:ext cx="81259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——1936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年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6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月，日本参谋本部制定的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国防国策大纲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endParaRPr kumimoji="1" lang="en-US" altLang="zh-CN" sz="18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  （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[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日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]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防卫厅防卫研究所战史室：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战史丛书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8·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大本营陆军部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1》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kumimoji="1" lang="en-US" altLang="zh-CN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388</a:t>
            </a:r>
            <a:r>
              <a:rPr kumimoji="1" lang="zh-CN" altLang="en-US" sz="1800" dirty="0">
                <a:latin typeface="华文仿宋" panose="02010600040101010101" pitchFamily="2" charset="-122"/>
                <a:ea typeface="华文仿宋" panose="02010600040101010101" pitchFamily="2" charset="-122"/>
              </a:rPr>
              <a:t>页）</a:t>
            </a:r>
            <a:endParaRPr kumimoji="1" lang="zh-CN" altLang="en-US" sz="18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cxnSp>
        <p:nvCxnSpPr>
          <p:cNvPr id="12" name="直线连接符 11"/>
          <p:cNvCxnSpPr/>
          <p:nvPr/>
        </p:nvCxnSpPr>
        <p:spPr>
          <a:xfrm>
            <a:off x="3072384" y="3950208"/>
            <a:ext cx="8476149" cy="0"/>
          </a:xfrm>
          <a:prstGeom prst="line">
            <a:avLst/>
          </a:prstGeom>
          <a:ln w="41275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391196" y="4093319"/>
            <a:ext cx="7085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微软雅黑" charset="-122"/>
                <a:ea typeface="微软雅黑" charset="-122"/>
              </a:rPr>
              <a:t>你能从上述材料中提炼出日本对外侵略的步骤吗？</a:t>
            </a:r>
            <a:endParaRPr kumimoji="1" lang="en-US" altLang="zh-CN" sz="2400" dirty="0">
              <a:latin typeface="微软雅黑" charset="-122"/>
              <a:ea typeface="微软雅黑" charset="-122"/>
            </a:endParaRPr>
          </a:p>
          <a:p>
            <a:endParaRPr kumimoji="1" lang="zh-CN" altLang="en-US" sz="24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79544" y="4044160"/>
            <a:ext cx="111651" cy="4765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  <p:sp>
        <p:nvSpPr>
          <p:cNvPr id="16" name="文本框 15"/>
          <p:cNvSpPr txBox="1"/>
          <p:nvPr/>
        </p:nvSpPr>
        <p:spPr>
          <a:xfrm>
            <a:off x="956724" y="4820224"/>
            <a:ext cx="2249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accent2">
                    <a:lumMod val="50000"/>
                  </a:schemeClr>
                </a:solidFill>
                <a:latin typeface="FZBeiWeiKaiShu-S19S" pitchFamily="66" charset="-122"/>
                <a:ea typeface="FZBeiWeiKaiShu-S19S" pitchFamily="66" charset="-122"/>
              </a:rPr>
              <a:t>侵占东亚（中国）</a:t>
            </a:r>
            <a:endParaRPr kumimoji="1" lang="zh-CN" altLang="en-US" sz="3200" b="1" dirty="0">
              <a:solidFill>
                <a:schemeClr val="accent2">
                  <a:lumMod val="50000"/>
                </a:schemeClr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17" name="虚尾箭头 16"/>
          <p:cNvSpPr/>
          <p:nvPr/>
        </p:nvSpPr>
        <p:spPr>
          <a:xfrm>
            <a:off x="2905981" y="5147226"/>
            <a:ext cx="466621" cy="426231"/>
          </a:xfrm>
          <a:prstGeom prst="stripedRightArrow">
            <a:avLst>
              <a:gd name="adj1" fmla="val 29310"/>
              <a:gd name="adj2" fmla="val 4452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solidFill>
                <a:schemeClr val="accent2">
                  <a:lumMod val="50000"/>
                </a:schemeClr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72602" y="5067426"/>
            <a:ext cx="224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accent2">
                    <a:lumMod val="50000"/>
                  </a:schemeClr>
                </a:solidFill>
                <a:latin typeface="FZBeiWeiKaiShu-S19S" pitchFamily="66" charset="-122"/>
                <a:ea typeface="FZBeiWeiKaiShu-S19S" pitchFamily="66" charset="-122"/>
              </a:rPr>
              <a:t>征服苏联</a:t>
            </a:r>
            <a:endParaRPr kumimoji="1" lang="zh-CN" altLang="en-US" sz="3200" b="1" dirty="0">
              <a:solidFill>
                <a:schemeClr val="accent2">
                  <a:lumMod val="50000"/>
                </a:schemeClr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19" name="虚尾箭头 18"/>
          <p:cNvSpPr/>
          <p:nvPr/>
        </p:nvSpPr>
        <p:spPr>
          <a:xfrm>
            <a:off x="5622026" y="5141244"/>
            <a:ext cx="466621" cy="426231"/>
          </a:xfrm>
          <a:prstGeom prst="stripedRightArrow">
            <a:avLst>
              <a:gd name="adj1" fmla="val 29310"/>
              <a:gd name="adj2" fmla="val 4452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solidFill>
                <a:schemeClr val="accent2">
                  <a:lumMod val="50000"/>
                </a:schemeClr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55101" y="4815750"/>
            <a:ext cx="2249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accent2">
                    <a:lumMod val="50000"/>
                  </a:schemeClr>
                </a:solidFill>
                <a:latin typeface="FZBeiWeiKaiShu-S19S" pitchFamily="66" charset="-122"/>
                <a:ea typeface="FZBeiWeiKaiShu-S19S" pitchFamily="66" charset="-122"/>
              </a:rPr>
              <a:t>夺取英国东亚殖民地</a:t>
            </a:r>
            <a:endParaRPr kumimoji="1" lang="zh-CN" altLang="en-US" sz="3200" b="1" dirty="0">
              <a:solidFill>
                <a:schemeClr val="accent2">
                  <a:lumMod val="50000"/>
                </a:schemeClr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21" name="虚尾箭头 20"/>
          <p:cNvSpPr/>
          <p:nvPr/>
        </p:nvSpPr>
        <p:spPr>
          <a:xfrm>
            <a:off x="8670979" y="5152561"/>
            <a:ext cx="466621" cy="426231"/>
          </a:xfrm>
          <a:prstGeom prst="stripedRightArrow">
            <a:avLst>
              <a:gd name="adj1" fmla="val 29310"/>
              <a:gd name="adj2" fmla="val 4452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solidFill>
                <a:schemeClr val="accent2">
                  <a:lumMod val="50000"/>
                </a:schemeClr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44293" y="5067426"/>
            <a:ext cx="224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accent2">
                    <a:lumMod val="50000"/>
                  </a:schemeClr>
                </a:solidFill>
                <a:latin typeface="FZBeiWeiKaiShu-S19S" pitchFamily="66" charset="-122"/>
                <a:ea typeface="FZBeiWeiKaiShu-S19S" pitchFamily="66" charset="-122"/>
              </a:rPr>
              <a:t>决战美国</a:t>
            </a:r>
            <a:endParaRPr kumimoji="1" lang="zh-CN" altLang="en-US" sz="3200" b="1" dirty="0">
              <a:solidFill>
                <a:schemeClr val="accent2">
                  <a:lumMod val="50000"/>
                </a:schemeClr>
              </a:solidFill>
              <a:latin typeface="FZBeiWeiKaiShu-S19S" pitchFamily="66" charset="-122"/>
              <a:ea typeface="FZBeiWeiKaiShu-S19S" pitchFamily="66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06830" y="692261"/>
            <a:ext cx="950901" cy="36933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chemeClr val="accent4">
                    <a:lumMod val="75000"/>
                  </a:schemeClr>
                </a:solidFill>
              </a:rPr>
              <a:t>材料</a:t>
            </a:r>
            <a:r>
              <a:rPr kumimoji="1" lang="en-US" altLang="zh-CN" sz="1800" dirty="0">
                <a:solidFill>
                  <a:schemeClr val="accent4">
                    <a:lumMod val="75000"/>
                  </a:schemeClr>
                </a:solidFill>
              </a:rPr>
              <a:t>1-1</a:t>
            </a:r>
            <a:endParaRPr kumimoji="1" lang="en-US" altLang="zh-CN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bldLvl="0" animBg="1"/>
          <p:bldP spid="16" grpId="0"/>
          <p:bldP spid="17" grpId="0" bldLvl="0" animBg="1"/>
          <p:bldP spid="18" grpId="0"/>
          <p:bldP spid="19" grpId="0" bldLvl="0" animBg="1"/>
          <p:bldP spid="20" grpId="0"/>
          <p:bldP spid="21" grpId="0" bldLvl="0" animBg="1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bldLvl="0" animBg="1"/>
          <p:bldP spid="16" grpId="0"/>
          <p:bldP spid="17" grpId="0" bldLvl="0" animBg="1"/>
          <p:bldP spid="18" grpId="0"/>
          <p:bldP spid="19" grpId="0" bldLvl="0" animBg="1"/>
          <p:bldP spid="20" grpId="0"/>
          <p:bldP spid="21" grpId="0" bldLvl="0" animBg="1"/>
          <p:bldP spid="2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 bwMode="auto">
          <a:xfrm>
            <a:off x="1349797" y="4852163"/>
            <a:ext cx="388647" cy="384180"/>
          </a:xfrm>
          <a:custGeom>
            <a:avLst/>
            <a:gdLst/>
            <a:ahLst/>
            <a:cxnLst>
              <a:cxn ang="0">
                <a:pos x="53" y="137"/>
              </a:cxn>
              <a:cxn ang="0">
                <a:pos x="60" y="133"/>
              </a:cxn>
              <a:cxn ang="0">
                <a:pos x="66" y="141"/>
              </a:cxn>
              <a:cxn ang="0">
                <a:pos x="80" y="141"/>
              </a:cxn>
              <a:cxn ang="0">
                <a:pos x="87" y="134"/>
              </a:cxn>
              <a:cxn ang="0">
                <a:pos x="87" y="59"/>
              </a:cxn>
              <a:cxn ang="0">
                <a:pos x="99" y="55"/>
              </a:cxn>
              <a:cxn ang="0">
                <a:pos x="99" y="16"/>
              </a:cxn>
              <a:cxn ang="0">
                <a:pos x="109" y="15"/>
              </a:cxn>
              <a:cxn ang="0">
                <a:pos x="122" y="11"/>
              </a:cxn>
              <a:cxn ang="0">
                <a:pos x="128" y="16"/>
              </a:cxn>
              <a:cxn ang="0">
                <a:pos x="136" y="11"/>
              </a:cxn>
              <a:cxn ang="0">
                <a:pos x="144" y="9"/>
              </a:cxn>
              <a:cxn ang="0">
                <a:pos x="143" y="6"/>
              </a:cxn>
              <a:cxn ang="0">
                <a:pos x="119" y="8"/>
              </a:cxn>
              <a:cxn ang="0">
                <a:pos x="102" y="9"/>
              </a:cxn>
              <a:cxn ang="0">
                <a:pos x="77" y="9"/>
              </a:cxn>
              <a:cxn ang="0">
                <a:pos x="73" y="5"/>
              </a:cxn>
              <a:cxn ang="0">
                <a:pos x="34" y="5"/>
              </a:cxn>
              <a:cxn ang="0">
                <a:pos x="24" y="3"/>
              </a:cxn>
              <a:cxn ang="0">
                <a:pos x="13" y="2"/>
              </a:cxn>
              <a:cxn ang="0">
                <a:pos x="8" y="0"/>
              </a:cxn>
              <a:cxn ang="0">
                <a:pos x="4" y="3"/>
              </a:cxn>
              <a:cxn ang="0">
                <a:pos x="1" y="3"/>
              </a:cxn>
              <a:cxn ang="0">
                <a:pos x="7" y="18"/>
              </a:cxn>
              <a:cxn ang="0">
                <a:pos x="18" y="41"/>
              </a:cxn>
              <a:cxn ang="0">
                <a:pos x="29" y="65"/>
              </a:cxn>
              <a:cxn ang="0">
                <a:pos x="30" y="84"/>
              </a:cxn>
              <a:cxn ang="0">
                <a:pos x="34" y="101"/>
              </a:cxn>
              <a:cxn ang="0">
                <a:pos x="42" y="129"/>
              </a:cxn>
              <a:cxn ang="0">
                <a:pos x="49" y="138"/>
              </a:cxn>
              <a:cxn ang="0">
                <a:pos x="53" y="137"/>
              </a:cxn>
            </a:cxnLst>
            <a:rect l="0" t="0" r="r" b="b"/>
            <a:pathLst>
              <a:path w="144" h="143">
                <a:moveTo>
                  <a:pt x="53" y="137"/>
                </a:moveTo>
                <a:cubicBezTo>
                  <a:pt x="53" y="134"/>
                  <a:pt x="57" y="130"/>
                  <a:pt x="60" y="133"/>
                </a:cubicBezTo>
                <a:cubicBezTo>
                  <a:pt x="62" y="137"/>
                  <a:pt x="61" y="141"/>
                  <a:pt x="66" y="141"/>
                </a:cubicBezTo>
                <a:cubicBezTo>
                  <a:pt x="70" y="141"/>
                  <a:pt x="79" y="143"/>
                  <a:pt x="80" y="141"/>
                </a:cubicBezTo>
                <a:cubicBezTo>
                  <a:pt x="81" y="139"/>
                  <a:pt x="87" y="137"/>
                  <a:pt x="87" y="134"/>
                </a:cubicBezTo>
                <a:cubicBezTo>
                  <a:pt x="87" y="130"/>
                  <a:pt x="87" y="62"/>
                  <a:pt x="87" y="59"/>
                </a:cubicBezTo>
                <a:cubicBezTo>
                  <a:pt x="87" y="57"/>
                  <a:pt x="99" y="59"/>
                  <a:pt x="99" y="55"/>
                </a:cubicBezTo>
                <a:cubicBezTo>
                  <a:pt x="99" y="51"/>
                  <a:pt x="99" y="16"/>
                  <a:pt x="99" y="16"/>
                </a:cubicBezTo>
                <a:cubicBezTo>
                  <a:pt x="99" y="16"/>
                  <a:pt x="107" y="16"/>
                  <a:pt x="109" y="15"/>
                </a:cubicBezTo>
                <a:cubicBezTo>
                  <a:pt x="112" y="14"/>
                  <a:pt x="120" y="10"/>
                  <a:pt x="122" y="11"/>
                </a:cubicBezTo>
                <a:cubicBezTo>
                  <a:pt x="124" y="13"/>
                  <a:pt x="127" y="17"/>
                  <a:pt x="128" y="16"/>
                </a:cubicBezTo>
                <a:cubicBezTo>
                  <a:pt x="129" y="14"/>
                  <a:pt x="133" y="11"/>
                  <a:pt x="136" y="11"/>
                </a:cubicBezTo>
                <a:cubicBezTo>
                  <a:pt x="138" y="11"/>
                  <a:pt x="141" y="10"/>
                  <a:pt x="144" y="9"/>
                </a:cubicBezTo>
                <a:cubicBezTo>
                  <a:pt x="143" y="8"/>
                  <a:pt x="143" y="7"/>
                  <a:pt x="143" y="6"/>
                </a:cubicBezTo>
                <a:cubicBezTo>
                  <a:pt x="143" y="4"/>
                  <a:pt x="122" y="7"/>
                  <a:pt x="119" y="8"/>
                </a:cubicBezTo>
                <a:cubicBezTo>
                  <a:pt x="116" y="9"/>
                  <a:pt x="105" y="11"/>
                  <a:pt x="102" y="9"/>
                </a:cubicBezTo>
                <a:cubicBezTo>
                  <a:pt x="98" y="8"/>
                  <a:pt x="77" y="9"/>
                  <a:pt x="77" y="9"/>
                </a:cubicBezTo>
                <a:cubicBezTo>
                  <a:pt x="73" y="5"/>
                  <a:pt x="73" y="5"/>
                  <a:pt x="73" y="5"/>
                </a:cubicBezTo>
                <a:cubicBezTo>
                  <a:pt x="73" y="5"/>
                  <a:pt x="38" y="5"/>
                  <a:pt x="34" y="5"/>
                </a:cubicBezTo>
                <a:cubicBezTo>
                  <a:pt x="30" y="5"/>
                  <a:pt x="27" y="5"/>
                  <a:pt x="24" y="3"/>
                </a:cubicBezTo>
                <a:cubicBezTo>
                  <a:pt x="20" y="0"/>
                  <a:pt x="17" y="0"/>
                  <a:pt x="13" y="2"/>
                </a:cubicBezTo>
                <a:cubicBezTo>
                  <a:pt x="9" y="4"/>
                  <a:pt x="11" y="0"/>
                  <a:pt x="8" y="0"/>
                </a:cubicBezTo>
                <a:cubicBezTo>
                  <a:pt x="5" y="0"/>
                  <a:pt x="4" y="3"/>
                  <a:pt x="4" y="3"/>
                </a:cubicBezTo>
                <a:cubicBezTo>
                  <a:pt x="1" y="3"/>
                  <a:pt x="1" y="3"/>
                  <a:pt x="1" y="3"/>
                </a:cubicBezTo>
                <a:cubicBezTo>
                  <a:pt x="0" y="7"/>
                  <a:pt x="3" y="13"/>
                  <a:pt x="7" y="18"/>
                </a:cubicBezTo>
                <a:cubicBezTo>
                  <a:pt x="11" y="23"/>
                  <a:pt x="15" y="33"/>
                  <a:pt x="18" y="41"/>
                </a:cubicBezTo>
                <a:cubicBezTo>
                  <a:pt x="20" y="49"/>
                  <a:pt x="28" y="59"/>
                  <a:pt x="29" y="65"/>
                </a:cubicBezTo>
                <a:cubicBezTo>
                  <a:pt x="31" y="71"/>
                  <a:pt x="28" y="80"/>
                  <a:pt x="30" y="84"/>
                </a:cubicBezTo>
                <a:cubicBezTo>
                  <a:pt x="32" y="88"/>
                  <a:pt x="33" y="95"/>
                  <a:pt x="34" y="101"/>
                </a:cubicBezTo>
                <a:cubicBezTo>
                  <a:pt x="35" y="108"/>
                  <a:pt x="35" y="123"/>
                  <a:pt x="42" y="129"/>
                </a:cubicBezTo>
                <a:cubicBezTo>
                  <a:pt x="44" y="131"/>
                  <a:pt x="46" y="134"/>
                  <a:pt x="49" y="138"/>
                </a:cubicBezTo>
                <a:cubicBezTo>
                  <a:pt x="51" y="138"/>
                  <a:pt x="53" y="138"/>
                  <a:pt x="53" y="13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" name="Freeform 5"/>
          <p:cNvSpPr/>
          <p:nvPr/>
        </p:nvSpPr>
        <p:spPr bwMode="auto">
          <a:xfrm>
            <a:off x="1738442" y="4807491"/>
            <a:ext cx="241229" cy="209958"/>
          </a:xfrm>
          <a:custGeom>
            <a:avLst/>
            <a:gdLst/>
            <a:ahLst/>
            <a:cxnLst>
              <a:cxn ang="0">
                <a:pos x="59" y="4"/>
              </a:cxn>
              <a:cxn ang="0">
                <a:pos x="58" y="0"/>
              </a:cxn>
              <a:cxn ang="0">
                <a:pos x="48" y="0"/>
              </a:cxn>
              <a:cxn ang="0">
                <a:pos x="42" y="6"/>
              </a:cxn>
              <a:cxn ang="0">
                <a:pos x="31" y="14"/>
              </a:cxn>
              <a:cxn ang="0">
                <a:pos x="20" y="27"/>
              </a:cxn>
              <a:cxn ang="0">
                <a:pos x="5" y="24"/>
              </a:cxn>
              <a:cxn ang="0">
                <a:pos x="0" y="25"/>
              </a:cxn>
              <a:cxn ang="0">
                <a:pos x="6" y="31"/>
              </a:cxn>
              <a:cxn ang="0">
                <a:pos x="12" y="45"/>
              </a:cxn>
              <a:cxn ang="0">
                <a:pos x="23" y="53"/>
              </a:cxn>
              <a:cxn ang="0">
                <a:pos x="28" y="61"/>
              </a:cxn>
              <a:cxn ang="0">
                <a:pos x="36" y="69"/>
              </a:cxn>
              <a:cxn ang="0">
                <a:pos x="44" y="74"/>
              </a:cxn>
              <a:cxn ang="0">
                <a:pos x="55" y="76"/>
              </a:cxn>
              <a:cxn ang="0">
                <a:pos x="67" y="78"/>
              </a:cxn>
              <a:cxn ang="0">
                <a:pos x="79" y="67"/>
              </a:cxn>
              <a:cxn ang="0">
                <a:pos x="82" y="56"/>
              </a:cxn>
              <a:cxn ang="0">
                <a:pos x="88" y="48"/>
              </a:cxn>
              <a:cxn ang="0">
                <a:pos x="84" y="39"/>
              </a:cxn>
              <a:cxn ang="0">
                <a:pos x="87" y="29"/>
              </a:cxn>
              <a:cxn ang="0">
                <a:pos x="87" y="12"/>
              </a:cxn>
              <a:cxn ang="0">
                <a:pos x="74" y="7"/>
              </a:cxn>
              <a:cxn ang="0">
                <a:pos x="59" y="4"/>
              </a:cxn>
            </a:cxnLst>
            <a:rect l="0" t="0" r="r" b="b"/>
            <a:pathLst>
              <a:path w="90" h="78">
                <a:moveTo>
                  <a:pt x="59" y="4"/>
                </a:moveTo>
                <a:cubicBezTo>
                  <a:pt x="58" y="0"/>
                  <a:pt x="58" y="0"/>
                  <a:pt x="58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2" y="2"/>
                  <a:pt x="42" y="4"/>
                  <a:pt x="42" y="6"/>
                </a:cubicBezTo>
                <a:cubicBezTo>
                  <a:pt x="42" y="8"/>
                  <a:pt x="36" y="13"/>
                  <a:pt x="31" y="14"/>
                </a:cubicBezTo>
                <a:cubicBezTo>
                  <a:pt x="27" y="15"/>
                  <a:pt x="22" y="25"/>
                  <a:pt x="20" y="27"/>
                </a:cubicBezTo>
                <a:cubicBezTo>
                  <a:pt x="17" y="28"/>
                  <a:pt x="8" y="25"/>
                  <a:pt x="5" y="24"/>
                </a:cubicBezTo>
                <a:cubicBezTo>
                  <a:pt x="4" y="24"/>
                  <a:pt x="2" y="25"/>
                  <a:pt x="0" y="25"/>
                </a:cubicBezTo>
                <a:cubicBezTo>
                  <a:pt x="1" y="28"/>
                  <a:pt x="5" y="31"/>
                  <a:pt x="6" y="31"/>
                </a:cubicBezTo>
                <a:cubicBezTo>
                  <a:pt x="8" y="31"/>
                  <a:pt x="8" y="43"/>
                  <a:pt x="12" y="45"/>
                </a:cubicBezTo>
                <a:cubicBezTo>
                  <a:pt x="16" y="47"/>
                  <a:pt x="23" y="51"/>
                  <a:pt x="23" y="53"/>
                </a:cubicBezTo>
                <a:cubicBezTo>
                  <a:pt x="23" y="55"/>
                  <a:pt x="28" y="58"/>
                  <a:pt x="28" y="61"/>
                </a:cubicBezTo>
                <a:cubicBezTo>
                  <a:pt x="28" y="65"/>
                  <a:pt x="32" y="69"/>
                  <a:pt x="36" y="69"/>
                </a:cubicBezTo>
                <a:cubicBezTo>
                  <a:pt x="43" y="69"/>
                  <a:pt x="44" y="72"/>
                  <a:pt x="44" y="74"/>
                </a:cubicBezTo>
                <a:cubicBezTo>
                  <a:pt x="44" y="76"/>
                  <a:pt x="53" y="74"/>
                  <a:pt x="55" y="76"/>
                </a:cubicBezTo>
                <a:cubicBezTo>
                  <a:pt x="56" y="78"/>
                  <a:pt x="65" y="77"/>
                  <a:pt x="67" y="78"/>
                </a:cubicBezTo>
                <a:cubicBezTo>
                  <a:pt x="71" y="75"/>
                  <a:pt x="77" y="70"/>
                  <a:pt x="79" y="67"/>
                </a:cubicBezTo>
                <a:cubicBezTo>
                  <a:pt x="82" y="63"/>
                  <a:pt x="79" y="58"/>
                  <a:pt x="82" y="56"/>
                </a:cubicBezTo>
                <a:cubicBezTo>
                  <a:pt x="84" y="55"/>
                  <a:pt x="90" y="48"/>
                  <a:pt x="88" y="48"/>
                </a:cubicBezTo>
                <a:cubicBezTo>
                  <a:pt x="86" y="47"/>
                  <a:pt x="87" y="42"/>
                  <a:pt x="84" y="39"/>
                </a:cubicBezTo>
                <a:cubicBezTo>
                  <a:pt x="81" y="36"/>
                  <a:pt x="88" y="35"/>
                  <a:pt x="87" y="29"/>
                </a:cubicBezTo>
                <a:cubicBezTo>
                  <a:pt x="87" y="24"/>
                  <a:pt x="88" y="13"/>
                  <a:pt x="87" y="12"/>
                </a:cubicBezTo>
                <a:cubicBezTo>
                  <a:pt x="85" y="11"/>
                  <a:pt x="78" y="10"/>
                  <a:pt x="74" y="7"/>
                </a:cubicBezTo>
                <a:cubicBezTo>
                  <a:pt x="69" y="4"/>
                  <a:pt x="59" y="4"/>
                  <a:pt x="59" y="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" name="Freeform 6"/>
          <p:cNvSpPr/>
          <p:nvPr/>
        </p:nvSpPr>
        <p:spPr bwMode="auto">
          <a:xfrm>
            <a:off x="1584325" y="4876731"/>
            <a:ext cx="272500" cy="292602"/>
          </a:xfrm>
          <a:custGeom>
            <a:avLst/>
            <a:gdLst/>
            <a:ahLst/>
            <a:cxnLst>
              <a:cxn ang="0">
                <a:pos x="93" y="44"/>
              </a:cxn>
              <a:cxn ang="0">
                <a:pos x="85" y="36"/>
              </a:cxn>
              <a:cxn ang="0">
                <a:pos x="80" y="28"/>
              </a:cxn>
              <a:cxn ang="0">
                <a:pos x="69" y="20"/>
              </a:cxn>
              <a:cxn ang="0">
                <a:pos x="63" y="6"/>
              </a:cxn>
              <a:cxn ang="0">
                <a:pos x="57" y="0"/>
              </a:cxn>
              <a:cxn ang="0">
                <a:pos x="49" y="2"/>
              </a:cxn>
              <a:cxn ang="0">
                <a:pos x="41" y="7"/>
              </a:cxn>
              <a:cxn ang="0">
                <a:pos x="35" y="2"/>
              </a:cxn>
              <a:cxn ang="0">
                <a:pos x="22" y="6"/>
              </a:cxn>
              <a:cxn ang="0">
                <a:pos x="12" y="7"/>
              </a:cxn>
              <a:cxn ang="0">
                <a:pos x="12" y="46"/>
              </a:cxn>
              <a:cxn ang="0">
                <a:pos x="0" y="50"/>
              </a:cxn>
              <a:cxn ang="0">
                <a:pos x="0" y="83"/>
              </a:cxn>
              <a:cxn ang="0">
                <a:pos x="6" y="87"/>
              </a:cxn>
              <a:cxn ang="0">
                <a:pos x="9" y="100"/>
              </a:cxn>
              <a:cxn ang="0">
                <a:pos x="7" y="102"/>
              </a:cxn>
              <a:cxn ang="0">
                <a:pos x="9" y="107"/>
              </a:cxn>
              <a:cxn ang="0">
                <a:pos x="20" y="107"/>
              </a:cxn>
              <a:cxn ang="0">
                <a:pos x="31" y="95"/>
              </a:cxn>
              <a:cxn ang="0">
                <a:pos x="38" y="89"/>
              </a:cxn>
              <a:cxn ang="0">
                <a:pos x="52" y="93"/>
              </a:cxn>
              <a:cxn ang="0">
                <a:pos x="62" y="88"/>
              </a:cxn>
              <a:cxn ang="0">
                <a:pos x="67" y="80"/>
              </a:cxn>
              <a:cxn ang="0">
                <a:pos x="76" y="73"/>
              </a:cxn>
              <a:cxn ang="0">
                <a:pos x="81" y="65"/>
              </a:cxn>
              <a:cxn ang="0">
                <a:pos x="90" y="59"/>
              </a:cxn>
              <a:cxn ang="0">
                <a:pos x="97" y="55"/>
              </a:cxn>
              <a:cxn ang="0">
                <a:pos x="101" y="49"/>
              </a:cxn>
              <a:cxn ang="0">
                <a:pos x="101" y="49"/>
              </a:cxn>
              <a:cxn ang="0">
                <a:pos x="93" y="44"/>
              </a:cxn>
            </a:cxnLst>
            <a:rect l="0" t="0" r="r" b="b"/>
            <a:pathLst>
              <a:path w="101" h="109">
                <a:moveTo>
                  <a:pt x="93" y="44"/>
                </a:moveTo>
                <a:cubicBezTo>
                  <a:pt x="89" y="44"/>
                  <a:pt x="85" y="40"/>
                  <a:pt x="85" y="36"/>
                </a:cubicBezTo>
                <a:cubicBezTo>
                  <a:pt x="85" y="33"/>
                  <a:pt x="80" y="30"/>
                  <a:pt x="80" y="28"/>
                </a:cubicBezTo>
                <a:cubicBezTo>
                  <a:pt x="80" y="26"/>
                  <a:pt x="73" y="22"/>
                  <a:pt x="69" y="20"/>
                </a:cubicBezTo>
                <a:cubicBezTo>
                  <a:pt x="65" y="18"/>
                  <a:pt x="65" y="6"/>
                  <a:pt x="63" y="6"/>
                </a:cubicBezTo>
                <a:cubicBezTo>
                  <a:pt x="62" y="6"/>
                  <a:pt x="58" y="3"/>
                  <a:pt x="57" y="0"/>
                </a:cubicBezTo>
                <a:cubicBezTo>
                  <a:pt x="54" y="1"/>
                  <a:pt x="51" y="2"/>
                  <a:pt x="49" y="2"/>
                </a:cubicBezTo>
                <a:cubicBezTo>
                  <a:pt x="46" y="2"/>
                  <a:pt x="42" y="5"/>
                  <a:pt x="41" y="7"/>
                </a:cubicBezTo>
                <a:cubicBezTo>
                  <a:pt x="40" y="8"/>
                  <a:pt x="37" y="4"/>
                  <a:pt x="35" y="2"/>
                </a:cubicBezTo>
                <a:cubicBezTo>
                  <a:pt x="33" y="1"/>
                  <a:pt x="25" y="5"/>
                  <a:pt x="22" y="6"/>
                </a:cubicBezTo>
                <a:cubicBezTo>
                  <a:pt x="20" y="7"/>
                  <a:pt x="12" y="7"/>
                  <a:pt x="12" y="7"/>
                </a:cubicBezTo>
                <a:cubicBezTo>
                  <a:pt x="12" y="7"/>
                  <a:pt x="12" y="42"/>
                  <a:pt x="12" y="46"/>
                </a:cubicBezTo>
                <a:cubicBezTo>
                  <a:pt x="12" y="50"/>
                  <a:pt x="0" y="48"/>
                  <a:pt x="0" y="50"/>
                </a:cubicBezTo>
                <a:cubicBezTo>
                  <a:pt x="0" y="51"/>
                  <a:pt x="0" y="67"/>
                  <a:pt x="0" y="83"/>
                </a:cubicBezTo>
                <a:cubicBezTo>
                  <a:pt x="3" y="84"/>
                  <a:pt x="5" y="85"/>
                  <a:pt x="6" y="87"/>
                </a:cubicBezTo>
                <a:cubicBezTo>
                  <a:pt x="7" y="90"/>
                  <a:pt x="10" y="98"/>
                  <a:pt x="9" y="100"/>
                </a:cubicBezTo>
                <a:cubicBezTo>
                  <a:pt x="9" y="102"/>
                  <a:pt x="7" y="100"/>
                  <a:pt x="7" y="102"/>
                </a:cubicBezTo>
                <a:cubicBezTo>
                  <a:pt x="7" y="104"/>
                  <a:pt x="6" y="107"/>
                  <a:pt x="9" y="107"/>
                </a:cubicBezTo>
                <a:cubicBezTo>
                  <a:pt x="12" y="107"/>
                  <a:pt x="18" y="109"/>
                  <a:pt x="20" y="107"/>
                </a:cubicBezTo>
                <a:cubicBezTo>
                  <a:pt x="23" y="104"/>
                  <a:pt x="30" y="98"/>
                  <a:pt x="31" y="95"/>
                </a:cubicBezTo>
                <a:cubicBezTo>
                  <a:pt x="31" y="92"/>
                  <a:pt x="33" y="85"/>
                  <a:pt x="38" y="89"/>
                </a:cubicBezTo>
                <a:cubicBezTo>
                  <a:pt x="44" y="93"/>
                  <a:pt x="44" y="93"/>
                  <a:pt x="52" y="93"/>
                </a:cubicBezTo>
                <a:cubicBezTo>
                  <a:pt x="59" y="93"/>
                  <a:pt x="61" y="93"/>
                  <a:pt x="62" y="88"/>
                </a:cubicBezTo>
                <a:cubicBezTo>
                  <a:pt x="64" y="84"/>
                  <a:pt x="62" y="80"/>
                  <a:pt x="67" y="80"/>
                </a:cubicBezTo>
                <a:cubicBezTo>
                  <a:pt x="71" y="80"/>
                  <a:pt x="76" y="76"/>
                  <a:pt x="76" y="73"/>
                </a:cubicBezTo>
                <a:cubicBezTo>
                  <a:pt x="76" y="70"/>
                  <a:pt x="78" y="65"/>
                  <a:pt x="81" y="65"/>
                </a:cubicBezTo>
                <a:cubicBezTo>
                  <a:pt x="84" y="65"/>
                  <a:pt x="89" y="62"/>
                  <a:pt x="90" y="59"/>
                </a:cubicBezTo>
                <a:cubicBezTo>
                  <a:pt x="91" y="55"/>
                  <a:pt x="95" y="57"/>
                  <a:pt x="97" y="55"/>
                </a:cubicBezTo>
                <a:cubicBezTo>
                  <a:pt x="98" y="54"/>
                  <a:pt x="99" y="51"/>
                  <a:pt x="101" y="49"/>
                </a:cubicBezTo>
                <a:cubicBezTo>
                  <a:pt x="101" y="49"/>
                  <a:pt x="101" y="49"/>
                  <a:pt x="101" y="49"/>
                </a:cubicBezTo>
                <a:cubicBezTo>
                  <a:pt x="101" y="47"/>
                  <a:pt x="100" y="44"/>
                  <a:pt x="93" y="4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" name="Freeform 7"/>
          <p:cNvSpPr/>
          <p:nvPr/>
        </p:nvSpPr>
        <p:spPr bwMode="auto">
          <a:xfrm>
            <a:off x="1903730" y="5129129"/>
            <a:ext cx="42439" cy="51373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0" y="8"/>
              </a:cxn>
              <a:cxn ang="0">
                <a:pos x="7" y="19"/>
              </a:cxn>
              <a:cxn ang="0">
                <a:pos x="13" y="16"/>
              </a:cxn>
              <a:cxn ang="0">
                <a:pos x="15" y="13"/>
              </a:cxn>
              <a:cxn ang="0">
                <a:pos x="14" y="3"/>
              </a:cxn>
              <a:cxn ang="0">
                <a:pos x="7" y="0"/>
              </a:cxn>
            </a:cxnLst>
            <a:rect l="0" t="0" r="r" b="b"/>
            <a:pathLst>
              <a:path w="15" h="19">
                <a:moveTo>
                  <a:pt x="7" y="0"/>
                </a:moveTo>
                <a:cubicBezTo>
                  <a:pt x="5" y="0"/>
                  <a:pt x="0" y="7"/>
                  <a:pt x="0" y="8"/>
                </a:cubicBezTo>
                <a:cubicBezTo>
                  <a:pt x="0" y="10"/>
                  <a:pt x="3" y="18"/>
                  <a:pt x="7" y="19"/>
                </a:cubicBezTo>
                <a:cubicBezTo>
                  <a:pt x="10" y="19"/>
                  <a:pt x="13" y="19"/>
                  <a:pt x="13" y="16"/>
                </a:cubicBezTo>
                <a:cubicBezTo>
                  <a:pt x="13" y="15"/>
                  <a:pt x="14" y="14"/>
                  <a:pt x="15" y="13"/>
                </a:cubicBezTo>
                <a:cubicBezTo>
                  <a:pt x="15" y="11"/>
                  <a:pt x="14" y="6"/>
                  <a:pt x="14" y="3"/>
                </a:cubicBezTo>
                <a:cubicBezTo>
                  <a:pt x="12" y="2"/>
                  <a:pt x="9" y="0"/>
                  <a:pt x="7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" name="Freeform 8"/>
          <p:cNvSpPr/>
          <p:nvPr/>
        </p:nvSpPr>
        <p:spPr bwMode="auto">
          <a:xfrm>
            <a:off x="1794284" y="5214006"/>
            <a:ext cx="67008" cy="75943"/>
          </a:xfrm>
          <a:custGeom>
            <a:avLst/>
            <a:gdLst/>
            <a:ahLst/>
            <a:cxnLst>
              <a:cxn ang="0">
                <a:pos x="18" y="3"/>
              </a:cxn>
              <a:cxn ang="0">
                <a:pos x="7" y="8"/>
              </a:cxn>
              <a:cxn ang="0">
                <a:pos x="0" y="18"/>
              </a:cxn>
              <a:cxn ang="0">
                <a:pos x="7" y="27"/>
              </a:cxn>
              <a:cxn ang="0">
                <a:pos x="11" y="28"/>
              </a:cxn>
              <a:cxn ang="0">
                <a:pos x="14" y="22"/>
              </a:cxn>
              <a:cxn ang="0">
                <a:pos x="21" y="20"/>
              </a:cxn>
              <a:cxn ang="0">
                <a:pos x="25" y="12"/>
              </a:cxn>
              <a:cxn ang="0">
                <a:pos x="18" y="3"/>
              </a:cxn>
            </a:cxnLst>
            <a:rect l="0" t="0" r="r" b="b"/>
            <a:pathLst>
              <a:path w="25" h="28">
                <a:moveTo>
                  <a:pt x="18" y="3"/>
                </a:moveTo>
                <a:cubicBezTo>
                  <a:pt x="17" y="0"/>
                  <a:pt x="8" y="5"/>
                  <a:pt x="7" y="8"/>
                </a:cubicBezTo>
                <a:cubicBezTo>
                  <a:pt x="5" y="10"/>
                  <a:pt x="0" y="18"/>
                  <a:pt x="0" y="18"/>
                </a:cubicBezTo>
                <a:cubicBezTo>
                  <a:pt x="7" y="27"/>
                  <a:pt x="7" y="27"/>
                  <a:pt x="7" y="27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3" y="24"/>
                  <a:pt x="14" y="22"/>
                </a:cubicBezTo>
                <a:cubicBezTo>
                  <a:pt x="15" y="19"/>
                  <a:pt x="21" y="22"/>
                  <a:pt x="21" y="20"/>
                </a:cubicBezTo>
                <a:cubicBezTo>
                  <a:pt x="21" y="17"/>
                  <a:pt x="25" y="14"/>
                  <a:pt x="25" y="12"/>
                </a:cubicBezTo>
                <a:cubicBezTo>
                  <a:pt x="25" y="9"/>
                  <a:pt x="19" y="6"/>
                  <a:pt x="18" y="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" name="Freeform 9"/>
          <p:cNvSpPr>
            <a:spLocks noEditPoints="1"/>
          </p:cNvSpPr>
          <p:nvPr/>
        </p:nvSpPr>
        <p:spPr bwMode="auto">
          <a:xfrm>
            <a:off x="1481579" y="5006281"/>
            <a:ext cx="486925" cy="428852"/>
          </a:xfrm>
          <a:custGeom>
            <a:avLst/>
            <a:gdLst/>
            <a:ahLst/>
            <a:cxnLst>
              <a:cxn ang="0">
                <a:pos x="172" y="59"/>
              </a:cxn>
              <a:cxn ang="0">
                <a:pos x="172" y="58"/>
              </a:cxn>
              <a:cxn ang="0">
                <a:pos x="170" y="61"/>
              </a:cxn>
              <a:cxn ang="0">
                <a:pos x="164" y="64"/>
              </a:cxn>
              <a:cxn ang="0">
                <a:pos x="157" y="53"/>
              </a:cxn>
              <a:cxn ang="0">
                <a:pos x="164" y="45"/>
              </a:cxn>
              <a:cxn ang="0">
                <a:pos x="171" y="48"/>
              </a:cxn>
              <a:cxn ang="0">
                <a:pos x="171" y="46"/>
              </a:cxn>
              <a:cxn ang="0">
                <a:pos x="170" y="26"/>
              </a:cxn>
              <a:cxn ang="0">
                <a:pos x="163" y="5"/>
              </a:cxn>
              <a:cxn ang="0">
                <a:pos x="150" y="2"/>
              </a:cxn>
              <a:cxn ang="0">
                <a:pos x="139" y="0"/>
              </a:cxn>
              <a:cxn ang="0">
                <a:pos x="135" y="6"/>
              </a:cxn>
              <a:cxn ang="0">
                <a:pos x="128" y="10"/>
              </a:cxn>
              <a:cxn ang="0">
                <a:pos x="119" y="16"/>
              </a:cxn>
              <a:cxn ang="0">
                <a:pos x="114" y="24"/>
              </a:cxn>
              <a:cxn ang="0">
                <a:pos x="105" y="31"/>
              </a:cxn>
              <a:cxn ang="0">
                <a:pos x="100" y="39"/>
              </a:cxn>
              <a:cxn ang="0">
                <a:pos x="90" y="44"/>
              </a:cxn>
              <a:cxn ang="0">
                <a:pos x="76" y="40"/>
              </a:cxn>
              <a:cxn ang="0">
                <a:pos x="69" y="46"/>
              </a:cxn>
              <a:cxn ang="0">
                <a:pos x="58" y="58"/>
              </a:cxn>
              <a:cxn ang="0">
                <a:pos x="47" y="58"/>
              </a:cxn>
              <a:cxn ang="0">
                <a:pos x="45" y="53"/>
              </a:cxn>
              <a:cxn ang="0">
                <a:pos x="47" y="51"/>
              </a:cxn>
              <a:cxn ang="0">
                <a:pos x="44" y="38"/>
              </a:cxn>
              <a:cxn ang="0">
                <a:pos x="38" y="34"/>
              </a:cxn>
              <a:cxn ang="0">
                <a:pos x="38" y="76"/>
              </a:cxn>
              <a:cxn ang="0">
                <a:pos x="31" y="83"/>
              </a:cxn>
              <a:cxn ang="0">
                <a:pos x="17" y="83"/>
              </a:cxn>
              <a:cxn ang="0">
                <a:pos x="11" y="75"/>
              </a:cxn>
              <a:cxn ang="0">
                <a:pos x="4" y="79"/>
              </a:cxn>
              <a:cxn ang="0">
                <a:pos x="0" y="80"/>
              </a:cxn>
              <a:cxn ang="0">
                <a:pos x="8" y="98"/>
              </a:cxn>
              <a:cxn ang="0">
                <a:pos x="19" y="120"/>
              </a:cxn>
              <a:cxn ang="0">
                <a:pos x="19" y="131"/>
              </a:cxn>
              <a:cxn ang="0">
                <a:pos x="19" y="140"/>
              </a:cxn>
              <a:cxn ang="0">
                <a:pos x="23" y="149"/>
              </a:cxn>
              <a:cxn ang="0">
                <a:pos x="27" y="152"/>
              </a:cxn>
              <a:cxn ang="0">
                <a:pos x="33" y="157"/>
              </a:cxn>
              <a:cxn ang="0">
                <a:pos x="41" y="157"/>
              </a:cxn>
              <a:cxn ang="0">
                <a:pos x="54" y="153"/>
              </a:cxn>
              <a:cxn ang="0">
                <a:pos x="64" y="149"/>
              </a:cxn>
              <a:cxn ang="0">
                <a:pos x="82" y="149"/>
              </a:cxn>
              <a:cxn ang="0">
                <a:pos x="93" y="147"/>
              </a:cxn>
              <a:cxn ang="0">
                <a:pos x="100" y="146"/>
              </a:cxn>
              <a:cxn ang="0">
                <a:pos x="109" y="143"/>
              </a:cxn>
              <a:cxn ang="0">
                <a:pos x="132" y="128"/>
              </a:cxn>
              <a:cxn ang="0">
                <a:pos x="159" y="95"/>
              </a:cxn>
              <a:cxn ang="0">
                <a:pos x="175" y="77"/>
              </a:cxn>
              <a:cxn ang="0">
                <a:pos x="181" y="59"/>
              </a:cxn>
              <a:cxn ang="0">
                <a:pos x="172" y="59"/>
              </a:cxn>
              <a:cxn ang="0">
                <a:pos x="137" y="97"/>
              </a:cxn>
              <a:cxn ang="0">
                <a:pos x="130" y="99"/>
              </a:cxn>
              <a:cxn ang="0">
                <a:pos x="127" y="105"/>
              </a:cxn>
              <a:cxn ang="0">
                <a:pos x="123" y="104"/>
              </a:cxn>
              <a:cxn ang="0">
                <a:pos x="116" y="95"/>
              </a:cxn>
              <a:cxn ang="0">
                <a:pos x="123" y="85"/>
              </a:cxn>
              <a:cxn ang="0">
                <a:pos x="134" y="80"/>
              </a:cxn>
              <a:cxn ang="0">
                <a:pos x="141" y="89"/>
              </a:cxn>
              <a:cxn ang="0">
                <a:pos x="137" y="97"/>
              </a:cxn>
            </a:cxnLst>
            <a:rect l="0" t="0" r="r" b="b"/>
            <a:pathLst>
              <a:path w="181" h="159">
                <a:moveTo>
                  <a:pt x="172" y="59"/>
                </a:moveTo>
                <a:cubicBezTo>
                  <a:pt x="172" y="59"/>
                  <a:pt x="172" y="59"/>
                  <a:pt x="172" y="58"/>
                </a:cubicBezTo>
                <a:cubicBezTo>
                  <a:pt x="171" y="59"/>
                  <a:pt x="170" y="60"/>
                  <a:pt x="170" y="61"/>
                </a:cubicBezTo>
                <a:cubicBezTo>
                  <a:pt x="170" y="64"/>
                  <a:pt x="167" y="64"/>
                  <a:pt x="164" y="64"/>
                </a:cubicBezTo>
                <a:cubicBezTo>
                  <a:pt x="160" y="63"/>
                  <a:pt x="157" y="55"/>
                  <a:pt x="157" y="53"/>
                </a:cubicBezTo>
                <a:cubicBezTo>
                  <a:pt x="157" y="52"/>
                  <a:pt x="162" y="45"/>
                  <a:pt x="164" y="45"/>
                </a:cubicBezTo>
                <a:cubicBezTo>
                  <a:pt x="166" y="45"/>
                  <a:pt x="169" y="47"/>
                  <a:pt x="171" y="48"/>
                </a:cubicBezTo>
                <a:cubicBezTo>
                  <a:pt x="171" y="47"/>
                  <a:pt x="171" y="47"/>
                  <a:pt x="171" y="46"/>
                </a:cubicBezTo>
                <a:cubicBezTo>
                  <a:pt x="171" y="45"/>
                  <a:pt x="173" y="28"/>
                  <a:pt x="170" y="26"/>
                </a:cubicBezTo>
                <a:cubicBezTo>
                  <a:pt x="167" y="24"/>
                  <a:pt x="164" y="7"/>
                  <a:pt x="163" y="5"/>
                </a:cubicBezTo>
                <a:cubicBezTo>
                  <a:pt x="162" y="3"/>
                  <a:pt x="151" y="4"/>
                  <a:pt x="150" y="2"/>
                </a:cubicBezTo>
                <a:cubicBezTo>
                  <a:pt x="148" y="0"/>
                  <a:pt x="139" y="2"/>
                  <a:pt x="139" y="0"/>
                </a:cubicBezTo>
                <a:cubicBezTo>
                  <a:pt x="137" y="2"/>
                  <a:pt x="136" y="5"/>
                  <a:pt x="135" y="6"/>
                </a:cubicBezTo>
                <a:cubicBezTo>
                  <a:pt x="133" y="8"/>
                  <a:pt x="129" y="6"/>
                  <a:pt x="128" y="10"/>
                </a:cubicBezTo>
                <a:cubicBezTo>
                  <a:pt x="127" y="13"/>
                  <a:pt x="122" y="16"/>
                  <a:pt x="119" y="16"/>
                </a:cubicBezTo>
                <a:cubicBezTo>
                  <a:pt x="116" y="16"/>
                  <a:pt x="114" y="21"/>
                  <a:pt x="114" y="24"/>
                </a:cubicBezTo>
                <a:cubicBezTo>
                  <a:pt x="114" y="27"/>
                  <a:pt x="109" y="31"/>
                  <a:pt x="105" y="31"/>
                </a:cubicBezTo>
                <a:cubicBezTo>
                  <a:pt x="100" y="31"/>
                  <a:pt x="102" y="35"/>
                  <a:pt x="100" y="39"/>
                </a:cubicBezTo>
                <a:cubicBezTo>
                  <a:pt x="99" y="44"/>
                  <a:pt x="97" y="44"/>
                  <a:pt x="90" y="44"/>
                </a:cubicBezTo>
                <a:cubicBezTo>
                  <a:pt x="82" y="44"/>
                  <a:pt x="82" y="44"/>
                  <a:pt x="76" y="40"/>
                </a:cubicBezTo>
                <a:cubicBezTo>
                  <a:pt x="71" y="36"/>
                  <a:pt x="69" y="43"/>
                  <a:pt x="69" y="46"/>
                </a:cubicBezTo>
                <a:cubicBezTo>
                  <a:pt x="68" y="49"/>
                  <a:pt x="61" y="55"/>
                  <a:pt x="58" y="58"/>
                </a:cubicBezTo>
                <a:cubicBezTo>
                  <a:pt x="56" y="60"/>
                  <a:pt x="50" y="58"/>
                  <a:pt x="47" y="58"/>
                </a:cubicBezTo>
                <a:cubicBezTo>
                  <a:pt x="44" y="58"/>
                  <a:pt x="45" y="55"/>
                  <a:pt x="45" y="53"/>
                </a:cubicBezTo>
                <a:cubicBezTo>
                  <a:pt x="45" y="51"/>
                  <a:pt x="47" y="53"/>
                  <a:pt x="47" y="51"/>
                </a:cubicBezTo>
                <a:cubicBezTo>
                  <a:pt x="48" y="49"/>
                  <a:pt x="45" y="41"/>
                  <a:pt x="44" y="38"/>
                </a:cubicBezTo>
                <a:cubicBezTo>
                  <a:pt x="43" y="36"/>
                  <a:pt x="41" y="35"/>
                  <a:pt x="38" y="34"/>
                </a:cubicBezTo>
                <a:cubicBezTo>
                  <a:pt x="38" y="53"/>
                  <a:pt x="38" y="74"/>
                  <a:pt x="38" y="76"/>
                </a:cubicBezTo>
                <a:cubicBezTo>
                  <a:pt x="38" y="79"/>
                  <a:pt x="32" y="81"/>
                  <a:pt x="31" y="83"/>
                </a:cubicBezTo>
                <a:cubicBezTo>
                  <a:pt x="30" y="85"/>
                  <a:pt x="21" y="83"/>
                  <a:pt x="17" y="83"/>
                </a:cubicBezTo>
                <a:cubicBezTo>
                  <a:pt x="12" y="83"/>
                  <a:pt x="13" y="79"/>
                  <a:pt x="11" y="75"/>
                </a:cubicBezTo>
                <a:cubicBezTo>
                  <a:pt x="8" y="72"/>
                  <a:pt x="4" y="76"/>
                  <a:pt x="4" y="79"/>
                </a:cubicBezTo>
                <a:cubicBezTo>
                  <a:pt x="4" y="80"/>
                  <a:pt x="2" y="80"/>
                  <a:pt x="0" y="80"/>
                </a:cubicBezTo>
                <a:cubicBezTo>
                  <a:pt x="3" y="85"/>
                  <a:pt x="6" y="92"/>
                  <a:pt x="8" y="98"/>
                </a:cubicBezTo>
                <a:cubicBezTo>
                  <a:pt x="11" y="107"/>
                  <a:pt x="17" y="115"/>
                  <a:pt x="19" y="120"/>
                </a:cubicBezTo>
                <a:cubicBezTo>
                  <a:pt x="21" y="125"/>
                  <a:pt x="22" y="130"/>
                  <a:pt x="19" y="131"/>
                </a:cubicBezTo>
                <a:cubicBezTo>
                  <a:pt x="15" y="131"/>
                  <a:pt x="15" y="134"/>
                  <a:pt x="19" y="140"/>
                </a:cubicBezTo>
                <a:cubicBezTo>
                  <a:pt x="23" y="145"/>
                  <a:pt x="20" y="149"/>
                  <a:pt x="23" y="149"/>
                </a:cubicBezTo>
                <a:cubicBezTo>
                  <a:pt x="26" y="150"/>
                  <a:pt x="25" y="152"/>
                  <a:pt x="27" y="152"/>
                </a:cubicBezTo>
                <a:cubicBezTo>
                  <a:pt x="30" y="152"/>
                  <a:pt x="32" y="155"/>
                  <a:pt x="33" y="157"/>
                </a:cubicBezTo>
                <a:cubicBezTo>
                  <a:pt x="35" y="159"/>
                  <a:pt x="39" y="159"/>
                  <a:pt x="41" y="157"/>
                </a:cubicBezTo>
                <a:cubicBezTo>
                  <a:pt x="43" y="154"/>
                  <a:pt x="48" y="153"/>
                  <a:pt x="54" y="153"/>
                </a:cubicBezTo>
                <a:cubicBezTo>
                  <a:pt x="60" y="153"/>
                  <a:pt x="59" y="151"/>
                  <a:pt x="64" y="149"/>
                </a:cubicBezTo>
                <a:cubicBezTo>
                  <a:pt x="70" y="147"/>
                  <a:pt x="77" y="147"/>
                  <a:pt x="82" y="149"/>
                </a:cubicBezTo>
                <a:cubicBezTo>
                  <a:pt x="87" y="150"/>
                  <a:pt x="90" y="149"/>
                  <a:pt x="93" y="147"/>
                </a:cubicBezTo>
                <a:cubicBezTo>
                  <a:pt x="95" y="146"/>
                  <a:pt x="99" y="150"/>
                  <a:pt x="100" y="146"/>
                </a:cubicBezTo>
                <a:cubicBezTo>
                  <a:pt x="100" y="142"/>
                  <a:pt x="105" y="143"/>
                  <a:pt x="109" y="143"/>
                </a:cubicBezTo>
                <a:cubicBezTo>
                  <a:pt x="113" y="143"/>
                  <a:pt x="124" y="136"/>
                  <a:pt x="132" y="128"/>
                </a:cubicBezTo>
                <a:cubicBezTo>
                  <a:pt x="141" y="120"/>
                  <a:pt x="154" y="103"/>
                  <a:pt x="159" y="95"/>
                </a:cubicBezTo>
                <a:cubicBezTo>
                  <a:pt x="164" y="87"/>
                  <a:pt x="171" y="81"/>
                  <a:pt x="175" y="77"/>
                </a:cubicBezTo>
                <a:cubicBezTo>
                  <a:pt x="178" y="75"/>
                  <a:pt x="180" y="65"/>
                  <a:pt x="181" y="59"/>
                </a:cubicBezTo>
                <a:cubicBezTo>
                  <a:pt x="177" y="59"/>
                  <a:pt x="172" y="59"/>
                  <a:pt x="172" y="59"/>
                </a:cubicBezTo>
                <a:close/>
                <a:moveTo>
                  <a:pt x="137" y="97"/>
                </a:moveTo>
                <a:cubicBezTo>
                  <a:pt x="137" y="99"/>
                  <a:pt x="131" y="96"/>
                  <a:pt x="130" y="99"/>
                </a:cubicBezTo>
                <a:cubicBezTo>
                  <a:pt x="129" y="101"/>
                  <a:pt x="127" y="105"/>
                  <a:pt x="127" y="105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5"/>
                  <a:pt x="121" y="87"/>
                  <a:pt x="123" y="85"/>
                </a:cubicBezTo>
                <a:cubicBezTo>
                  <a:pt x="124" y="82"/>
                  <a:pt x="133" y="77"/>
                  <a:pt x="134" y="80"/>
                </a:cubicBezTo>
                <a:cubicBezTo>
                  <a:pt x="135" y="83"/>
                  <a:pt x="141" y="86"/>
                  <a:pt x="141" y="89"/>
                </a:cubicBezTo>
                <a:cubicBezTo>
                  <a:pt x="141" y="91"/>
                  <a:pt x="137" y="94"/>
                  <a:pt x="137" y="9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" name="Freeform 10"/>
          <p:cNvSpPr/>
          <p:nvPr/>
        </p:nvSpPr>
        <p:spPr bwMode="auto">
          <a:xfrm>
            <a:off x="1349797" y="4503720"/>
            <a:ext cx="355144" cy="377480"/>
          </a:xfrm>
          <a:custGeom>
            <a:avLst/>
            <a:gdLst/>
            <a:ahLst/>
            <a:cxnLst>
              <a:cxn ang="0">
                <a:pos x="8" y="129"/>
              </a:cxn>
              <a:cxn ang="0">
                <a:pos x="13" y="131"/>
              </a:cxn>
              <a:cxn ang="0">
                <a:pos x="24" y="132"/>
              </a:cxn>
              <a:cxn ang="0">
                <a:pos x="34" y="134"/>
              </a:cxn>
              <a:cxn ang="0">
                <a:pos x="73" y="134"/>
              </a:cxn>
              <a:cxn ang="0">
                <a:pos x="77" y="138"/>
              </a:cxn>
              <a:cxn ang="0">
                <a:pos x="102" y="138"/>
              </a:cxn>
              <a:cxn ang="0">
                <a:pos x="119" y="137"/>
              </a:cxn>
              <a:cxn ang="0">
                <a:pos x="122" y="136"/>
              </a:cxn>
              <a:cxn ang="0">
                <a:pos x="109" y="119"/>
              </a:cxn>
              <a:cxn ang="0">
                <a:pos x="110" y="81"/>
              </a:cxn>
              <a:cxn ang="0">
                <a:pos x="127" y="82"/>
              </a:cxn>
              <a:cxn ang="0">
                <a:pos x="130" y="79"/>
              </a:cxn>
              <a:cxn ang="0">
                <a:pos x="132" y="57"/>
              </a:cxn>
              <a:cxn ang="0">
                <a:pos x="129" y="57"/>
              </a:cxn>
              <a:cxn ang="0">
                <a:pos x="119" y="58"/>
              </a:cxn>
              <a:cxn ang="0">
                <a:pos x="113" y="61"/>
              </a:cxn>
              <a:cxn ang="0">
                <a:pos x="113" y="52"/>
              </a:cxn>
              <a:cxn ang="0">
                <a:pos x="108" y="43"/>
              </a:cxn>
              <a:cxn ang="0">
                <a:pos x="109" y="27"/>
              </a:cxn>
              <a:cxn ang="0">
                <a:pos x="107" y="18"/>
              </a:cxn>
              <a:cxn ang="0">
                <a:pos x="100" y="16"/>
              </a:cxn>
              <a:cxn ang="0">
                <a:pos x="94" y="14"/>
              </a:cxn>
              <a:cxn ang="0">
                <a:pos x="85" y="14"/>
              </a:cxn>
              <a:cxn ang="0">
                <a:pos x="81" y="24"/>
              </a:cxn>
              <a:cxn ang="0">
                <a:pos x="68" y="26"/>
              </a:cxn>
              <a:cxn ang="0">
                <a:pos x="58" y="19"/>
              </a:cxn>
              <a:cxn ang="0">
                <a:pos x="54" y="10"/>
              </a:cxn>
              <a:cxn ang="0">
                <a:pos x="52" y="1"/>
              </a:cxn>
              <a:cxn ang="0">
                <a:pos x="15" y="1"/>
              </a:cxn>
              <a:cxn ang="0">
                <a:pos x="9" y="4"/>
              </a:cxn>
              <a:cxn ang="0">
                <a:pos x="19" y="28"/>
              </a:cxn>
              <a:cxn ang="0">
                <a:pos x="17" y="39"/>
              </a:cxn>
              <a:cxn ang="0">
                <a:pos x="24" y="63"/>
              </a:cxn>
              <a:cxn ang="0">
                <a:pos x="16" y="79"/>
              </a:cxn>
              <a:cxn ang="0">
                <a:pos x="8" y="101"/>
              </a:cxn>
              <a:cxn ang="0">
                <a:pos x="2" y="117"/>
              </a:cxn>
              <a:cxn ang="0">
                <a:pos x="1" y="132"/>
              </a:cxn>
              <a:cxn ang="0">
                <a:pos x="1" y="132"/>
              </a:cxn>
              <a:cxn ang="0">
                <a:pos x="4" y="132"/>
              </a:cxn>
              <a:cxn ang="0">
                <a:pos x="8" y="129"/>
              </a:cxn>
            </a:cxnLst>
            <a:rect l="0" t="0" r="r" b="b"/>
            <a:pathLst>
              <a:path w="132" h="140">
                <a:moveTo>
                  <a:pt x="8" y="129"/>
                </a:moveTo>
                <a:cubicBezTo>
                  <a:pt x="11" y="129"/>
                  <a:pt x="9" y="133"/>
                  <a:pt x="13" y="131"/>
                </a:cubicBezTo>
                <a:cubicBezTo>
                  <a:pt x="17" y="129"/>
                  <a:pt x="20" y="129"/>
                  <a:pt x="24" y="132"/>
                </a:cubicBezTo>
                <a:cubicBezTo>
                  <a:pt x="27" y="134"/>
                  <a:pt x="30" y="134"/>
                  <a:pt x="34" y="134"/>
                </a:cubicBezTo>
                <a:cubicBezTo>
                  <a:pt x="38" y="134"/>
                  <a:pt x="73" y="134"/>
                  <a:pt x="73" y="134"/>
                </a:cubicBezTo>
                <a:cubicBezTo>
                  <a:pt x="77" y="138"/>
                  <a:pt x="77" y="138"/>
                  <a:pt x="77" y="138"/>
                </a:cubicBezTo>
                <a:cubicBezTo>
                  <a:pt x="77" y="138"/>
                  <a:pt x="98" y="137"/>
                  <a:pt x="102" y="138"/>
                </a:cubicBezTo>
                <a:cubicBezTo>
                  <a:pt x="105" y="140"/>
                  <a:pt x="116" y="138"/>
                  <a:pt x="119" y="137"/>
                </a:cubicBezTo>
                <a:cubicBezTo>
                  <a:pt x="120" y="137"/>
                  <a:pt x="121" y="137"/>
                  <a:pt x="122" y="136"/>
                </a:cubicBezTo>
                <a:cubicBezTo>
                  <a:pt x="109" y="119"/>
                  <a:pt x="109" y="119"/>
                  <a:pt x="109" y="119"/>
                </a:cubicBezTo>
                <a:cubicBezTo>
                  <a:pt x="110" y="81"/>
                  <a:pt x="110" y="81"/>
                  <a:pt x="110" y="81"/>
                </a:cubicBezTo>
                <a:cubicBezTo>
                  <a:pt x="127" y="82"/>
                  <a:pt x="127" y="82"/>
                  <a:pt x="127" y="82"/>
                </a:cubicBezTo>
                <a:cubicBezTo>
                  <a:pt x="130" y="79"/>
                  <a:pt x="130" y="79"/>
                  <a:pt x="130" y="79"/>
                </a:cubicBezTo>
                <a:cubicBezTo>
                  <a:pt x="132" y="57"/>
                  <a:pt x="132" y="57"/>
                  <a:pt x="132" y="57"/>
                </a:cubicBezTo>
                <a:cubicBezTo>
                  <a:pt x="132" y="56"/>
                  <a:pt x="131" y="56"/>
                  <a:pt x="129" y="57"/>
                </a:cubicBezTo>
                <a:cubicBezTo>
                  <a:pt x="126" y="58"/>
                  <a:pt x="123" y="58"/>
                  <a:pt x="119" y="58"/>
                </a:cubicBezTo>
                <a:cubicBezTo>
                  <a:pt x="116" y="58"/>
                  <a:pt x="115" y="61"/>
                  <a:pt x="113" y="61"/>
                </a:cubicBezTo>
                <a:cubicBezTo>
                  <a:pt x="111" y="60"/>
                  <a:pt x="113" y="54"/>
                  <a:pt x="113" y="52"/>
                </a:cubicBezTo>
                <a:cubicBezTo>
                  <a:pt x="114" y="49"/>
                  <a:pt x="110" y="45"/>
                  <a:pt x="108" y="43"/>
                </a:cubicBezTo>
                <a:cubicBezTo>
                  <a:pt x="105" y="41"/>
                  <a:pt x="111" y="28"/>
                  <a:pt x="109" y="27"/>
                </a:cubicBezTo>
                <a:cubicBezTo>
                  <a:pt x="108" y="25"/>
                  <a:pt x="107" y="21"/>
                  <a:pt x="107" y="18"/>
                </a:cubicBezTo>
                <a:cubicBezTo>
                  <a:pt x="107" y="14"/>
                  <a:pt x="105" y="16"/>
                  <a:pt x="100" y="16"/>
                </a:cubicBezTo>
                <a:cubicBezTo>
                  <a:pt x="95" y="16"/>
                  <a:pt x="94" y="14"/>
                  <a:pt x="94" y="14"/>
                </a:cubicBezTo>
                <a:cubicBezTo>
                  <a:pt x="94" y="14"/>
                  <a:pt x="88" y="12"/>
                  <a:pt x="85" y="14"/>
                </a:cubicBezTo>
                <a:cubicBezTo>
                  <a:pt x="82" y="15"/>
                  <a:pt x="83" y="24"/>
                  <a:pt x="81" y="24"/>
                </a:cubicBezTo>
                <a:cubicBezTo>
                  <a:pt x="79" y="23"/>
                  <a:pt x="73" y="24"/>
                  <a:pt x="68" y="26"/>
                </a:cubicBezTo>
                <a:cubicBezTo>
                  <a:pt x="63" y="27"/>
                  <a:pt x="61" y="25"/>
                  <a:pt x="58" y="19"/>
                </a:cubicBezTo>
                <a:cubicBezTo>
                  <a:pt x="56" y="13"/>
                  <a:pt x="53" y="15"/>
                  <a:pt x="54" y="10"/>
                </a:cubicBezTo>
                <a:cubicBezTo>
                  <a:pt x="55" y="6"/>
                  <a:pt x="52" y="1"/>
                  <a:pt x="52" y="1"/>
                </a:cubicBezTo>
                <a:cubicBezTo>
                  <a:pt x="52" y="1"/>
                  <a:pt x="19" y="0"/>
                  <a:pt x="15" y="1"/>
                </a:cubicBezTo>
                <a:cubicBezTo>
                  <a:pt x="14" y="1"/>
                  <a:pt x="11" y="2"/>
                  <a:pt x="9" y="4"/>
                </a:cubicBezTo>
                <a:cubicBezTo>
                  <a:pt x="11" y="12"/>
                  <a:pt x="17" y="25"/>
                  <a:pt x="19" y="28"/>
                </a:cubicBezTo>
                <a:cubicBezTo>
                  <a:pt x="20" y="31"/>
                  <a:pt x="17" y="34"/>
                  <a:pt x="17" y="39"/>
                </a:cubicBezTo>
                <a:cubicBezTo>
                  <a:pt x="17" y="45"/>
                  <a:pt x="23" y="56"/>
                  <a:pt x="24" y="63"/>
                </a:cubicBezTo>
                <a:cubicBezTo>
                  <a:pt x="25" y="70"/>
                  <a:pt x="20" y="75"/>
                  <a:pt x="16" y="79"/>
                </a:cubicBezTo>
                <a:cubicBezTo>
                  <a:pt x="12" y="84"/>
                  <a:pt x="8" y="95"/>
                  <a:pt x="8" y="101"/>
                </a:cubicBezTo>
                <a:cubicBezTo>
                  <a:pt x="8" y="108"/>
                  <a:pt x="2" y="114"/>
                  <a:pt x="2" y="117"/>
                </a:cubicBezTo>
                <a:cubicBezTo>
                  <a:pt x="2" y="120"/>
                  <a:pt x="1" y="129"/>
                  <a:pt x="1" y="132"/>
                </a:cubicBezTo>
                <a:cubicBezTo>
                  <a:pt x="0" y="132"/>
                  <a:pt x="1" y="132"/>
                  <a:pt x="1" y="132"/>
                </a:cubicBezTo>
                <a:cubicBezTo>
                  <a:pt x="4" y="132"/>
                  <a:pt x="4" y="132"/>
                  <a:pt x="4" y="132"/>
                </a:cubicBezTo>
                <a:cubicBezTo>
                  <a:pt x="4" y="132"/>
                  <a:pt x="5" y="129"/>
                  <a:pt x="8" y="12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" name="Freeform 11"/>
          <p:cNvSpPr/>
          <p:nvPr/>
        </p:nvSpPr>
        <p:spPr bwMode="auto">
          <a:xfrm>
            <a:off x="1644631" y="4575196"/>
            <a:ext cx="348443" cy="308237"/>
          </a:xfrm>
          <a:custGeom>
            <a:avLst/>
            <a:gdLst/>
            <a:ahLst/>
            <a:cxnLst>
              <a:cxn ang="0">
                <a:pos x="100" y="5"/>
              </a:cxn>
              <a:cxn ang="0">
                <a:pos x="92" y="0"/>
              </a:cxn>
              <a:cxn ang="0">
                <a:pos x="78" y="3"/>
              </a:cxn>
              <a:cxn ang="0">
                <a:pos x="75" y="10"/>
              </a:cxn>
              <a:cxn ang="0">
                <a:pos x="74" y="16"/>
              </a:cxn>
              <a:cxn ang="0">
                <a:pos x="73" y="29"/>
              </a:cxn>
              <a:cxn ang="0">
                <a:pos x="71" y="39"/>
              </a:cxn>
              <a:cxn ang="0">
                <a:pos x="78" y="48"/>
              </a:cxn>
              <a:cxn ang="0">
                <a:pos x="86" y="46"/>
              </a:cxn>
              <a:cxn ang="0">
                <a:pos x="87" y="54"/>
              </a:cxn>
              <a:cxn ang="0">
                <a:pos x="85" y="59"/>
              </a:cxn>
              <a:cxn ang="0">
                <a:pos x="77" y="59"/>
              </a:cxn>
              <a:cxn ang="0">
                <a:pos x="73" y="49"/>
              </a:cxn>
              <a:cxn ang="0">
                <a:pos x="64" y="47"/>
              </a:cxn>
              <a:cxn ang="0">
                <a:pos x="58" y="41"/>
              </a:cxn>
              <a:cxn ang="0">
                <a:pos x="54" y="43"/>
              </a:cxn>
              <a:cxn ang="0">
                <a:pos x="49" y="44"/>
              </a:cxn>
              <a:cxn ang="0">
                <a:pos x="40" y="41"/>
              </a:cxn>
              <a:cxn ang="0">
                <a:pos x="36" y="36"/>
              </a:cxn>
              <a:cxn ang="0">
                <a:pos x="29" y="36"/>
              </a:cxn>
              <a:cxn ang="0">
                <a:pos x="26" y="34"/>
              </a:cxn>
              <a:cxn ang="0">
                <a:pos x="23" y="31"/>
              </a:cxn>
              <a:cxn ang="0">
                <a:pos x="21" y="53"/>
              </a:cxn>
              <a:cxn ang="0">
                <a:pos x="18" y="56"/>
              </a:cxn>
              <a:cxn ang="0">
                <a:pos x="1" y="55"/>
              </a:cxn>
              <a:cxn ang="0">
                <a:pos x="0" y="93"/>
              </a:cxn>
              <a:cxn ang="0">
                <a:pos x="13" y="110"/>
              </a:cxn>
              <a:cxn ang="0">
                <a:pos x="34" y="109"/>
              </a:cxn>
              <a:cxn ang="0">
                <a:pos x="35" y="112"/>
              </a:cxn>
              <a:cxn ang="0">
                <a:pos x="40" y="111"/>
              </a:cxn>
              <a:cxn ang="0">
                <a:pos x="55" y="114"/>
              </a:cxn>
              <a:cxn ang="0">
                <a:pos x="66" y="101"/>
              </a:cxn>
              <a:cxn ang="0">
                <a:pos x="77" y="93"/>
              </a:cxn>
              <a:cxn ang="0">
                <a:pos x="83" y="87"/>
              </a:cxn>
              <a:cxn ang="0">
                <a:pos x="93" y="87"/>
              </a:cxn>
              <a:cxn ang="0">
                <a:pos x="93" y="87"/>
              </a:cxn>
              <a:cxn ang="0">
                <a:pos x="91" y="79"/>
              </a:cxn>
              <a:cxn ang="0">
                <a:pos x="122" y="67"/>
              </a:cxn>
              <a:cxn ang="0">
                <a:pos x="120" y="62"/>
              </a:cxn>
              <a:cxn ang="0">
                <a:pos x="122" y="51"/>
              </a:cxn>
              <a:cxn ang="0">
                <a:pos x="127" y="48"/>
              </a:cxn>
              <a:cxn ang="0">
                <a:pos x="126" y="30"/>
              </a:cxn>
              <a:cxn ang="0">
                <a:pos x="130" y="28"/>
              </a:cxn>
              <a:cxn ang="0">
                <a:pos x="125" y="16"/>
              </a:cxn>
              <a:cxn ang="0">
                <a:pos x="110" y="9"/>
              </a:cxn>
              <a:cxn ang="0">
                <a:pos x="100" y="5"/>
              </a:cxn>
            </a:cxnLst>
            <a:rect l="0" t="0" r="r" b="b"/>
            <a:pathLst>
              <a:path w="130" h="115">
                <a:moveTo>
                  <a:pt x="100" y="5"/>
                </a:moveTo>
                <a:cubicBezTo>
                  <a:pt x="99" y="5"/>
                  <a:pt x="95" y="3"/>
                  <a:pt x="92" y="0"/>
                </a:cubicBezTo>
                <a:cubicBezTo>
                  <a:pt x="90" y="3"/>
                  <a:pt x="82" y="3"/>
                  <a:pt x="78" y="3"/>
                </a:cubicBezTo>
                <a:cubicBezTo>
                  <a:pt x="74" y="3"/>
                  <a:pt x="78" y="8"/>
                  <a:pt x="75" y="10"/>
                </a:cubicBezTo>
                <a:cubicBezTo>
                  <a:pt x="73" y="12"/>
                  <a:pt x="72" y="15"/>
                  <a:pt x="74" y="16"/>
                </a:cubicBezTo>
                <a:cubicBezTo>
                  <a:pt x="76" y="17"/>
                  <a:pt x="73" y="26"/>
                  <a:pt x="73" y="29"/>
                </a:cubicBezTo>
                <a:cubicBezTo>
                  <a:pt x="73" y="32"/>
                  <a:pt x="69" y="38"/>
                  <a:pt x="71" y="39"/>
                </a:cubicBezTo>
                <a:cubicBezTo>
                  <a:pt x="72" y="40"/>
                  <a:pt x="75" y="47"/>
                  <a:pt x="78" y="48"/>
                </a:cubicBezTo>
                <a:cubicBezTo>
                  <a:pt x="82" y="49"/>
                  <a:pt x="84" y="46"/>
                  <a:pt x="86" y="46"/>
                </a:cubicBezTo>
                <a:cubicBezTo>
                  <a:pt x="87" y="46"/>
                  <a:pt x="87" y="50"/>
                  <a:pt x="87" y="54"/>
                </a:cubicBezTo>
                <a:cubicBezTo>
                  <a:pt x="87" y="57"/>
                  <a:pt x="85" y="59"/>
                  <a:pt x="85" y="59"/>
                </a:cubicBezTo>
                <a:cubicBezTo>
                  <a:pt x="85" y="59"/>
                  <a:pt x="80" y="61"/>
                  <a:pt x="77" y="59"/>
                </a:cubicBezTo>
                <a:cubicBezTo>
                  <a:pt x="75" y="57"/>
                  <a:pt x="73" y="51"/>
                  <a:pt x="73" y="49"/>
                </a:cubicBezTo>
                <a:cubicBezTo>
                  <a:pt x="73" y="47"/>
                  <a:pt x="67" y="47"/>
                  <a:pt x="64" y="47"/>
                </a:cubicBezTo>
                <a:cubicBezTo>
                  <a:pt x="62" y="47"/>
                  <a:pt x="59" y="43"/>
                  <a:pt x="58" y="41"/>
                </a:cubicBezTo>
                <a:cubicBezTo>
                  <a:pt x="57" y="39"/>
                  <a:pt x="54" y="41"/>
                  <a:pt x="54" y="43"/>
                </a:cubicBezTo>
                <a:cubicBezTo>
                  <a:pt x="54" y="44"/>
                  <a:pt x="52" y="44"/>
                  <a:pt x="49" y="44"/>
                </a:cubicBezTo>
                <a:cubicBezTo>
                  <a:pt x="47" y="44"/>
                  <a:pt x="42" y="40"/>
                  <a:pt x="40" y="41"/>
                </a:cubicBezTo>
                <a:cubicBezTo>
                  <a:pt x="38" y="42"/>
                  <a:pt x="36" y="38"/>
                  <a:pt x="36" y="36"/>
                </a:cubicBezTo>
                <a:cubicBezTo>
                  <a:pt x="37" y="34"/>
                  <a:pt x="31" y="35"/>
                  <a:pt x="29" y="36"/>
                </a:cubicBezTo>
                <a:cubicBezTo>
                  <a:pt x="27" y="37"/>
                  <a:pt x="26" y="34"/>
                  <a:pt x="26" y="34"/>
                </a:cubicBezTo>
                <a:cubicBezTo>
                  <a:pt x="26" y="34"/>
                  <a:pt x="25" y="32"/>
                  <a:pt x="23" y="31"/>
                </a:cubicBezTo>
                <a:cubicBezTo>
                  <a:pt x="21" y="53"/>
                  <a:pt x="21" y="53"/>
                  <a:pt x="21" y="53"/>
                </a:cubicBezTo>
                <a:cubicBezTo>
                  <a:pt x="18" y="56"/>
                  <a:pt x="18" y="56"/>
                  <a:pt x="18" y="56"/>
                </a:cubicBezTo>
                <a:cubicBezTo>
                  <a:pt x="1" y="55"/>
                  <a:pt x="1" y="55"/>
                  <a:pt x="1" y="55"/>
                </a:cubicBezTo>
                <a:cubicBezTo>
                  <a:pt x="0" y="93"/>
                  <a:pt x="0" y="93"/>
                  <a:pt x="0" y="93"/>
                </a:cubicBezTo>
                <a:cubicBezTo>
                  <a:pt x="13" y="110"/>
                  <a:pt x="13" y="110"/>
                  <a:pt x="13" y="110"/>
                </a:cubicBezTo>
                <a:cubicBezTo>
                  <a:pt x="20" y="109"/>
                  <a:pt x="34" y="107"/>
                  <a:pt x="34" y="109"/>
                </a:cubicBezTo>
                <a:cubicBezTo>
                  <a:pt x="34" y="110"/>
                  <a:pt x="34" y="111"/>
                  <a:pt x="35" y="112"/>
                </a:cubicBezTo>
                <a:cubicBezTo>
                  <a:pt x="37" y="112"/>
                  <a:pt x="39" y="111"/>
                  <a:pt x="40" y="111"/>
                </a:cubicBezTo>
                <a:cubicBezTo>
                  <a:pt x="43" y="112"/>
                  <a:pt x="52" y="115"/>
                  <a:pt x="55" y="114"/>
                </a:cubicBezTo>
                <a:cubicBezTo>
                  <a:pt x="57" y="112"/>
                  <a:pt x="62" y="102"/>
                  <a:pt x="66" y="101"/>
                </a:cubicBezTo>
                <a:cubicBezTo>
                  <a:pt x="71" y="100"/>
                  <a:pt x="77" y="95"/>
                  <a:pt x="77" y="93"/>
                </a:cubicBezTo>
                <a:cubicBezTo>
                  <a:pt x="77" y="91"/>
                  <a:pt x="77" y="89"/>
                  <a:pt x="83" y="87"/>
                </a:cubicBezTo>
                <a:cubicBezTo>
                  <a:pt x="93" y="87"/>
                  <a:pt x="93" y="87"/>
                  <a:pt x="93" y="87"/>
                </a:cubicBezTo>
                <a:cubicBezTo>
                  <a:pt x="93" y="87"/>
                  <a:pt x="93" y="87"/>
                  <a:pt x="93" y="87"/>
                </a:cubicBezTo>
                <a:cubicBezTo>
                  <a:pt x="91" y="79"/>
                  <a:pt x="91" y="79"/>
                  <a:pt x="91" y="79"/>
                </a:cubicBezTo>
                <a:cubicBezTo>
                  <a:pt x="91" y="79"/>
                  <a:pt x="121" y="67"/>
                  <a:pt x="122" y="67"/>
                </a:cubicBezTo>
                <a:cubicBezTo>
                  <a:pt x="121" y="65"/>
                  <a:pt x="120" y="63"/>
                  <a:pt x="120" y="62"/>
                </a:cubicBezTo>
                <a:cubicBezTo>
                  <a:pt x="121" y="62"/>
                  <a:pt x="122" y="54"/>
                  <a:pt x="122" y="51"/>
                </a:cubicBezTo>
                <a:cubicBezTo>
                  <a:pt x="122" y="49"/>
                  <a:pt x="129" y="51"/>
                  <a:pt x="127" y="48"/>
                </a:cubicBezTo>
                <a:cubicBezTo>
                  <a:pt x="124" y="46"/>
                  <a:pt x="125" y="33"/>
                  <a:pt x="126" y="30"/>
                </a:cubicBezTo>
                <a:cubicBezTo>
                  <a:pt x="127" y="27"/>
                  <a:pt x="130" y="30"/>
                  <a:pt x="130" y="28"/>
                </a:cubicBezTo>
                <a:cubicBezTo>
                  <a:pt x="130" y="25"/>
                  <a:pt x="127" y="18"/>
                  <a:pt x="125" y="16"/>
                </a:cubicBezTo>
                <a:cubicBezTo>
                  <a:pt x="124" y="14"/>
                  <a:pt x="113" y="10"/>
                  <a:pt x="110" y="9"/>
                </a:cubicBezTo>
                <a:cubicBezTo>
                  <a:pt x="108" y="9"/>
                  <a:pt x="103" y="5"/>
                  <a:pt x="100" y="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" name="Freeform 12"/>
          <p:cNvSpPr/>
          <p:nvPr/>
        </p:nvSpPr>
        <p:spPr bwMode="auto">
          <a:xfrm>
            <a:off x="1850123" y="4356302"/>
            <a:ext cx="60308" cy="53606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12" y="2"/>
              </a:cxn>
              <a:cxn ang="0">
                <a:pos x="6" y="3"/>
              </a:cxn>
              <a:cxn ang="0">
                <a:pos x="5" y="5"/>
              </a:cxn>
              <a:cxn ang="0">
                <a:pos x="3" y="12"/>
              </a:cxn>
              <a:cxn ang="0">
                <a:pos x="0" y="15"/>
              </a:cxn>
              <a:cxn ang="0">
                <a:pos x="3" y="18"/>
              </a:cxn>
              <a:cxn ang="0">
                <a:pos x="6" y="19"/>
              </a:cxn>
              <a:cxn ang="0">
                <a:pos x="12" y="15"/>
              </a:cxn>
              <a:cxn ang="0">
                <a:pos x="22" y="13"/>
              </a:cxn>
              <a:cxn ang="0">
                <a:pos x="20" y="5"/>
              </a:cxn>
              <a:cxn ang="0">
                <a:pos x="18" y="0"/>
              </a:cxn>
            </a:cxnLst>
            <a:rect l="0" t="0" r="r" b="b"/>
            <a:pathLst>
              <a:path w="22" h="20">
                <a:moveTo>
                  <a:pt x="18" y="0"/>
                </a:moveTo>
                <a:cubicBezTo>
                  <a:pt x="16" y="1"/>
                  <a:pt x="13" y="2"/>
                  <a:pt x="12" y="2"/>
                </a:cubicBezTo>
                <a:cubicBezTo>
                  <a:pt x="11" y="3"/>
                  <a:pt x="10" y="4"/>
                  <a:pt x="6" y="3"/>
                </a:cubicBezTo>
                <a:cubicBezTo>
                  <a:pt x="6" y="4"/>
                  <a:pt x="6" y="4"/>
                  <a:pt x="5" y="5"/>
                </a:cubicBezTo>
                <a:cubicBezTo>
                  <a:pt x="2" y="6"/>
                  <a:pt x="3" y="12"/>
                  <a:pt x="3" y="12"/>
                </a:cubicBezTo>
                <a:cubicBezTo>
                  <a:pt x="3" y="12"/>
                  <a:pt x="0" y="12"/>
                  <a:pt x="0" y="15"/>
                </a:cubicBezTo>
                <a:cubicBezTo>
                  <a:pt x="0" y="17"/>
                  <a:pt x="2" y="18"/>
                  <a:pt x="3" y="18"/>
                </a:cubicBezTo>
                <a:cubicBezTo>
                  <a:pt x="4" y="18"/>
                  <a:pt x="5" y="18"/>
                  <a:pt x="6" y="19"/>
                </a:cubicBezTo>
                <a:cubicBezTo>
                  <a:pt x="13" y="20"/>
                  <a:pt x="12" y="15"/>
                  <a:pt x="12" y="15"/>
                </a:cubicBezTo>
                <a:cubicBezTo>
                  <a:pt x="12" y="15"/>
                  <a:pt x="21" y="16"/>
                  <a:pt x="22" y="13"/>
                </a:cubicBezTo>
                <a:cubicBezTo>
                  <a:pt x="22" y="10"/>
                  <a:pt x="20" y="5"/>
                  <a:pt x="20" y="5"/>
                </a:cubicBezTo>
                <a:lnTo>
                  <a:pt x="18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" name="Freeform 13"/>
          <p:cNvSpPr/>
          <p:nvPr/>
        </p:nvSpPr>
        <p:spPr bwMode="auto">
          <a:xfrm>
            <a:off x="2216433" y="3952020"/>
            <a:ext cx="314938" cy="419916"/>
          </a:xfrm>
          <a:custGeom>
            <a:avLst/>
            <a:gdLst/>
            <a:ahLst/>
            <a:cxnLst>
              <a:cxn ang="0">
                <a:pos x="27" y="30"/>
              </a:cxn>
              <a:cxn ang="0">
                <a:pos x="35" y="37"/>
              </a:cxn>
              <a:cxn ang="0">
                <a:pos x="58" y="45"/>
              </a:cxn>
              <a:cxn ang="0">
                <a:pos x="73" y="48"/>
              </a:cxn>
              <a:cxn ang="0">
                <a:pos x="77" y="51"/>
              </a:cxn>
              <a:cxn ang="0">
                <a:pos x="47" y="81"/>
              </a:cxn>
              <a:cxn ang="0">
                <a:pos x="35" y="83"/>
              </a:cxn>
              <a:cxn ang="0">
                <a:pos x="20" y="91"/>
              </a:cxn>
              <a:cxn ang="0">
                <a:pos x="11" y="92"/>
              </a:cxn>
              <a:cxn ang="0">
                <a:pos x="5" y="100"/>
              </a:cxn>
              <a:cxn ang="0">
                <a:pos x="0" y="108"/>
              </a:cxn>
              <a:cxn ang="0">
                <a:pos x="1" y="148"/>
              </a:cxn>
              <a:cxn ang="0">
                <a:pos x="6" y="157"/>
              </a:cxn>
              <a:cxn ang="0">
                <a:pos x="31" y="131"/>
              </a:cxn>
              <a:cxn ang="0">
                <a:pos x="51" y="116"/>
              </a:cxn>
              <a:cxn ang="0">
                <a:pos x="79" y="88"/>
              </a:cxn>
              <a:cxn ang="0">
                <a:pos x="92" y="67"/>
              </a:cxn>
              <a:cxn ang="0">
                <a:pos x="102" y="50"/>
              </a:cxn>
              <a:cxn ang="0">
                <a:pos x="113" y="28"/>
              </a:cxn>
              <a:cxn ang="0">
                <a:pos x="117" y="8"/>
              </a:cxn>
              <a:cxn ang="0">
                <a:pos x="109" y="4"/>
              </a:cxn>
              <a:cxn ang="0">
                <a:pos x="84" y="11"/>
              </a:cxn>
              <a:cxn ang="0">
                <a:pos x="66" y="15"/>
              </a:cxn>
              <a:cxn ang="0">
                <a:pos x="51" y="18"/>
              </a:cxn>
              <a:cxn ang="0">
                <a:pos x="33" y="16"/>
              </a:cxn>
              <a:cxn ang="0">
                <a:pos x="27" y="10"/>
              </a:cxn>
              <a:cxn ang="0">
                <a:pos x="20" y="20"/>
              </a:cxn>
              <a:cxn ang="0">
                <a:pos x="27" y="30"/>
              </a:cxn>
            </a:cxnLst>
            <a:rect l="0" t="0" r="r" b="b"/>
            <a:pathLst>
              <a:path w="117" h="157">
                <a:moveTo>
                  <a:pt x="27" y="30"/>
                </a:moveTo>
                <a:cubicBezTo>
                  <a:pt x="29" y="31"/>
                  <a:pt x="33" y="36"/>
                  <a:pt x="35" y="37"/>
                </a:cubicBezTo>
                <a:cubicBezTo>
                  <a:pt x="37" y="37"/>
                  <a:pt x="50" y="41"/>
                  <a:pt x="58" y="45"/>
                </a:cubicBezTo>
                <a:cubicBezTo>
                  <a:pt x="66" y="48"/>
                  <a:pt x="71" y="48"/>
                  <a:pt x="73" y="48"/>
                </a:cubicBezTo>
                <a:cubicBezTo>
                  <a:pt x="76" y="48"/>
                  <a:pt x="79" y="49"/>
                  <a:pt x="77" y="51"/>
                </a:cubicBezTo>
                <a:cubicBezTo>
                  <a:pt x="75" y="52"/>
                  <a:pt x="50" y="77"/>
                  <a:pt x="47" y="81"/>
                </a:cubicBezTo>
                <a:cubicBezTo>
                  <a:pt x="44" y="84"/>
                  <a:pt x="42" y="83"/>
                  <a:pt x="35" y="83"/>
                </a:cubicBezTo>
                <a:cubicBezTo>
                  <a:pt x="27" y="83"/>
                  <a:pt x="22" y="91"/>
                  <a:pt x="20" y="91"/>
                </a:cubicBezTo>
                <a:cubicBezTo>
                  <a:pt x="19" y="90"/>
                  <a:pt x="14" y="91"/>
                  <a:pt x="11" y="92"/>
                </a:cubicBezTo>
                <a:cubicBezTo>
                  <a:pt x="5" y="100"/>
                  <a:pt x="5" y="100"/>
                  <a:pt x="5" y="100"/>
                </a:cubicBezTo>
                <a:cubicBezTo>
                  <a:pt x="0" y="108"/>
                  <a:pt x="0" y="108"/>
                  <a:pt x="0" y="108"/>
                </a:cubicBezTo>
                <a:cubicBezTo>
                  <a:pt x="1" y="148"/>
                  <a:pt x="1" y="148"/>
                  <a:pt x="1" y="148"/>
                </a:cubicBezTo>
                <a:cubicBezTo>
                  <a:pt x="6" y="157"/>
                  <a:pt x="6" y="157"/>
                  <a:pt x="6" y="157"/>
                </a:cubicBezTo>
                <a:cubicBezTo>
                  <a:pt x="11" y="151"/>
                  <a:pt x="23" y="140"/>
                  <a:pt x="31" y="131"/>
                </a:cubicBezTo>
                <a:cubicBezTo>
                  <a:pt x="41" y="121"/>
                  <a:pt x="46" y="118"/>
                  <a:pt x="51" y="116"/>
                </a:cubicBezTo>
                <a:cubicBezTo>
                  <a:pt x="56" y="113"/>
                  <a:pt x="70" y="100"/>
                  <a:pt x="79" y="88"/>
                </a:cubicBezTo>
                <a:cubicBezTo>
                  <a:pt x="85" y="81"/>
                  <a:pt x="91" y="73"/>
                  <a:pt x="92" y="67"/>
                </a:cubicBezTo>
                <a:cubicBezTo>
                  <a:pt x="93" y="62"/>
                  <a:pt x="98" y="55"/>
                  <a:pt x="102" y="50"/>
                </a:cubicBezTo>
                <a:cubicBezTo>
                  <a:pt x="106" y="45"/>
                  <a:pt x="113" y="32"/>
                  <a:pt x="113" y="28"/>
                </a:cubicBezTo>
                <a:cubicBezTo>
                  <a:pt x="113" y="24"/>
                  <a:pt x="116" y="15"/>
                  <a:pt x="117" y="8"/>
                </a:cubicBezTo>
                <a:cubicBezTo>
                  <a:pt x="117" y="1"/>
                  <a:pt x="111" y="0"/>
                  <a:pt x="109" y="4"/>
                </a:cubicBezTo>
                <a:cubicBezTo>
                  <a:pt x="107" y="8"/>
                  <a:pt x="93" y="11"/>
                  <a:pt x="84" y="11"/>
                </a:cubicBezTo>
                <a:cubicBezTo>
                  <a:pt x="75" y="11"/>
                  <a:pt x="69" y="12"/>
                  <a:pt x="66" y="15"/>
                </a:cubicBezTo>
                <a:cubicBezTo>
                  <a:pt x="63" y="18"/>
                  <a:pt x="54" y="14"/>
                  <a:pt x="51" y="18"/>
                </a:cubicBezTo>
                <a:cubicBezTo>
                  <a:pt x="48" y="21"/>
                  <a:pt x="36" y="24"/>
                  <a:pt x="33" y="16"/>
                </a:cubicBezTo>
                <a:cubicBezTo>
                  <a:pt x="31" y="13"/>
                  <a:pt x="29" y="11"/>
                  <a:pt x="27" y="10"/>
                </a:cubicBezTo>
                <a:cubicBezTo>
                  <a:pt x="24" y="13"/>
                  <a:pt x="20" y="18"/>
                  <a:pt x="20" y="20"/>
                </a:cubicBezTo>
                <a:cubicBezTo>
                  <a:pt x="21" y="22"/>
                  <a:pt x="25" y="29"/>
                  <a:pt x="27" y="3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" name="Freeform 14"/>
          <p:cNvSpPr/>
          <p:nvPr/>
        </p:nvSpPr>
        <p:spPr bwMode="auto">
          <a:xfrm>
            <a:off x="597073" y="3179195"/>
            <a:ext cx="366310" cy="290368"/>
          </a:xfrm>
          <a:custGeom>
            <a:avLst/>
            <a:gdLst/>
            <a:ahLst/>
            <a:cxnLst>
              <a:cxn ang="0">
                <a:pos x="50" y="108"/>
              </a:cxn>
              <a:cxn ang="0">
                <a:pos x="50" y="93"/>
              </a:cxn>
              <a:cxn ang="0">
                <a:pos x="68" y="81"/>
              </a:cxn>
              <a:cxn ang="0">
                <a:pos x="75" y="79"/>
              </a:cxn>
              <a:cxn ang="0">
                <a:pos x="85" y="77"/>
              </a:cxn>
              <a:cxn ang="0">
                <a:pos x="91" y="70"/>
              </a:cxn>
              <a:cxn ang="0">
                <a:pos x="99" y="67"/>
              </a:cxn>
              <a:cxn ang="0">
                <a:pos x="104" y="64"/>
              </a:cxn>
              <a:cxn ang="0">
                <a:pos x="106" y="57"/>
              </a:cxn>
              <a:cxn ang="0">
                <a:pos x="110" y="54"/>
              </a:cxn>
              <a:cxn ang="0">
                <a:pos x="116" y="50"/>
              </a:cxn>
              <a:cxn ang="0">
                <a:pos x="133" y="49"/>
              </a:cxn>
              <a:cxn ang="0">
                <a:pos x="135" y="45"/>
              </a:cxn>
              <a:cxn ang="0">
                <a:pos x="131" y="37"/>
              </a:cxn>
              <a:cxn ang="0">
                <a:pos x="130" y="27"/>
              </a:cxn>
              <a:cxn ang="0">
                <a:pos x="127" y="15"/>
              </a:cxn>
              <a:cxn ang="0">
                <a:pos x="125" y="11"/>
              </a:cxn>
              <a:cxn ang="0">
                <a:pos x="112" y="8"/>
              </a:cxn>
              <a:cxn ang="0">
                <a:pos x="93" y="6"/>
              </a:cxn>
              <a:cxn ang="0">
                <a:pos x="82" y="2"/>
              </a:cxn>
              <a:cxn ang="0">
                <a:pos x="70" y="25"/>
              </a:cxn>
              <a:cxn ang="0">
                <a:pos x="53" y="33"/>
              </a:cxn>
              <a:cxn ang="0">
                <a:pos x="44" y="42"/>
              </a:cxn>
              <a:cxn ang="0">
                <a:pos x="38" y="53"/>
              </a:cxn>
              <a:cxn ang="0">
                <a:pos x="38" y="70"/>
              </a:cxn>
              <a:cxn ang="0">
                <a:pos x="25" y="89"/>
              </a:cxn>
              <a:cxn ang="0">
                <a:pos x="8" y="100"/>
              </a:cxn>
              <a:cxn ang="0">
                <a:pos x="0" y="104"/>
              </a:cxn>
              <a:cxn ang="0">
                <a:pos x="42" y="104"/>
              </a:cxn>
              <a:cxn ang="0">
                <a:pos x="50" y="108"/>
              </a:cxn>
            </a:cxnLst>
            <a:rect l="0" t="0" r="r" b="b"/>
            <a:pathLst>
              <a:path w="136" h="108">
                <a:moveTo>
                  <a:pt x="50" y="108"/>
                </a:moveTo>
                <a:cubicBezTo>
                  <a:pt x="50" y="101"/>
                  <a:pt x="49" y="94"/>
                  <a:pt x="50" y="93"/>
                </a:cubicBezTo>
                <a:cubicBezTo>
                  <a:pt x="50" y="91"/>
                  <a:pt x="65" y="83"/>
                  <a:pt x="68" y="81"/>
                </a:cubicBezTo>
                <a:cubicBezTo>
                  <a:pt x="70" y="80"/>
                  <a:pt x="75" y="82"/>
                  <a:pt x="75" y="79"/>
                </a:cubicBezTo>
                <a:cubicBezTo>
                  <a:pt x="75" y="76"/>
                  <a:pt x="81" y="77"/>
                  <a:pt x="85" y="77"/>
                </a:cubicBezTo>
                <a:cubicBezTo>
                  <a:pt x="89" y="76"/>
                  <a:pt x="91" y="73"/>
                  <a:pt x="91" y="70"/>
                </a:cubicBezTo>
                <a:cubicBezTo>
                  <a:pt x="91" y="67"/>
                  <a:pt x="96" y="67"/>
                  <a:pt x="99" y="67"/>
                </a:cubicBezTo>
                <a:cubicBezTo>
                  <a:pt x="103" y="67"/>
                  <a:pt x="102" y="64"/>
                  <a:pt x="104" y="64"/>
                </a:cubicBezTo>
                <a:cubicBezTo>
                  <a:pt x="107" y="64"/>
                  <a:pt x="105" y="60"/>
                  <a:pt x="106" y="57"/>
                </a:cubicBezTo>
                <a:cubicBezTo>
                  <a:pt x="106" y="53"/>
                  <a:pt x="106" y="54"/>
                  <a:pt x="110" y="54"/>
                </a:cubicBezTo>
                <a:cubicBezTo>
                  <a:pt x="113" y="54"/>
                  <a:pt x="116" y="52"/>
                  <a:pt x="116" y="50"/>
                </a:cubicBezTo>
                <a:cubicBezTo>
                  <a:pt x="116" y="48"/>
                  <a:pt x="130" y="49"/>
                  <a:pt x="133" y="49"/>
                </a:cubicBezTo>
                <a:cubicBezTo>
                  <a:pt x="135" y="49"/>
                  <a:pt x="136" y="46"/>
                  <a:pt x="135" y="45"/>
                </a:cubicBezTo>
                <a:cubicBezTo>
                  <a:pt x="135" y="43"/>
                  <a:pt x="133" y="37"/>
                  <a:pt x="131" y="37"/>
                </a:cubicBezTo>
                <a:cubicBezTo>
                  <a:pt x="129" y="37"/>
                  <a:pt x="130" y="31"/>
                  <a:pt x="130" y="27"/>
                </a:cubicBezTo>
                <a:cubicBezTo>
                  <a:pt x="130" y="22"/>
                  <a:pt x="129" y="18"/>
                  <a:pt x="127" y="15"/>
                </a:cubicBezTo>
                <a:cubicBezTo>
                  <a:pt x="126" y="14"/>
                  <a:pt x="126" y="13"/>
                  <a:pt x="125" y="11"/>
                </a:cubicBezTo>
                <a:cubicBezTo>
                  <a:pt x="121" y="11"/>
                  <a:pt x="116" y="8"/>
                  <a:pt x="112" y="8"/>
                </a:cubicBezTo>
                <a:cubicBezTo>
                  <a:pt x="106" y="8"/>
                  <a:pt x="97" y="11"/>
                  <a:pt x="93" y="6"/>
                </a:cubicBezTo>
                <a:cubicBezTo>
                  <a:pt x="88" y="2"/>
                  <a:pt x="85" y="0"/>
                  <a:pt x="82" y="2"/>
                </a:cubicBezTo>
                <a:cubicBezTo>
                  <a:pt x="79" y="3"/>
                  <a:pt x="73" y="20"/>
                  <a:pt x="70" y="25"/>
                </a:cubicBezTo>
                <a:cubicBezTo>
                  <a:pt x="67" y="29"/>
                  <a:pt x="57" y="33"/>
                  <a:pt x="53" y="33"/>
                </a:cubicBezTo>
                <a:cubicBezTo>
                  <a:pt x="48" y="33"/>
                  <a:pt x="48" y="40"/>
                  <a:pt x="44" y="42"/>
                </a:cubicBezTo>
                <a:cubicBezTo>
                  <a:pt x="41" y="45"/>
                  <a:pt x="42" y="50"/>
                  <a:pt x="38" y="53"/>
                </a:cubicBezTo>
                <a:cubicBezTo>
                  <a:pt x="34" y="56"/>
                  <a:pt x="36" y="67"/>
                  <a:pt x="38" y="70"/>
                </a:cubicBezTo>
                <a:cubicBezTo>
                  <a:pt x="40" y="74"/>
                  <a:pt x="30" y="85"/>
                  <a:pt x="25" y="89"/>
                </a:cubicBezTo>
                <a:cubicBezTo>
                  <a:pt x="19" y="92"/>
                  <a:pt x="17" y="98"/>
                  <a:pt x="8" y="100"/>
                </a:cubicBezTo>
                <a:cubicBezTo>
                  <a:pt x="5" y="100"/>
                  <a:pt x="2" y="102"/>
                  <a:pt x="0" y="104"/>
                </a:cubicBezTo>
                <a:cubicBezTo>
                  <a:pt x="14" y="104"/>
                  <a:pt x="35" y="104"/>
                  <a:pt x="42" y="104"/>
                </a:cubicBezTo>
                <a:cubicBezTo>
                  <a:pt x="50" y="104"/>
                  <a:pt x="48" y="106"/>
                  <a:pt x="50" y="10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" name="Freeform 15"/>
          <p:cNvSpPr/>
          <p:nvPr/>
        </p:nvSpPr>
        <p:spPr bwMode="auto">
          <a:xfrm>
            <a:off x="1218015" y="3127823"/>
            <a:ext cx="131782" cy="245696"/>
          </a:xfrm>
          <a:custGeom>
            <a:avLst/>
            <a:gdLst/>
            <a:ahLst/>
            <a:cxnLst>
              <a:cxn ang="0">
                <a:pos x="13" y="23"/>
              </a:cxn>
              <a:cxn ang="0">
                <a:pos x="10" y="35"/>
              </a:cxn>
              <a:cxn ang="0">
                <a:pos x="3" y="42"/>
              </a:cxn>
              <a:cxn ang="0">
                <a:pos x="7" y="54"/>
              </a:cxn>
              <a:cxn ang="0">
                <a:pos x="12" y="62"/>
              </a:cxn>
              <a:cxn ang="0">
                <a:pos x="21" y="68"/>
              </a:cxn>
              <a:cxn ang="0">
                <a:pos x="26" y="88"/>
              </a:cxn>
              <a:cxn ang="0">
                <a:pos x="27" y="91"/>
              </a:cxn>
              <a:cxn ang="0">
                <a:pos x="32" y="87"/>
              </a:cxn>
              <a:cxn ang="0">
                <a:pos x="34" y="78"/>
              </a:cxn>
              <a:cxn ang="0">
                <a:pos x="35" y="73"/>
              </a:cxn>
              <a:cxn ang="0">
                <a:pos x="43" y="65"/>
              </a:cxn>
              <a:cxn ang="0">
                <a:pos x="48" y="61"/>
              </a:cxn>
              <a:cxn ang="0">
                <a:pos x="49" y="55"/>
              </a:cxn>
              <a:cxn ang="0">
                <a:pos x="44" y="51"/>
              </a:cxn>
              <a:cxn ang="0">
                <a:pos x="40" y="47"/>
              </a:cxn>
              <a:cxn ang="0">
                <a:pos x="31" y="43"/>
              </a:cxn>
              <a:cxn ang="0">
                <a:pos x="40" y="35"/>
              </a:cxn>
              <a:cxn ang="0">
                <a:pos x="40" y="20"/>
              </a:cxn>
              <a:cxn ang="0">
                <a:pos x="42" y="10"/>
              </a:cxn>
              <a:cxn ang="0">
                <a:pos x="40" y="6"/>
              </a:cxn>
              <a:cxn ang="0">
                <a:pos x="35" y="4"/>
              </a:cxn>
              <a:cxn ang="0">
                <a:pos x="20" y="4"/>
              </a:cxn>
              <a:cxn ang="0">
                <a:pos x="13" y="5"/>
              </a:cxn>
              <a:cxn ang="0">
                <a:pos x="13" y="23"/>
              </a:cxn>
            </a:cxnLst>
            <a:rect l="0" t="0" r="r" b="b"/>
            <a:pathLst>
              <a:path w="49" h="91">
                <a:moveTo>
                  <a:pt x="13" y="23"/>
                </a:moveTo>
                <a:cubicBezTo>
                  <a:pt x="16" y="27"/>
                  <a:pt x="13" y="34"/>
                  <a:pt x="10" y="35"/>
                </a:cubicBezTo>
                <a:cubicBezTo>
                  <a:pt x="7" y="36"/>
                  <a:pt x="5" y="42"/>
                  <a:pt x="3" y="42"/>
                </a:cubicBezTo>
                <a:cubicBezTo>
                  <a:pt x="0" y="42"/>
                  <a:pt x="3" y="52"/>
                  <a:pt x="7" y="54"/>
                </a:cubicBezTo>
                <a:cubicBezTo>
                  <a:pt x="12" y="56"/>
                  <a:pt x="12" y="60"/>
                  <a:pt x="12" y="62"/>
                </a:cubicBezTo>
                <a:cubicBezTo>
                  <a:pt x="12" y="64"/>
                  <a:pt x="19" y="66"/>
                  <a:pt x="21" y="68"/>
                </a:cubicBezTo>
                <a:cubicBezTo>
                  <a:pt x="23" y="71"/>
                  <a:pt x="26" y="84"/>
                  <a:pt x="26" y="88"/>
                </a:cubicBezTo>
                <a:cubicBezTo>
                  <a:pt x="26" y="89"/>
                  <a:pt x="26" y="90"/>
                  <a:pt x="27" y="91"/>
                </a:cubicBezTo>
                <a:cubicBezTo>
                  <a:pt x="29" y="90"/>
                  <a:pt x="31" y="89"/>
                  <a:pt x="32" y="87"/>
                </a:cubicBezTo>
                <a:cubicBezTo>
                  <a:pt x="33" y="84"/>
                  <a:pt x="34" y="79"/>
                  <a:pt x="34" y="78"/>
                </a:cubicBezTo>
                <a:cubicBezTo>
                  <a:pt x="33" y="77"/>
                  <a:pt x="33" y="74"/>
                  <a:pt x="35" y="73"/>
                </a:cubicBezTo>
                <a:cubicBezTo>
                  <a:pt x="36" y="72"/>
                  <a:pt x="42" y="65"/>
                  <a:pt x="43" y="65"/>
                </a:cubicBezTo>
                <a:cubicBezTo>
                  <a:pt x="45" y="64"/>
                  <a:pt x="48" y="65"/>
                  <a:pt x="48" y="61"/>
                </a:cubicBezTo>
                <a:cubicBezTo>
                  <a:pt x="48" y="60"/>
                  <a:pt x="48" y="58"/>
                  <a:pt x="49" y="55"/>
                </a:cubicBezTo>
                <a:cubicBezTo>
                  <a:pt x="46" y="54"/>
                  <a:pt x="44" y="52"/>
                  <a:pt x="44" y="51"/>
                </a:cubicBezTo>
                <a:cubicBezTo>
                  <a:pt x="44" y="49"/>
                  <a:pt x="41" y="45"/>
                  <a:pt x="40" y="47"/>
                </a:cubicBezTo>
                <a:cubicBezTo>
                  <a:pt x="38" y="49"/>
                  <a:pt x="32" y="47"/>
                  <a:pt x="31" y="43"/>
                </a:cubicBezTo>
                <a:cubicBezTo>
                  <a:pt x="30" y="39"/>
                  <a:pt x="35" y="39"/>
                  <a:pt x="40" y="35"/>
                </a:cubicBezTo>
                <a:cubicBezTo>
                  <a:pt x="44" y="31"/>
                  <a:pt x="45" y="24"/>
                  <a:pt x="40" y="20"/>
                </a:cubicBezTo>
                <a:cubicBezTo>
                  <a:pt x="35" y="16"/>
                  <a:pt x="38" y="14"/>
                  <a:pt x="42" y="10"/>
                </a:cubicBezTo>
                <a:cubicBezTo>
                  <a:pt x="45" y="7"/>
                  <a:pt x="42" y="5"/>
                  <a:pt x="40" y="6"/>
                </a:cubicBezTo>
                <a:cubicBezTo>
                  <a:pt x="39" y="8"/>
                  <a:pt x="36" y="8"/>
                  <a:pt x="35" y="4"/>
                </a:cubicBezTo>
                <a:cubicBezTo>
                  <a:pt x="35" y="0"/>
                  <a:pt x="24" y="0"/>
                  <a:pt x="20" y="4"/>
                </a:cubicBezTo>
                <a:cubicBezTo>
                  <a:pt x="18" y="5"/>
                  <a:pt x="16" y="5"/>
                  <a:pt x="13" y="5"/>
                </a:cubicBezTo>
                <a:cubicBezTo>
                  <a:pt x="12" y="12"/>
                  <a:pt x="12" y="20"/>
                  <a:pt x="13" y="2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" name="Freeform 16"/>
          <p:cNvSpPr/>
          <p:nvPr/>
        </p:nvSpPr>
        <p:spPr bwMode="auto">
          <a:xfrm>
            <a:off x="728854" y="3136756"/>
            <a:ext cx="632110" cy="605306"/>
          </a:xfrm>
          <a:custGeom>
            <a:avLst/>
            <a:gdLst/>
            <a:ahLst/>
            <a:cxnLst>
              <a:cxn ang="0">
                <a:pos x="81" y="43"/>
              </a:cxn>
              <a:cxn ang="0">
                <a:pos x="82" y="53"/>
              </a:cxn>
              <a:cxn ang="0">
                <a:pos x="86" y="61"/>
              </a:cxn>
              <a:cxn ang="0">
                <a:pos x="84" y="65"/>
              </a:cxn>
              <a:cxn ang="0">
                <a:pos x="67" y="66"/>
              </a:cxn>
              <a:cxn ang="0">
                <a:pos x="61" y="70"/>
              </a:cxn>
              <a:cxn ang="0">
                <a:pos x="57" y="73"/>
              </a:cxn>
              <a:cxn ang="0">
                <a:pos x="55" y="80"/>
              </a:cxn>
              <a:cxn ang="0">
                <a:pos x="50" y="83"/>
              </a:cxn>
              <a:cxn ang="0">
                <a:pos x="42" y="86"/>
              </a:cxn>
              <a:cxn ang="0">
                <a:pos x="36" y="93"/>
              </a:cxn>
              <a:cxn ang="0">
                <a:pos x="26" y="95"/>
              </a:cxn>
              <a:cxn ang="0">
                <a:pos x="19" y="97"/>
              </a:cxn>
              <a:cxn ang="0">
                <a:pos x="1" y="109"/>
              </a:cxn>
              <a:cxn ang="0">
                <a:pos x="1" y="124"/>
              </a:cxn>
              <a:cxn ang="0">
                <a:pos x="3" y="126"/>
              </a:cxn>
              <a:cxn ang="0">
                <a:pos x="112" y="199"/>
              </a:cxn>
              <a:cxn ang="0">
                <a:pos x="120" y="209"/>
              </a:cxn>
              <a:cxn ang="0">
                <a:pos x="132" y="213"/>
              </a:cxn>
              <a:cxn ang="0">
                <a:pos x="138" y="225"/>
              </a:cxn>
              <a:cxn ang="0">
                <a:pos x="149" y="223"/>
              </a:cxn>
              <a:cxn ang="0">
                <a:pos x="166" y="217"/>
              </a:cxn>
              <a:cxn ang="0">
                <a:pos x="187" y="201"/>
              </a:cxn>
              <a:cxn ang="0">
                <a:pos x="235" y="171"/>
              </a:cxn>
              <a:cxn ang="0">
                <a:pos x="235" y="171"/>
              </a:cxn>
              <a:cxn ang="0">
                <a:pos x="230" y="161"/>
              </a:cxn>
              <a:cxn ang="0">
                <a:pos x="221" y="158"/>
              </a:cxn>
              <a:cxn ang="0">
                <a:pos x="214" y="154"/>
              </a:cxn>
              <a:cxn ang="0">
                <a:pos x="212" y="145"/>
              </a:cxn>
              <a:cxn ang="0">
                <a:pos x="207" y="138"/>
              </a:cxn>
              <a:cxn ang="0">
                <a:pos x="212" y="133"/>
              </a:cxn>
              <a:cxn ang="0">
                <a:pos x="211" y="127"/>
              </a:cxn>
              <a:cxn ang="0">
                <a:pos x="211" y="120"/>
              </a:cxn>
              <a:cxn ang="0">
                <a:pos x="211" y="113"/>
              </a:cxn>
              <a:cxn ang="0">
                <a:pos x="212" y="101"/>
              </a:cxn>
              <a:cxn ang="0">
                <a:pos x="207" y="91"/>
              </a:cxn>
              <a:cxn ang="0">
                <a:pos x="209" y="88"/>
              </a:cxn>
              <a:cxn ang="0">
                <a:pos x="208" y="85"/>
              </a:cxn>
              <a:cxn ang="0">
                <a:pos x="203" y="65"/>
              </a:cxn>
              <a:cxn ang="0">
                <a:pos x="194" y="59"/>
              </a:cxn>
              <a:cxn ang="0">
                <a:pos x="189" y="51"/>
              </a:cxn>
              <a:cxn ang="0">
                <a:pos x="185" y="39"/>
              </a:cxn>
              <a:cxn ang="0">
                <a:pos x="192" y="32"/>
              </a:cxn>
              <a:cxn ang="0">
                <a:pos x="195" y="20"/>
              </a:cxn>
              <a:cxn ang="0">
                <a:pos x="195" y="2"/>
              </a:cxn>
              <a:cxn ang="0">
                <a:pos x="185" y="0"/>
              </a:cxn>
              <a:cxn ang="0">
                <a:pos x="173" y="1"/>
              </a:cxn>
              <a:cxn ang="0">
                <a:pos x="158" y="5"/>
              </a:cxn>
              <a:cxn ang="0">
                <a:pos x="115" y="7"/>
              </a:cxn>
              <a:cxn ang="0">
                <a:pos x="98" y="16"/>
              </a:cxn>
              <a:cxn ang="0">
                <a:pos x="80" y="26"/>
              </a:cxn>
              <a:cxn ang="0">
                <a:pos x="76" y="27"/>
              </a:cxn>
              <a:cxn ang="0">
                <a:pos x="78" y="31"/>
              </a:cxn>
              <a:cxn ang="0">
                <a:pos x="81" y="43"/>
              </a:cxn>
            </a:cxnLst>
            <a:rect l="0" t="0" r="r" b="b"/>
            <a:pathLst>
              <a:path w="235" h="225">
                <a:moveTo>
                  <a:pt x="81" y="43"/>
                </a:moveTo>
                <a:cubicBezTo>
                  <a:pt x="81" y="47"/>
                  <a:pt x="80" y="53"/>
                  <a:pt x="82" y="53"/>
                </a:cubicBezTo>
                <a:cubicBezTo>
                  <a:pt x="84" y="53"/>
                  <a:pt x="86" y="59"/>
                  <a:pt x="86" y="61"/>
                </a:cubicBezTo>
                <a:cubicBezTo>
                  <a:pt x="87" y="62"/>
                  <a:pt x="86" y="65"/>
                  <a:pt x="84" y="65"/>
                </a:cubicBezTo>
                <a:cubicBezTo>
                  <a:pt x="81" y="65"/>
                  <a:pt x="67" y="64"/>
                  <a:pt x="67" y="66"/>
                </a:cubicBezTo>
                <a:cubicBezTo>
                  <a:pt x="67" y="68"/>
                  <a:pt x="64" y="70"/>
                  <a:pt x="61" y="70"/>
                </a:cubicBezTo>
                <a:cubicBezTo>
                  <a:pt x="57" y="70"/>
                  <a:pt x="57" y="69"/>
                  <a:pt x="57" y="73"/>
                </a:cubicBezTo>
                <a:cubicBezTo>
                  <a:pt x="56" y="76"/>
                  <a:pt x="58" y="80"/>
                  <a:pt x="55" y="80"/>
                </a:cubicBezTo>
                <a:cubicBezTo>
                  <a:pt x="53" y="80"/>
                  <a:pt x="54" y="83"/>
                  <a:pt x="50" y="83"/>
                </a:cubicBezTo>
                <a:cubicBezTo>
                  <a:pt x="47" y="83"/>
                  <a:pt x="42" y="83"/>
                  <a:pt x="42" y="86"/>
                </a:cubicBezTo>
                <a:cubicBezTo>
                  <a:pt x="42" y="89"/>
                  <a:pt x="40" y="92"/>
                  <a:pt x="36" y="93"/>
                </a:cubicBezTo>
                <a:cubicBezTo>
                  <a:pt x="32" y="93"/>
                  <a:pt x="26" y="92"/>
                  <a:pt x="26" y="95"/>
                </a:cubicBezTo>
                <a:cubicBezTo>
                  <a:pt x="26" y="98"/>
                  <a:pt x="21" y="96"/>
                  <a:pt x="19" y="97"/>
                </a:cubicBezTo>
                <a:cubicBezTo>
                  <a:pt x="16" y="99"/>
                  <a:pt x="1" y="107"/>
                  <a:pt x="1" y="109"/>
                </a:cubicBezTo>
                <a:cubicBezTo>
                  <a:pt x="0" y="110"/>
                  <a:pt x="1" y="117"/>
                  <a:pt x="1" y="124"/>
                </a:cubicBezTo>
                <a:cubicBezTo>
                  <a:pt x="1" y="125"/>
                  <a:pt x="2" y="126"/>
                  <a:pt x="3" y="126"/>
                </a:cubicBezTo>
                <a:cubicBezTo>
                  <a:pt x="9" y="129"/>
                  <a:pt x="109" y="196"/>
                  <a:pt x="112" y="199"/>
                </a:cubicBezTo>
                <a:cubicBezTo>
                  <a:pt x="116" y="202"/>
                  <a:pt x="120" y="209"/>
                  <a:pt x="120" y="209"/>
                </a:cubicBezTo>
                <a:cubicBezTo>
                  <a:pt x="120" y="209"/>
                  <a:pt x="127" y="210"/>
                  <a:pt x="132" y="213"/>
                </a:cubicBezTo>
                <a:cubicBezTo>
                  <a:pt x="138" y="217"/>
                  <a:pt x="138" y="225"/>
                  <a:pt x="138" y="225"/>
                </a:cubicBezTo>
                <a:cubicBezTo>
                  <a:pt x="138" y="225"/>
                  <a:pt x="145" y="224"/>
                  <a:pt x="149" y="223"/>
                </a:cubicBezTo>
                <a:cubicBezTo>
                  <a:pt x="153" y="222"/>
                  <a:pt x="166" y="217"/>
                  <a:pt x="166" y="217"/>
                </a:cubicBezTo>
                <a:cubicBezTo>
                  <a:pt x="187" y="201"/>
                  <a:pt x="187" y="201"/>
                  <a:pt x="187" y="201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4" y="165"/>
                  <a:pt x="232" y="161"/>
                  <a:pt x="230" y="161"/>
                </a:cubicBezTo>
                <a:cubicBezTo>
                  <a:pt x="227" y="161"/>
                  <a:pt x="225" y="158"/>
                  <a:pt x="221" y="158"/>
                </a:cubicBezTo>
                <a:cubicBezTo>
                  <a:pt x="218" y="158"/>
                  <a:pt x="214" y="157"/>
                  <a:pt x="214" y="154"/>
                </a:cubicBezTo>
                <a:cubicBezTo>
                  <a:pt x="213" y="151"/>
                  <a:pt x="215" y="149"/>
                  <a:pt x="212" y="145"/>
                </a:cubicBezTo>
                <a:cubicBezTo>
                  <a:pt x="210" y="141"/>
                  <a:pt x="207" y="140"/>
                  <a:pt x="207" y="138"/>
                </a:cubicBezTo>
                <a:cubicBezTo>
                  <a:pt x="207" y="136"/>
                  <a:pt x="212" y="133"/>
                  <a:pt x="212" y="133"/>
                </a:cubicBezTo>
                <a:cubicBezTo>
                  <a:pt x="213" y="132"/>
                  <a:pt x="211" y="129"/>
                  <a:pt x="211" y="127"/>
                </a:cubicBezTo>
                <a:cubicBezTo>
                  <a:pt x="211" y="126"/>
                  <a:pt x="209" y="122"/>
                  <a:pt x="211" y="120"/>
                </a:cubicBezTo>
                <a:cubicBezTo>
                  <a:pt x="212" y="118"/>
                  <a:pt x="213" y="116"/>
                  <a:pt x="211" y="113"/>
                </a:cubicBezTo>
                <a:cubicBezTo>
                  <a:pt x="210" y="109"/>
                  <a:pt x="214" y="106"/>
                  <a:pt x="212" y="101"/>
                </a:cubicBezTo>
                <a:cubicBezTo>
                  <a:pt x="210" y="96"/>
                  <a:pt x="206" y="92"/>
                  <a:pt x="207" y="91"/>
                </a:cubicBezTo>
                <a:cubicBezTo>
                  <a:pt x="207" y="90"/>
                  <a:pt x="208" y="89"/>
                  <a:pt x="209" y="88"/>
                </a:cubicBezTo>
                <a:cubicBezTo>
                  <a:pt x="208" y="87"/>
                  <a:pt x="208" y="86"/>
                  <a:pt x="208" y="85"/>
                </a:cubicBezTo>
                <a:cubicBezTo>
                  <a:pt x="208" y="81"/>
                  <a:pt x="205" y="68"/>
                  <a:pt x="203" y="65"/>
                </a:cubicBezTo>
                <a:cubicBezTo>
                  <a:pt x="201" y="63"/>
                  <a:pt x="194" y="61"/>
                  <a:pt x="194" y="59"/>
                </a:cubicBezTo>
                <a:cubicBezTo>
                  <a:pt x="194" y="57"/>
                  <a:pt x="194" y="53"/>
                  <a:pt x="189" y="51"/>
                </a:cubicBezTo>
                <a:cubicBezTo>
                  <a:pt x="185" y="49"/>
                  <a:pt x="182" y="39"/>
                  <a:pt x="185" y="39"/>
                </a:cubicBezTo>
                <a:cubicBezTo>
                  <a:pt x="187" y="39"/>
                  <a:pt x="189" y="33"/>
                  <a:pt x="192" y="32"/>
                </a:cubicBezTo>
                <a:cubicBezTo>
                  <a:pt x="195" y="31"/>
                  <a:pt x="198" y="24"/>
                  <a:pt x="195" y="20"/>
                </a:cubicBezTo>
                <a:cubicBezTo>
                  <a:pt x="194" y="17"/>
                  <a:pt x="194" y="9"/>
                  <a:pt x="195" y="2"/>
                </a:cubicBezTo>
                <a:cubicBezTo>
                  <a:pt x="191" y="2"/>
                  <a:pt x="186" y="1"/>
                  <a:pt x="185" y="0"/>
                </a:cubicBezTo>
                <a:cubicBezTo>
                  <a:pt x="183" y="0"/>
                  <a:pt x="177" y="1"/>
                  <a:pt x="173" y="1"/>
                </a:cubicBezTo>
                <a:cubicBezTo>
                  <a:pt x="170" y="2"/>
                  <a:pt x="161" y="7"/>
                  <a:pt x="158" y="5"/>
                </a:cubicBezTo>
                <a:cubicBezTo>
                  <a:pt x="155" y="2"/>
                  <a:pt x="124" y="7"/>
                  <a:pt x="115" y="7"/>
                </a:cubicBezTo>
                <a:cubicBezTo>
                  <a:pt x="107" y="7"/>
                  <a:pt x="103" y="16"/>
                  <a:pt x="98" y="16"/>
                </a:cubicBezTo>
                <a:cubicBezTo>
                  <a:pt x="93" y="16"/>
                  <a:pt x="85" y="21"/>
                  <a:pt x="80" y="26"/>
                </a:cubicBezTo>
                <a:cubicBezTo>
                  <a:pt x="79" y="27"/>
                  <a:pt x="78" y="27"/>
                  <a:pt x="76" y="27"/>
                </a:cubicBezTo>
                <a:cubicBezTo>
                  <a:pt x="77" y="29"/>
                  <a:pt x="77" y="30"/>
                  <a:pt x="78" y="31"/>
                </a:cubicBezTo>
                <a:cubicBezTo>
                  <a:pt x="80" y="34"/>
                  <a:pt x="81" y="38"/>
                  <a:pt x="81" y="4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" name="Freeform 17"/>
          <p:cNvSpPr/>
          <p:nvPr/>
        </p:nvSpPr>
        <p:spPr bwMode="auto">
          <a:xfrm>
            <a:off x="1282788" y="3275240"/>
            <a:ext cx="462357" cy="444487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1" y="18"/>
              </a:cxn>
              <a:cxn ang="0">
                <a:pos x="10" y="23"/>
              </a:cxn>
              <a:cxn ang="0">
                <a:pos x="8" y="32"/>
              </a:cxn>
              <a:cxn ang="0">
                <a:pos x="1" y="39"/>
              </a:cxn>
              <a:cxn ang="0">
                <a:pos x="6" y="49"/>
              </a:cxn>
              <a:cxn ang="0">
                <a:pos x="5" y="61"/>
              </a:cxn>
              <a:cxn ang="0">
                <a:pos x="5" y="68"/>
              </a:cxn>
              <a:cxn ang="0">
                <a:pos x="5" y="75"/>
              </a:cxn>
              <a:cxn ang="0">
                <a:pos x="6" y="81"/>
              </a:cxn>
              <a:cxn ang="0">
                <a:pos x="1" y="86"/>
              </a:cxn>
              <a:cxn ang="0">
                <a:pos x="6" y="93"/>
              </a:cxn>
              <a:cxn ang="0">
                <a:pos x="8" y="102"/>
              </a:cxn>
              <a:cxn ang="0">
                <a:pos x="15" y="106"/>
              </a:cxn>
              <a:cxn ang="0">
                <a:pos x="24" y="109"/>
              </a:cxn>
              <a:cxn ang="0">
                <a:pos x="29" y="119"/>
              </a:cxn>
              <a:cxn ang="0">
                <a:pos x="46" y="122"/>
              </a:cxn>
              <a:cxn ang="0">
                <a:pos x="53" y="129"/>
              </a:cxn>
              <a:cxn ang="0">
                <a:pos x="72" y="119"/>
              </a:cxn>
              <a:cxn ang="0">
                <a:pos x="158" y="165"/>
              </a:cxn>
              <a:cxn ang="0">
                <a:pos x="158" y="159"/>
              </a:cxn>
              <a:cxn ang="0">
                <a:pos x="169" y="159"/>
              </a:cxn>
              <a:cxn ang="0">
                <a:pos x="169" y="48"/>
              </a:cxn>
              <a:cxn ang="0">
                <a:pos x="169" y="32"/>
              </a:cxn>
              <a:cxn ang="0">
                <a:pos x="170" y="18"/>
              </a:cxn>
              <a:cxn ang="0">
                <a:pos x="171" y="15"/>
              </a:cxn>
              <a:cxn ang="0">
                <a:pos x="171" y="15"/>
              </a:cxn>
              <a:cxn ang="0">
                <a:pos x="156" y="11"/>
              </a:cxn>
              <a:cxn ang="0">
                <a:pos x="138" y="2"/>
              </a:cxn>
              <a:cxn ang="0">
                <a:pos x="113" y="15"/>
              </a:cxn>
              <a:cxn ang="0">
                <a:pos x="115" y="29"/>
              </a:cxn>
              <a:cxn ang="0">
                <a:pos x="97" y="29"/>
              </a:cxn>
              <a:cxn ang="0">
                <a:pos x="77" y="22"/>
              </a:cxn>
              <a:cxn ang="0">
                <a:pos x="65" y="14"/>
              </a:cxn>
              <a:cxn ang="0">
                <a:pos x="58" y="7"/>
              </a:cxn>
              <a:cxn ang="0">
                <a:pos x="38" y="3"/>
              </a:cxn>
              <a:cxn ang="0">
                <a:pos x="25" y="0"/>
              </a:cxn>
              <a:cxn ang="0">
                <a:pos x="24" y="6"/>
              </a:cxn>
              <a:cxn ang="0">
                <a:pos x="19" y="10"/>
              </a:cxn>
            </a:cxnLst>
            <a:rect l="0" t="0" r="r" b="b"/>
            <a:pathLst>
              <a:path w="172" h="165">
                <a:moveTo>
                  <a:pt x="19" y="10"/>
                </a:moveTo>
                <a:cubicBezTo>
                  <a:pt x="18" y="10"/>
                  <a:pt x="12" y="17"/>
                  <a:pt x="11" y="18"/>
                </a:cubicBezTo>
                <a:cubicBezTo>
                  <a:pt x="9" y="19"/>
                  <a:pt x="9" y="22"/>
                  <a:pt x="10" y="23"/>
                </a:cubicBezTo>
                <a:cubicBezTo>
                  <a:pt x="10" y="24"/>
                  <a:pt x="9" y="29"/>
                  <a:pt x="8" y="32"/>
                </a:cubicBezTo>
                <a:cubicBezTo>
                  <a:pt x="6" y="35"/>
                  <a:pt x="1" y="37"/>
                  <a:pt x="1" y="39"/>
                </a:cubicBezTo>
                <a:cubicBezTo>
                  <a:pt x="0" y="40"/>
                  <a:pt x="4" y="44"/>
                  <a:pt x="6" y="49"/>
                </a:cubicBezTo>
                <a:cubicBezTo>
                  <a:pt x="8" y="54"/>
                  <a:pt x="4" y="57"/>
                  <a:pt x="5" y="61"/>
                </a:cubicBezTo>
                <a:cubicBezTo>
                  <a:pt x="7" y="64"/>
                  <a:pt x="6" y="66"/>
                  <a:pt x="5" y="68"/>
                </a:cubicBezTo>
                <a:cubicBezTo>
                  <a:pt x="3" y="70"/>
                  <a:pt x="5" y="74"/>
                  <a:pt x="5" y="75"/>
                </a:cubicBezTo>
                <a:cubicBezTo>
                  <a:pt x="5" y="77"/>
                  <a:pt x="7" y="80"/>
                  <a:pt x="6" y="81"/>
                </a:cubicBezTo>
                <a:cubicBezTo>
                  <a:pt x="6" y="81"/>
                  <a:pt x="1" y="84"/>
                  <a:pt x="1" y="86"/>
                </a:cubicBezTo>
                <a:cubicBezTo>
                  <a:pt x="1" y="88"/>
                  <a:pt x="4" y="89"/>
                  <a:pt x="6" y="93"/>
                </a:cubicBezTo>
                <a:cubicBezTo>
                  <a:pt x="9" y="97"/>
                  <a:pt x="7" y="99"/>
                  <a:pt x="8" y="102"/>
                </a:cubicBezTo>
                <a:cubicBezTo>
                  <a:pt x="8" y="105"/>
                  <a:pt x="12" y="106"/>
                  <a:pt x="15" y="106"/>
                </a:cubicBezTo>
                <a:cubicBezTo>
                  <a:pt x="19" y="106"/>
                  <a:pt x="21" y="109"/>
                  <a:pt x="24" y="109"/>
                </a:cubicBezTo>
                <a:cubicBezTo>
                  <a:pt x="26" y="109"/>
                  <a:pt x="28" y="113"/>
                  <a:pt x="29" y="119"/>
                </a:cubicBezTo>
                <a:cubicBezTo>
                  <a:pt x="31" y="119"/>
                  <a:pt x="41" y="119"/>
                  <a:pt x="46" y="122"/>
                </a:cubicBezTo>
                <a:cubicBezTo>
                  <a:pt x="51" y="125"/>
                  <a:pt x="53" y="129"/>
                  <a:pt x="53" y="129"/>
                </a:cubicBezTo>
                <a:cubicBezTo>
                  <a:pt x="72" y="119"/>
                  <a:pt x="72" y="119"/>
                  <a:pt x="72" y="119"/>
                </a:cubicBezTo>
                <a:cubicBezTo>
                  <a:pt x="158" y="165"/>
                  <a:pt x="158" y="165"/>
                  <a:pt x="158" y="165"/>
                </a:cubicBezTo>
                <a:cubicBezTo>
                  <a:pt x="158" y="159"/>
                  <a:pt x="158" y="159"/>
                  <a:pt x="158" y="159"/>
                </a:cubicBezTo>
                <a:cubicBezTo>
                  <a:pt x="169" y="159"/>
                  <a:pt x="169" y="159"/>
                  <a:pt x="169" y="159"/>
                </a:cubicBezTo>
                <a:cubicBezTo>
                  <a:pt x="169" y="159"/>
                  <a:pt x="169" y="56"/>
                  <a:pt x="169" y="48"/>
                </a:cubicBezTo>
                <a:cubicBezTo>
                  <a:pt x="169" y="41"/>
                  <a:pt x="165" y="36"/>
                  <a:pt x="169" y="32"/>
                </a:cubicBezTo>
                <a:cubicBezTo>
                  <a:pt x="172" y="27"/>
                  <a:pt x="167" y="25"/>
                  <a:pt x="170" y="18"/>
                </a:cubicBezTo>
                <a:cubicBezTo>
                  <a:pt x="170" y="17"/>
                  <a:pt x="171" y="16"/>
                  <a:pt x="171" y="15"/>
                </a:cubicBezTo>
                <a:cubicBezTo>
                  <a:pt x="171" y="15"/>
                  <a:pt x="171" y="15"/>
                  <a:pt x="171" y="15"/>
                </a:cubicBezTo>
                <a:cubicBezTo>
                  <a:pt x="170" y="12"/>
                  <a:pt x="165" y="12"/>
                  <a:pt x="156" y="11"/>
                </a:cubicBezTo>
                <a:cubicBezTo>
                  <a:pt x="146" y="9"/>
                  <a:pt x="149" y="2"/>
                  <a:pt x="138" y="2"/>
                </a:cubicBezTo>
                <a:cubicBezTo>
                  <a:pt x="127" y="1"/>
                  <a:pt x="113" y="10"/>
                  <a:pt x="113" y="15"/>
                </a:cubicBezTo>
                <a:cubicBezTo>
                  <a:pt x="113" y="19"/>
                  <a:pt x="118" y="24"/>
                  <a:pt x="115" y="29"/>
                </a:cubicBezTo>
                <a:cubicBezTo>
                  <a:pt x="111" y="34"/>
                  <a:pt x="103" y="35"/>
                  <a:pt x="97" y="29"/>
                </a:cubicBezTo>
                <a:cubicBezTo>
                  <a:pt x="92" y="24"/>
                  <a:pt x="83" y="22"/>
                  <a:pt x="77" y="22"/>
                </a:cubicBezTo>
                <a:cubicBezTo>
                  <a:pt x="70" y="22"/>
                  <a:pt x="65" y="18"/>
                  <a:pt x="65" y="14"/>
                </a:cubicBezTo>
                <a:cubicBezTo>
                  <a:pt x="66" y="10"/>
                  <a:pt x="64" y="9"/>
                  <a:pt x="58" y="7"/>
                </a:cubicBezTo>
                <a:cubicBezTo>
                  <a:pt x="52" y="6"/>
                  <a:pt x="48" y="2"/>
                  <a:pt x="38" y="3"/>
                </a:cubicBezTo>
                <a:cubicBezTo>
                  <a:pt x="32" y="4"/>
                  <a:pt x="28" y="2"/>
                  <a:pt x="25" y="0"/>
                </a:cubicBezTo>
                <a:cubicBezTo>
                  <a:pt x="24" y="3"/>
                  <a:pt x="24" y="5"/>
                  <a:pt x="24" y="6"/>
                </a:cubicBezTo>
                <a:cubicBezTo>
                  <a:pt x="24" y="10"/>
                  <a:pt x="21" y="9"/>
                  <a:pt x="19" y="1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" name="Freeform 18"/>
          <p:cNvSpPr/>
          <p:nvPr/>
        </p:nvSpPr>
        <p:spPr bwMode="auto">
          <a:xfrm>
            <a:off x="489861" y="3893947"/>
            <a:ext cx="87110" cy="31271"/>
          </a:xfrm>
          <a:custGeom>
            <a:avLst/>
            <a:gdLst/>
            <a:ahLst/>
            <a:cxnLst>
              <a:cxn ang="0">
                <a:pos x="16" y="7"/>
              </a:cxn>
              <a:cxn ang="0">
                <a:pos x="25" y="10"/>
              </a:cxn>
              <a:cxn ang="0">
                <a:pos x="32" y="8"/>
              </a:cxn>
              <a:cxn ang="0">
                <a:pos x="26" y="7"/>
              </a:cxn>
              <a:cxn ang="0">
                <a:pos x="15" y="2"/>
              </a:cxn>
              <a:cxn ang="0">
                <a:pos x="1" y="5"/>
              </a:cxn>
              <a:cxn ang="0">
                <a:pos x="0" y="11"/>
              </a:cxn>
              <a:cxn ang="0">
                <a:pos x="3" y="11"/>
              </a:cxn>
              <a:cxn ang="0">
                <a:pos x="16" y="7"/>
              </a:cxn>
            </a:cxnLst>
            <a:rect l="0" t="0" r="r" b="b"/>
            <a:pathLst>
              <a:path w="32" h="11">
                <a:moveTo>
                  <a:pt x="16" y="7"/>
                </a:moveTo>
                <a:cubicBezTo>
                  <a:pt x="18" y="5"/>
                  <a:pt x="22" y="9"/>
                  <a:pt x="25" y="10"/>
                </a:cubicBezTo>
                <a:cubicBezTo>
                  <a:pt x="29" y="10"/>
                  <a:pt x="32" y="8"/>
                  <a:pt x="32" y="8"/>
                </a:cubicBezTo>
                <a:cubicBezTo>
                  <a:pt x="32" y="8"/>
                  <a:pt x="32" y="7"/>
                  <a:pt x="26" y="7"/>
                </a:cubicBezTo>
                <a:cubicBezTo>
                  <a:pt x="21" y="7"/>
                  <a:pt x="20" y="0"/>
                  <a:pt x="15" y="2"/>
                </a:cubicBezTo>
                <a:cubicBezTo>
                  <a:pt x="10" y="5"/>
                  <a:pt x="7" y="5"/>
                  <a:pt x="1" y="5"/>
                </a:cubicBezTo>
                <a:cubicBezTo>
                  <a:pt x="1" y="6"/>
                  <a:pt x="0" y="9"/>
                  <a:pt x="0" y="11"/>
                </a:cubicBezTo>
                <a:cubicBezTo>
                  <a:pt x="1" y="11"/>
                  <a:pt x="2" y="11"/>
                  <a:pt x="3" y="11"/>
                </a:cubicBezTo>
                <a:cubicBezTo>
                  <a:pt x="6" y="11"/>
                  <a:pt x="13" y="9"/>
                  <a:pt x="16" y="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7" name="Freeform 19"/>
          <p:cNvSpPr/>
          <p:nvPr/>
        </p:nvSpPr>
        <p:spPr bwMode="auto">
          <a:xfrm>
            <a:off x="471991" y="3811305"/>
            <a:ext cx="176456" cy="142951"/>
          </a:xfrm>
          <a:custGeom>
            <a:avLst/>
            <a:gdLst/>
            <a:ahLst/>
            <a:cxnLst>
              <a:cxn ang="0">
                <a:pos x="15" y="51"/>
              </a:cxn>
              <a:cxn ang="0">
                <a:pos x="21" y="48"/>
              </a:cxn>
              <a:cxn ang="0">
                <a:pos x="37" y="47"/>
              </a:cxn>
              <a:cxn ang="0">
                <a:pos x="40" y="48"/>
              </a:cxn>
              <a:cxn ang="0">
                <a:pos x="40" y="47"/>
              </a:cxn>
              <a:cxn ang="0">
                <a:pos x="48" y="50"/>
              </a:cxn>
              <a:cxn ang="0">
                <a:pos x="65" y="51"/>
              </a:cxn>
              <a:cxn ang="0">
                <a:pos x="66" y="50"/>
              </a:cxn>
              <a:cxn ang="0">
                <a:pos x="66" y="43"/>
              </a:cxn>
              <a:cxn ang="0">
                <a:pos x="60" y="36"/>
              </a:cxn>
              <a:cxn ang="0">
                <a:pos x="58" y="29"/>
              </a:cxn>
              <a:cxn ang="0">
                <a:pos x="56" y="26"/>
              </a:cxn>
              <a:cxn ang="0">
                <a:pos x="50" y="18"/>
              </a:cxn>
              <a:cxn ang="0">
                <a:pos x="42" y="8"/>
              </a:cxn>
              <a:cxn ang="0">
                <a:pos x="38" y="8"/>
              </a:cxn>
              <a:cxn ang="0">
                <a:pos x="32" y="2"/>
              </a:cxn>
              <a:cxn ang="0">
                <a:pos x="23" y="3"/>
              </a:cxn>
              <a:cxn ang="0">
                <a:pos x="13" y="3"/>
              </a:cxn>
              <a:cxn ang="0">
                <a:pos x="6" y="8"/>
              </a:cxn>
              <a:cxn ang="0">
                <a:pos x="6" y="8"/>
              </a:cxn>
              <a:cxn ang="0">
                <a:pos x="3" y="18"/>
              </a:cxn>
              <a:cxn ang="0">
                <a:pos x="7" y="34"/>
              </a:cxn>
              <a:cxn ang="0">
                <a:pos x="8" y="36"/>
              </a:cxn>
              <a:cxn ang="0">
                <a:pos x="22" y="33"/>
              </a:cxn>
              <a:cxn ang="0">
                <a:pos x="33" y="38"/>
              </a:cxn>
              <a:cxn ang="0">
                <a:pos x="39" y="39"/>
              </a:cxn>
              <a:cxn ang="0">
                <a:pos x="32" y="41"/>
              </a:cxn>
              <a:cxn ang="0">
                <a:pos x="23" y="38"/>
              </a:cxn>
              <a:cxn ang="0">
                <a:pos x="10" y="42"/>
              </a:cxn>
              <a:cxn ang="0">
                <a:pos x="7" y="42"/>
              </a:cxn>
              <a:cxn ang="0">
                <a:pos x="8" y="48"/>
              </a:cxn>
              <a:cxn ang="0">
                <a:pos x="9" y="49"/>
              </a:cxn>
              <a:cxn ang="0">
                <a:pos x="15" y="51"/>
              </a:cxn>
            </a:cxnLst>
            <a:rect l="0" t="0" r="r" b="b"/>
            <a:pathLst>
              <a:path w="66" h="53">
                <a:moveTo>
                  <a:pt x="15" y="51"/>
                </a:moveTo>
                <a:cubicBezTo>
                  <a:pt x="17" y="51"/>
                  <a:pt x="21" y="48"/>
                  <a:pt x="21" y="48"/>
                </a:cubicBezTo>
                <a:cubicBezTo>
                  <a:pt x="21" y="48"/>
                  <a:pt x="35" y="47"/>
                  <a:pt x="37" y="47"/>
                </a:cubicBezTo>
                <a:cubicBezTo>
                  <a:pt x="38" y="47"/>
                  <a:pt x="39" y="47"/>
                  <a:pt x="40" y="48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8" y="48"/>
                  <a:pt x="48" y="50"/>
                </a:cubicBezTo>
                <a:cubicBezTo>
                  <a:pt x="49" y="52"/>
                  <a:pt x="59" y="53"/>
                  <a:pt x="65" y="51"/>
                </a:cubicBezTo>
                <a:cubicBezTo>
                  <a:pt x="65" y="51"/>
                  <a:pt x="66" y="50"/>
                  <a:pt x="66" y="50"/>
                </a:cubicBezTo>
                <a:cubicBezTo>
                  <a:pt x="66" y="48"/>
                  <a:pt x="66" y="44"/>
                  <a:pt x="66" y="43"/>
                </a:cubicBezTo>
                <a:cubicBezTo>
                  <a:pt x="66" y="42"/>
                  <a:pt x="62" y="38"/>
                  <a:pt x="60" y="36"/>
                </a:cubicBezTo>
                <a:cubicBezTo>
                  <a:pt x="58" y="34"/>
                  <a:pt x="58" y="29"/>
                  <a:pt x="58" y="29"/>
                </a:cubicBezTo>
                <a:cubicBezTo>
                  <a:pt x="56" y="26"/>
                  <a:pt x="56" y="26"/>
                  <a:pt x="56" y="26"/>
                </a:cubicBezTo>
                <a:cubicBezTo>
                  <a:pt x="56" y="26"/>
                  <a:pt x="55" y="19"/>
                  <a:pt x="50" y="18"/>
                </a:cubicBezTo>
                <a:cubicBezTo>
                  <a:pt x="45" y="16"/>
                  <a:pt x="42" y="8"/>
                  <a:pt x="42" y="8"/>
                </a:cubicBezTo>
                <a:cubicBezTo>
                  <a:pt x="38" y="8"/>
                  <a:pt x="38" y="8"/>
                  <a:pt x="38" y="8"/>
                </a:cubicBezTo>
                <a:cubicBezTo>
                  <a:pt x="38" y="8"/>
                  <a:pt x="35" y="4"/>
                  <a:pt x="32" y="2"/>
                </a:cubicBezTo>
                <a:cubicBezTo>
                  <a:pt x="29" y="0"/>
                  <a:pt x="23" y="3"/>
                  <a:pt x="23" y="3"/>
                </a:cubicBezTo>
                <a:cubicBezTo>
                  <a:pt x="23" y="3"/>
                  <a:pt x="17" y="4"/>
                  <a:pt x="13" y="3"/>
                </a:cubicBezTo>
                <a:cubicBezTo>
                  <a:pt x="9" y="2"/>
                  <a:pt x="10" y="8"/>
                  <a:pt x="6" y="8"/>
                </a:cubicBezTo>
                <a:cubicBezTo>
                  <a:pt x="6" y="8"/>
                  <a:pt x="6" y="8"/>
                  <a:pt x="6" y="8"/>
                </a:cubicBezTo>
                <a:cubicBezTo>
                  <a:pt x="5" y="12"/>
                  <a:pt x="5" y="15"/>
                  <a:pt x="3" y="18"/>
                </a:cubicBezTo>
                <a:cubicBezTo>
                  <a:pt x="0" y="23"/>
                  <a:pt x="5" y="31"/>
                  <a:pt x="7" y="34"/>
                </a:cubicBezTo>
                <a:cubicBezTo>
                  <a:pt x="8" y="34"/>
                  <a:pt x="8" y="35"/>
                  <a:pt x="8" y="36"/>
                </a:cubicBezTo>
                <a:cubicBezTo>
                  <a:pt x="14" y="36"/>
                  <a:pt x="17" y="36"/>
                  <a:pt x="22" y="33"/>
                </a:cubicBezTo>
                <a:cubicBezTo>
                  <a:pt x="27" y="31"/>
                  <a:pt x="28" y="38"/>
                  <a:pt x="33" y="38"/>
                </a:cubicBezTo>
                <a:cubicBezTo>
                  <a:pt x="39" y="38"/>
                  <a:pt x="39" y="39"/>
                  <a:pt x="39" y="39"/>
                </a:cubicBezTo>
                <a:cubicBezTo>
                  <a:pt x="39" y="39"/>
                  <a:pt x="36" y="41"/>
                  <a:pt x="32" y="41"/>
                </a:cubicBezTo>
                <a:cubicBezTo>
                  <a:pt x="29" y="40"/>
                  <a:pt x="25" y="36"/>
                  <a:pt x="23" y="38"/>
                </a:cubicBezTo>
                <a:cubicBezTo>
                  <a:pt x="20" y="40"/>
                  <a:pt x="13" y="42"/>
                  <a:pt x="10" y="42"/>
                </a:cubicBezTo>
                <a:cubicBezTo>
                  <a:pt x="9" y="42"/>
                  <a:pt x="8" y="42"/>
                  <a:pt x="7" y="42"/>
                </a:cubicBezTo>
                <a:cubicBezTo>
                  <a:pt x="6" y="44"/>
                  <a:pt x="6" y="46"/>
                  <a:pt x="8" y="48"/>
                </a:cubicBezTo>
                <a:cubicBezTo>
                  <a:pt x="8" y="48"/>
                  <a:pt x="9" y="49"/>
                  <a:pt x="9" y="49"/>
                </a:cubicBezTo>
                <a:cubicBezTo>
                  <a:pt x="15" y="48"/>
                  <a:pt x="13" y="50"/>
                  <a:pt x="15" y="5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8" name="Freeform 20"/>
          <p:cNvSpPr/>
          <p:nvPr/>
        </p:nvSpPr>
        <p:spPr bwMode="auto">
          <a:xfrm>
            <a:off x="494326" y="3938619"/>
            <a:ext cx="84877" cy="46906"/>
          </a:xfrm>
          <a:custGeom>
            <a:avLst/>
            <a:gdLst/>
            <a:ahLst/>
            <a:cxnLst>
              <a:cxn ang="0">
                <a:pos x="16" y="17"/>
              </a:cxn>
              <a:cxn ang="0">
                <a:pos x="26" y="12"/>
              </a:cxn>
              <a:cxn ang="0">
                <a:pos x="30" y="10"/>
              </a:cxn>
              <a:cxn ang="0">
                <a:pos x="29" y="5"/>
              </a:cxn>
              <a:cxn ang="0">
                <a:pos x="31" y="1"/>
              </a:cxn>
              <a:cxn ang="0">
                <a:pos x="28" y="0"/>
              </a:cxn>
              <a:cxn ang="0">
                <a:pos x="12" y="1"/>
              </a:cxn>
              <a:cxn ang="0">
                <a:pos x="6" y="4"/>
              </a:cxn>
              <a:cxn ang="0">
                <a:pos x="0" y="2"/>
              </a:cxn>
              <a:cxn ang="0">
                <a:pos x="9" y="9"/>
              </a:cxn>
              <a:cxn ang="0">
                <a:pos x="14" y="18"/>
              </a:cxn>
              <a:cxn ang="0">
                <a:pos x="15" y="18"/>
              </a:cxn>
              <a:cxn ang="0">
                <a:pos x="16" y="17"/>
              </a:cxn>
            </a:cxnLst>
            <a:rect l="0" t="0" r="r" b="b"/>
            <a:pathLst>
              <a:path w="31" h="18">
                <a:moveTo>
                  <a:pt x="16" y="17"/>
                </a:moveTo>
                <a:cubicBezTo>
                  <a:pt x="19" y="16"/>
                  <a:pt x="24" y="11"/>
                  <a:pt x="26" y="12"/>
                </a:cubicBezTo>
                <a:cubicBezTo>
                  <a:pt x="27" y="13"/>
                  <a:pt x="30" y="11"/>
                  <a:pt x="30" y="10"/>
                </a:cubicBezTo>
                <a:cubicBezTo>
                  <a:pt x="30" y="9"/>
                  <a:pt x="26" y="6"/>
                  <a:pt x="29" y="5"/>
                </a:cubicBezTo>
                <a:cubicBezTo>
                  <a:pt x="31" y="4"/>
                  <a:pt x="31" y="2"/>
                  <a:pt x="31" y="1"/>
                </a:cubicBezTo>
                <a:cubicBezTo>
                  <a:pt x="30" y="0"/>
                  <a:pt x="29" y="0"/>
                  <a:pt x="28" y="0"/>
                </a:cubicBezTo>
                <a:cubicBezTo>
                  <a:pt x="26" y="0"/>
                  <a:pt x="12" y="1"/>
                  <a:pt x="12" y="1"/>
                </a:cubicBezTo>
                <a:cubicBezTo>
                  <a:pt x="12" y="1"/>
                  <a:pt x="8" y="4"/>
                  <a:pt x="6" y="4"/>
                </a:cubicBezTo>
                <a:cubicBezTo>
                  <a:pt x="4" y="3"/>
                  <a:pt x="6" y="1"/>
                  <a:pt x="0" y="2"/>
                </a:cubicBezTo>
                <a:cubicBezTo>
                  <a:pt x="3" y="6"/>
                  <a:pt x="3" y="7"/>
                  <a:pt x="9" y="9"/>
                </a:cubicBezTo>
                <a:cubicBezTo>
                  <a:pt x="16" y="11"/>
                  <a:pt x="9" y="14"/>
                  <a:pt x="14" y="18"/>
                </a:cubicBezTo>
                <a:cubicBezTo>
                  <a:pt x="14" y="18"/>
                  <a:pt x="15" y="18"/>
                  <a:pt x="15" y="18"/>
                </a:cubicBezTo>
                <a:cubicBezTo>
                  <a:pt x="16" y="18"/>
                  <a:pt x="16" y="17"/>
                  <a:pt x="16" y="1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9" name="Freeform 21"/>
          <p:cNvSpPr/>
          <p:nvPr/>
        </p:nvSpPr>
        <p:spPr bwMode="auto">
          <a:xfrm>
            <a:off x="1434673" y="3983291"/>
            <a:ext cx="370778" cy="261332"/>
          </a:xfrm>
          <a:custGeom>
            <a:avLst/>
            <a:gdLst/>
            <a:ahLst/>
            <a:cxnLst>
              <a:cxn ang="0">
                <a:pos x="128" y="55"/>
              </a:cxn>
              <a:cxn ang="0">
                <a:pos x="124" y="47"/>
              </a:cxn>
              <a:cxn ang="0">
                <a:pos x="117" y="41"/>
              </a:cxn>
              <a:cxn ang="0">
                <a:pos x="112" y="34"/>
              </a:cxn>
              <a:cxn ang="0">
                <a:pos x="103" y="30"/>
              </a:cxn>
              <a:cxn ang="0">
                <a:pos x="101" y="27"/>
              </a:cxn>
              <a:cxn ang="0">
                <a:pos x="97" y="26"/>
              </a:cxn>
              <a:cxn ang="0">
                <a:pos x="98" y="22"/>
              </a:cxn>
              <a:cxn ang="0">
                <a:pos x="97" y="12"/>
              </a:cxn>
              <a:cxn ang="0">
                <a:pos x="89" y="1"/>
              </a:cxn>
              <a:cxn ang="0">
                <a:pos x="87" y="1"/>
              </a:cxn>
              <a:cxn ang="0">
                <a:pos x="78" y="5"/>
              </a:cxn>
              <a:cxn ang="0">
                <a:pos x="76" y="10"/>
              </a:cxn>
              <a:cxn ang="0">
                <a:pos x="65" y="21"/>
              </a:cxn>
              <a:cxn ang="0">
                <a:pos x="49" y="25"/>
              </a:cxn>
              <a:cxn ang="0">
                <a:pos x="48" y="31"/>
              </a:cxn>
              <a:cxn ang="0">
                <a:pos x="38" y="36"/>
              </a:cxn>
              <a:cxn ang="0">
                <a:pos x="26" y="40"/>
              </a:cxn>
              <a:cxn ang="0">
                <a:pos x="18" y="40"/>
              </a:cxn>
              <a:cxn ang="0">
                <a:pos x="12" y="42"/>
              </a:cxn>
              <a:cxn ang="0">
                <a:pos x="11" y="41"/>
              </a:cxn>
              <a:cxn ang="0">
                <a:pos x="5" y="48"/>
              </a:cxn>
              <a:cxn ang="0">
                <a:pos x="0" y="59"/>
              </a:cxn>
              <a:cxn ang="0">
                <a:pos x="1" y="69"/>
              </a:cxn>
              <a:cxn ang="0">
                <a:pos x="5" y="78"/>
              </a:cxn>
              <a:cxn ang="0">
                <a:pos x="6" y="84"/>
              </a:cxn>
              <a:cxn ang="0">
                <a:pos x="9" y="88"/>
              </a:cxn>
              <a:cxn ang="0">
                <a:pos x="16" y="95"/>
              </a:cxn>
              <a:cxn ang="0">
                <a:pos x="18" y="97"/>
              </a:cxn>
              <a:cxn ang="0">
                <a:pos x="19" y="96"/>
              </a:cxn>
              <a:cxn ang="0">
                <a:pos x="21" y="88"/>
              </a:cxn>
              <a:cxn ang="0">
                <a:pos x="27" y="86"/>
              </a:cxn>
              <a:cxn ang="0">
                <a:pos x="32" y="85"/>
              </a:cxn>
              <a:cxn ang="0">
                <a:pos x="42" y="86"/>
              </a:cxn>
              <a:cxn ang="0">
                <a:pos x="42" y="79"/>
              </a:cxn>
              <a:cxn ang="0">
                <a:pos x="53" y="70"/>
              </a:cxn>
              <a:cxn ang="0">
                <a:pos x="63" y="76"/>
              </a:cxn>
              <a:cxn ang="0">
                <a:pos x="84" y="80"/>
              </a:cxn>
              <a:cxn ang="0">
                <a:pos x="88" y="72"/>
              </a:cxn>
              <a:cxn ang="0">
                <a:pos x="97" y="72"/>
              </a:cxn>
              <a:cxn ang="0">
                <a:pos x="108" y="69"/>
              </a:cxn>
              <a:cxn ang="0">
                <a:pos x="117" y="68"/>
              </a:cxn>
              <a:cxn ang="0">
                <a:pos x="130" y="69"/>
              </a:cxn>
              <a:cxn ang="0">
                <a:pos x="138" y="68"/>
              </a:cxn>
              <a:cxn ang="0">
                <a:pos x="136" y="61"/>
              </a:cxn>
              <a:cxn ang="0">
                <a:pos x="128" y="55"/>
              </a:cxn>
            </a:cxnLst>
            <a:rect l="0" t="0" r="r" b="b"/>
            <a:pathLst>
              <a:path w="138" h="97">
                <a:moveTo>
                  <a:pt x="128" y="55"/>
                </a:moveTo>
                <a:cubicBezTo>
                  <a:pt x="128" y="53"/>
                  <a:pt x="128" y="51"/>
                  <a:pt x="124" y="47"/>
                </a:cubicBezTo>
                <a:cubicBezTo>
                  <a:pt x="120" y="44"/>
                  <a:pt x="117" y="43"/>
                  <a:pt x="117" y="41"/>
                </a:cubicBezTo>
                <a:cubicBezTo>
                  <a:pt x="117" y="39"/>
                  <a:pt x="115" y="38"/>
                  <a:pt x="112" y="34"/>
                </a:cubicBezTo>
                <a:cubicBezTo>
                  <a:pt x="108" y="30"/>
                  <a:pt x="103" y="30"/>
                  <a:pt x="103" y="30"/>
                </a:cubicBezTo>
                <a:cubicBezTo>
                  <a:pt x="101" y="27"/>
                  <a:pt x="101" y="27"/>
                  <a:pt x="101" y="27"/>
                </a:cubicBezTo>
                <a:cubicBezTo>
                  <a:pt x="97" y="26"/>
                  <a:pt x="97" y="26"/>
                  <a:pt x="97" y="26"/>
                </a:cubicBezTo>
                <a:cubicBezTo>
                  <a:pt x="97" y="26"/>
                  <a:pt x="94" y="24"/>
                  <a:pt x="98" y="22"/>
                </a:cubicBezTo>
                <a:cubicBezTo>
                  <a:pt x="102" y="20"/>
                  <a:pt x="98" y="14"/>
                  <a:pt x="97" y="12"/>
                </a:cubicBezTo>
                <a:cubicBezTo>
                  <a:pt x="97" y="10"/>
                  <a:pt x="91" y="3"/>
                  <a:pt x="89" y="1"/>
                </a:cubicBezTo>
                <a:cubicBezTo>
                  <a:pt x="89" y="1"/>
                  <a:pt x="88" y="1"/>
                  <a:pt x="87" y="1"/>
                </a:cubicBezTo>
                <a:cubicBezTo>
                  <a:pt x="85" y="0"/>
                  <a:pt x="80" y="2"/>
                  <a:pt x="78" y="5"/>
                </a:cubicBezTo>
                <a:cubicBezTo>
                  <a:pt x="76" y="7"/>
                  <a:pt x="77" y="8"/>
                  <a:pt x="76" y="10"/>
                </a:cubicBezTo>
                <a:cubicBezTo>
                  <a:pt x="74" y="12"/>
                  <a:pt x="68" y="17"/>
                  <a:pt x="65" y="21"/>
                </a:cubicBezTo>
                <a:cubicBezTo>
                  <a:pt x="61" y="26"/>
                  <a:pt x="52" y="23"/>
                  <a:pt x="49" y="25"/>
                </a:cubicBezTo>
                <a:cubicBezTo>
                  <a:pt x="46" y="26"/>
                  <a:pt x="50" y="29"/>
                  <a:pt x="48" y="31"/>
                </a:cubicBezTo>
                <a:cubicBezTo>
                  <a:pt x="46" y="32"/>
                  <a:pt x="40" y="35"/>
                  <a:pt x="38" y="36"/>
                </a:cubicBezTo>
                <a:cubicBezTo>
                  <a:pt x="36" y="37"/>
                  <a:pt x="28" y="37"/>
                  <a:pt x="26" y="40"/>
                </a:cubicBezTo>
                <a:cubicBezTo>
                  <a:pt x="23" y="43"/>
                  <a:pt x="21" y="36"/>
                  <a:pt x="18" y="40"/>
                </a:cubicBezTo>
                <a:cubicBezTo>
                  <a:pt x="16" y="43"/>
                  <a:pt x="13" y="43"/>
                  <a:pt x="12" y="42"/>
                </a:cubicBezTo>
                <a:cubicBezTo>
                  <a:pt x="12" y="42"/>
                  <a:pt x="11" y="42"/>
                  <a:pt x="11" y="41"/>
                </a:cubicBezTo>
                <a:cubicBezTo>
                  <a:pt x="9" y="43"/>
                  <a:pt x="6" y="45"/>
                  <a:pt x="5" y="48"/>
                </a:cubicBezTo>
                <a:cubicBezTo>
                  <a:pt x="4" y="53"/>
                  <a:pt x="0" y="57"/>
                  <a:pt x="0" y="59"/>
                </a:cubicBezTo>
                <a:cubicBezTo>
                  <a:pt x="0" y="62"/>
                  <a:pt x="1" y="65"/>
                  <a:pt x="1" y="69"/>
                </a:cubicBezTo>
                <a:cubicBezTo>
                  <a:pt x="1" y="73"/>
                  <a:pt x="2" y="75"/>
                  <a:pt x="5" y="78"/>
                </a:cubicBezTo>
                <a:cubicBezTo>
                  <a:pt x="7" y="81"/>
                  <a:pt x="6" y="84"/>
                  <a:pt x="6" y="84"/>
                </a:cubicBezTo>
                <a:cubicBezTo>
                  <a:pt x="6" y="84"/>
                  <a:pt x="7" y="86"/>
                  <a:pt x="9" y="88"/>
                </a:cubicBezTo>
                <a:cubicBezTo>
                  <a:pt x="11" y="90"/>
                  <a:pt x="16" y="94"/>
                  <a:pt x="16" y="95"/>
                </a:cubicBezTo>
                <a:cubicBezTo>
                  <a:pt x="16" y="96"/>
                  <a:pt x="17" y="97"/>
                  <a:pt x="18" y="97"/>
                </a:cubicBezTo>
                <a:cubicBezTo>
                  <a:pt x="18" y="97"/>
                  <a:pt x="18" y="96"/>
                  <a:pt x="19" y="96"/>
                </a:cubicBezTo>
                <a:cubicBezTo>
                  <a:pt x="22" y="93"/>
                  <a:pt x="21" y="88"/>
                  <a:pt x="21" y="88"/>
                </a:cubicBezTo>
                <a:cubicBezTo>
                  <a:pt x="27" y="86"/>
                  <a:pt x="27" y="86"/>
                  <a:pt x="27" y="86"/>
                </a:cubicBezTo>
                <a:cubicBezTo>
                  <a:pt x="32" y="85"/>
                  <a:pt x="32" y="85"/>
                  <a:pt x="32" y="85"/>
                </a:cubicBezTo>
                <a:cubicBezTo>
                  <a:pt x="42" y="86"/>
                  <a:pt x="42" y="86"/>
                  <a:pt x="42" y="86"/>
                </a:cubicBezTo>
                <a:cubicBezTo>
                  <a:pt x="42" y="79"/>
                  <a:pt x="42" y="79"/>
                  <a:pt x="42" y="79"/>
                </a:cubicBezTo>
                <a:cubicBezTo>
                  <a:pt x="42" y="79"/>
                  <a:pt x="49" y="70"/>
                  <a:pt x="53" y="70"/>
                </a:cubicBezTo>
                <a:cubicBezTo>
                  <a:pt x="58" y="70"/>
                  <a:pt x="63" y="76"/>
                  <a:pt x="63" y="76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80"/>
                  <a:pt x="85" y="74"/>
                  <a:pt x="88" y="72"/>
                </a:cubicBezTo>
                <a:cubicBezTo>
                  <a:pt x="90" y="71"/>
                  <a:pt x="94" y="74"/>
                  <a:pt x="97" y="72"/>
                </a:cubicBezTo>
                <a:cubicBezTo>
                  <a:pt x="99" y="71"/>
                  <a:pt x="104" y="69"/>
                  <a:pt x="108" y="69"/>
                </a:cubicBezTo>
                <a:cubicBezTo>
                  <a:pt x="113" y="69"/>
                  <a:pt x="115" y="72"/>
                  <a:pt x="117" y="68"/>
                </a:cubicBezTo>
                <a:cubicBezTo>
                  <a:pt x="120" y="63"/>
                  <a:pt x="130" y="69"/>
                  <a:pt x="130" y="69"/>
                </a:cubicBezTo>
                <a:cubicBezTo>
                  <a:pt x="138" y="68"/>
                  <a:pt x="138" y="68"/>
                  <a:pt x="138" y="68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6" y="61"/>
                  <a:pt x="128" y="57"/>
                  <a:pt x="128" y="5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0" name="Freeform 22"/>
          <p:cNvSpPr/>
          <p:nvPr/>
        </p:nvSpPr>
        <p:spPr bwMode="auto">
          <a:xfrm>
            <a:off x="1079531" y="3896181"/>
            <a:ext cx="359610" cy="299302"/>
          </a:xfrm>
          <a:custGeom>
            <a:avLst/>
            <a:gdLst/>
            <a:ahLst/>
            <a:cxnLst>
              <a:cxn ang="0">
                <a:pos x="83" y="81"/>
              </a:cxn>
              <a:cxn ang="0">
                <a:pos x="89" y="80"/>
              </a:cxn>
              <a:cxn ang="0">
                <a:pos x="97" y="86"/>
              </a:cxn>
              <a:cxn ang="0">
                <a:pos x="102" y="81"/>
              </a:cxn>
              <a:cxn ang="0">
                <a:pos x="110" y="63"/>
              </a:cxn>
              <a:cxn ang="0">
                <a:pos x="116" y="57"/>
              </a:cxn>
              <a:cxn ang="0">
                <a:pos x="117" y="51"/>
              </a:cxn>
              <a:cxn ang="0">
                <a:pos x="120" y="43"/>
              </a:cxn>
              <a:cxn ang="0">
                <a:pos x="126" y="31"/>
              </a:cxn>
              <a:cxn ang="0">
                <a:pos x="133" y="27"/>
              </a:cxn>
              <a:cxn ang="0">
                <a:pos x="132" y="20"/>
              </a:cxn>
              <a:cxn ang="0">
                <a:pos x="128" y="16"/>
              </a:cxn>
              <a:cxn ang="0">
                <a:pos x="128" y="9"/>
              </a:cxn>
              <a:cxn ang="0">
                <a:pos x="124" y="5"/>
              </a:cxn>
              <a:cxn ang="0">
                <a:pos x="120" y="3"/>
              </a:cxn>
              <a:cxn ang="0">
                <a:pos x="112" y="10"/>
              </a:cxn>
              <a:cxn ang="0">
                <a:pos x="103" y="8"/>
              </a:cxn>
              <a:cxn ang="0">
                <a:pos x="88" y="7"/>
              </a:cxn>
              <a:cxn ang="0">
                <a:pos x="80" y="13"/>
              </a:cxn>
              <a:cxn ang="0">
                <a:pos x="69" y="13"/>
              </a:cxn>
              <a:cxn ang="0">
                <a:pos x="60" y="8"/>
              </a:cxn>
              <a:cxn ang="0">
                <a:pos x="51" y="11"/>
              </a:cxn>
              <a:cxn ang="0">
                <a:pos x="45" y="5"/>
              </a:cxn>
              <a:cxn ang="0">
                <a:pos x="36" y="2"/>
              </a:cxn>
              <a:cxn ang="0">
                <a:pos x="29" y="4"/>
              </a:cxn>
              <a:cxn ang="0">
                <a:pos x="19" y="4"/>
              </a:cxn>
              <a:cxn ang="0">
                <a:pos x="16" y="13"/>
              </a:cxn>
              <a:cxn ang="0">
                <a:pos x="11" y="21"/>
              </a:cxn>
              <a:cxn ang="0">
                <a:pos x="10" y="23"/>
              </a:cxn>
              <a:cxn ang="0">
                <a:pos x="11" y="31"/>
              </a:cxn>
              <a:cxn ang="0">
                <a:pos x="10" y="47"/>
              </a:cxn>
              <a:cxn ang="0">
                <a:pos x="6" y="54"/>
              </a:cxn>
              <a:cxn ang="0">
                <a:pos x="1" y="62"/>
              </a:cxn>
              <a:cxn ang="0">
                <a:pos x="1" y="75"/>
              </a:cxn>
              <a:cxn ang="0">
                <a:pos x="5" y="84"/>
              </a:cxn>
              <a:cxn ang="0">
                <a:pos x="5" y="84"/>
              </a:cxn>
              <a:cxn ang="0">
                <a:pos x="22" y="88"/>
              </a:cxn>
              <a:cxn ang="0">
                <a:pos x="32" y="100"/>
              </a:cxn>
              <a:cxn ang="0">
                <a:pos x="38" y="110"/>
              </a:cxn>
              <a:cxn ang="0">
                <a:pos x="50" y="107"/>
              </a:cxn>
              <a:cxn ang="0">
                <a:pos x="65" y="105"/>
              </a:cxn>
              <a:cxn ang="0">
                <a:pos x="66" y="105"/>
              </a:cxn>
              <a:cxn ang="0">
                <a:pos x="70" y="93"/>
              </a:cxn>
              <a:cxn ang="0">
                <a:pos x="83" y="81"/>
              </a:cxn>
            </a:cxnLst>
            <a:rect l="0" t="0" r="r" b="b"/>
            <a:pathLst>
              <a:path w="134" h="111">
                <a:moveTo>
                  <a:pt x="83" y="81"/>
                </a:moveTo>
                <a:cubicBezTo>
                  <a:pt x="84" y="81"/>
                  <a:pt x="87" y="82"/>
                  <a:pt x="89" y="80"/>
                </a:cubicBezTo>
                <a:cubicBezTo>
                  <a:pt x="92" y="78"/>
                  <a:pt x="97" y="82"/>
                  <a:pt x="97" y="86"/>
                </a:cubicBezTo>
                <a:cubicBezTo>
                  <a:pt x="98" y="89"/>
                  <a:pt x="100" y="84"/>
                  <a:pt x="102" y="81"/>
                </a:cubicBezTo>
                <a:cubicBezTo>
                  <a:pt x="104" y="77"/>
                  <a:pt x="110" y="66"/>
                  <a:pt x="110" y="63"/>
                </a:cubicBezTo>
                <a:cubicBezTo>
                  <a:pt x="110" y="61"/>
                  <a:pt x="116" y="58"/>
                  <a:pt x="116" y="57"/>
                </a:cubicBezTo>
                <a:cubicBezTo>
                  <a:pt x="116" y="55"/>
                  <a:pt x="115" y="51"/>
                  <a:pt x="117" y="51"/>
                </a:cubicBezTo>
                <a:cubicBezTo>
                  <a:pt x="119" y="50"/>
                  <a:pt x="120" y="45"/>
                  <a:pt x="120" y="43"/>
                </a:cubicBezTo>
                <a:cubicBezTo>
                  <a:pt x="119" y="42"/>
                  <a:pt x="125" y="32"/>
                  <a:pt x="126" y="31"/>
                </a:cubicBezTo>
                <a:cubicBezTo>
                  <a:pt x="127" y="30"/>
                  <a:pt x="133" y="30"/>
                  <a:pt x="133" y="27"/>
                </a:cubicBezTo>
                <a:cubicBezTo>
                  <a:pt x="133" y="24"/>
                  <a:pt x="134" y="21"/>
                  <a:pt x="132" y="20"/>
                </a:cubicBezTo>
                <a:cubicBezTo>
                  <a:pt x="130" y="20"/>
                  <a:pt x="128" y="17"/>
                  <a:pt x="128" y="16"/>
                </a:cubicBezTo>
                <a:cubicBezTo>
                  <a:pt x="128" y="15"/>
                  <a:pt x="128" y="12"/>
                  <a:pt x="128" y="9"/>
                </a:cubicBezTo>
                <a:cubicBezTo>
                  <a:pt x="126" y="9"/>
                  <a:pt x="126" y="6"/>
                  <a:pt x="124" y="5"/>
                </a:cubicBezTo>
                <a:cubicBezTo>
                  <a:pt x="122" y="3"/>
                  <a:pt x="122" y="2"/>
                  <a:pt x="120" y="3"/>
                </a:cubicBezTo>
                <a:cubicBezTo>
                  <a:pt x="118" y="3"/>
                  <a:pt x="115" y="9"/>
                  <a:pt x="112" y="10"/>
                </a:cubicBezTo>
                <a:cubicBezTo>
                  <a:pt x="109" y="11"/>
                  <a:pt x="105" y="9"/>
                  <a:pt x="103" y="8"/>
                </a:cubicBezTo>
                <a:cubicBezTo>
                  <a:pt x="101" y="7"/>
                  <a:pt x="91" y="8"/>
                  <a:pt x="88" y="7"/>
                </a:cubicBezTo>
                <a:cubicBezTo>
                  <a:pt x="85" y="7"/>
                  <a:pt x="82" y="11"/>
                  <a:pt x="80" y="13"/>
                </a:cubicBezTo>
                <a:cubicBezTo>
                  <a:pt x="78" y="14"/>
                  <a:pt x="71" y="13"/>
                  <a:pt x="69" y="13"/>
                </a:cubicBezTo>
                <a:cubicBezTo>
                  <a:pt x="67" y="12"/>
                  <a:pt x="62" y="8"/>
                  <a:pt x="60" y="8"/>
                </a:cubicBezTo>
                <a:cubicBezTo>
                  <a:pt x="58" y="8"/>
                  <a:pt x="54" y="9"/>
                  <a:pt x="51" y="11"/>
                </a:cubicBezTo>
                <a:cubicBezTo>
                  <a:pt x="48" y="13"/>
                  <a:pt x="47" y="7"/>
                  <a:pt x="45" y="5"/>
                </a:cubicBezTo>
                <a:cubicBezTo>
                  <a:pt x="43" y="2"/>
                  <a:pt x="38" y="4"/>
                  <a:pt x="36" y="2"/>
                </a:cubicBezTo>
                <a:cubicBezTo>
                  <a:pt x="33" y="0"/>
                  <a:pt x="31" y="5"/>
                  <a:pt x="29" y="4"/>
                </a:cubicBezTo>
                <a:cubicBezTo>
                  <a:pt x="27" y="4"/>
                  <a:pt x="21" y="3"/>
                  <a:pt x="19" y="4"/>
                </a:cubicBezTo>
                <a:cubicBezTo>
                  <a:pt x="17" y="6"/>
                  <a:pt x="17" y="12"/>
                  <a:pt x="16" y="13"/>
                </a:cubicBezTo>
                <a:cubicBezTo>
                  <a:pt x="15" y="14"/>
                  <a:pt x="11" y="19"/>
                  <a:pt x="11" y="21"/>
                </a:cubicBezTo>
                <a:cubicBezTo>
                  <a:pt x="11" y="22"/>
                  <a:pt x="11" y="23"/>
                  <a:pt x="10" y="23"/>
                </a:cubicBezTo>
                <a:cubicBezTo>
                  <a:pt x="10" y="26"/>
                  <a:pt x="11" y="30"/>
                  <a:pt x="11" y="31"/>
                </a:cubicBezTo>
                <a:cubicBezTo>
                  <a:pt x="11" y="33"/>
                  <a:pt x="12" y="45"/>
                  <a:pt x="10" y="47"/>
                </a:cubicBezTo>
                <a:cubicBezTo>
                  <a:pt x="7" y="50"/>
                  <a:pt x="6" y="54"/>
                  <a:pt x="6" y="54"/>
                </a:cubicBezTo>
                <a:cubicBezTo>
                  <a:pt x="6" y="54"/>
                  <a:pt x="2" y="56"/>
                  <a:pt x="1" y="62"/>
                </a:cubicBezTo>
                <a:cubicBezTo>
                  <a:pt x="0" y="67"/>
                  <a:pt x="1" y="71"/>
                  <a:pt x="1" y="75"/>
                </a:cubicBezTo>
                <a:cubicBezTo>
                  <a:pt x="1" y="78"/>
                  <a:pt x="3" y="80"/>
                  <a:pt x="5" y="84"/>
                </a:cubicBezTo>
                <a:cubicBezTo>
                  <a:pt x="5" y="84"/>
                  <a:pt x="5" y="84"/>
                  <a:pt x="5" y="84"/>
                </a:cubicBezTo>
                <a:cubicBezTo>
                  <a:pt x="7" y="87"/>
                  <a:pt x="16" y="87"/>
                  <a:pt x="22" y="88"/>
                </a:cubicBezTo>
                <a:cubicBezTo>
                  <a:pt x="27" y="90"/>
                  <a:pt x="32" y="97"/>
                  <a:pt x="32" y="100"/>
                </a:cubicBezTo>
                <a:cubicBezTo>
                  <a:pt x="32" y="103"/>
                  <a:pt x="36" y="108"/>
                  <a:pt x="38" y="110"/>
                </a:cubicBezTo>
                <a:cubicBezTo>
                  <a:pt x="41" y="111"/>
                  <a:pt x="47" y="107"/>
                  <a:pt x="50" y="107"/>
                </a:cubicBezTo>
                <a:cubicBezTo>
                  <a:pt x="53" y="107"/>
                  <a:pt x="63" y="107"/>
                  <a:pt x="65" y="105"/>
                </a:cubicBezTo>
                <a:cubicBezTo>
                  <a:pt x="65" y="105"/>
                  <a:pt x="66" y="105"/>
                  <a:pt x="66" y="105"/>
                </a:cubicBezTo>
                <a:cubicBezTo>
                  <a:pt x="69" y="99"/>
                  <a:pt x="70" y="93"/>
                  <a:pt x="70" y="93"/>
                </a:cubicBezTo>
                <a:cubicBezTo>
                  <a:pt x="70" y="93"/>
                  <a:pt x="81" y="81"/>
                  <a:pt x="83" y="8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1" name="Freeform 23"/>
          <p:cNvSpPr/>
          <p:nvPr/>
        </p:nvSpPr>
        <p:spPr bwMode="auto">
          <a:xfrm>
            <a:off x="1019224" y="3943086"/>
            <a:ext cx="91578" cy="187623"/>
          </a:xfrm>
          <a:custGeom>
            <a:avLst/>
            <a:gdLst/>
            <a:ahLst/>
            <a:cxnLst>
              <a:cxn ang="0">
                <a:pos x="23" y="45"/>
              </a:cxn>
              <a:cxn ang="0">
                <a:pos x="28" y="37"/>
              </a:cxn>
              <a:cxn ang="0">
                <a:pos x="32" y="30"/>
              </a:cxn>
              <a:cxn ang="0">
                <a:pos x="33" y="14"/>
              </a:cxn>
              <a:cxn ang="0">
                <a:pos x="32" y="6"/>
              </a:cxn>
              <a:cxn ang="0">
                <a:pos x="28" y="6"/>
              </a:cxn>
              <a:cxn ang="0">
                <a:pos x="25" y="1"/>
              </a:cxn>
              <a:cxn ang="0">
                <a:pos x="21" y="6"/>
              </a:cxn>
              <a:cxn ang="0">
                <a:pos x="18" y="11"/>
              </a:cxn>
              <a:cxn ang="0">
                <a:pos x="8" y="13"/>
              </a:cxn>
              <a:cxn ang="0">
                <a:pos x="2" y="17"/>
              </a:cxn>
              <a:cxn ang="0">
                <a:pos x="0" y="17"/>
              </a:cxn>
              <a:cxn ang="0">
                <a:pos x="6" y="28"/>
              </a:cxn>
              <a:cxn ang="0">
                <a:pos x="9" y="36"/>
              </a:cxn>
              <a:cxn ang="0">
                <a:pos x="10" y="49"/>
              </a:cxn>
              <a:cxn ang="0">
                <a:pos x="11" y="70"/>
              </a:cxn>
              <a:cxn ang="0">
                <a:pos x="19" y="69"/>
              </a:cxn>
              <a:cxn ang="0">
                <a:pos x="27" y="67"/>
              </a:cxn>
              <a:cxn ang="0">
                <a:pos x="23" y="58"/>
              </a:cxn>
              <a:cxn ang="0">
                <a:pos x="23" y="45"/>
              </a:cxn>
            </a:cxnLst>
            <a:rect l="0" t="0" r="r" b="b"/>
            <a:pathLst>
              <a:path w="34" h="70">
                <a:moveTo>
                  <a:pt x="23" y="45"/>
                </a:moveTo>
                <a:cubicBezTo>
                  <a:pt x="24" y="39"/>
                  <a:pt x="28" y="37"/>
                  <a:pt x="28" y="37"/>
                </a:cubicBezTo>
                <a:cubicBezTo>
                  <a:pt x="28" y="37"/>
                  <a:pt x="29" y="33"/>
                  <a:pt x="32" y="30"/>
                </a:cubicBezTo>
                <a:cubicBezTo>
                  <a:pt x="34" y="28"/>
                  <a:pt x="33" y="16"/>
                  <a:pt x="33" y="14"/>
                </a:cubicBezTo>
                <a:cubicBezTo>
                  <a:pt x="33" y="13"/>
                  <a:pt x="32" y="9"/>
                  <a:pt x="32" y="6"/>
                </a:cubicBezTo>
                <a:cubicBezTo>
                  <a:pt x="31" y="7"/>
                  <a:pt x="30" y="7"/>
                  <a:pt x="28" y="6"/>
                </a:cubicBezTo>
                <a:cubicBezTo>
                  <a:pt x="25" y="5"/>
                  <a:pt x="28" y="2"/>
                  <a:pt x="25" y="1"/>
                </a:cubicBezTo>
                <a:cubicBezTo>
                  <a:pt x="21" y="0"/>
                  <a:pt x="20" y="4"/>
                  <a:pt x="21" y="6"/>
                </a:cubicBezTo>
                <a:cubicBezTo>
                  <a:pt x="21" y="9"/>
                  <a:pt x="19" y="9"/>
                  <a:pt x="18" y="11"/>
                </a:cubicBezTo>
                <a:cubicBezTo>
                  <a:pt x="16" y="12"/>
                  <a:pt x="10" y="13"/>
                  <a:pt x="8" y="13"/>
                </a:cubicBezTo>
                <a:cubicBezTo>
                  <a:pt x="6" y="13"/>
                  <a:pt x="4" y="16"/>
                  <a:pt x="2" y="17"/>
                </a:cubicBezTo>
                <a:cubicBezTo>
                  <a:pt x="2" y="17"/>
                  <a:pt x="1" y="17"/>
                  <a:pt x="0" y="17"/>
                </a:cubicBezTo>
                <a:cubicBezTo>
                  <a:pt x="1" y="26"/>
                  <a:pt x="2" y="25"/>
                  <a:pt x="6" y="28"/>
                </a:cubicBezTo>
                <a:cubicBezTo>
                  <a:pt x="11" y="30"/>
                  <a:pt x="7" y="34"/>
                  <a:pt x="9" y="36"/>
                </a:cubicBezTo>
                <a:cubicBezTo>
                  <a:pt x="11" y="38"/>
                  <a:pt x="10" y="43"/>
                  <a:pt x="10" y="49"/>
                </a:cubicBezTo>
                <a:cubicBezTo>
                  <a:pt x="11" y="53"/>
                  <a:pt x="11" y="63"/>
                  <a:pt x="11" y="70"/>
                </a:cubicBezTo>
                <a:cubicBezTo>
                  <a:pt x="14" y="70"/>
                  <a:pt x="17" y="69"/>
                  <a:pt x="19" y="69"/>
                </a:cubicBezTo>
                <a:cubicBezTo>
                  <a:pt x="22" y="69"/>
                  <a:pt x="25" y="65"/>
                  <a:pt x="27" y="67"/>
                </a:cubicBezTo>
                <a:cubicBezTo>
                  <a:pt x="25" y="63"/>
                  <a:pt x="23" y="61"/>
                  <a:pt x="23" y="58"/>
                </a:cubicBezTo>
                <a:cubicBezTo>
                  <a:pt x="23" y="54"/>
                  <a:pt x="22" y="50"/>
                  <a:pt x="23" y="4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2" name="Freeform 24"/>
          <p:cNvSpPr/>
          <p:nvPr/>
        </p:nvSpPr>
        <p:spPr bwMode="auto">
          <a:xfrm>
            <a:off x="992420" y="3983291"/>
            <a:ext cx="58073" cy="158586"/>
          </a:xfrm>
          <a:custGeom>
            <a:avLst/>
            <a:gdLst/>
            <a:ahLst/>
            <a:cxnLst>
              <a:cxn ang="0">
                <a:pos x="19" y="21"/>
              </a:cxn>
              <a:cxn ang="0">
                <a:pos x="16" y="13"/>
              </a:cxn>
              <a:cxn ang="0">
                <a:pos x="10" y="2"/>
              </a:cxn>
              <a:cxn ang="0">
                <a:pos x="2" y="1"/>
              </a:cxn>
              <a:cxn ang="0">
                <a:pos x="0" y="1"/>
              </a:cxn>
              <a:cxn ang="0">
                <a:pos x="3" y="8"/>
              </a:cxn>
              <a:cxn ang="0">
                <a:pos x="5" y="15"/>
              </a:cxn>
              <a:cxn ang="0">
                <a:pos x="6" y="31"/>
              </a:cxn>
              <a:cxn ang="0">
                <a:pos x="9" y="46"/>
              </a:cxn>
              <a:cxn ang="0">
                <a:pos x="13" y="59"/>
              </a:cxn>
              <a:cxn ang="0">
                <a:pos x="15" y="58"/>
              </a:cxn>
              <a:cxn ang="0">
                <a:pos x="21" y="55"/>
              </a:cxn>
              <a:cxn ang="0">
                <a:pos x="20" y="34"/>
              </a:cxn>
              <a:cxn ang="0">
                <a:pos x="19" y="21"/>
              </a:cxn>
            </a:cxnLst>
            <a:rect l="0" t="0" r="r" b="b"/>
            <a:pathLst>
              <a:path w="21" h="59">
                <a:moveTo>
                  <a:pt x="19" y="21"/>
                </a:moveTo>
                <a:cubicBezTo>
                  <a:pt x="17" y="19"/>
                  <a:pt x="21" y="15"/>
                  <a:pt x="16" y="13"/>
                </a:cubicBezTo>
                <a:cubicBezTo>
                  <a:pt x="12" y="10"/>
                  <a:pt x="11" y="11"/>
                  <a:pt x="10" y="2"/>
                </a:cubicBezTo>
                <a:cubicBezTo>
                  <a:pt x="8" y="2"/>
                  <a:pt x="4" y="1"/>
                  <a:pt x="2" y="1"/>
                </a:cubicBezTo>
                <a:cubicBezTo>
                  <a:pt x="1" y="0"/>
                  <a:pt x="1" y="1"/>
                  <a:pt x="0" y="1"/>
                </a:cubicBezTo>
                <a:cubicBezTo>
                  <a:pt x="1" y="4"/>
                  <a:pt x="2" y="7"/>
                  <a:pt x="3" y="8"/>
                </a:cubicBezTo>
                <a:cubicBezTo>
                  <a:pt x="4" y="9"/>
                  <a:pt x="6" y="11"/>
                  <a:pt x="5" y="15"/>
                </a:cubicBezTo>
                <a:cubicBezTo>
                  <a:pt x="5" y="19"/>
                  <a:pt x="4" y="27"/>
                  <a:pt x="6" y="31"/>
                </a:cubicBezTo>
                <a:cubicBezTo>
                  <a:pt x="7" y="34"/>
                  <a:pt x="9" y="40"/>
                  <a:pt x="9" y="46"/>
                </a:cubicBezTo>
                <a:cubicBezTo>
                  <a:pt x="9" y="50"/>
                  <a:pt x="11" y="55"/>
                  <a:pt x="13" y="59"/>
                </a:cubicBezTo>
                <a:cubicBezTo>
                  <a:pt x="14" y="59"/>
                  <a:pt x="14" y="58"/>
                  <a:pt x="15" y="58"/>
                </a:cubicBezTo>
                <a:cubicBezTo>
                  <a:pt x="17" y="56"/>
                  <a:pt x="19" y="55"/>
                  <a:pt x="21" y="55"/>
                </a:cubicBezTo>
                <a:cubicBezTo>
                  <a:pt x="21" y="48"/>
                  <a:pt x="21" y="38"/>
                  <a:pt x="20" y="34"/>
                </a:cubicBezTo>
                <a:cubicBezTo>
                  <a:pt x="20" y="28"/>
                  <a:pt x="21" y="23"/>
                  <a:pt x="19" y="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3" name="Freeform 25"/>
          <p:cNvSpPr/>
          <p:nvPr/>
        </p:nvSpPr>
        <p:spPr bwMode="auto">
          <a:xfrm>
            <a:off x="1255984" y="3920751"/>
            <a:ext cx="225595" cy="350676"/>
          </a:xfrm>
          <a:custGeom>
            <a:avLst/>
            <a:gdLst/>
            <a:ahLst/>
            <a:cxnLst>
              <a:cxn ang="0">
                <a:pos x="35" y="124"/>
              </a:cxn>
              <a:cxn ang="0">
                <a:pos x="65" y="125"/>
              </a:cxn>
              <a:cxn ang="0">
                <a:pos x="81" y="130"/>
              </a:cxn>
              <a:cxn ang="0">
                <a:pos x="84" y="120"/>
              </a:cxn>
              <a:cxn ang="0">
                <a:pos x="82" y="118"/>
              </a:cxn>
              <a:cxn ang="0">
                <a:pos x="75" y="111"/>
              </a:cxn>
              <a:cxn ang="0">
                <a:pos x="72" y="107"/>
              </a:cxn>
              <a:cxn ang="0">
                <a:pos x="71" y="101"/>
              </a:cxn>
              <a:cxn ang="0">
                <a:pos x="67" y="92"/>
              </a:cxn>
              <a:cxn ang="0">
                <a:pos x="66" y="82"/>
              </a:cxn>
              <a:cxn ang="0">
                <a:pos x="71" y="71"/>
              </a:cxn>
              <a:cxn ang="0">
                <a:pos x="77" y="64"/>
              </a:cxn>
              <a:cxn ang="0">
                <a:pos x="74" y="56"/>
              </a:cxn>
              <a:cxn ang="0">
                <a:pos x="64" y="46"/>
              </a:cxn>
              <a:cxn ang="0">
                <a:pos x="62" y="38"/>
              </a:cxn>
              <a:cxn ang="0">
                <a:pos x="71" y="37"/>
              </a:cxn>
              <a:cxn ang="0">
                <a:pos x="76" y="35"/>
              </a:cxn>
              <a:cxn ang="0">
                <a:pos x="71" y="21"/>
              </a:cxn>
              <a:cxn ang="0">
                <a:pos x="70" y="11"/>
              </a:cxn>
              <a:cxn ang="0">
                <a:pos x="63" y="1"/>
              </a:cxn>
              <a:cxn ang="0">
                <a:pos x="62" y="0"/>
              </a:cxn>
              <a:cxn ang="0">
                <a:pos x="62" y="7"/>
              </a:cxn>
              <a:cxn ang="0">
                <a:pos x="66" y="11"/>
              </a:cxn>
              <a:cxn ang="0">
                <a:pos x="67" y="18"/>
              </a:cxn>
              <a:cxn ang="0">
                <a:pos x="60" y="22"/>
              </a:cxn>
              <a:cxn ang="0">
                <a:pos x="54" y="34"/>
              </a:cxn>
              <a:cxn ang="0">
                <a:pos x="51" y="42"/>
              </a:cxn>
              <a:cxn ang="0">
                <a:pos x="50" y="48"/>
              </a:cxn>
              <a:cxn ang="0">
                <a:pos x="44" y="54"/>
              </a:cxn>
              <a:cxn ang="0">
                <a:pos x="36" y="72"/>
              </a:cxn>
              <a:cxn ang="0">
                <a:pos x="31" y="77"/>
              </a:cxn>
              <a:cxn ang="0">
                <a:pos x="23" y="71"/>
              </a:cxn>
              <a:cxn ang="0">
                <a:pos x="17" y="72"/>
              </a:cxn>
              <a:cxn ang="0">
                <a:pos x="4" y="84"/>
              </a:cxn>
              <a:cxn ang="0">
                <a:pos x="0" y="96"/>
              </a:cxn>
              <a:cxn ang="0">
                <a:pos x="5" y="103"/>
              </a:cxn>
              <a:cxn ang="0">
                <a:pos x="14" y="104"/>
              </a:cxn>
              <a:cxn ang="0">
                <a:pos x="17" y="115"/>
              </a:cxn>
              <a:cxn ang="0">
                <a:pos x="15" y="125"/>
              </a:cxn>
              <a:cxn ang="0">
                <a:pos x="31" y="125"/>
              </a:cxn>
              <a:cxn ang="0">
                <a:pos x="35" y="124"/>
              </a:cxn>
            </a:cxnLst>
            <a:rect l="0" t="0" r="r" b="b"/>
            <a:pathLst>
              <a:path w="84" h="130">
                <a:moveTo>
                  <a:pt x="35" y="124"/>
                </a:moveTo>
                <a:cubicBezTo>
                  <a:pt x="35" y="124"/>
                  <a:pt x="62" y="125"/>
                  <a:pt x="65" y="125"/>
                </a:cubicBezTo>
                <a:cubicBezTo>
                  <a:pt x="69" y="124"/>
                  <a:pt x="81" y="130"/>
                  <a:pt x="81" y="130"/>
                </a:cubicBezTo>
                <a:cubicBezTo>
                  <a:pt x="81" y="130"/>
                  <a:pt x="82" y="124"/>
                  <a:pt x="84" y="120"/>
                </a:cubicBezTo>
                <a:cubicBezTo>
                  <a:pt x="83" y="120"/>
                  <a:pt x="82" y="119"/>
                  <a:pt x="82" y="118"/>
                </a:cubicBezTo>
                <a:cubicBezTo>
                  <a:pt x="82" y="117"/>
                  <a:pt x="77" y="113"/>
                  <a:pt x="75" y="111"/>
                </a:cubicBezTo>
                <a:cubicBezTo>
                  <a:pt x="73" y="109"/>
                  <a:pt x="72" y="107"/>
                  <a:pt x="72" y="107"/>
                </a:cubicBezTo>
                <a:cubicBezTo>
                  <a:pt x="72" y="107"/>
                  <a:pt x="73" y="104"/>
                  <a:pt x="71" y="101"/>
                </a:cubicBezTo>
                <a:cubicBezTo>
                  <a:pt x="68" y="98"/>
                  <a:pt x="67" y="96"/>
                  <a:pt x="67" y="92"/>
                </a:cubicBezTo>
                <a:cubicBezTo>
                  <a:pt x="67" y="88"/>
                  <a:pt x="66" y="85"/>
                  <a:pt x="66" y="82"/>
                </a:cubicBezTo>
                <a:cubicBezTo>
                  <a:pt x="66" y="80"/>
                  <a:pt x="70" y="76"/>
                  <a:pt x="71" y="71"/>
                </a:cubicBezTo>
                <a:cubicBezTo>
                  <a:pt x="72" y="68"/>
                  <a:pt x="75" y="66"/>
                  <a:pt x="77" y="64"/>
                </a:cubicBezTo>
                <a:cubicBezTo>
                  <a:pt x="76" y="62"/>
                  <a:pt x="75" y="59"/>
                  <a:pt x="74" y="56"/>
                </a:cubicBezTo>
                <a:cubicBezTo>
                  <a:pt x="72" y="52"/>
                  <a:pt x="69" y="50"/>
                  <a:pt x="64" y="46"/>
                </a:cubicBezTo>
                <a:cubicBezTo>
                  <a:pt x="60" y="42"/>
                  <a:pt x="62" y="40"/>
                  <a:pt x="62" y="38"/>
                </a:cubicBezTo>
                <a:cubicBezTo>
                  <a:pt x="62" y="37"/>
                  <a:pt x="67" y="37"/>
                  <a:pt x="71" y="37"/>
                </a:cubicBezTo>
                <a:cubicBezTo>
                  <a:pt x="75" y="37"/>
                  <a:pt x="78" y="36"/>
                  <a:pt x="76" y="35"/>
                </a:cubicBezTo>
                <a:cubicBezTo>
                  <a:pt x="74" y="34"/>
                  <a:pt x="71" y="27"/>
                  <a:pt x="71" y="21"/>
                </a:cubicBezTo>
                <a:cubicBezTo>
                  <a:pt x="72" y="16"/>
                  <a:pt x="70" y="14"/>
                  <a:pt x="70" y="11"/>
                </a:cubicBezTo>
                <a:cubicBezTo>
                  <a:pt x="70" y="8"/>
                  <a:pt x="66" y="1"/>
                  <a:pt x="63" y="1"/>
                </a:cubicBezTo>
                <a:cubicBezTo>
                  <a:pt x="63" y="1"/>
                  <a:pt x="63" y="0"/>
                  <a:pt x="62" y="0"/>
                </a:cubicBezTo>
                <a:cubicBezTo>
                  <a:pt x="62" y="3"/>
                  <a:pt x="62" y="6"/>
                  <a:pt x="62" y="7"/>
                </a:cubicBezTo>
                <a:cubicBezTo>
                  <a:pt x="62" y="8"/>
                  <a:pt x="64" y="11"/>
                  <a:pt x="66" y="11"/>
                </a:cubicBezTo>
                <a:cubicBezTo>
                  <a:pt x="68" y="12"/>
                  <a:pt x="67" y="15"/>
                  <a:pt x="67" y="18"/>
                </a:cubicBezTo>
                <a:cubicBezTo>
                  <a:pt x="67" y="21"/>
                  <a:pt x="61" y="21"/>
                  <a:pt x="60" y="22"/>
                </a:cubicBezTo>
                <a:cubicBezTo>
                  <a:pt x="59" y="23"/>
                  <a:pt x="53" y="33"/>
                  <a:pt x="54" y="34"/>
                </a:cubicBezTo>
                <a:cubicBezTo>
                  <a:pt x="54" y="36"/>
                  <a:pt x="53" y="41"/>
                  <a:pt x="51" y="42"/>
                </a:cubicBezTo>
                <a:cubicBezTo>
                  <a:pt x="49" y="42"/>
                  <a:pt x="50" y="46"/>
                  <a:pt x="50" y="48"/>
                </a:cubicBezTo>
                <a:cubicBezTo>
                  <a:pt x="50" y="49"/>
                  <a:pt x="44" y="52"/>
                  <a:pt x="44" y="54"/>
                </a:cubicBezTo>
                <a:cubicBezTo>
                  <a:pt x="44" y="57"/>
                  <a:pt x="38" y="68"/>
                  <a:pt x="36" y="72"/>
                </a:cubicBezTo>
                <a:cubicBezTo>
                  <a:pt x="34" y="75"/>
                  <a:pt x="32" y="80"/>
                  <a:pt x="31" y="77"/>
                </a:cubicBezTo>
                <a:cubicBezTo>
                  <a:pt x="31" y="73"/>
                  <a:pt x="26" y="69"/>
                  <a:pt x="23" y="71"/>
                </a:cubicBezTo>
                <a:cubicBezTo>
                  <a:pt x="21" y="73"/>
                  <a:pt x="18" y="72"/>
                  <a:pt x="17" y="72"/>
                </a:cubicBezTo>
                <a:cubicBezTo>
                  <a:pt x="15" y="72"/>
                  <a:pt x="4" y="84"/>
                  <a:pt x="4" y="84"/>
                </a:cubicBezTo>
                <a:cubicBezTo>
                  <a:pt x="4" y="84"/>
                  <a:pt x="3" y="90"/>
                  <a:pt x="0" y="96"/>
                </a:cubicBezTo>
                <a:cubicBezTo>
                  <a:pt x="2" y="97"/>
                  <a:pt x="4" y="100"/>
                  <a:pt x="5" y="103"/>
                </a:cubicBezTo>
                <a:cubicBezTo>
                  <a:pt x="8" y="106"/>
                  <a:pt x="12" y="103"/>
                  <a:pt x="14" y="104"/>
                </a:cubicBezTo>
                <a:cubicBezTo>
                  <a:pt x="16" y="105"/>
                  <a:pt x="18" y="113"/>
                  <a:pt x="17" y="115"/>
                </a:cubicBezTo>
                <a:cubicBezTo>
                  <a:pt x="16" y="117"/>
                  <a:pt x="14" y="123"/>
                  <a:pt x="15" y="125"/>
                </a:cubicBezTo>
                <a:cubicBezTo>
                  <a:pt x="31" y="125"/>
                  <a:pt x="31" y="125"/>
                  <a:pt x="31" y="125"/>
                </a:cubicBezTo>
                <a:lnTo>
                  <a:pt x="35" y="12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4" name="Freeform 26"/>
          <p:cNvSpPr/>
          <p:nvPr/>
        </p:nvSpPr>
        <p:spPr bwMode="auto">
          <a:xfrm>
            <a:off x="735555" y="3996692"/>
            <a:ext cx="185389" cy="189857"/>
          </a:xfrm>
          <a:custGeom>
            <a:avLst/>
            <a:gdLst/>
            <a:ahLst/>
            <a:cxnLst>
              <a:cxn ang="0">
                <a:pos x="66" y="60"/>
              </a:cxn>
              <a:cxn ang="0">
                <a:pos x="61" y="47"/>
              </a:cxn>
              <a:cxn ang="0">
                <a:pos x="65" y="36"/>
              </a:cxn>
              <a:cxn ang="0">
                <a:pos x="69" y="29"/>
              </a:cxn>
              <a:cxn ang="0">
                <a:pos x="65" y="11"/>
              </a:cxn>
              <a:cxn ang="0">
                <a:pos x="63" y="10"/>
              </a:cxn>
              <a:cxn ang="0">
                <a:pos x="50" y="12"/>
              </a:cxn>
              <a:cxn ang="0">
                <a:pos x="40" y="7"/>
              </a:cxn>
              <a:cxn ang="0">
                <a:pos x="31" y="4"/>
              </a:cxn>
              <a:cxn ang="0">
                <a:pos x="27" y="3"/>
              </a:cxn>
              <a:cxn ang="0">
                <a:pos x="22" y="4"/>
              </a:cxn>
              <a:cxn ang="0">
                <a:pos x="15" y="7"/>
              </a:cxn>
              <a:cxn ang="0">
                <a:pos x="10" y="5"/>
              </a:cxn>
              <a:cxn ang="0">
                <a:pos x="6" y="6"/>
              </a:cxn>
              <a:cxn ang="0">
                <a:pos x="6" y="15"/>
              </a:cxn>
              <a:cxn ang="0">
                <a:pos x="8" y="20"/>
              </a:cxn>
              <a:cxn ang="0">
                <a:pos x="10" y="27"/>
              </a:cxn>
              <a:cxn ang="0">
                <a:pos x="5" y="28"/>
              </a:cxn>
              <a:cxn ang="0">
                <a:pos x="6" y="35"/>
              </a:cxn>
              <a:cxn ang="0">
                <a:pos x="2" y="41"/>
              </a:cxn>
              <a:cxn ang="0">
                <a:pos x="1" y="49"/>
              </a:cxn>
              <a:cxn ang="0">
                <a:pos x="5" y="52"/>
              </a:cxn>
              <a:cxn ang="0">
                <a:pos x="14" y="61"/>
              </a:cxn>
              <a:cxn ang="0">
                <a:pos x="10" y="71"/>
              </a:cxn>
              <a:cxn ang="0">
                <a:pos x="44" y="64"/>
              </a:cxn>
              <a:cxn ang="0">
                <a:pos x="65" y="65"/>
              </a:cxn>
              <a:cxn ang="0">
                <a:pos x="66" y="60"/>
              </a:cxn>
            </a:cxnLst>
            <a:rect l="0" t="0" r="r" b="b"/>
            <a:pathLst>
              <a:path w="69" h="71">
                <a:moveTo>
                  <a:pt x="66" y="60"/>
                </a:moveTo>
                <a:cubicBezTo>
                  <a:pt x="64" y="58"/>
                  <a:pt x="61" y="49"/>
                  <a:pt x="61" y="47"/>
                </a:cubicBezTo>
                <a:cubicBezTo>
                  <a:pt x="61" y="45"/>
                  <a:pt x="65" y="39"/>
                  <a:pt x="65" y="36"/>
                </a:cubicBezTo>
                <a:cubicBezTo>
                  <a:pt x="65" y="33"/>
                  <a:pt x="69" y="31"/>
                  <a:pt x="69" y="29"/>
                </a:cubicBezTo>
                <a:cubicBezTo>
                  <a:pt x="69" y="27"/>
                  <a:pt x="68" y="17"/>
                  <a:pt x="65" y="11"/>
                </a:cubicBezTo>
                <a:cubicBezTo>
                  <a:pt x="65" y="11"/>
                  <a:pt x="64" y="11"/>
                  <a:pt x="63" y="10"/>
                </a:cubicBezTo>
                <a:cubicBezTo>
                  <a:pt x="61" y="8"/>
                  <a:pt x="53" y="9"/>
                  <a:pt x="50" y="12"/>
                </a:cubicBezTo>
                <a:cubicBezTo>
                  <a:pt x="47" y="15"/>
                  <a:pt x="41" y="9"/>
                  <a:pt x="40" y="7"/>
                </a:cubicBezTo>
                <a:cubicBezTo>
                  <a:pt x="39" y="6"/>
                  <a:pt x="35" y="2"/>
                  <a:pt x="31" y="4"/>
                </a:cubicBezTo>
                <a:cubicBezTo>
                  <a:pt x="28" y="7"/>
                  <a:pt x="27" y="6"/>
                  <a:pt x="27" y="3"/>
                </a:cubicBezTo>
                <a:cubicBezTo>
                  <a:pt x="28" y="0"/>
                  <a:pt x="22" y="1"/>
                  <a:pt x="22" y="4"/>
                </a:cubicBezTo>
                <a:cubicBezTo>
                  <a:pt x="21" y="6"/>
                  <a:pt x="17" y="9"/>
                  <a:pt x="15" y="7"/>
                </a:cubicBezTo>
                <a:cubicBezTo>
                  <a:pt x="14" y="5"/>
                  <a:pt x="11" y="2"/>
                  <a:pt x="10" y="5"/>
                </a:cubicBezTo>
                <a:cubicBezTo>
                  <a:pt x="9" y="7"/>
                  <a:pt x="7" y="7"/>
                  <a:pt x="6" y="6"/>
                </a:cubicBezTo>
                <a:cubicBezTo>
                  <a:pt x="5" y="9"/>
                  <a:pt x="4" y="14"/>
                  <a:pt x="6" y="15"/>
                </a:cubicBezTo>
                <a:cubicBezTo>
                  <a:pt x="8" y="16"/>
                  <a:pt x="8" y="19"/>
                  <a:pt x="8" y="20"/>
                </a:cubicBezTo>
                <a:cubicBezTo>
                  <a:pt x="7" y="22"/>
                  <a:pt x="12" y="25"/>
                  <a:pt x="10" y="27"/>
                </a:cubicBezTo>
                <a:cubicBezTo>
                  <a:pt x="8" y="29"/>
                  <a:pt x="6" y="25"/>
                  <a:pt x="5" y="28"/>
                </a:cubicBezTo>
                <a:cubicBezTo>
                  <a:pt x="3" y="30"/>
                  <a:pt x="7" y="33"/>
                  <a:pt x="6" y="35"/>
                </a:cubicBezTo>
                <a:cubicBezTo>
                  <a:pt x="4" y="37"/>
                  <a:pt x="2" y="37"/>
                  <a:pt x="2" y="41"/>
                </a:cubicBezTo>
                <a:cubicBezTo>
                  <a:pt x="3" y="45"/>
                  <a:pt x="3" y="48"/>
                  <a:pt x="1" y="49"/>
                </a:cubicBezTo>
                <a:cubicBezTo>
                  <a:pt x="0" y="50"/>
                  <a:pt x="1" y="50"/>
                  <a:pt x="5" y="52"/>
                </a:cubicBezTo>
                <a:cubicBezTo>
                  <a:pt x="8" y="55"/>
                  <a:pt x="14" y="57"/>
                  <a:pt x="14" y="61"/>
                </a:cubicBezTo>
                <a:cubicBezTo>
                  <a:pt x="13" y="64"/>
                  <a:pt x="12" y="65"/>
                  <a:pt x="10" y="71"/>
                </a:cubicBezTo>
                <a:cubicBezTo>
                  <a:pt x="17" y="71"/>
                  <a:pt x="29" y="66"/>
                  <a:pt x="44" y="64"/>
                </a:cubicBezTo>
                <a:cubicBezTo>
                  <a:pt x="52" y="62"/>
                  <a:pt x="60" y="64"/>
                  <a:pt x="65" y="65"/>
                </a:cubicBezTo>
                <a:cubicBezTo>
                  <a:pt x="66" y="63"/>
                  <a:pt x="66" y="61"/>
                  <a:pt x="66" y="6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5" name="Freeform 27"/>
          <p:cNvSpPr/>
          <p:nvPr/>
        </p:nvSpPr>
        <p:spPr bwMode="auto">
          <a:xfrm>
            <a:off x="898609" y="3985525"/>
            <a:ext cx="129549" cy="196557"/>
          </a:xfrm>
          <a:custGeom>
            <a:avLst/>
            <a:gdLst/>
            <a:ahLst/>
            <a:cxnLst>
              <a:cxn ang="0">
                <a:pos x="41" y="30"/>
              </a:cxn>
              <a:cxn ang="0">
                <a:pos x="40" y="14"/>
              </a:cxn>
              <a:cxn ang="0">
                <a:pos x="38" y="7"/>
              </a:cxn>
              <a:cxn ang="0">
                <a:pos x="35" y="0"/>
              </a:cxn>
              <a:cxn ang="0">
                <a:pos x="32" y="3"/>
              </a:cxn>
              <a:cxn ang="0">
                <a:pos x="4" y="2"/>
              </a:cxn>
              <a:cxn ang="0">
                <a:pos x="6" y="13"/>
              </a:cxn>
              <a:cxn ang="0">
                <a:pos x="4" y="15"/>
              </a:cxn>
              <a:cxn ang="0">
                <a:pos x="8" y="33"/>
              </a:cxn>
              <a:cxn ang="0">
                <a:pos x="4" y="40"/>
              </a:cxn>
              <a:cxn ang="0">
                <a:pos x="0" y="51"/>
              </a:cxn>
              <a:cxn ang="0">
                <a:pos x="5" y="64"/>
              </a:cxn>
              <a:cxn ang="0">
                <a:pos x="4" y="69"/>
              </a:cxn>
              <a:cxn ang="0">
                <a:pos x="13" y="72"/>
              </a:cxn>
              <a:cxn ang="0">
                <a:pos x="35" y="64"/>
              </a:cxn>
              <a:cxn ang="0">
                <a:pos x="48" y="58"/>
              </a:cxn>
              <a:cxn ang="0">
                <a:pos x="44" y="45"/>
              </a:cxn>
              <a:cxn ang="0">
                <a:pos x="41" y="30"/>
              </a:cxn>
            </a:cxnLst>
            <a:rect l="0" t="0" r="r" b="b"/>
            <a:pathLst>
              <a:path w="48" h="73">
                <a:moveTo>
                  <a:pt x="41" y="30"/>
                </a:moveTo>
                <a:cubicBezTo>
                  <a:pt x="39" y="26"/>
                  <a:pt x="40" y="18"/>
                  <a:pt x="40" y="14"/>
                </a:cubicBezTo>
                <a:cubicBezTo>
                  <a:pt x="41" y="10"/>
                  <a:pt x="39" y="8"/>
                  <a:pt x="38" y="7"/>
                </a:cubicBezTo>
                <a:cubicBezTo>
                  <a:pt x="37" y="6"/>
                  <a:pt x="36" y="3"/>
                  <a:pt x="35" y="0"/>
                </a:cubicBezTo>
                <a:cubicBezTo>
                  <a:pt x="33" y="1"/>
                  <a:pt x="33" y="4"/>
                  <a:pt x="32" y="3"/>
                </a:cubicBezTo>
                <a:cubicBezTo>
                  <a:pt x="31" y="1"/>
                  <a:pt x="5" y="0"/>
                  <a:pt x="4" y="2"/>
                </a:cubicBezTo>
                <a:cubicBezTo>
                  <a:pt x="3" y="4"/>
                  <a:pt x="6" y="11"/>
                  <a:pt x="6" y="13"/>
                </a:cubicBezTo>
                <a:cubicBezTo>
                  <a:pt x="6" y="14"/>
                  <a:pt x="5" y="15"/>
                  <a:pt x="4" y="15"/>
                </a:cubicBezTo>
                <a:cubicBezTo>
                  <a:pt x="7" y="21"/>
                  <a:pt x="8" y="31"/>
                  <a:pt x="8" y="33"/>
                </a:cubicBezTo>
                <a:cubicBezTo>
                  <a:pt x="8" y="35"/>
                  <a:pt x="4" y="37"/>
                  <a:pt x="4" y="40"/>
                </a:cubicBezTo>
                <a:cubicBezTo>
                  <a:pt x="4" y="43"/>
                  <a:pt x="0" y="49"/>
                  <a:pt x="0" y="51"/>
                </a:cubicBezTo>
                <a:cubicBezTo>
                  <a:pt x="0" y="53"/>
                  <a:pt x="3" y="62"/>
                  <a:pt x="5" y="64"/>
                </a:cubicBezTo>
                <a:cubicBezTo>
                  <a:pt x="5" y="65"/>
                  <a:pt x="5" y="67"/>
                  <a:pt x="4" y="69"/>
                </a:cubicBezTo>
                <a:cubicBezTo>
                  <a:pt x="9" y="71"/>
                  <a:pt x="12" y="72"/>
                  <a:pt x="13" y="72"/>
                </a:cubicBezTo>
                <a:cubicBezTo>
                  <a:pt x="15" y="73"/>
                  <a:pt x="29" y="66"/>
                  <a:pt x="35" y="64"/>
                </a:cubicBezTo>
                <a:cubicBezTo>
                  <a:pt x="39" y="61"/>
                  <a:pt x="44" y="60"/>
                  <a:pt x="48" y="58"/>
                </a:cubicBezTo>
                <a:cubicBezTo>
                  <a:pt x="46" y="54"/>
                  <a:pt x="44" y="49"/>
                  <a:pt x="44" y="45"/>
                </a:cubicBezTo>
                <a:cubicBezTo>
                  <a:pt x="44" y="39"/>
                  <a:pt x="42" y="33"/>
                  <a:pt x="41" y="3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6" name="Freeform 28"/>
          <p:cNvSpPr/>
          <p:nvPr/>
        </p:nvSpPr>
        <p:spPr bwMode="auto">
          <a:xfrm>
            <a:off x="534533" y="3938619"/>
            <a:ext cx="232295" cy="171987"/>
          </a:xfrm>
          <a:custGeom>
            <a:avLst/>
            <a:gdLst/>
            <a:ahLst/>
            <a:cxnLst>
              <a:cxn ang="0">
                <a:pos x="29" y="34"/>
              </a:cxn>
              <a:cxn ang="0">
                <a:pos x="34" y="33"/>
              </a:cxn>
              <a:cxn ang="0">
                <a:pos x="42" y="31"/>
              </a:cxn>
              <a:cxn ang="0">
                <a:pos x="51" y="42"/>
              </a:cxn>
              <a:cxn ang="0">
                <a:pos x="53" y="49"/>
              </a:cxn>
              <a:cxn ang="0">
                <a:pos x="53" y="50"/>
              </a:cxn>
              <a:cxn ang="0">
                <a:pos x="61" y="48"/>
              </a:cxn>
              <a:cxn ang="0">
                <a:pos x="65" y="58"/>
              </a:cxn>
              <a:cxn ang="0">
                <a:pos x="70" y="62"/>
              </a:cxn>
              <a:cxn ang="0">
                <a:pos x="74" y="58"/>
              </a:cxn>
              <a:cxn ang="0">
                <a:pos x="77" y="60"/>
              </a:cxn>
              <a:cxn ang="0">
                <a:pos x="80" y="57"/>
              </a:cxn>
              <a:cxn ang="0">
                <a:pos x="79" y="50"/>
              </a:cxn>
              <a:cxn ang="0">
                <a:pos x="84" y="49"/>
              </a:cxn>
              <a:cxn ang="0">
                <a:pos x="82" y="42"/>
              </a:cxn>
              <a:cxn ang="0">
                <a:pos x="80" y="37"/>
              </a:cxn>
              <a:cxn ang="0">
                <a:pos x="80" y="28"/>
              </a:cxn>
              <a:cxn ang="0">
                <a:pos x="78" y="26"/>
              </a:cxn>
              <a:cxn ang="0">
                <a:pos x="76" y="20"/>
              </a:cxn>
              <a:cxn ang="0">
                <a:pos x="76" y="16"/>
              </a:cxn>
              <a:cxn ang="0">
                <a:pos x="72" y="11"/>
              </a:cxn>
              <a:cxn ang="0">
                <a:pos x="67" y="2"/>
              </a:cxn>
              <a:cxn ang="0">
                <a:pos x="59" y="8"/>
              </a:cxn>
              <a:cxn ang="0">
                <a:pos x="52" y="7"/>
              </a:cxn>
              <a:cxn ang="0">
                <a:pos x="45" y="8"/>
              </a:cxn>
              <a:cxn ang="0">
                <a:pos x="42" y="5"/>
              </a:cxn>
              <a:cxn ang="0">
                <a:pos x="42" y="3"/>
              </a:cxn>
              <a:cxn ang="0">
                <a:pos x="41" y="4"/>
              </a:cxn>
              <a:cxn ang="0">
                <a:pos x="24" y="3"/>
              </a:cxn>
              <a:cxn ang="0">
                <a:pos x="16" y="0"/>
              </a:cxn>
              <a:cxn ang="0">
                <a:pos x="14" y="5"/>
              </a:cxn>
              <a:cxn ang="0">
                <a:pos x="15" y="10"/>
              </a:cxn>
              <a:cxn ang="0">
                <a:pos x="11" y="12"/>
              </a:cxn>
              <a:cxn ang="0">
                <a:pos x="1" y="17"/>
              </a:cxn>
              <a:cxn ang="0">
                <a:pos x="0" y="18"/>
              </a:cxn>
              <a:cxn ang="0">
                <a:pos x="8" y="28"/>
              </a:cxn>
              <a:cxn ang="0">
                <a:pos x="21" y="42"/>
              </a:cxn>
              <a:cxn ang="0">
                <a:pos x="29" y="34"/>
              </a:cxn>
            </a:cxnLst>
            <a:rect l="0" t="0" r="r" b="b"/>
            <a:pathLst>
              <a:path w="86" h="64">
                <a:moveTo>
                  <a:pt x="29" y="34"/>
                </a:moveTo>
                <a:cubicBezTo>
                  <a:pt x="29" y="31"/>
                  <a:pt x="31" y="32"/>
                  <a:pt x="34" y="33"/>
                </a:cubicBezTo>
                <a:cubicBezTo>
                  <a:pt x="37" y="33"/>
                  <a:pt x="40" y="31"/>
                  <a:pt x="42" y="31"/>
                </a:cubicBezTo>
                <a:cubicBezTo>
                  <a:pt x="45" y="31"/>
                  <a:pt x="51" y="40"/>
                  <a:pt x="51" y="42"/>
                </a:cubicBezTo>
                <a:cubicBezTo>
                  <a:pt x="51" y="45"/>
                  <a:pt x="52" y="47"/>
                  <a:pt x="53" y="49"/>
                </a:cubicBezTo>
                <a:cubicBezTo>
                  <a:pt x="53" y="49"/>
                  <a:pt x="53" y="49"/>
                  <a:pt x="53" y="50"/>
                </a:cubicBezTo>
                <a:cubicBezTo>
                  <a:pt x="57" y="49"/>
                  <a:pt x="61" y="48"/>
                  <a:pt x="61" y="48"/>
                </a:cubicBezTo>
                <a:cubicBezTo>
                  <a:pt x="63" y="48"/>
                  <a:pt x="65" y="54"/>
                  <a:pt x="65" y="58"/>
                </a:cubicBezTo>
                <a:cubicBezTo>
                  <a:pt x="64" y="61"/>
                  <a:pt x="68" y="64"/>
                  <a:pt x="70" y="62"/>
                </a:cubicBezTo>
                <a:cubicBezTo>
                  <a:pt x="72" y="59"/>
                  <a:pt x="74" y="56"/>
                  <a:pt x="74" y="58"/>
                </a:cubicBezTo>
                <a:cubicBezTo>
                  <a:pt x="75" y="59"/>
                  <a:pt x="75" y="59"/>
                  <a:pt x="77" y="60"/>
                </a:cubicBezTo>
                <a:cubicBezTo>
                  <a:pt x="77" y="58"/>
                  <a:pt x="79" y="58"/>
                  <a:pt x="80" y="57"/>
                </a:cubicBezTo>
                <a:cubicBezTo>
                  <a:pt x="81" y="55"/>
                  <a:pt x="77" y="52"/>
                  <a:pt x="79" y="50"/>
                </a:cubicBezTo>
                <a:cubicBezTo>
                  <a:pt x="80" y="47"/>
                  <a:pt x="82" y="51"/>
                  <a:pt x="84" y="49"/>
                </a:cubicBezTo>
                <a:cubicBezTo>
                  <a:pt x="86" y="47"/>
                  <a:pt x="81" y="44"/>
                  <a:pt x="82" y="42"/>
                </a:cubicBezTo>
                <a:cubicBezTo>
                  <a:pt x="82" y="41"/>
                  <a:pt x="82" y="38"/>
                  <a:pt x="80" y="37"/>
                </a:cubicBezTo>
                <a:cubicBezTo>
                  <a:pt x="78" y="36"/>
                  <a:pt x="79" y="31"/>
                  <a:pt x="80" y="28"/>
                </a:cubicBezTo>
                <a:cubicBezTo>
                  <a:pt x="79" y="27"/>
                  <a:pt x="79" y="27"/>
                  <a:pt x="78" y="26"/>
                </a:cubicBezTo>
                <a:cubicBezTo>
                  <a:pt x="77" y="24"/>
                  <a:pt x="78" y="20"/>
                  <a:pt x="76" y="20"/>
                </a:cubicBezTo>
                <a:cubicBezTo>
                  <a:pt x="73" y="20"/>
                  <a:pt x="74" y="17"/>
                  <a:pt x="76" y="16"/>
                </a:cubicBezTo>
                <a:cubicBezTo>
                  <a:pt x="78" y="15"/>
                  <a:pt x="72" y="13"/>
                  <a:pt x="72" y="11"/>
                </a:cubicBezTo>
                <a:cubicBezTo>
                  <a:pt x="72" y="8"/>
                  <a:pt x="69" y="3"/>
                  <a:pt x="67" y="2"/>
                </a:cubicBezTo>
                <a:cubicBezTo>
                  <a:pt x="66" y="2"/>
                  <a:pt x="61" y="8"/>
                  <a:pt x="59" y="8"/>
                </a:cubicBezTo>
                <a:cubicBezTo>
                  <a:pt x="57" y="8"/>
                  <a:pt x="53" y="4"/>
                  <a:pt x="52" y="7"/>
                </a:cubicBezTo>
                <a:cubicBezTo>
                  <a:pt x="50" y="11"/>
                  <a:pt x="47" y="6"/>
                  <a:pt x="45" y="8"/>
                </a:cubicBezTo>
                <a:cubicBezTo>
                  <a:pt x="43" y="11"/>
                  <a:pt x="42" y="5"/>
                  <a:pt x="42" y="5"/>
                </a:cubicBezTo>
                <a:cubicBezTo>
                  <a:pt x="42" y="5"/>
                  <a:pt x="42" y="4"/>
                  <a:pt x="42" y="3"/>
                </a:cubicBezTo>
                <a:cubicBezTo>
                  <a:pt x="42" y="3"/>
                  <a:pt x="41" y="4"/>
                  <a:pt x="41" y="4"/>
                </a:cubicBezTo>
                <a:cubicBezTo>
                  <a:pt x="35" y="6"/>
                  <a:pt x="25" y="5"/>
                  <a:pt x="24" y="3"/>
                </a:cubicBezTo>
                <a:cubicBezTo>
                  <a:pt x="24" y="1"/>
                  <a:pt x="16" y="0"/>
                  <a:pt x="16" y="0"/>
                </a:cubicBezTo>
                <a:cubicBezTo>
                  <a:pt x="16" y="0"/>
                  <a:pt x="17" y="4"/>
                  <a:pt x="14" y="5"/>
                </a:cubicBezTo>
                <a:cubicBezTo>
                  <a:pt x="11" y="6"/>
                  <a:pt x="15" y="9"/>
                  <a:pt x="15" y="10"/>
                </a:cubicBezTo>
                <a:cubicBezTo>
                  <a:pt x="15" y="11"/>
                  <a:pt x="12" y="13"/>
                  <a:pt x="11" y="12"/>
                </a:cubicBezTo>
                <a:cubicBezTo>
                  <a:pt x="9" y="11"/>
                  <a:pt x="4" y="16"/>
                  <a:pt x="1" y="17"/>
                </a:cubicBezTo>
                <a:cubicBezTo>
                  <a:pt x="1" y="17"/>
                  <a:pt x="1" y="18"/>
                  <a:pt x="0" y="18"/>
                </a:cubicBezTo>
                <a:cubicBezTo>
                  <a:pt x="4" y="22"/>
                  <a:pt x="4" y="25"/>
                  <a:pt x="8" y="28"/>
                </a:cubicBezTo>
                <a:cubicBezTo>
                  <a:pt x="12" y="31"/>
                  <a:pt x="18" y="36"/>
                  <a:pt x="21" y="42"/>
                </a:cubicBezTo>
                <a:cubicBezTo>
                  <a:pt x="24" y="39"/>
                  <a:pt x="28" y="36"/>
                  <a:pt x="29" y="3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7" name="Freeform 29"/>
          <p:cNvSpPr/>
          <p:nvPr/>
        </p:nvSpPr>
        <p:spPr bwMode="auto">
          <a:xfrm>
            <a:off x="646212" y="4065935"/>
            <a:ext cx="125081" cy="120615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34" y="23"/>
              </a:cxn>
              <a:cxn ang="0">
                <a:pos x="35" y="15"/>
              </a:cxn>
              <a:cxn ang="0">
                <a:pos x="36" y="12"/>
              </a:cxn>
              <a:cxn ang="0">
                <a:pos x="33" y="10"/>
              </a:cxn>
              <a:cxn ang="0">
                <a:pos x="29" y="14"/>
              </a:cxn>
              <a:cxn ang="0">
                <a:pos x="24" y="10"/>
              </a:cxn>
              <a:cxn ang="0">
                <a:pos x="20" y="0"/>
              </a:cxn>
              <a:cxn ang="0">
                <a:pos x="12" y="2"/>
              </a:cxn>
              <a:cxn ang="0">
                <a:pos x="11" y="7"/>
              </a:cxn>
              <a:cxn ang="0">
                <a:pos x="2" y="15"/>
              </a:cxn>
              <a:cxn ang="0">
                <a:pos x="0" y="19"/>
              </a:cxn>
              <a:cxn ang="0">
                <a:pos x="14" y="28"/>
              </a:cxn>
              <a:cxn ang="0">
                <a:pos x="41" y="45"/>
              </a:cxn>
              <a:cxn ang="0">
                <a:pos x="43" y="45"/>
              </a:cxn>
              <a:cxn ang="0">
                <a:pos x="47" y="35"/>
              </a:cxn>
              <a:cxn ang="0">
                <a:pos x="38" y="26"/>
              </a:cxn>
            </a:cxnLst>
            <a:rect l="0" t="0" r="r" b="b"/>
            <a:pathLst>
              <a:path w="47" h="45">
                <a:moveTo>
                  <a:pt x="38" y="26"/>
                </a:moveTo>
                <a:cubicBezTo>
                  <a:pt x="34" y="24"/>
                  <a:pt x="33" y="24"/>
                  <a:pt x="34" y="23"/>
                </a:cubicBezTo>
                <a:cubicBezTo>
                  <a:pt x="36" y="22"/>
                  <a:pt x="36" y="19"/>
                  <a:pt x="35" y="15"/>
                </a:cubicBezTo>
                <a:cubicBezTo>
                  <a:pt x="35" y="13"/>
                  <a:pt x="35" y="13"/>
                  <a:pt x="36" y="12"/>
                </a:cubicBezTo>
                <a:cubicBezTo>
                  <a:pt x="34" y="11"/>
                  <a:pt x="34" y="11"/>
                  <a:pt x="33" y="10"/>
                </a:cubicBezTo>
                <a:cubicBezTo>
                  <a:pt x="33" y="8"/>
                  <a:pt x="31" y="11"/>
                  <a:pt x="29" y="14"/>
                </a:cubicBezTo>
                <a:cubicBezTo>
                  <a:pt x="27" y="16"/>
                  <a:pt x="23" y="13"/>
                  <a:pt x="24" y="10"/>
                </a:cubicBezTo>
                <a:cubicBezTo>
                  <a:pt x="24" y="6"/>
                  <a:pt x="22" y="0"/>
                  <a:pt x="20" y="0"/>
                </a:cubicBezTo>
                <a:cubicBezTo>
                  <a:pt x="20" y="0"/>
                  <a:pt x="16" y="1"/>
                  <a:pt x="12" y="2"/>
                </a:cubicBezTo>
                <a:cubicBezTo>
                  <a:pt x="13" y="3"/>
                  <a:pt x="12" y="5"/>
                  <a:pt x="11" y="7"/>
                </a:cubicBezTo>
                <a:cubicBezTo>
                  <a:pt x="11" y="10"/>
                  <a:pt x="5" y="13"/>
                  <a:pt x="2" y="15"/>
                </a:cubicBezTo>
                <a:cubicBezTo>
                  <a:pt x="1" y="15"/>
                  <a:pt x="0" y="17"/>
                  <a:pt x="0" y="19"/>
                </a:cubicBezTo>
                <a:cubicBezTo>
                  <a:pt x="4" y="22"/>
                  <a:pt x="10" y="25"/>
                  <a:pt x="14" y="28"/>
                </a:cubicBezTo>
                <a:cubicBezTo>
                  <a:pt x="22" y="35"/>
                  <a:pt x="35" y="43"/>
                  <a:pt x="41" y="45"/>
                </a:cubicBezTo>
                <a:cubicBezTo>
                  <a:pt x="41" y="45"/>
                  <a:pt x="42" y="45"/>
                  <a:pt x="43" y="45"/>
                </a:cubicBezTo>
                <a:cubicBezTo>
                  <a:pt x="45" y="39"/>
                  <a:pt x="46" y="38"/>
                  <a:pt x="47" y="35"/>
                </a:cubicBezTo>
                <a:cubicBezTo>
                  <a:pt x="47" y="31"/>
                  <a:pt x="41" y="29"/>
                  <a:pt x="38" y="2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8" name="Freeform 30"/>
          <p:cNvSpPr/>
          <p:nvPr/>
        </p:nvSpPr>
        <p:spPr bwMode="auto">
          <a:xfrm>
            <a:off x="592605" y="4021263"/>
            <a:ext cx="89344" cy="96046"/>
          </a:xfrm>
          <a:custGeom>
            <a:avLst/>
            <a:gdLst/>
            <a:ahLst/>
            <a:cxnLst>
              <a:cxn ang="0">
                <a:pos x="31" y="24"/>
              </a:cxn>
              <a:cxn ang="0">
                <a:pos x="32" y="18"/>
              </a:cxn>
              <a:cxn ang="0">
                <a:pos x="30" y="11"/>
              </a:cxn>
              <a:cxn ang="0">
                <a:pos x="21" y="0"/>
              </a:cxn>
              <a:cxn ang="0">
                <a:pos x="13" y="2"/>
              </a:cxn>
              <a:cxn ang="0">
                <a:pos x="8" y="3"/>
              </a:cxn>
              <a:cxn ang="0">
                <a:pos x="0" y="11"/>
              </a:cxn>
              <a:cxn ang="0">
                <a:pos x="2" y="15"/>
              </a:cxn>
              <a:cxn ang="0">
                <a:pos x="11" y="30"/>
              </a:cxn>
              <a:cxn ang="0">
                <a:pos x="20" y="36"/>
              </a:cxn>
              <a:cxn ang="0">
                <a:pos x="22" y="32"/>
              </a:cxn>
              <a:cxn ang="0">
                <a:pos x="31" y="24"/>
              </a:cxn>
            </a:cxnLst>
            <a:rect l="0" t="0" r="r" b="b"/>
            <a:pathLst>
              <a:path w="33" h="36">
                <a:moveTo>
                  <a:pt x="31" y="24"/>
                </a:moveTo>
                <a:cubicBezTo>
                  <a:pt x="32" y="22"/>
                  <a:pt x="33" y="20"/>
                  <a:pt x="32" y="18"/>
                </a:cubicBezTo>
                <a:cubicBezTo>
                  <a:pt x="31" y="16"/>
                  <a:pt x="30" y="14"/>
                  <a:pt x="30" y="11"/>
                </a:cubicBezTo>
                <a:cubicBezTo>
                  <a:pt x="30" y="9"/>
                  <a:pt x="24" y="0"/>
                  <a:pt x="21" y="0"/>
                </a:cubicBezTo>
                <a:cubicBezTo>
                  <a:pt x="19" y="0"/>
                  <a:pt x="16" y="2"/>
                  <a:pt x="13" y="2"/>
                </a:cubicBezTo>
                <a:cubicBezTo>
                  <a:pt x="10" y="1"/>
                  <a:pt x="8" y="0"/>
                  <a:pt x="8" y="3"/>
                </a:cubicBezTo>
                <a:cubicBezTo>
                  <a:pt x="7" y="5"/>
                  <a:pt x="3" y="8"/>
                  <a:pt x="0" y="11"/>
                </a:cubicBezTo>
                <a:cubicBezTo>
                  <a:pt x="1" y="12"/>
                  <a:pt x="1" y="14"/>
                  <a:pt x="2" y="15"/>
                </a:cubicBezTo>
                <a:cubicBezTo>
                  <a:pt x="4" y="25"/>
                  <a:pt x="7" y="26"/>
                  <a:pt x="11" y="30"/>
                </a:cubicBezTo>
                <a:cubicBezTo>
                  <a:pt x="12" y="31"/>
                  <a:pt x="16" y="33"/>
                  <a:pt x="20" y="36"/>
                </a:cubicBezTo>
                <a:cubicBezTo>
                  <a:pt x="20" y="34"/>
                  <a:pt x="21" y="32"/>
                  <a:pt x="22" y="32"/>
                </a:cubicBezTo>
                <a:cubicBezTo>
                  <a:pt x="25" y="30"/>
                  <a:pt x="31" y="27"/>
                  <a:pt x="31" y="2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9" name="Freeform 31"/>
          <p:cNvSpPr/>
          <p:nvPr/>
        </p:nvSpPr>
        <p:spPr bwMode="auto">
          <a:xfrm>
            <a:off x="478691" y="3458396"/>
            <a:ext cx="252397" cy="207725"/>
          </a:xfrm>
          <a:custGeom>
            <a:avLst/>
            <a:gdLst/>
            <a:ahLst/>
            <a:cxnLst>
              <a:cxn ang="0">
                <a:pos x="44" y="59"/>
              </a:cxn>
              <a:cxn ang="0">
                <a:pos x="56" y="51"/>
              </a:cxn>
              <a:cxn ang="0">
                <a:pos x="56" y="20"/>
              </a:cxn>
              <a:cxn ang="0">
                <a:pos x="94" y="20"/>
              </a:cxn>
              <a:cxn ang="0">
                <a:pos x="94" y="4"/>
              </a:cxn>
              <a:cxn ang="0">
                <a:pos x="86" y="0"/>
              </a:cxn>
              <a:cxn ang="0">
                <a:pos x="44" y="0"/>
              </a:cxn>
              <a:cxn ang="0">
                <a:pos x="38" y="10"/>
              </a:cxn>
              <a:cxn ang="0">
                <a:pos x="23" y="31"/>
              </a:cxn>
              <a:cxn ang="0">
                <a:pos x="3" y="66"/>
              </a:cxn>
              <a:cxn ang="0">
                <a:pos x="0" y="77"/>
              </a:cxn>
              <a:cxn ang="0">
                <a:pos x="44" y="77"/>
              </a:cxn>
              <a:cxn ang="0">
                <a:pos x="44" y="59"/>
              </a:cxn>
            </a:cxnLst>
            <a:rect l="0" t="0" r="r" b="b"/>
            <a:pathLst>
              <a:path w="94" h="77">
                <a:moveTo>
                  <a:pt x="44" y="59"/>
                </a:moveTo>
                <a:cubicBezTo>
                  <a:pt x="44" y="56"/>
                  <a:pt x="56" y="53"/>
                  <a:pt x="56" y="51"/>
                </a:cubicBezTo>
                <a:cubicBezTo>
                  <a:pt x="56" y="48"/>
                  <a:pt x="56" y="20"/>
                  <a:pt x="56" y="20"/>
                </a:cubicBezTo>
                <a:cubicBezTo>
                  <a:pt x="56" y="20"/>
                  <a:pt x="93" y="21"/>
                  <a:pt x="94" y="20"/>
                </a:cubicBezTo>
                <a:cubicBezTo>
                  <a:pt x="94" y="20"/>
                  <a:pt x="94" y="12"/>
                  <a:pt x="94" y="4"/>
                </a:cubicBezTo>
                <a:cubicBezTo>
                  <a:pt x="92" y="2"/>
                  <a:pt x="94" y="0"/>
                  <a:pt x="86" y="0"/>
                </a:cubicBezTo>
                <a:cubicBezTo>
                  <a:pt x="79" y="0"/>
                  <a:pt x="58" y="0"/>
                  <a:pt x="44" y="0"/>
                </a:cubicBezTo>
                <a:cubicBezTo>
                  <a:pt x="41" y="3"/>
                  <a:pt x="39" y="7"/>
                  <a:pt x="38" y="10"/>
                </a:cubicBezTo>
                <a:cubicBezTo>
                  <a:pt x="36" y="16"/>
                  <a:pt x="23" y="23"/>
                  <a:pt x="23" y="31"/>
                </a:cubicBezTo>
                <a:cubicBezTo>
                  <a:pt x="22" y="38"/>
                  <a:pt x="11" y="50"/>
                  <a:pt x="3" y="66"/>
                </a:cubicBezTo>
                <a:cubicBezTo>
                  <a:pt x="1" y="70"/>
                  <a:pt x="0" y="74"/>
                  <a:pt x="0" y="77"/>
                </a:cubicBezTo>
                <a:cubicBezTo>
                  <a:pt x="44" y="77"/>
                  <a:pt x="44" y="77"/>
                  <a:pt x="44" y="77"/>
                </a:cubicBezTo>
                <a:cubicBezTo>
                  <a:pt x="44" y="77"/>
                  <a:pt x="44" y="62"/>
                  <a:pt x="44" y="5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0" name="Freeform 32"/>
          <p:cNvSpPr/>
          <p:nvPr/>
        </p:nvSpPr>
        <p:spPr bwMode="auto">
          <a:xfrm>
            <a:off x="476459" y="3469562"/>
            <a:ext cx="368545" cy="404282"/>
          </a:xfrm>
          <a:custGeom>
            <a:avLst/>
            <a:gdLst/>
            <a:ahLst/>
            <a:cxnLst>
              <a:cxn ang="0">
                <a:pos x="11" y="130"/>
              </a:cxn>
              <a:cxn ang="0">
                <a:pos x="21" y="130"/>
              </a:cxn>
              <a:cxn ang="0">
                <a:pos x="30" y="129"/>
              </a:cxn>
              <a:cxn ang="0">
                <a:pos x="36" y="135"/>
              </a:cxn>
              <a:cxn ang="0">
                <a:pos x="40" y="135"/>
              </a:cxn>
              <a:cxn ang="0">
                <a:pos x="48" y="145"/>
              </a:cxn>
              <a:cxn ang="0">
                <a:pos x="53" y="150"/>
              </a:cxn>
              <a:cxn ang="0">
                <a:pos x="59" y="147"/>
              </a:cxn>
              <a:cxn ang="0">
                <a:pos x="66" y="144"/>
              </a:cxn>
              <a:cxn ang="0">
                <a:pos x="72" y="143"/>
              </a:cxn>
              <a:cxn ang="0">
                <a:pos x="80" y="144"/>
              </a:cxn>
              <a:cxn ang="0">
                <a:pos x="87" y="141"/>
              </a:cxn>
              <a:cxn ang="0">
                <a:pos x="131" y="141"/>
              </a:cxn>
              <a:cxn ang="0">
                <a:pos x="132" y="131"/>
              </a:cxn>
              <a:cxn ang="0">
                <a:pos x="129" y="128"/>
              </a:cxn>
              <a:cxn ang="0">
                <a:pos x="118" y="28"/>
              </a:cxn>
              <a:cxn ang="0">
                <a:pos x="137" y="28"/>
              </a:cxn>
              <a:cxn ang="0">
                <a:pos x="97" y="2"/>
              </a:cxn>
              <a:cxn ang="0">
                <a:pos x="95" y="0"/>
              </a:cxn>
              <a:cxn ang="0">
                <a:pos x="95" y="16"/>
              </a:cxn>
              <a:cxn ang="0">
                <a:pos x="57" y="16"/>
              </a:cxn>
              <a:cxn ang="0">
                <a:pos x="57" y="47"/>
              </a:cxn>
              <a:cxn ang="0">
                <a:pos x="45" y="55"/>
              </a:cxn>
              <a:cxn ang="0">
                <a:pos x="45" y="73"/>
              </a:cxn>
              <a:cxn ang="0">
                <a:pos x="1" y="73"/>
              </a:cxn>
              <a:cxn ang="0">
                <a:pos x="7" y="85"/>
              </a:cxn>
              <a:cxn ang="0">
                <a:pos x="9" y="104"/>
              </a:cxn>
              <a:cxn ang="0">
                <a:pos x="6" y="126"/>
              </a:cxn>
              <a:cxn ang="0">
                <a:pos x="4" y="135"/>
              </a:cxn>
              <a:cxn ang="0">
                <a:pos x="4" y="135"/>
              </a:cxn>
              <a:cxn ang="0">
                <a:pos x="11" y="130"/>
              </a:cxn>
            </a:cxnLst>
            <a:rect l="0" t="0" r="r" b="b"/>
            <a:pathLst>
              <a:path w="137" h="150">
                <a:moveTo>
                  <a:pt x="11" y="130"/>
                </a:moveTo>
                <a:cubicBezTo>
                  <a:pt x="15" y="131"/>
                  <a:pt x="21" y="130"/>
                  <a:pt x="21" y="130"/>
                </a:cubicBezTo>
                <a:cubicBezTo>
                  <a:pt x="21" y="130"/>
                  <a:pt x="27" y="127"/>
                  <a:pt x="30" y="129"/>
                </a:cubicBezTo>
                <a:cubicBezTo>
                  <a:pt x="33" y="131"/>
                  <a:pt x="36" y="135"/>
                  <a:pt x="36" y="135"/>
                </a:cubicBezTo>
                <a:cubicBezTo>
                  <a:pt x="40" y="135"/>
                  <a:pt x="40" y="135"/>
                  <a:pt x="40" y="135"/>
                </a:cubicBezTo>
                <a:cubicBezTo>
                  <a:pt x="40" y="135"/>
                  <a:pt x="43" y="143"/>
                  <a:pt x="48" y="145"/>
                </a:cubicBezTo>
                <a:cubicBezTo>
                  <a:pt x="51" y="146"/>
                  <a:pt x="52" y="148"/>
                  <a:pt x="53" y="150"/>
                </a:cubicBezTo>
                <a:cubicBezTo>
                  <a:pt x="57" y="150"/>
                  <a:pt x="59" y="149"/>
                  <a:pt x="59" y="147"/>
                </a:cubicBezTo>
                <a:cubicBezTo>
                  <a:pt x="59" y="144"/>
                  <a:pt x="61" y="139"/>
                  <a:pt x="66" y="144"/>
                </a:cubicBezTo>
                <a:cubicBezTo>
                  <a:pt x="71" y="149"/>
                  <a:pt x="71" y="145"/>
                  <a:pt x="72" y="143"/>
                </a:cubicBezTo>
                <a:cubicBezTo>
                  <a:pt x="73" y="141"/>
                  <a:pt x="76" y="144"/>
                  <a:pt x="80" y="144"/>
                </a:cubicBezTo>
                <a:cubicBezTo>
                  <a:pt x="83" y="144"/>
                  <a:pt x="87" y="141"/>
                  <a:pt x="87" y="141"/>
                </a:cubicBezTo>
                <a:cubicBezTo>
                  <a:pt x="87" y="141"/>
                  <a:pt x="129" y="142"/>
                  <a:pt x="131" y="141"/>
                </a:cubicBezTo>
                <a:cubicBezTo>
                  <a:pt x="133" y="140"/>
                  <a:pt x="132" y="131"/>
                  <a:pt x="132" y="131"/>
                </a:cubicBezTo>
                <a:cubicBezTo>
                  <a:pt x="129" y="128"/>
                  <a:pt x="129" y="128"/>
                  <a:pt x="129" y="128"/>
                </a:cubicBezTo>
                <a:cubicBezTo>
                  <a:pt x="118" y="28"/>
                  <a:pt x="118" y="28"/>
                  <a:pt x="118" y="28"/>
                </a:cubicBezTo>
                <a:cubicBezTo>
                  <a:pt x="137" y="28"/>
                  <a:pt x="137" y="28"/>
                  <a:pt x="137" y="28"/>
                </a:cubicBezTo>
                <a:cubicBezTo>
                  <a:pt x="117" y="15"/>
                  <a:pt x="99" y="3"/>
                  <a:pt x="97" y="2"/>
                </a:cubicBezTo>
                <a:cubicBezTo>
                  <a:pt x="96" y="2"/>
                  <a:pt x="95" y="1"/>
                  <a:pt x="95" y="0"/>
                </a:cubicBezTo>
                <a:cubicBezTo>
                  <a:pt x="95" y="8"/>
                  <a:pt x="95" y="16"/>
                  <a:pt x="95" y="16"/>
                </a:cubicBezTo>
                <a:cubicBezTo>
                  <a:pt x="94" y="17"/>
                  <a:pt x="57" y="16"/>
                  <a:pt x="57" y="16"/>
                </a:cubicBezTo>
                <a:cubicBezTo>
                  <a:pt x="57" y="16"/>
                  <a:pt x="57" y="44"/>
                  <a:pt x="57" y="47"/>
                </a:cubicBezTo>
                <a:cubicBezTo>
                  <a:pt x="57" y="49"/>
                  <a:pt x="45" y="52"/>
                  <a:pt x="45" y="55"/>
                </a:cubicBezTo>
                <a:cubicBezTo>
                  <a:pt x="45" y="58"/>
                  <a:pt x="45" y="73"/>
                  <a:pt x="45" y="73"/>
                </a:cubicBezTo>
                <a:cubicBezTo>
                  <a:pt x="1" y="73"/>
                  <a:pt x="1" y="73"/>
                  <a:pt x="1" y="73"/>
                </a:cubicBezTo>
                <a:cubicBezTo>
                  <a:pt x="0" y="80"/>
                  <a:pt x="4" y="82"/>
                  <a:pt x="7" y="85"/>
                </a:cubicBezTo>
                <a:cubicBezTo>
                  <a:pt x="10" y="89"/>
                  <a:pt x="4" y="96"/>
                  <a:pt x="9" y="104"/>
                </a:cubicBezTo>
                <a:cubicBezTo>
                  <a:pt x="15" y="111"/>
                  <a:pt x="8" y="122"/>
                  <a:pt x="6" y="126"/>
                </a:cubicBezTo>
                <a:cubicBezTo>
                  <a:pt x="4" y="128"/>
                  <a:pt x="4" y="132"/>
                  <a:pt x="4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8" y="135"/>
                  <a:pt x="7" y="129"/>
                  <a:pt x="11" y="13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1" name="Freeform 33"/>
          <p:cNvSpPr/>
          <p:nvPr/>
        </p:nvSpPr>
        <p:spPr bwMode="auto">
          <a:xfrm>
            <a:off x="619410" y="3545505"/>
            <a:ext cx="507029" cy="475758"/>
          </a:xfrm>
          <a:custGeom>
            <a:avLst/>
            <a:gdLst/>
            <a:ahLst/>
            <a:cxnLst>
              <a:cxn ang="0">
                <a:pos x="179" y="73"/>
              </a:cxn>
              <a:cxn ang="0">
                <a:pos x="173" y="61"/>
              </a:cxn>
              <a:cxn ang="0">
                <a:pos x="161" y="57"/>
              </a:cxn>
              <a:cxn ang="0">
                <a:pos x="153" y="47"/>
              </a:cxn>
              <a:cxn ang="0">
                <a:pos x="84" y="0"/>
              </a:cxn>
              <a:cxn ang="0">
                <a:pos x="65" y="0"/>
              </a:cxn>
              <a:cxn ang="0">
                <a:pos x="76" y="100"/>
              </a:cxn>
              <a:cxn ang="0">
                <a:pos x="79" y="103"/>
              </a:cxn>
              <a:cxn ang="0">
                <a:pos x="78" y="113"/>
              </a:cxn>
              <a:cxn ang="0">
                <a:pos x="34" y="113"/>
              </a:cxn>
              <a:cxn ang="0">
                <a:pos x="27" y="116"/>
              </a:cxn>
              <a:cxn ang="0">
                <a:pos x="19" y="115"/>
              </a:cxn>
              <a:cxn ang="0">
                <a:pos x="13" y="116"/>
              </a:cxn>
              <a:cxn ang="0">
                <a:pos x="6" y="119"/>
              </a:cxn>
              <a:cxn ang="0">
                <a:pos x="0" y="122"/>
              </a:cxn>
              <a:cxn ang="0">
                <a:pos x="1" y="125"/>
              </a:cxn>
              <a:cxn ang="0">
                <a:pos x="3" y="128"/>
              </a:cxn>
              <a:cxn ang="0">
                <a:pos x="5" y="135"/>
              </a:cxn>
              <a:cxn ang="0">
                <a:pos x="11" y="142"/>
              </a:cxn>
              <a:cxn ang="0">
                <a:pos x="11" y="151"/>
              </a:cxn>
              <a:cxn ang="0">
                <a:pos x="14" y="154"/>
              </a:cxn>
              <a:cxn ang="0">
                <a:pos x="21" y="153"/>
              </a:cxn>
              <a:cxn ang="0">
                <a:pos x="28" y="154"/>
              </a:cxn>
              <a:cxn ang="0">
                <a:pos x="36" y="148"/>
              </a:cxn>
              <a:cxn ang="0">
                <a:pos x="41" y="157"/>
              </a:cxn>
              <a:cxn ang="0">
                <a:pos x="45" y="162"/>
              </a:cxn>
              <a:cxn ang="0">
                <a:pos x="45" y="166"/>
              </a:cxn>
              <a:cxn ang="0">
                <a:pos x="47" y="172"/>
              </a:cxn>
              <a:cxn ang="0">
                <a:pos x="53" y="173"/>
              </a:cxn>
              <a:cxn ang="0">
                <a:pos x="58" y="175"/>
              </a:cxn>
              <a:cxn ang="0">
                <a:pos x="65" y="172"/>
              </a:cxn>
              <a:cxn ang="0">
                <a:pos x="70" y="171"/>
              </a:cxn>
              <a:cxn ang="0">
                <a:pos x="74" y="172"/>
              </a:cxn>
              <a:cxn ang="0">
                <a:pos x="78" y="172"/>
              </a:cxn>
              <a:cxn ang="0">
                <a:pos x="81" y="163"/>
              </a:cxn>
              <a:cxn ang="0">
                <a:pos x="80" y="156"/>
              </a:cxn>
              <a:cxn ang="0">
                <a:pos x="89" y="152"/>
              </a:cxn>
              <a:cxn ang="0">
                <a:pos x="93" y="145"/>
              </a:cxn>
              <a:cxn ang="0">
                <a:pos x="96" y="136"/>
              </a:cxn>
              <a:cxn ang="0">
                <a:pos x="103" y="137"/>
              </a:cxn>
              <a:cxn ang="0">
                <a:pos x="108" y="131"/>
              </a:cxn>
              <a:cxn ang="0">
                <a:pos x="114" y="129"/>
              </a:cxn>
              <a:cxn ang="0">
                <a:pos x="118" y="126"/>
              </a:cxn>
              <a:cxn ang="0">
                <a:pos x="128" y="122"/>
              </a:cxn>
              <a:cxn ang="0">
                <a:pos x="136" y="119"/>
              </a:cxn>
              <a:cxn ang="0">
                <a:pos x="150" y="119"/>
              </a:cxn>
              <a:cxn ang="0">
                <a:pos x="159" y="116"/>
              </a:cxn>
              <a:cxn ang="0">
                <a:pos x="177" y="115"/>
              </a:cxn>
              <a:cxn ang="0">
                <a:pos x="184" y="110"/>
              </a:cxn>
              <a:cxn ang="0">
                <a:pos x="188" y="101"/>
              </a:cxn>
              <a:cxn ang="0">
                <a:pos x="188" y="71"/>
              </a:cxn>
              <a:cxn ang="0">
                <a:pos x="179" y="73"/>
              </a:cxn>
            </a:cxnLst>
            <a:rect l="0" t="0" r="r" b="b"/>
            <a:pathLst>
              <a:path w="189" h="177">
                <a:moveTo>
                  <a:pt x="179" y="73"/>
                </a:moveTo>
                <a:cubicBezTo>
                  <a:pt x="179" y="73"/>
                  <a:pt x="179" y="65"/>
                  <a:pt x="173" y="61"/>
                </a:cubicBezTo>
                <a:cubicBezTo>
                  <a:pt x="168" y="58"/>
                  <a:pt x="161" y="57"/>
                  <a:pt x="161" y="57"/>
                </a:cubicBezTo>
                <a:cubicBezTo>
                  <a:pt x="161" y="57"/>
                  <a:pt x="157" y="50"/>
                  <a:pt x="153" y="47"/>
                </a:cubicBezTo>
                <a:cubicBezTo>
                  <a:pt x="152" y="45"/>
                  <a:pt x="114" y="20"/>
                  <a:pt x="8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79" y="103"/>
                  <a:pt x="80" y="112"/>
                  <a:pt x="78" y="113"/>
                </a:cubicBezTo>
                <a:cubicBezTo>
                  <a:pt x="76" y="114"/>
                  <a:pt x="34" y="113"/>
                  <a:pt x="34" y="113"/>
                </a:cubicBezTo>
                <a:cubicBezTo>
                  <a:pt x="34" y="113"/>
                  <a:pt x="30" y="116"/>
                  <a:pt x="27" y="116"/>
                </a:cubicBezTo>
                <a:cubicBezTo>
                  <a:pt x="23" y="116"/>
                  <a:pt x="20" y="113"/>
                  <a:pt x="19" y="115"/>
                </a:cubicBezTo>
                <a:cubicBezTo>
                  <a:pt x="18" y="117"/>
                  <a:pt x="18" y="121"/>
                  <a:pt x="13" y="116"/>
                </a:cubicBezTo>
                <a:cubicBezTo>
                  <a:pt x="8" y="111"/>
                  <a:pt x="6" y="116"/>
                  <a:pt x="6" y="119"/>
                </a:cubicBezTo>
                <a:cubicBezTo>
                  <a:pt x="6" y="121"/>
                  <a:pt x="4" y="122"/>
                  <a:pt x="0" y="122"/>
                </a:cubicBezTo>
                <a:cubicBezTo>
                  <a:pt x="1" y="124"/>
                  <a:pt x="1" y="125"/>
                  <a:pt x="1" y="125"/>
                </a:cubicBezTo>
                <a:cubicBezTo>
                  <a:pt x="3" y="128"/>
                  <a:pt x="3" y="128"/>
                  <a:pt x="3" y="128"/>
                </a:cubicBezTo>
                <a:cubicBezTo>
                  <a:pt x="3" y="128"/>
                  <a:pt x="3" y="133"/>
                  <a:pt x="5" y="135"/>
                </a:cubicBezTo>
                <a:cubicBezTo>
                  <a:pt x="7" y="137"/>
                  <a:pt x="11" y="141"/>
                  <a:pt x="11" y="142"/>
                </a:cubicBezTo>
                <a:cubicBezTo>
                  <a:pt x="11" y="144"/>
                  <a:pt x="11" y="151"/>
                  <a:pt x="11" y="151"/>
                </a:cubicBezTo>
                <a:cubicBezTo>
                  <a:pt x="11" y="151"/>
                  <a:pt x="12" y="157"/>
                  <a:pt x="14" y="154"/>
                </a:cubicBezTo>
                <a:cubicBezTo>
                  <a:pt x="16" y="152"/>
                  <a:pt x="19" y="157"/>
                  <a:pt x="21" y="153"/>
                </a:cubicBezTo>
                <a:cubicBezTo>
                  <a:pt x="22" y="150"/>
                  <a:pt x="26" y="154"/>
                  <a:pt x="28" y="154"/>
                </a:cubicBezTo>
                <a:cubicBezTo>
                  <a:pt x="30" y="154"/>
                  <a:pt x="35" y="148"/>
                  <a:pt x="36" y="148"/>
                </a:cubicBezTo>
                <a:cubicBezTo>
                  <a:pt x="38" y="149"/>
                  <a:pt x="41" y="154"/>
                  <a:pt x="41" y="157"/>
                </a:cubicBezTo>
                <a:cubicBezTo>
                  <a:pt x="41" y="159"/>
                  <a:pt x="47" y="161"/>
                  <a:pt x="45" y="162"/>
                </a:cubicBezTo>
                <a:cubicBezTo>
                  <a:pt x="43" y="163"/>
                  <a:pt x="42" y="166"/>
                  <a:pt x="45" y="166"/>
                </a:cubicBezTo>
                <a:cubicBezTo>
                  <a:pt x="47" y="166"/>
                  <a:pt x="46" y="170"/>
                  <a:pt x="47" y="172"/>
                </a:cubicBezTo>
                <a:cubicBezTo>
                  <a:pt x="49" y="174"/>
                  <a:pt x="51" y="176"/>
                  <a:pt x="53" y="173"/>
                </a:cubicBezTo>
                <a:cubicBezTo>
                  <a:pt x="54" y="170"/>
                  <a:pt x="57" y="173"/>
                  <a:pt x="58" y="175"/>
                </a:cubicBezTo>
                <a:cubicBezTo>
                  <a:pt x="60" y="177"/>
                  <a:pt x="64" y="174"/>
                  <a:pt x="65" y="172"/>
                </a:cubicBezTo>
                <a:cubicBezTo>
                  <a:pt x="65" y="169"/>
                  <a:pt x="71" y="168"/>
                  <a:pt x="70" y="171"/>
                </a:cubicBezTo>
                <a:cubicBezTo>
                  <a:pt x="70" y="174"/>
                  <a:pt x="71" y="175"/>
                  <a:pt x="74" y="172"/>
                </a:cubicBezTo>
                <a:cubicBezTo>
                  <a:pt x="75" y="171"/>
                  <a:pt x="76" y="171"/>
                  <a:pt x="78" y="172"/>
                </a:cubicBezTo>
                <a:cubicBezTo>
                  <a:pt x="79" y="168"/>
                  <a:pt x="80" y="164"/>
                  <a:pt x="81" y="163"/>
                </a:cubicBezTo>
                <a:cubicBezTo>
                  <a:pt x="82" y="161"/>
                  <a:pt x="78" y="156"/>
                  <a:pt x="80" y="156"/>
                </a:cubicBezTo>
                <a:cubicBezTo>
                  <a:pt x="82" y="155"/>
                  <a:pt x="87" y="156"/>
                  <a:pt x="89" y="152"/>
                </a:cubicBezTo>
                <a:cubicBezTo>
                  <a:pt x="91" y="147"/>
                  <a:pt x="93" y="145"/>
                  <a:pt x="93" y="145"/>
                </a:cubicBezTo>
                <a:cubicBezTo>
                  <a:pt x="93" y="145"/>
                  <a:pt x="93" y="135"/>
                  <a:pt x="96" y="136"/>
                </a:cubicBezTo>
                <a:cubicBezTo>
                  <a:pt x="99" y="138"/>
                  <a:pt x="103" y="141"/>
                  <a:pt x="103" y="137"/>
                </a:cubicBezTo>
                <a:cubicBezTo>
                  <a:pt x="104" y="133"/>
                  <a:pt x="107" y="135"/>
                  <a:pt x="108" y="131"/>
                </a:cubicBezTo>
                <a:cubicBezTo>
                  <a:pt x="109" y="128"/>
                  <a:pt x="111" y="128"/>
                  <a:pt x="114" y="129"/>
                </a:cubicBezTo>
                <a:cubicBezTo>
                  <a:pt x="116" y="129"/>
                  <a:pt x="118" y="128"/>
                  <a:pt x="118" y="126"/>
                </a:cubicBezTo>
                <a:cubicBezTo>
                  <a:pt x="118" y="124"/>
                  <a:pt x="123" y="125"/>
                  <a:pt x="128" y="122"/>
                </a:cubicBezTo>
                <a:cubicBezTo>
                  <a:pt x="132" y="119"/>
                  <a:pt x="134" y="117"/>
                  <a:pt x="136" y="119"/>
                </a:cubicBezTo>
                <a:cubicBezTo>
                  <a:pt x="138" y="120"/>
                  <a:pt x="149" y="120"/>
                  <a:pt x="150" y="119"/>
                </a:cubicBezTo>
                <a:cubicBezTo>
                  <a:pt x="152" y="119"/>
                  <a:pt x="155" y="116"/>
                  <a:pt x="159" y="116"/>
                </a:cubicBezTo>
                <a:cubicBezTo>
                  <a:pt x="163" y="117"/>
                  <a:pt x="173" y="115"/>
                  <a:pt x="177" y="115"/>
                </a:cubicBezTo>
                <a:cubicBezTo>
                  <a:pt x="181" y="115"/>
                  <a:pt x="183" y="111"/>
                  <a:pt x="184" y="110"/>
                </a:cubicBezTo>
                <a:cubicBezTo>
                  <a:pt x="185" y="108"/>
                  <a:pt x="186" y="102"/>
                  <a:pt x="188" y="101"/>
                </a:cubicBezTo>
                <a:cubicBezTo>
                  <a:pt x="189" y="100"/>
                  <a:pt x="189" y="79"/>
                  <a:pt x="188" y="71"/>
                </a:cubicBezTo>
                <a:cubicBezTo>
                  <a:pt x="184" y="72"/>
                  <a:pt x="179" y="73"/>
                  <a:pt x="179" y="7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2" name="Freeform 34"/>
          <p:cNvSpPr/>
          <p:nvPr/>
        </p:nvSpPr>
        <p:spPr bwMode="auto">
          <a:xfrm>
            <a:off x="829368" y="3860443"/>
            <a:ext cx="247930" cy="176454"/>
          </a:xfrm>
          <a:custGeom>
            <a:avLst/>
            <a:gdLst/>
            <a:ahLst/>
            <a:cxnLst>
              <a:cxn ang="0">
                <a:pos x="92" y="37"/>
              </a:cxn>
              <a:cxn ang="0">
                <a:pos x="87" y="35"/>
              </a:cxn>
              <a:cxn ang="0">
                <a:pos x="86" y="29"/>
              </a:cxn>
              <a:cxn ang="0">
                <a:pos x="81" y="30"/>
              </a:cxn>
              <a:cxn ang="0">
                <a:pos x="76" y="26"/>
              </a:cxn>
              <a:cxn ang="0">
                <a:pos x="74" y="21"/>
              </a:cxn>
              <a:cxn ang="0">
                <a:pos x="69" y="15"/>
              </a:cxn>
              <a:cxn ang="0">
                <a:pos x="65" y="9"/>
              </a:cxn>
              <a:cxn ang="0">
                <a:pos x="65" y="3"/>
              </a:cxn>
              <a:cxn ang="0">
                <a:pos x="58" y="2"/>
              </a:cxn>
              <a:cxn ang="0">
                <a:pos x="50" y="5"/>
              </a:cxn>
              <a:cxn ang="0">
                <a:pos x="40" y="9"/>
              </a:cxn>
              <a:cxn ang="0">
                <a:pos x="36" y="12"/>
              </a:cxn>
              <a:cxn ang="0">
                <a:pos x="30" y="14"/>
              </a:cxn>
              <a:cxn ang="0">
                <a:pos x="25" y="20"/>
              </a:cxn>
              <a:cxn ang="0">
                <a:pos x="18" y="19"/>
              </a:cxn>
              <a:cxn ang="0">
                <a:pos x="15" y="28"/>
              </a:cxn>
              <a:cxn ang="0">
                <a:pos x="11" y="35"/>
              </a:cxn>
              <a:cxn ang="0">
                <a:pos x="2" y="39"/>
              </a:cxn>
              <a:cxn ang="0">
                <a:pos x="3" y="46"/>
              </a:cxn>
              <a:cxn ang="0">
                <a:pos x="0" y="55"/>
              </a:cxn>
              <a:cxn ang="0">
                <a:pos x="5" y="58"/>
              </a:cxn>
              <a:cxn ang="0">
                <a:pos x="15" y="63"/>
              </a:cxn>
              <a:cxn ang="0">
                <a:pos x="28" y="61"/>
              </a:cxn>
              <a:cxn ang="0">
                <a:pos x="32" y="60"/>
              </a:cxn>
              <a:cxn ang="0">
                <a:pos x="30" y="49"/>
              </a:cxn>
              <a:cxn ang="0">
                <a:pos x="58" y="50"/>
              </a:cxn>
              <a:cxn ang="0">
                <a:pos x="63" y="47"/>
              </a:cxn>
              <a:cxn ang="0">
                <a:pos x="73" y="48"/>
              </a:cxn>
              <a:cxn ang="0">
                <a:pos x="79" y="44"/>
              </a:cxn>
              <a:cxn ang="0">
                <a:pos x="89" y="42"/>
              </a:cxn>
              <a:cxn ang="0">
                <a:pos x="92" y="37"/>
              </a:cxn>
              <a:cxn ang="0">
                <a:pos x="92" y="37"/>
              </a:cxn>
            </a:cxnLst>
            <a:rect l="0" t="0" r="r" b="b"/>
            <a:pathLst>
              <a:path w="92" h="66">
                <a:moveTo>
                  <a:pt x="92" y="37"/>
                </a:moveTo>
                <a:cubicBezTo>
                  <a:pt x="90" y="35"/>
                  <a:pt x="88" y="35"/>
                  <a:pt x="87" y="35"/>
                </a:cubicBezTo>
                <a:cubicBezTo>
                  <a:pt x="86" y="35"/>
                  <a:pt x="87" y="30"/>
                  <a:pt x="86" y="29"/>
                </a:cubicBezTo>
                <a:cubicBezTo>
                  <a:pt x="86" y="28"/>
                  <a:pt x="83" y="30"/>
                  <a:pt x="81" y="30"/>
                </a:cubicBezTo>
                <a:cubicBezTo>
                  <a:pt x="79" y="29"/>
                  <a:pt x="78" y="26"/>
                  <a:pt x="76" y="26"/>
                </a:cubicBezTo>
                <a:cubicBezTo>
                  <a:pt x="74" y="26"/>
                  <a:pt x="74" y="24"/>
                  <a:pt x="74" y="21"/>
                </a:cubicBezTo>
                <a:cubicBezTo>
                  <a:pt x="74" y="19"/>
                  <a:pt x="71" y="17"/>
                  <a:pt x="69" y="15"/>
                </a:cubicBezTo>
                <a:cubicBezTo>
                  <a:pt x="67" y="14"/>
                  <a:pt x="66" y="10"/>
                  <a:pt x="65" y="9"/>
                </a:cubicBezTo>
                <a:cubicBezTo>
                  <a:pt x="64" y="8"/>
                  <a:pt x="65" y="5"/>
                  <a:pt x="65" y="3"/>
                </a:cubicBezTo>
                <a:cubicBezTo>
                  <a:pt x="62" y="3"/>
                  <a:pt x="59" y="2"/>
                  <a:pt x="58" y="2"/>
                </a:cubicBezTo>
                <a:cubicBezTo>
                  <a:pt x="56" y="0"/>
                  <a:pt x="54" y="2"/>
                  <a:pt x="50" y="5"/>
                </a:cubicBezTo>
                <a:cubicBezTo>
                  <a:pt x="45" y="8"/>
                  <a:pt x="40" y="7"/>
                  <a:pt x="40" y="9"/>
                </a:cubicBezTo>
                <a:cubicBezTo>
                  <a:pt x="40" y="11"/>
                  <a:pt x="38" y="12"/>
                  <a:pt x="36" y="12"/>
                </a:cubicBezTo>
                <a:cubicBezTo>
                  <a:pt x="33" y="11"/>
                  <a:pt x="31" y="11"/>
                  <a:pt x="30" y="14"/>
                </a:cubicBezTo>
                <a:cubicBezTo>
                  <a:pt x="29" y="18"/>
                  <a:pt x="26" y="16"/>
                  <a:pt x="25" y="20"/>
                </a:cubicBezTo>
                <a:cubicBezTo>
                  <a:pt x="25" y="24"/>
                  <a:pt x="21" y="21"/>
                  <a:pt x="18" y="19"/>
                </a:cubicBezTo>
                <a:cubicBezTo>
                  <a:pt x="15" y="18"/>
                  <a:pt x="15" y="28"/>
                  <a:pt x="15" y="28"/>
                </a:cubicBezTo>
                <a:cubicBezTo>
                  <a:pt x="15" y="28"/>
                  <a:pt x="13" y="30"/>
                  <a:pt x="11" y="35"/>
                </a:cubicBezTo>
                <a:cubicBezTo>
                  <a:pt x="9" y="39"/>
                  <a:pt x="4" y="38"/>
                  <a:pt x="2" y="39"/>
                </a:cubicBezTo>
                <a:cubicBezTo>
                  <a:pt x="0" y="39"/>
                  <a:pt x="4" y="44"/>
                  <a:pt x="3" y="46"/>
                </a:cubicBezTo>
                <a:cubicBezTo>
                  <a:pt x="2" y="47"/>
                  <a:pt x="1" y="51"/>
                  <a:pt x="0" y="55"/>
                </a:cubicBezTo>
                <a:cubicBezTo>
                  <a:pt x="2" y="55"/>
                  <a:pt x="4" y="57"/>
                  <a:pt x="5" y="58"/>
                </a:cubicBezTo>
                <a:cubicBezTo>
                  <a:pt x="6" y="60"/>
                  <a:pt x="12" y="66"/>
                  <a:pt x="15" y="63"/>
                </a:cubicBezTo>
                <a:cubicBezTo>
                  <a:pt x="18" y="60"/>
                  <a:pt x="26" y="59"/>
                  <a:pt x="28" y="61"/>
                </a:cubicBezTo>
                <a:cubicBezTo>
                  <a:pt x="30" y="63"/>
                  <a:pt x="32" y="62"/>
                  <a:pt x="32" y="60"/>
                </a:cubicBezTo>
                <a:cubicBezTo>
                  <a:pt x="32" y="58"/>
                  <a:pt x="29" y="51"/>
                  <a:pt x="30" y="49"/>
                </a:cubicBezTo>
                <a:cubicBezTo>
                  <a:pt x="31" y="47"/>
                  <a:pt x="57" y="48"/>
                  <a:pt x="58" y="50"/>
                </a:cubicBezTo>
                <a:cubicBezTo>
                  <a:pt x="59" y="51"/>
                  <a:pt x="59" y="46"/>
                  <a:pt x="63" y="47"/>
                </a:cubicBezTo>
                <a:cubicBezTo>
                  <a:pt x="66" y="47"/>
                  <a:pt x="71" y="49"/>
                  <a:pt x="73" y="48"/>
                </a:cubicBezTo>
                <a:cubicBezTo>
                  <a:pt x="75" y="47"/>
                  <a:pt x="77" y="44"/>
                  <a:pt x="79" y="44"/>
                </a:cubicBezTo>
                <a:cubicBezTo>
                  <a:pt x="81" y="44"/>
                  <a:pt x="87" y="43"/>
                  <a:pt x="89" y="42"/>
                </a:cubicBezTo>
                <a:cubicBezTo>
                  <a:pt x="90" y="40"/>
                  <a:pt x="92" y="40"/>
                  <a:pt x="92" y="37"/>
                </a:cubicBezTo>
                <a:cubicBezTo>
                  <a:pt x="92" y="37"/>
                  <a:pt x="92" y="37"/>
                  <a:pt x="92" y="3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3" name="Freeform 35"/>
          <p:cNvSpPr/>
          <p:nvPr/>
        </p:nvSpPr>
        <p:spPr bwMode="auto">
          <a:xfrm>
            <a:off x="1001354" y="3596879"/>
            <a:ext cx="473524" cy="368545"/>
          </a:xfrm>
          <a:custGeom>
            <a:avLst/>
            <a:gdLst/>
            <a:ahLst/>
            <a:cxnLst>
              <a:cxn ang="0">
                <a:pos x="168" y="20"/>
              </a:cxn>
              <a:cxn ang="0">
                <a:pos x="167" y="5"/>
              </a:cxn>
              <a:cxn ang="0">
                <a:pos x="158" y="10"/>
              </a:cxn>
              <a:cxn ang="0">
                <a:pos x="151" y="3"/>
              </a:cxn>
              <a:cxn ang="0">
                <a:pos x="134" y="0"/>
              </a:cxn>
              <a:cxn ang="0">
                <a:pos x="86" y="30"/>
              </a:cxn>
              <a:cxn ang="0">
                <a:pos x="65" y="46"/>
              </a:cxn>
              <a:cxn ang="0">
                <a:pos x="48" y="52"/>
              </a:cxn>
              <a:cxn ang="0">
                <a:pos x="46" y="52"/>
              </a:cxn>
              <a:cxn ang="0">
                <a:pos x="46" y="82"/>
              </a:cxn>
              <a:cxn ang="0">
                <a:pos x="42" y="91"/>
              </a:cxn>
              <a:cxn ang="0">
                <a:pos x="35" y="96"/>
              </a:cxn>
              <a:cxn ang="0">
                <a:pos x="17" y="97"/>
              </a:cxn>
              <a:cxn ang="0">
                <a:pos x="8" y="100"/>
              </a:cxn>
              <a:cxn ang="0">
                <a:pos x="1" y="101"/>
              </a:cxn>
              <a:cxn ang="0">
                <a:pos x="1" y="107"/>
              </a:cxn>
              <a:cxn ang="0">
                <a:pos x="5" y="113"/>
              </a:cxn>
              <a:cxn ang="0">
                <a:pos x="10" y="119"/>
              </a:cxn>
              <a:cxn ang="0">
                <a:pos x="12" y="124"/>
              </a:cxn>
              <a:cxn ang="0">
                <a:pos x="17" y="128"/>
              </a:cxn>
              <a:cxn ang="0">
                <a:pos x="22" y="127"/>
              </a:cxn>
              <a:cxn ang="0">
                <a:pos x="23" y="133"/>
              </a:cxn>
              <a:cxn ang="0">
                <a:pos x="28" y="135"/>
              </a:cxn>
              <a:cxn ang="0">
                <a:pos x="32" y="130"/>
              </a:cxn>
              <a:cxn ang="0">
                <a:pos x="35" y="135"/>
              </a:cxn>
              <a:cxn ang="0">
                <a:pos x="40" y="133"/>
              </a:cxn>
              <a:cxn ang="0">
                <a:pos x="45" y="125"/>
              </a:cxn>
              <a:cxn ang="0">
                <a:pos x="48" y="116"/>
              </a:cxn>
              <a:cxn ang="0">
                <a:pos x="58" y="116"/>
              </a:cxn>
              <a:cxn ang="0">
                <a:pos x="65" y="114"/>
              </a:cxn>
              <a:cxn ang="0">
                <a:pos x="74" y="117"/>
              </a:cxn>
              <a:cxn ang="0">
                <a:pos x="80" y="123"/>
              </a:cxn>
              <a:cxn ang="0">
                <a:pos x="89" y="120"/>
              </a:cxn>
              <a:cxn ang="0">
                <a:pos x="98" y="125"/>
              </a:cxn>
              <a:cxn ang="0">
                <a:pos x="109" y="125"/>
              </a:cxn>
              <a:cxn ang="0">
                <a:pos x="117" y="119"/>
              </a:cxn>
              <a:cxn ang="0">
                <a:pos x="132" y="120"/>
              </a:cxn>
              <a:cxn ang="0">
                <a:pos x="141" y="122"/>
              </a:cxn>
              <a:cxn ang="0">
                <a:pos x="149" y="115"/>
              </a:cxn>
              <a:cxn ang="0">
                <a:pos x="151" y="114"/>
              </a:cxn>
              <a:cxn ang="0">
                <a:pos x="151" y="111"/>
              </a:cxn>
              <a:cxn ang="0">
                <a:pos x="153" y="101"/>
              </a:cxn>
              <a:cxn ang="0">
                <a:pos x="171" y="79"/>
              </a:cxn>
              <a:cxn ang="0">
                <a:pos x="172" y="51"/>
              </a:cxn>
              <a:cxn ang="0">
                <a:pos x="174" y="39"/>
              </a:cxn>
              <a:cxn ang="0">
                <a:pos x="172" y="30"/>
              </a:cxn>
              <a:cxn ang="0">
                <a:pos x="168" y="20"/>
              </a:cxn>
            </a:cxnLst>
            <a:rect l="0" t="0" r="r" b="b"/>
            <a:pathLst>
              <a:path w="176" h="137">
                <a:moveTo>
                  <a:pt x="168" y="20"/>
                </a:moveTo>
                <a:cubicBezTo>
                  <a:pt x="168" y="18"/>
                  <a:pt x="167" y="11"/>
                  <a:pt x="167" y="5"/>
                </a:cubicBezTo>
                <a:cubicBezTo>
                  <a:pt x="158" y="10"/>
                  <a:pt x="158" y="10"/>
                  <a:pt x="158" y="10"/>
                </a:cubicBezTo>
                <a:cubicBezTo>
                  <a:pt x="158" y="10"/>
                  <a:pt x="156" y="6"/>
                  <a:pt x="151" y="3"/>
                </a:cubicBezTo>
                <a:cubicBezTo>
                  <a:pt x="146" y="0"/>
                  <a:pt x="134" y="0"/>
                  <a:pt x="134" y="0"/>
                </a:cubicBezTo>
                <a:cubicBezTo>
                  <a:pt x="86" y="30"/>
                  <a:pt x="86" y="30"/>
                  <a:pt x="86" y="30"/>
                </a:cubicBezTo>
                <a:cubicBezTo>
                  <a:pt x="65" y="46"/>
                  <a:pt x="65" y="46"/>
                  <a:pt x="65" y="46"/>
                </a:cubicBezTo>
                <a:cubicBezTo>
                  <a:pt x="65" y="46"/>
                  <a:pt x="52" y="51"/>
                  <a:pt x="48" y="52"/>
                </a:cubicBezTo>
                <a:cubicBezTo>
                  <a:pt x="47" y="52"/>
                  <a:pt x="47" y="52"/>
                  <a:pt x="46" y="52"/>
                </a:cubicBezTo>
                <a:cubicBezTo>
                  <a:pt x="47" y="60"/>
                  <a:pt x="47" y="81"/>
                  <a:pt x="46" y="82"/>
                </a:cubicBezTo>
                <a:cubicBezTo>
                  <a:pt x="44" y="83"/>
                  <a:pt x="43" y="89"/>
                  <a:pt x="42" y="91"/>
                </a:cubicBezTo>
                <a:cubicBezTo>
                  <a:pt x="41" y="92"/>
                  <a:pt x="39" y="96"/>
                  <a:pt x="35" y="96"/>
                </a:cubicBezTo>
                <a:cubicBezTo>
                  <a:pt x="31" y="96"/>
                  <a:pt x="21" y="98"/>
                  <a:pt x="17" y="97"/>
                </a:cubicBezTo>
                <a:cubicBezTo>
                  <a:pt x="13" y="97"/>
                  <a:pt x="10" y="100"/>
                  <a:pt x="8" y="100"/>
                </a:cubicBezTo>
                <a:cubicBezTo>
                  <a:pt x="8" y="101"/>
                  <a:pt x="4" y="101"/>
                  <a:pt x="1" y="101"/>
                </a:cubicBezTo>
                <a:cubicBezTo>
                  <a:pt x="1" y="103"/>
                  <a:pt x="0" y="106"/>
                  <a:pt x="1" y="107"/>
                </a:cubicBezTo>
                <a:cubicBezTo>
                  <a:pt x="2" y="108"/>
                  <a:pt x="3" y="112"/>
                  <a:pt x="5" y="113"/>
                </a:cubicBezTo>
                <a:cubicBezTo>
                  <a:pt x="7" y="115"/>
                  <a:pt x="10" y="117"/>
                  <a:pt x="10" y="119"/>
                </a:cubicBezTo>
                <a:cubicBezTo>
                  <a:pt x="10" y="122"/>
                  <a:pt x="10" y="124"/>
                  <a:pt x="12" y="124"/>
                </a:cubicBezTo>
                <a:cubicBezTo>
                  <a:pt x="14" y="124"/>
                  <a:pt x="15" y="127"/>
                  <a:pt x="17" y="128"/>
                </a:cubicBezTo>
                <a:cubicBezTo>
                  <a:pt x="19" y="128"/>
                  <a:pt x="22" y="126"/>
                  <a:pt x="22" y="127"/>
                </a:cubicBezTo>
                <a:cubicBezTo>
                  <a:pt x="23" y="128"/>
                  <a:pt x="22" y="133"/>
                  <a:pt x="23" y="133"/>
                </a:cubicBezTo>
                <a:cubicBezTo>
                  <a:pt x="24" y="133"/>
                  <a:pt x="26" y="133"/>
                  <a:pt x="28" y="135"/>
                </a:cubicBezTo>
                <a:cubicBezTo>
                  <a:pt x="27" y="132"/>
                  <a:pt x="28" y="129"/>
                  <a:pt x="32" y="130"/>
                </a:cubicBezTo>
                <a:cubicBezTo>
                  <a:pt x="35" y="131"/>
                  <a:pt x="32" y="134"/>
                  <a:pt x="35" y="135"/>
                </a:cubicBezTo>
                <a:cubicBezTo>
                  <a:pt x="38" y="137"/>
                  <a:pt x="40" y="136"/>
                  <a:pt x="40" y="133"/>
                </a:cubicBezTo>
                <a:cubicBezTo>
                  <a:pt x="40" y="131"/>
                  <a:pt x="44" y="126"/>
                  <a:pt x="45" y="125"/>
                </a:cubicBezTo>
                <a:cubicBezTo>
                  <a:pt x="46" y="124"/>
                  <a:pt x="46" y="118"/>
                  <a:pt x="48" y="116"/>
                </a:cubicBezTo>
                <a:cubicBezTo>
                  <a:pt x="50" y="115"/>
                  <a:pt x="56" y="116"/>
                  <a:pt x="58" y="116"/>
                </a:cubicBezTo>
                <a:cubicBezTo>
                  <a:pt x="60" y="117"/>
                  <a:pt x="62" y="112"/>
                  <a:pt x="65" y="114"/>
                </a:cubicBezTo>
                <a:cubicBezTo>
                  <a:pt x="67" y="116"/>
                  <a:pt x="72" y="114"/>
                  <a:pt x="74" y="117"/>
                </a:cubicBezTo>
                <a:cubicBezTo>
                  <a:pt x="76" y="119"/>
                  <a:pt x="77" y="125"/>
                  <a:pt x="80" y="123"/>
                </a:cubicBezTo>
                <a:cubicBezTo>
                  <a:pt x="83" y="121"/>
                  <a:pt x="87" y="120"/>
                  <a:pt x="89" y="120"/>
                </a:cubicBezTo>
                <a:cubicBezTo>
                  <a:pt x="91" y="120"/>
                  <a:pt x="96" y="124"/>
                  <a:pt x="98" y="125"/>
                </a:cubicBezTo>
                <a:cubicBezTo>
                  <a:pt x="100" y="125"/>
                  <a:pt x="107" y="126"/>
                  <a:pt x="109" y="125"/>
                </a:cubicBezTo>
                <a:cubicBezTo>
                  <a:pt x="111" y="123"/>
                  <a:pt x="114" y="119"/>
                  <a:pt x="117" y="119"/>
                </a:cubicBezTo>
                <a:cubicBezTo>
                  <a:pt x="120" y="120"/>
                  <a:pt x="130" y="119"/>
                  <a:pt x="132" y="120"/>
                </a:cubicBezTo>
                <a:cubicBezTo>
                  <a:pt x="134" y="121"/>
                  <a:pt x="138" y="123"/>
                  <a:pt x="141" y="122"/>
                </a:cubicBezTo>
                <a:cubicBezTo>
                  <a:pt x="144" y="121"/>
                  <a:pt x="147" y="115"/>
                  <a:pt x="149" y="115"/>
                </a:cubicBezTo>
                <a:cubicBezTo>
                  <a:pt x="150" y="114"/>
                  <a:pt x="150" y="114"/>
                  <a:pt x="151" y="114"/>
                </a:cubicBezTo>
                <a:cubicBezTo>
                  <a:pt x="151" y="113"/>
                  <a:pt x="151" y="112"/>
                  <a:pt x="151" y="111"/>
                </a:cubicBezTo>
                <a:cubicBezTo>
                  <a:pt x="151" y="105"/>
                  <a:pt x="152" y="107"/>
                  <a:pt x="153" y="101"/>
                </a:cubicBezTo>
                <a:cubicBezTo>
                  <a:pt x="154" y="95"/>
                  <a:pt x="170" y="80"/>
                  <a:pt x="171" y="79"/>
                </a:cubicBezTo>
                <a:cubicBezTo>
                  <a:pt x="172" y="78"/>
                  <a:pt x="172" y="54"/>
                  <a:pt x="172" y="51"/>
                </a:cubicBezTo>
                <a:cubicBezTo>
                  <a:pt x="172" y="47"/>
                  <a:pt x="173" y="43"/>
                  <a:pt x="174" y="39"/>
                </a:cubicBezTo>
                <a:cubicBezTo>
                  <a:pt x="176" y="34"/>
                  <a:pt x="172" y="34"/>
                  <a:pt x="172" y="30"/>
                </a:cubicBezTo>
                <a:cubicBezTo>
                  <a:pt x="173" y="26"/>
                  <a:pt x="168" y="22"/>
                  <a:pt x="168" y="2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4" name="Freeform 36"/>
          <p:cNvSpPr/>
          <p:nvPr/>
        </p:nvSpPr>
        <p:spPr bwMode="auto">
          <a:xfrm>
            <a:off x="1407870" y="3596879"/>
            <a:ext cx="303771" cy="502561"/>
          </a:xfrm>
          <a:custGeom>
            <a:avLst/>
            <a:gdLst/>
            <a:ahLst/>
            <a:cxnLst>
              <a:cxn ang="0">
                <a:pos x="112" y="46"/>
              </a:cxn>
              <a:cxn ang="0">
                <a:pos x="26" y="0"/>
              </a:cxn>
              <a:cxn ang="0">
                <a:pos x="16" y="5"/>
              </a:cxn>
              <a:cxn ang="0">
                <a:pos x="17" y="20"/>
              </a:cxn>
              <a:cxn ang="0">
                <a:pos x="21" y="30"/>
              </a:cxn>
              <a:cxn ang="0">
                <a:pos x="23" y="39"/>
              </a:cxn>
              <a:cxn ang="0">
                <a:pos x="21" y="51"/>
              </a:cxn>
              <a:cxn ang="0">
                <a:pos x="20" y="79"/>
              </a:cxn>
              <a:cxn ang="0">
                <a:pos x="2" y="101"/>
              </a:cxn>
              <a:cxn ang="0">
                <a:pos x="0" y="111"/>
              </a:cxn>
              <a:cxn ang="0">
                <a:pos x="0" y="114"/>
              </a:cxn>
              <a:cxn ang="0">
                <a:pos x="2" y="117"/>
              </a:cxn>
              <a:cxn ang="0">
                <a:pos x="7" y="122"/>
              </a:cxn>
              <a:cxn ang="0">
                <a:pos x="14" y="132"/>
              </a:cxn>
              <a:cxn ang="0">
                <a:pos x="15" y="142"/>
              </a:cxn>
              <a:cxn ang="0">
                <a:pos x="20" y="156"/>
              </a:cxn>
              <a:cxn ang="0">
                <a:pos x="15" y="158"/>
              </a:cxn>
              <a:cxn ang="0">
                <a:pos x="6" y="159"/>
              </a:cxn>
              <a:cxn ang="0">
                <a:pos x="8" y="167"/>
              </a:cxn>
              <a:cxn ang="0">
                <a:pos x="18" y="177"/>
              </a:cxn>
              <a:cxn ang="0">
                <a:pos x="22" y="186"/>
              </a:cxn>
              <a:cxn ang="0">
                <a:pos x="28" y="184"/>
              </a:cxn>
              <a:cxn ang="0">
                <a:pos x="36" y="184"/>
              </a:cxn>
              <a:cxn ang="0">
                <a:pos x="48" y="180"/>
              </a:cxn>
              <a:cxn ang="0">
                <a:pos x="58" y="175"/>
              </a:cxn>
              <a:cxn ang="0">
                <a:pos x="59" y="169"/>
              </a:cxn>
              <a:cxn ang="0">
                <a:pos x="75" y="165"/>
              </a:cxn>
              <a:cxn ang="0">
                <a:pos x="86" y="154"/>
              </a:cxn>
              <a:cxn ang="0">
                <a:pos x="88" y="149"/>
              </a:cxn>
              <a:cxn ang="0">
                <a:pos x="97" y="145"/>
              </a:cxn>
              <a:cxn ang="0">
                <a:pos x="99" y="145"/>
              </a:cxn>
              <a:cxn ang="0">
                <a:pos x="99" y="145"/>
              </a:cxn>
              <a:cxn ang="0">
                <a:pos x="100" y="140"/>
              </a:cxn>
              <a:cxn ang="0">
                <a:pos x="95" y="133"/>
              </a:cxn>
              <a:cxn ang="0">
                <a:pos x="93" y="125"/>
              </a:cxn>
              <a:cxn ang="0">
                <a:pos x="91" y="118"/>
              </a:cxn>
              <a:cxn ang="0">
                <a:pos x="92" y="110"/>
              </a:cxn>
              <a:cxn ang="0">
                <a:pos x="97" y="102"/>
              </a:cxn>
              <a:cxn ang="0">
                <a:pos x="101" y="95"/>
              </a:cxn>
              <a:cxn ang="0">
                <a:pos x="111" y="89"/>
              </a:cxn>
              <a:cxn ang="0">
                <a:pos x="112" y="77"/>
              </a:cxn>
              <a:cxn ang="0">
                <a:pos x="112" y="46"/>
              </a:cxn>
            </a:cxnLst>
            <a:rect l="0" t="0" r="r" b="b"/>
            <a:pathLst>
              <a:path w="113" h="187">
                <a:moveTo>
                  <a:pt x="112" y="46"/>
                </a:moveTo>
                <a:cubicBezTo>
                  <a:pt x="26" y="0"/>
                  <a:pt x="26" y="0"/>
                  <a:pt x="26" y="0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11"/>
                  <a:pt x="17" y="18"/>
                  <a:pt x="17" y="20"/>
                </a:cubicBezTo>
                <a:cubicBezTo>
                  <a:pt x="17" y="22"/>
                  <a:pt x="22" y="26"/>
                  <a:pt x="21" y="30"/>
                </a:cubicBezTo>
                <a:cubicBezTo>
                  <a:pt x="21" y="34"/>
                  <a:pt x="25" y="34"/>
                  <a:pt x="23" y="39"/>
                </a:cubicBezTo>
                <a:cubicBezTo>
                  <a:pt x="22" y="43"/>
                  <a:pt x="21" y="47"/>
                  <a:pt x="21" y="51"/>
                </a:cubicBezTo>
                <a:cubicBezTo>
                  <a:pt x="21" y="54"/>
                  <a:pt x="21" y="78"/>
                  <a:pt x="20" y="79"/>
                </a:cubicBezTo>
                <a:cubicBezTo>
                  <a:pt x="19" y="80"/>
                  <a:pt x="3" y="95"/>
                  <a:pt x="2" y="101"/>
                </a:cubicBezTo>
                <a:cubicBezTo>
                  <a:pt x="1" y="107"/>
                  <a:pt x="0" y="105"/>
                  <a:pt x="0" y="111"/>
                </a:cubicBezTo>
                <a:cubicBezTo>
                  <a:pt x="0" y="112"/>
                  <a:pt x="0" y="113"/>
                  <a:pt x="0" y="114"/>
                </a:cubicBezTo>
                <a:cubicBezTo>
                  <a:pt x="0" y="115"/>
                  <a:pt x="1" y="116"/>
                  <a:pt x="2" y="117"/>
                </a:cubicBezTo>
                <a:cubicBezTo>
                  <a:pt x="4" y="119"/>
                  <a:pt x="4" y="122"/>
                  <a:pt x="7" y="122"/>
                </a:cubicBezTo>
                <a:cubicBezTo>
                  <a:pt x="10" y="122"/>
                  <a:pt x="14" y="129"/>
                  <a:pt x="14" y="132"/>
                </a:cubicBezTo>
                <a:cubicBezTo>
                  <a:pt x="14" y="135"/>
                  <a:pt x="16" y="137"/>
                  <a:pt x="15" y="142"/>
                </a:cubicBezTo>
                <a:cubicBezTo>
                  <a:pt x="15" y="148"/>
                  <a:pt x="18" y="155"/>
                  <a:pt x="20" y="156"/>
                </a:cubicBezTo>
                <a:cubicBezTo>
                  <a:pt x="22" y="157"/>
                  <a:pt x="19" y="158"/>
                  <a:pt x="15" y="158"/>
                </a:cubicBezTo>
                <a:cubicBezTo>
                  <a:pt x="11" y="158"/>
                  <a:pt x="6" y="158"/>
                  <a:pt x="6" y="159"/>
                </a:cubicBezTo>
                <a:cubicBezTo>
                  <a:pt x="6" y="161"/>
                  <a:pt x="4" y="163"/>
                  <a:pt x="8" y="167"/>
                </a:cubicBezTo>
                <a:cubicBezTo>
                  <a:pt x="13" y="171"/>
                  <a:pt x="16" y="173"/>
                  <a:pt x="18" y="177"/>
                </a:cubicBezTo>
                <a:cubicBezTo>
                  <a:pt x="19" y="181"/>
                  <a:pt x="21" y="185"/>
                  <a:pt x="22" y="186"/>
                </a:cubicBezTo>
                <a:cubicBezTo>
                  <a:pt x="23" y="187"/>
                  <a:pt x="26" y="187"/>
                  <a:pt x="28" y="184"/>
                </a:cubicBezTo>
                <a:cubicBezTo>
                  <a:pt x="31" y="180"/>
                  <a:pt x="33" y="187"/>
                  <a:pt x="36" y="184"/>
                </a:cubicBezTo>
                <a:cubicBezTo>
                  <a:pt x="38" y="181"/>
                  <a:pt x="46" y="181"/>
                  <a:pt x="48" y="180"/>
                </a:cubicBezTo>
                <a:cubicBezTo>
                  <a:pt x="50" y="179"/>
                  <a:pt x="56" y="176"/>
                  <a:pt x="58" y="175"/>
                </a:cubicBezTo>
                <a:cubicBezTo>
                  <a:pt x="60" y="173"/>
                  <a:pt x="56" y="170"/>
                  <a:pt x="59" y="169"/>
                </a:cubicBezTo>
                <a:cubicBezTo>
                  <a:pt x="62" y="167"/>
                  <a:pt x="71" y="170"/>
                  <a:pt x="75" y="165"/>
                </a:cubicBezTo>
                <a:cubicBezTo>
                  <a:pt x="78" y="161"/>
                  <a:pt x="84" y="156"/>
                  <a:pt x="86" y="154"/>
                </a:cubicBezTo>
                <a:cubicBezTo>
                  <a:pt x="87" y="152"/>
                  <a:pt x="86" y="151"/>
                  <a:pt x="88" y="149"/>
                </a:cubicBezTo>
                <a:cubicBezTo>
                  <a:pt x="90" y="146"/>
                  <a:pt x="95" y="144"/>
                  <a:pt x="97" y="145"/>
                </a:cubicBezTo>
                <a:cubicBezTo>
                  <a:pt x="98" y="145"/>
                  <a:pt x="99" y="145"/>
                  <a:pt x="99" y="145"/>
                </a:cubicBezTo>
                <a:cubicBezTo>
                  <a:pt x="99" y="145"/>
                  <a:pt x="99" y="145"/>
                  <a:pt x="99" y="145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00" y="140"/>
                  <a:pt x="95" y="137"/>
                  <a:pt x="95" y="133"/>
                </a:cubicBezTo>
                <a:cubicBezTo>
                  <a:pt x="95" y="129"/>
                  <a:pt x="96" y="125"/>
                  <a:pt x="93" y="125"/>
                </a:cubicBezTo>
                <a:cubicBezTo>
                  <a:pt x="89" y="125"/>
                  <a:pt x="89" y="121"/>
                  <a:pt x="91" y="118"/>
                </a:cubicBezTo>
                <a:cubicBezTo>
                  <a:pt x="94" y="116"/>
                  <a:pt x="87" y="110"/>
                  <a:pt x="92" y="110"/>
                </a:cubicBezTo>
                <a:cubicBezTo>
                  <a:pt x="97" y="110"/>
                  <a:pt x="93" y="102"/>
                  <a:pt x="97" y="102"/>
                </a:cubicBezTo>
                <a:cubicBezTo>
                  <a:pt x="100" y="101"/>
                  <a:pt x="101" y="98"/>
                  <a:pt x="101" y="95"/>
                </a:cubicBezTo>
                <a:cubicBezTo>
                  <a:pt x="101" y="91"/>
                  <a:pt x="109" y="89"/>
                  <a:pt x="111" y="89"/>
                </a:cubicBezTo>
                <a:cubicBezTo>
                  <a:pt x="113" y="88"/>
                  <a:pt x="112" y="77"/>
                  <a:pt x="112" y="77"/>
                </a:cubicBezTo>
                <a:lnTo>
                  <a:pt x="112" y="4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5" name="Freeform 37"/>
          <p:cNvSpPr/>
          <p:nvPr/>
        </p:nvSpPr>
        <p:spPr bwMode="auto">
          <a:xfrm>
            <a:off x="1727275" y="3317677"/>
            <a:ext cx="332807" cy="330573"/>
          </a:xfrm>
          <a:custGeom>
            <a:avLst/>
            <a:gdLst/>
            <a:ahLst/>
            <a:cxnLst>
              <a:cxn ang="0">
                <a:pos x="115" y="27"/>
              </a:cxn>
              <a:cxn ang="0">
                <a:pos x="107" y="7"/>
              </a:cxn>
              <a:cxn ang="0">
                <a:pos x="106" y="9"/>
              </a:cxn>
              <a:cxn ang="0">
                <a:pos x="94" y="8"/>
              </a:cxn>
              <a:cxn ang="0">
                <a:pos x="80" y="5"/>
              </a:cxn>
              <a:cxn ang="0">
                <a:pos x="56" y="9"/>
              </a:cxn>
              <a:cxn ang="0">
                <a:pos x="44" y="10"/>
              </a:cxn>
              <a:cxn ang="0">
                <a:pos x="23" y="4"/>
              </a:cxn>
              <a:cxn ang="0">
                <a:pos x="6" y="0"/>
              </a:cxn>
              <a:cxn ang="0">
                <a:pos x="5" y="3"/>
              </a:cxn>
              <a:cxn ang="0">
                <a:pos x="4" y="17"/>
              </a:cxn>
              <a:cxn ang="0">
                <a:pos x="4" y="33"/>
              </a:cxn>
              <a:cxn ang="0">
                <a:pos x="4" y="120"/>
              </a:cxn>
              <a:cxn ang="0">
                <a:pos x="72" y="120"/>
              </a:cxn>
              <a:cxn ang="0">
                <a:pos x="76" y="118"/>
              </a:cxn>
              <a:cxn ang="0">
                <a:pos x="82" y="120"/>
              </a:cxn>
              <a:cxn ang="0">
                <a:pos x="96" y="120"/>
              </a:cxn>
              <a:cxn ang="0">
                <a:pos x="102" y="123"/>
              </a:cxn>
              <a:cxn ang="0">
                <a:pos x="109" y="118"/>
              </a:cxn>
              <a:cxn ang="0">
                <a:pos x="116" y="110"/>
              </a:cxn>
              <a:cxn ang="0">
                <a:pos x="122" y="106"/>
              </a:cxn>
              <a:cxn ang="0">
                <a:pos x="123" y="105"/>
              </a:cxn>
              <a:cxn ang="0">
                <a:pos x="123" y="101"/>
              </a:cxn>
              <a:cxn ang="0">
                <a:pos x="118" y="88"/>
              </a:cxn>
              <a:cxn ang="0">
                <a:pos x="106" y="65"/>
              </a:cxn>
              <a:cxn ang="0">
                <a:pos x="100" y="54"/>
              </a:cxn>
              <a:cxn ang="0">
                <a:pos x="93" y="41"/>
              </a:cxn>
              <a:cxn ang="0">
                <a:pos x="87" y="20"/>
              </a:cxn>
              <a:cxn ang="0">
                <a:pos x="95" y="35"/>
              </a:cxn>
              <a:cxn ang="0">
                <a:pos x="106" y="50"/>
              </a:cxn>
              <a:cxn ang="0">
                <a:pos x="113" y="34"/>
              </a:cxn>
              <a:cxn ang="0">
                <a:pos x="113" y="34"/>
              </a:cxn>
              <a:cxn ang="0">
                <a:pos x="114" y="31"/>
              </a:cxn>
              <a:cxn ang="0">
                <a:pos x="115" y="27"/>
              </a:cxn>
            </a:cxnLst>
            <a:rect l="0" t="0" r="r" b="b"/>
            <a:pathLst>
              <a:path w="124" h="123">
                <a:moveTo>
                  <a:pt x="115" y="27"/>
                </a:moveTo>
                <a:cubicBezTo>
                  <a:pt x="107" y="7"/>
                  <a:pt x="107" y="7"/>
                  <a:pt x="107" y="7"/>
                </a:cubicBezTo>
                <a:cubicBezTo>
                  <a:pt x="107" y="8"/>
                  <a:pt x="106" y="8"/>
                  <a:pt x="106" y="9"/>
                </a:cubicBezTo>
                <a:cubicBezTo>
                  <a:pt x="105" y="10"/>
                  <a:pt x="99" y="7"/>
                  <a:pt x="94" y="8"/>
                </a:cubicBezTo>
                <a:cubicBezTo>
                  <a:pt x="89" y="9"/>
                  <a:pt x="85" y="7"/>
                  <a:pt x="80" y="5"/>
                </a:cubicBezTo>
                <a:cubicBezTo>
                  <a:pt x="75" y="2"/>
                  <a:pt x="59" y="6"/>
                  <a:pt x="56" y="9"/>
                </a:cubicBezTo>
                <a:cubicBezTo>
                  <a:pt x="54" y="12"/>
                  <a:pt x="49" y="12"/>
                  <a:pt x="44" y="10"/>
                </a:cubicBezTo>
                <a:cubicBezTo>
                  <a:pt x="39" y="8"/>
                  <a:pt x="32" y="5"/>
                  <a:pt x="23" y="4"/>
                </a:cubicBezTo>
                <a:cubicBezTo>
                  <a:pt x="14" y="3"/>
                  <a:pt x="8" y="2"/>
                  <a:pt x="6" y="0"/>
                </a:cubicBezTo>
                <a:cubicBezTo>
                  <a:pt x="6" y="1"/>
                  <a:pt x="5" y="2"/>
                  <a:pt x="5" y="3"/>
                </a:cubicBezTo>
                <a:cubicBezTo>
                  <a:pt x="2" y="10"/>
                  <a:pt x="7" y="12"/>
                  <a:pt x="4" y="17"/>
                </a:cubicBezTo>
                <a:cubicBezTo>
                  <a:pt x="0" y="21"/>
                  <a:pt x="4" y="26"/>
                  <a:pt x="4" y="33"/>
                </a:cubicBezTo>
                <a:cubicBezTo>
                  <a:pt x="4" y="39"/>
                  <a:pt x="4" y="89"/>
                  <a:pt x="4" y="120"/>
                </a:cubicBezTo>
                <a:cubicBezTo>
                  <a:pt x="72" y="120"/>
                  <a:pt x="72" y="120"/>
                  <a:pt x="72" y="120"/>
                </a:cubicBezTo>
                <a:cubicBezTo>
                  <a:pt x="72" y="120"/>
                  <a:pt x="74" y="119"/>
                  <a:pt x="76" y="118"/>
                </a:cubicBezTo>
                <a:cubicBezTo>
                  <a:pt x="78" y="116"/>
                  <a:pt x="82" y="120"/>
                  <a:pt x="82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120"/>
                  <a:pt x="99" y="123"/>
                  <a:pt x="102" y="123"/>
                </a:cubicBezTo>
                <a:cubicBezTo>
                  <a:pt x="106" y="123"/>
                  <a:pt x="104" y="118"/>
                  <a:pt x="109" y="118"/>
                </a:cubicBezTo>
                <a:cubicBezTo>
                  <a:pt x="114" y="118"/>
                  <a:pt x="113" y="110"/>
                  <a:pt x="116" y="110"/>
                </a:cubicBezTo>
                <a:cubicBezTo>
                  <a:pt x="120" y="110"/>
                  <a:pt x="119" y="110"/>
                  <a:pt x="122" y="106"/>
                </a:cubicBezTo>
                <a:cubicBezTo>
                  <a:pt x="122" y="105"/>
                  <a:pt x="123" y="105"/>
                  <a:pt x="123" y="105"/>
                </a:cubicBezTo>
                <a:cubicBezTo>
                  <a:pt x="122" y="104"/>
                  <a:pt x="122" y="102"/>
                  <a:pt x="123" y="101"/>
                </a:cubicBezTo>
                <a:cubicBezTo>
                  <a:pt x="124" y="95"/>
                  <a:pt x="120" y="96"/>
                  <a:pt x="118" y="88"/>
                </a:cubicBezTo>
                <a:cubicBezTo>
                  <a:pt x="115" y="81"/>
                  <a:pt x="106" y="69"/>
                  <a:pt x="106" y="65"/>
                </a:cubicBezTo>
                <a:cubicBezTo>
                  <a:pt x="105" y="61"/>
                  <a:pt x="100" y="58"/>
                  <a:pt x="100" y="54"/>
                </a:cubicBezTo>
                <a:cubicBezTo>
                  <a:pt x="100" y="49"/>
                  <a:pt x="98" y="48"/>
                  <a:pt x="93" y="41"/>
                </a:cubicBezTo>
                <a:cubicBezTo>
                  <a:pt x="87" y="34"/>
                  <a:pt x="86" y="21"/>
                  <a:pt x="87" y="20"/>
                </a:cubicBezTo>
                <a:cubicBezTo>
                  <a:pt x="89" y="20"/>
                  <a:pt x="93" y="31"/>
                  <a:pt x="95" y="35"/>
                </a:cubicBezTo>
                <a:cubicBezTo>
                  <a:pt x="97" y="39"/>
                  <a:pt x="102" y="50"/>
                  <a:pt x="106" y="50"/>
                </a:cubicBezTo>
                <a:cubicBezTo>
                  <a:pt x="110" y="50"/>
                  <a:pt x="112" y="33"/>
                  <a:pt x="113" y="34"/>
                </a:cubicBezTo>
                <a:cubicBezTo>
                  <a:pt x="113" y="34"/>
                  <a:pt x="113" y="34"/>
                  <a:pt x="113" y="34"/>
                </a:cubicBezTo>
                <a:cubicBezTo>
                  <a:pt x="114" y="31"/>
                  <a:pt x="114" y="31"/>
                  <a:pt x="114" y="31"/>
                </a:cubicBezTo>
                <a:lnTo>
                  <a:pt x="115" y="2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6" name="Freeform 38"/>
          <p:cNvSpPr/>
          <p:nvPr/>
        </p:nvSpPr>
        <p:spPr bwMode="auto">
          <a:xfrm>
            <a:off x="1262686" y="4255791"/>
            <a:ext cx="171987" cy="189857"/>
          </a:xfrm>
          <a:custGeom>
            <a:avLst/>
            <a:gdLst/>
            <a:ahLst/>
            <a:cxnLst>
              <a:cxn ang="0">
                <a:pos x="32" y="67"/>
              </a:cxn>
              <a:cxn ang="0">
                <a:pos x="34" y="58"/>
              </a:cxn>
              <a:cxn ang="0">
                <a:pos x="41" y="53"/>
              </a:cxn>
              <a:cxn ang="0">
                <a:pos x="45" y="47"/>
              </a:cxn>
              <a:cxn ang="0">
                <a:pos x="52" y="54"/>
              </a:cxn>
              <a:cxn ang="0">
                <a:pos x="60" y="56"/>
              </a:cxn>
              <a:cxn ang="0">
                <a:pos x="64" y="42"/>
              </a:cxn>
              <a:cxn ang="0">
                <a:pos x="61" y="30"/>
              </a:cxn>
              <a:cxn ang="0">
                <a:pos x="59" y="21"/>
              </a:cxn>
              <a:cxn ang="0">
                <a:pos x="60" y="12"/>
              </a:cxn>
              <a:cxn ang="0">
                <a:pos x="49" y="12"/>
              </a:cxn>
              <a:cxn ang="0">
                <a:pos x="50" y="1"/>
              </a:cxn>
              <a:cxn ang="0">
                <a:pos x="33" y="0"/>
              </a:cxn>
              <a:cxn ang="0">
                <a:pos x="31" y="1"/>
              </a:cxn>
              <a:cxn ang="0">
                <a:pos x="31" y="15"/>
              </a:cxn>
              <a:cxn ang="0">
                <a:pos x="15" y="16"/>
              </a:cxn>
              <a:cxn ang="0">
                <a:pos x="10" y="16"/>
              </a:cxn>
              <a:cxn ang="0">
                <a:pos x="8" y="19"/>
              </a:cxn>
              <a:cxn ang="0">
                <a:pos x="13" y="25"/>
              </a:cxn>
              <a:cxn ang="0">
                <a:pos x="7" y="29"/>
              </a:cxn>
              <a:cxn ang="0">
                <a:pos x="2" y="36"/>
              </a:cxn>
              <a:cxn ang="0">
                <a:pos x="8" y="46"/>
              </a:cxn>
              <a:cxn ang="0">
                <a:pos x="16" y="57"/>
              </a:cxn>
              <a:cxn ang="0">
                <a:pos x="27" y="71"/>
              </a:cxn>
              <a:cxn ang="0">
                <a:pos x="32" y="67"/>
              </a:cxn>
            </a:cxnLst>
            <a:rect l="0" t="0" r="r" b="b"/>
            <a:pathLst>
              <a:path w="64" h="71">
                <a:moveTo>
                  <a:pt x="32" y="67"/>
                </a:moveTo>
                <a:cubicBezTo>
                  <a:pt x="38" y="67"/>
                  <a:pt x="36" y="64"/>
                  <a:pt x="34" y="58"/>
                </a:cubicBezTo>
                <a:cubicBezTo>
                  <a:pt x="32" y="53"/>
                  <a:pt x="37" y="53"/>
                  <a:pt x="41" y="53"/>
                </a:cubicBezTo>
                <a:cubicBezTo>
                  <a:pt x="44" y="53"/>
                  <a:pt x="43" y="47"/>
                  <a:pt x="45" y="47"/>
                </a:cubicBezTo>
                <a:cubicBezTo>
                  <a:pt x="48" y="47"/>
                  <a:pt x="49" y="55"/>
                  <a:pt x="52" y="54"/>
                </a:cubicBezTo>
                <a:cubicBezTo>
                  <a:pt x="55" y="53"/>
                  <a:pt x="57" y="56"/>
                  <a:pt x="60" y="56"/>
                </a:cubicBezTo>
                <a:cubicBezTo>
                  <a:pt x="64" y="55"/>
                  <a:pt x="64" y="48"/>
                  <a:pt x="64" y="42"/>
                </a:cubicBezTo>
                <a:cubicBezTo>
                  <a:pt x="64" y="37"/>
                  <a:pt x="64" y="33"/>
                  <a:pt x="61" y="30"/>
                </a:cubicBezTo>
                <a:cubicBezTo>
                  <a:pt x="57" y="28"/>
                  <a:pt x="55" y="23"/>
                  <a:pt x="59" y="21"/>
                </a:cubicBezTo>
                <a:cubicBezTo>
                  <a:pt x="63" y="19"/>
                  <a:pt x="64" y="15"/>
                  <a:pt x="60" y="12"/>
                </a:cubicBezTo>
                <a:cubicBezTo>
                  <a:pt x="57" y="10"/>
                  <a:pt x="49" y="15"/>
                  <a:pt x="49" y="12"/>
                </a:cubicBezTo>
                <a:cubicBezTo>
                  <a:pt x="49" y="11"/>
                  <a:pt x="50" y="5"/>
                  <a:pt x="50" y="1"/>
                </a:cubicBezTo>
                <a:cubicBezTo>
                  <a:pt x="42" y="0"/>
                  <a:pt x="33" y="0"/>
                  <a:pt x="33" y="0"/>
                </a:cubicBezTo>
                <a:cubicBezTo>
                  <a:pt x="31" y="1"/>
                  <a:pt x="31" y="1"/>
                  <a:pt x="31" y="1"/>
                </a:cubicBezTo>
                <a:cubicBezTo>
                  <a:pt x="32" y="9"/>
                  <a:pt x="31" y="15"/>
                  <a:pt x="31" y="15"/>
                </a:cubicBezTo>
                <a:cubicBezTo>
                  <a:pt x="31" y="15"/>
                  <a:pt x="18" y="16"/>
                  <a:pt x="15" y="16"/>
                </a:cubicBezTo>
                <a:cubicBezTo>
                  <a:pt x="15" y="16"/>
                  <a:pt x="13" y="16"/>
                  <a:pt x="10" y="16"/>
                </a:cubicBezTo>
                <a:cubicBezTo>
                  <a:pt x="10" y="17"/>
                  <a:pt x="9" y="18"/>
                  <a:pt x="8" y="19"/>
                </a:cubicBezTo>
                <a:cubicBezTo>
                  <a:pt x="7" y="20"/>
                  <a:pt x="12" y="22"/>
                  <a:pt x="13" y="25"/>
                </a:cubicBezTo>
                <a:cubicBezTo>
                  <a:pt x="14" y="27"/>
                  <a:pt x="6" y="26"/>
                  <a:pt x="7" y="29"/>
                </a:cubicBezTo>
                <a:cubicBezTo>
                  <a:pt x="7" y="32"/>
                  <a:pt x="4" y="35"/>
                  <a:pt x="2" y="36"/>
                </a:cubicBezTo>
                <a:cubicBezTo>
                  <a:pt x="0" y="38"/>
                  <a:pt x="7" y="44"/>
                  <a:pt x="8" y="46"/>
                </a:cubicBezTo>
                <a:cubicBezTo>
                  <a:pt x="8" y="49"/>
                  <a:pt x="9" y="51"/>
                  <a:pt x="16" y="57"/>
                </a:cubicBezTo>
                <a:cubicBezTo>
                  <a:pt x="22" y="63"/>
                  <a:pt x="19" y="64"/>
                  <a:pt x="27" y="71"/>
                </a:cubicBezTo>
                <a:cubicBezTo>
                  <a:pt x="28" y="69"/>
                  <a:pt x="30" y="67"/>
                  <a:pt x="32" y="6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7" name="Freeform 39"/>
          <p:cNvSpPr/>
          <p:nvPr/>
        </p:nvSpPr>
        <p:spPr bwMode="auto">
          <a:xfrm>
            <a:off x="1280555" y="4258024"/>
            <a:ext cx="67008" cy="40205"/>
          </a:xfrm>
          <a:custGeom>
            <a:avLst/>
            <a:gdLst/>
            <a:ahLst/>
            <a:cxnLst>
              <a:cxn ang="0">
                <a:pos x="24" y="14"/>
              </a:cxn>
              <a:cxn ang="0">
                <a:pos x="24" y="0"/>
              </a:cxn>
              <a:cxn ang="0">
                <a:pos x="22" y="0"/>
              </a:cxn>
              <a:cxn ang="0">
                <a:pos x="6" y="0"/>
              </a:cxn>
              <a:cxn ang="0">
                <a:pos x="6" y="1"/>
              </a:cxn>
              <a:cxn ang="0">
                <a:pos x="3" y="8"/>
              </a:cxn>
              <a:cxn ang="0">
                <a:pos x="3" y="13"/>
              </a:cxn>
              <a:cxn ang="0">
                <a:pos x="3" y="15"/>
              </a:cxn>
              <a:cxn ang="0">
                <a:pos x="8" y="15"/>
              </a:cxn>
              <a:cxn ang="0">
                <a:pos x="24" y="14"/>
              </a:cxn>
            </a:cxnLst>
            <a:rect l="0" t="0" r="r" b="b"/>
            <a:pathLst>
              <a:path w="25" h="15">
                <a:moveTo>
                  <a:pt x="24" y="14"/>
                </a:moveTo>
                <a:cubicBezTo>
                  <a:pt x="24" y="14"/>
                  <a:pt x="25" y="8"/>
                  <a:pt x="24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1"/>
                  <a:pt x="6" y="1"/>
                </a:cubicBezTo>
                <a:cubicBezTo>
                  <a:pt x="8" y="3"/>
                  <a:pt x="7" y="7"/>
                  <a:pt x="3" y="8"/>
                </a:cubicBezTo>
                <a:cubicBezTo>
                  <a:pt x="0" y="9"/>
                  <a:pt x="0" y="12"/>
                  <a:pt x="3" y="13"/>
                </a:cubicBezTo>
                <a:cubicBezTo>
                  <a:pt x="5" y="13"/>
                  <a:pt x="4" y="14"/>
                  <a:pt x="3" y="15"/>
                </a:cubicBezTo>
                <a:cubicBezTo>
                  <a:pt x="6" y="15"/>
                  <a:pt x="8" y="15"/>
                  <a:pt x="8" y="15"/>
                </a:cubicBezTo>
                <a:cubicBezTo>
                  <a:pt x="11" y="15"/>
                  <a:pt x="24" y="14"/>
                  <a:pt x="24" y="1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8" name="Freeform 40"/>
          <p:cNvSpPr/>
          <p:nvPr/>
        </p:nvSpPr>
        <p:spPr bwMode="auto">
          <a:xfrm>
            <a:off x="1334162" y="4211118"/>
            <a:ext cx="216659" cy="265800"/>
          </a:xfrm>
          <a:custGeom>
            <a:avLst/>
            <a:gdLst/>
            <a:ahLst/>
            <a:cxnLst>
              <a:cxn ang="0">
                <a:pos x="21" y="94"/>
              </a:cxn>
              <a:cxn ang="0">
                <a:pos x="29" y="95"/>
              </a:cxn>
              <a:cxn ang="0">
                <a:pos x="38" y="95"/>
              </a:cxn>
              <a:cxn ang="0">
                <a:pos x="43" y="95"/>
              </a:cxn>
              <a:cxn ang="0">
                <a:pos x="50" y="88"/>
              </a:cxn>
              <a:cxn ang="0">
                <a:pos x="54" y="80"/>
              </a:cxn>
              <a:cxn ang="0">
                <a:pos x="55" y="61"/>
              </a:cxn>
              <a:cxn ang="0">
                <a:pos x="64" y="49"/>
              </a:cxn>
              <a:cxn ang="0">
                <a:pos x="73" y="25"/>
              </a:cxn>
              <a:cxn ang="0">
                <a:pos x="77" y="13"/>
              </a:cxn>
              <a:cxn ang="0">
                <a:pos x="79" y="1"/>
              </a:cxn>
              <a:cxn ang="0">
                <a:pos x="79" y="1"/>
              </a:cxn>
              <a:cxn ang="0">
                <a:pos x="69" y="0"/>
              </a:cxn>
              <a:cxn ang="0">
                <a:pos x="64" y="1"/>
              </a:cxn>
              <a:cxn ang="0">
                <a:pos x="58" y="3"/>
              </a:cxn>
              <a:cxn ang="0">
                <a:pos x="56" y="11"/>
              </a:cxn>
              <a:cxn ang="0">
                <a:pos x="52" y="22"/>
              </a:cxn>
              <a:cxn ang="0">
                <a:pos x="36" y="17"/>
              </a:cxn>
              <a:cxn ang="0">
                <a:pos x="23" y="17"/>
              </a:cxn>
              <a:cxn ang="0">
                <a:pos x="22" y="28"/>
              </a:cxn>
              <a:cxn ang="0">
                <a:pos x="33" y="28"/>
              </a:cxn>
              <a:cxn ang="0">
                <a:pos x="32" y="37"/>
              </a:cxn>
              <a:cxn ang="0">
                <a:pos x="34" y="46"/>
              </a:cxn>
              <a:cxn ang="0">
                <a:pos x="37" y="58"/>
              </a:cxn>
              <a:cxn ang="0">
                <a:pos x="33" y="72"/>
              </a:cxn>
              <a:cxn ang="0">
                <a:pos x="25" y="70"/>
              </a:cxn>
              <a:cxn ang="0">
                <a:pos x="18" y="63"/>
              </a:cxn>
              <a:cxn ang="0">
                <a:pos x="14" y="69"/>
              </a:cxn>
              <a:cxn ang="0">
                <a:pos x="7" y="74"/>
              </a:cxn>
              <a:cxn ang="0">
                <a:pos x="5" y="83"/>
              </a:cxn>
              <a:cxn ang="0">
                <a:pos x="0" y="87"/>
              </a:cxn>
              <a:cxn ang="0">
                <a:pos x="1" y="88"/>
              </a:cxn>
              <a:cxn ang="0">
                <a:pos x="11" y="99"/>
              </a:cxn>
              <a:cxn ang="0">
                <a:pos x="21" y="94"/>
              </a:cxn>
            </a:cxnLst>
            <a:rect l="0" t="0" r="r" b="b"/>
            <a:pathLst>
              <a:path w="80" h="99">
                <a:moveTo>
                  <a:pt x="21" y="94"/>
                </a:moveTo>
                <a:cubicBezTo>
                  <a:pt x="23" y="95"/>
                  <a:pt x="25" y="98"/>
                  <a:pt x="29" y="95"/>
                </a:cubicBezTo>
                <a:cubicBezTo>
                  <a:pt x="33" y="91"/>
                  <a:pt x="38" y="92"/>
                  <a:pt x="38" y="95"/>
                </a:cubicBezTo>
                <a:cubicBezTo>
                  <a:pt x="38" y="99"/>
                  <a:pt x="39" y="98"/>
                  <a:pt x="43" y="95"/>
                </a:cubicBezTo>
                <a:cubicBezTo>
                  <a:pt x="46" y="91"/>
                  <a:pt x="50" y="95"/>
                  <a:pt x="50" y="88"/>
                </a:cubicBezTo>
                <a:cubicBezTo>
                  <a:pt x="50" y="81"/>
                  <a:pt x="54" y="88"/>
                  <a:pt x="54" y="80"/>
                </a:cubicBezTo>
                <a:cubicBezTo>
                  <a:pt x="54" y="72"/>
                  <a:pt x="55" y="65"/>
                  <a:pt x="55" y="61"/>
                </a:cubicBezTo>
                <a:cubicBezTo>
                  <a:pt x="55" y="58"/>
                  <a:pt x="64" y="54"/>
                  <a:pt x="64" y="49"/>
                </a:cubicBezTo>
                <a:cubicBezTo>
                  <a:pt x="64" y="43"/>
                  <a:pt x="73" y="32"/>
                  <a:pt x="73" y="25"/>
                </a:cubicBezTo>
                <a:cubicBezTo>
                  <a:pt x="73" y="18"/>
                  <a:pt x="75" y="16"/>
                  <a:pt x="77" y="13"/>
                </a:cubicBezTo>
                <a:cubicBezTo>
                  <a:pt x="78" y="11"/>
                  <a:pt x="80" y="6"/>
                  <a:pt x="79" y="1"/>
                </a:cubicBezTo>
                <a:cubicBezTo>
                  <a:pt x="79" y="1"/>
                  <a:pt x="79" y="1"/>
                  <a:pt x="79" y="1"/>
                </a:cubicBezTo>
                <a:cubicBezTo>
                  <a:pt x="69" y="0"/>
                  <a:pt x="69" y="0"/>
                  <a:pt x="69" y="0"/>
                </a:cubicBezTo>
                <a:cubicBezTo>
                  <a:pt x="64" y="1"/>
                  <a:pt x="64" y="1"/>
                  <a:pt x="64" y="1"/>
                </a:cubicBezTo>
                <a:cubicBezTo>
                  <a:pt x="58" y="3"/>
                  <a:pt x="58" y="3"/>
                  <a:pt x="58" y="3"/>
                </a:cubicBezTo>
                <a:cubicBezTo>
                  <a:pt x="58" y="3"/>
                  <a:pt x="59" y="8"/>
                  <a:pt x="56" y="11"/>
                </a:cubicBezTo>
                <a:cubicBezTo>
                  <a:pt x="53" y="15"/>
                  <a:pt x="52" y="22"/>
                  <a:pt x="52" y="22"/>
                </a:cubicBezTo>
                <a:cubicBezTo>
                  <a:pt x="52" y="22"/>
                  <a:pt x="40" y="16"/>
                  <a:pt x="36" y="17"/>
                </a:cubicBezTo>
                <a:cubicBezTo>
                  <a:pt x="35" y="17"/>
                  <a:pt x="29" y="17"/>
                  <a:pt x="23" y="17"/>
                </a:cubicBezTo>
                <a:cubicBezTo>
                  <a:pt x="23" y="21"/>
                  <a:pt x="22" y="27"/>
                  <a:pt x="22" y="28"/>
                </a:cubicBezTo>
                <a:cubicBezTo>
                  <a:pt x="22" y="31"/>
                  <a:pt x="30" y="26"/>
                  <a:pt x="33" y="28"/>
                </a:cubicBezTo>
                <a:cubicBezTo>
                  <a:pt x="37" y="31"/>
                  <a:pt x="36" y="35"/>
                  <a:pt x="32" y="37"/>
                </a:cubicBezTo>
                <a:cubicBezTo>
                  <a:pt x="28" y="39"/>
                  <a:pt x="30" y="44"/>
                  <a:pt x="34" y="46"/>
                </a:cubicBezTo>
                <a:cubicBezTo>
                  <a:pt x="37" y="49"/>
                  <a:pt x="37" y="53"/>
                  <a:pt x="37" y="58"/>
                </a:cubicBezTo>
                <a:cubicBezTo>
                  <a:pt x="37" y="64"/>
                  <a:pt x="37" y="71"/>
                  <a:pt x="33" y="72"/>
                </a:cubicBezTo>
                <a:cubicBezTo>
                  <a:pt x="30" y="72"/>
                  <a:pt x="28" y="69"/>
                  <a:pt x="25" y="70"/>
                </a:cubicBezTo>
                <a:cubicBezTo>
                  <a:pt x="22" y="71"/>
                  <a:pt x="21" y="63"/>
                  <a:pt x="18" y="63"/>
                </a:cubicBezTo>
                <a:cubicBezTo>
                  <a:pt x="16" y="63"/>
                  <a:pt x="17" y="69"/>
                  <a:pt x="14" y="69"/>
                </a:cubicBezTo>
                <a:cubicBezTo>
                  <a:pt x="10" y="69"/>
                  <a:pt x="5" y="69"/>
                  <a:pt x="7" y="74"/>
                </a:cubicBezTo>
                <a:cubicBezTo>
                  <a:pt x="9" y="80"/>
                  <a:pt x="11" y="83"/>
                  <a:pt x="5" y="83"/>
                </a:cubicBezTo>
                <a:cubicBezTo>
                  <a:pt x="3" y="83"/>
                  <a:pt x="1" y="85"/>
                  <a:pt x="0" y="87"/>
                </a:cubicBezTo>
                <a:cubicBezTo>
                  <a:pt x="0" y="87"/>
                  <a:pt x="1" y="87"/>
                  <a:pt x="1" y="88"/>
                </a:cubicBezTo>
                <a:cubicBezTo>
                  <a:pt x="6" y="91"/>
                  <a:pt x="9" y="95"/>
                  <a:pt x="11" y="99"/>
                </a:cubicBezTo>
                <a:cubicBezTo>
                  <a:pt x="15" y="96"/>
                  <a:pt x="20" y="93"/>
                  <a:pt x="21" y="9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9" name="Freeform 41"/>
          <p:cNvSpPr/>
          <p:nvPr/>
        </p:nvSpPr>
        <p:spPr bwMode="auto">
          <a:xfrm>
            <a:off x="1640164" y="3599112"/>
            <a:ext cx="504795" cy="620940"/>
          </a:xfrm>
          <a:custGeom>
            <a:avLst/>
            <a:gdLst/>
            <a:ahLst/>
            <a:cxnLst>
              <a:cxn ang="0">
                <a:pos x="141" y="13"/>
              </a:cxn>
              <a:cxn ang="0">
                <a:pos x="128" y="15"/>
              </a:cxn>
              <a:cxn ang="0">
                <a:pos x="108" y="13"/>
              </a:cxn>
              <a:cxn ang="0">
                <a:pos x="36" y="15"/>
              </a:cxn>
              <a:cxn ang="0">
                <a:pos x="25" y="39"/>
              </a:cxn>
              <a:cxn ang="0">
                <a:pos x="24" y="88"/>
              </a:cxn>
              <a:cxn ang="0">
                <a:pos x="10" y="101"/>
              </a:cxn>
              <a:cxn ang="0">
                <a:pos x="4" y="117"/>
              </a:cxn>
              <a:cxn ang="0">
                <a:pos x="8" y="132"/>
              </a:cxn>
              <a:cxn ang="0">
                <a:pos x="12" y="144"/>
              </a:cxn>
              <a:cxn ang="0">
                <a:pos x="21" y="165"/>
              </a:cxn>
              <a:cxn ang="0">
                <a:pos x="24" y="170"/>
              </a:cxn>
              <a:cxn ang="0">
                <a:pos x="35" y="177"/>
              </a:cxn>
              <a:cxn ang="0">
                <a:pos x="47" y="190"/>
              </a:cxn>
              <a:cxn ang="0">
                <a:pos x="59" y="204"/>
              </a:cxn>
              <a:cxn ang="0">
                <a:pos x="64" y="213"/>
              </a:cxn>
              <a:cxn ang="0">
                <a:pos x="76" y="219"/>
              </a:cxn>
              <a:cxn ang="0">
                <a:pos x="88" y="218"/>
              </a:cxn>
              <a:cxn ang="0">
                <a:pos x="109" y="227"/>
              </a:cxn>
              <a:cxn ang="0">
                <a:pos x="124" y="226"/>
              </a:cxn>
              <a:cxn ang="0">
                <a:pos x="135" y="222"/>
              </a:cxn>
              <a:cxn ang="0">
                <a:pos x="146" y="214"/>
              </a:cxn>
              <a:cxn ang="0">
                <a:pos x="155" y="217"/>
              </a:cxn>
              <a:cxn ang="0">
                <a:pos x="145" y="198"/>
              </a:cxn>
              <a:cxn ang="0">
                <a:pos x="125" y="180"/>
              </a:cxn>
              <a:cxn ang="0">
                <a:pos x="136" y="172"/>
              </a:cxn>
              <a:cxn ang="0">
                <a:pos x="141" y="149"/>
              </a:cxn>
              <a:cxn ang="0">
                <a:pos x="149" y="133"/>
              </a:cxn>
              <a:cxn ang="0">
                <a:pos x="161" y="119"/>
              </a:cxn>
              <a:cxn ang="0">
                <a:pos x="166" y="90"/>
              </a:cxn>
              <a:cxn ang="0">
                <a:pos x="176" y="73"/>
              </a:cxn>
              <a:cxn ang="0">
                <a:pos x="180" y="57"/>
              </a:cxn>
              <a:cxn ang="0">
                <a:pos x="171" y="20"/>
              </a:cxn>
              <a:cxn ang="0">
                <a:pos x="155" y="0"/>
              </a:cxn>
              <a:cxn ang="0">
                <a:pos x="148" y="5"/>
              </a:cxn>
            </a:cxnLst>
            <a:rect l="0" t="0" r="r" b="b"/>
            <a:pathLst>
              <a:path w="187" h="231">
                <a:moveTo>
                  <a:pt x="148" y="5"/>
                </a:moveTo>
                <a:cubicBezTo>
                  <a:pt x="145" y="5"/>
                  <a:pt x="146" y="13"/>
                  <a:pt x="141" y="13"/>
                </a:cubicBezTo>
                <a:cubicBezTo>
                  <a:pt x="136" y="13"/>
                  <a:pt x="138" y="18"/>
                  <a:pt x="134" y="18"/>
                </a:cubicBezTo>
                <a:cubicBezTo>
                  <a:pt x="131" y="18"/>
                  <a:pt x="128" y="15"/>
                  <a:pt x="128" y="15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4" y="15"/>
                  <a:pt x="110" y="11"/>
                  <a:pt x="108" y="13"/>
                </a:cubicBezTo>
                <a:cubicBezTo>
                  <a:pt x="106" y="14"/>
                  <a:pt x="104" y="15"/>
                  <a:pt x="104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29"/>
                  <a:pt x="36" y="39"/>
                  <a:pt x="36" y="39"/>
                </a:cubicBezTo>
                <a:cubicBezTo>
                  <a:pt x="25" y="39"/>
                  <a:pt x="25" y="39"/>
                  <a:pt x="25" y="39"/>
                </a:cubicBezTo>
                <a:cubicBezTo>
                  <a:pt x="25" y="76"/>
                  <a:pt x="25" y="76"/>
                  <a:pt x="25" y="76"/>
                </a:cubicBezTo>
                <a:cubicBezTo>
                  <a:pt x="25" y="76"/>
                  <a:pt x="26" y="87"/>
                  <a:pt x="24" y="88"/>
                </a:cubicBezTo>
                <a:cubicBezTo>
                  <a:pt x="22" y="88"/>
                  <a:pt x="14" y="90"/>
                  <a:pt x="14" y="94"/>
                </a:cubicBezTo>
                <a:cubicBezTo>
                  <a:pt x="14" y="97"/>
                  <a:pt x="13" y="100"/>
                  <a:pt x="10" y="101"/>
                </a:cubicBezTo>
                <a:cubicBezTo>
                  <a:pt x="6" y="101"/>
                  <a:pt x="10" y="109"/>
                  <a:pt x="5" y="109"/>
                </a:cubicBezTo>
                <a:cubicBezTo>
                  <a:pt x="0" y="109"/>
                  <a:pt x="7" y="115"/>
                  <a:pt x="4" y="117"/>
                </a:cubicBezTo>
                <a:cubicBezTo>
                  <a:pt x="2" y="120"/>
                  <a:pt x="2" y="124"/>
                  <a:pt x="6" y="124"/>
                </a:cubicBezTo>
                <a:cubicBezTo>
                  <a:pt x="9" y="124"/>
                  <a:pt x="8" y="128"/>
                  <a:pt x="8" y="132"/>
                </a:cubicBezTo>
                <a:cubicBezTo>
                  <a:pt x="8" y="136"/>
                  <a:pt x="13" y="139"/>
                  <a:pt x="13" y="139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2" y="144"/>
                  <a:pt x="20" y="153"/>
                  <a:pt x="20" y="155"/>
                </a:cubicBezTo>
                <a:cubicBezTo>
                  <a:pt x="21" y="157"/>
                  <a:pt x="25" y="163"/>
                  <a:pt x="21" y="165"/>
                </a:cubicBezTo>
                <a:cubicBezTo>
                  <a:pt x="17" y="167"/>
                  <a:pt x="20" y="169"/>
                  <a:pt x="20" y="169"/>
                </a:cubicBezTo>
                <a:cubicBezTo>
                  <a:pt x="24" y="170"/>
                  <a:pt x="24" y="170"/>
                  <a:pt x="24" y="170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6" y="173"/>
                  <a:pt x="31" y="173"/>
                  <a:pt x="35" y="177"/>
                </a:cubicBezTo>
                <a:cubicBezTo>
                  <a:pt x="38" y="181"/>
                  <a:pt x="40" y="182"/>
                  <a:pt x="40" y="184"/>
                </a:cubicBezTo>
                <a:cubicBezTo>
                  <a:pt x="40" y="186"/>
                  <a:pt x="43" y="187"/>
                  <a:pt x="47" y="190"/>
                </a:cubicBezTo>
                <a:cubicBezTo>
                  <a:pt x="51" y="194"/>
                  <a:pt x="51" y="196"/>
                  <a:pt x="51" y="198"/>
                </a:cubicBezTo>
                <a:cubicBezTo>
                  <a:pt x="51" y="200"/>
                  <a:pt x="59" y="204"/>
                  <a:pt x="59" y="204"/>
                </a:cubicBezTo>
                <a:cubicBezTo>
                  <a:pt x="61" y="210"/>
                  <a:pt x="61" y="210"/>
                  <a:pt x="61" y="210"/>
                </a:cubicBezTo>
                <a:cubicBezTo>
                  <a:pt x="62" y="211"/>
                  <a:pt x="63" y="212"/>
                  <a:pt x="64" y="213"/>
                </a:cubicBezTo>
                <a:cubicBezTo>
                  <a:pt x="65" y="217"/>
                  <a:pt x="69" y="219"/>
                  <a:pt x="69" y="219"/>
                </a:cubicBezTo>
                <a:cubicBezTo>
                  <a:pt x="69" y="219"/>
                  <a:pt x="73" y="221"/>
                  <a:pt x="76" y="219"/>
                </a:cubicBezTo>
                <a:cubicBezTo>
                  <a:pt x="79" y="216"/>
                  <a:pt x="82" y="219"/>
                  <a:pt x="82" y="219"/>
                </a:cubicBezTo>
                <a:cubicBezTo>
                  <a:pt x="82" y="219"/>
                  <a:pt x="86" y="217"/>
                  <a:pt x="88" y="218"/>
                </a:cubicBezTo>
                <a:cubicBezTo>
                  <a:pt x="89" y="219"/>
                  <a:pt x="95" y="224"/>
                  <a:pt x="101" y="229"/>
                </a:cubicBezTo>
                <a:cubicBezTo>
                  <a:pt x="102" y="229"/>
                  <a:pt x="107" y="227"/>
                  <a:pt x="109" y="227"/>
                </a:cubicBezTo>
                <a:cubicBezTo>
                  <a:pt x="112" y="226"/>
                  <a:pt x="115" y="231"/>
                  <a:pt x="116" y="229"/>
                </a:cubicBezTo>
                <a:cubicBezTo>
                  <a:pt x="117" y="228"/>
                  <a:pt x="122" y="225"/>
                  <a:pt x="124" y="226"/>
                </a:cubicBezTo>
                <a:cubicBezTo>
                  <a:pt x="126" y="227"/>
                  <a:pt x="131" y="228"/>
                  <a:pt x="131" y="226"/>
                </a:cubicBezTo>
                <a:cubicBezTo>
                  <a:pt x="132" y="225"/>
                  <a:pt x="134" y="223"/>
                  <a:pt x="135" y="222"/>
                </a:cubicBezTo>
                <a:cubicBezTo>
                  <a:pt x="136" y="222"/>
                  <a:pt x="136" y="221"/>
                  <a:pt x="137" y="220"/>
                </a:cubicBezTo>
                <a:cubicBezTo>
                  <a:pt x="137" y="218"/>
                  <a:pt x="143" y="215"/>
                  <a:pt x="146" y="214"/>
                </a:cubicBezTo>
                <a:cubicBezTo>
                  <a:pt x="148" y="214"/>
                  <a:pt x="151" y="214"/>
                  <a:pt x="152" y="215"/>
                </a:cubicBezTo>
                <a:cubicBezTo>
                  <a:pt x="153" y="216"/>
                  <a:pt x="154" y="216"/>
                  <a:pt x="155" y="217"/>
                </a:cubicBezTo>
                <a:cubicBezTo>
                  <a:pt x="156" y="210"/>
                  <a:pt x="157" y="207"/>
                  <a:pt x="155" y="207"/>
                </a:cubicBezTo>
                <a:cubicBezTo>
                  <a:pt x="153" y="207"/>
                  <a:pt x="147" y="204"/>
                  <a:pt x="145" y="198"/>
                </a:cubicBezTo>
                <a:cubicBezTo>
                  <a:pt x="143" y="193"/>
                  <a:pt x="137" y="189"/>
                  <a:pt x="135" y="186"/>
                </a:cubicBezTo>
                <a:cubicBezTo>
                  <a:pt x="134" y="182"/>
                  <a:pt x="126" y="183"/>
                  <a:pt x="125" y="180"/>
                </a:cubicBezTo>
                <a:cubicBezTo>
                  <a:pt x="123" y="178"/>
                  <a:pt x="127" y="178"/>
                  <a:pt x="127" y="174"/>
                </a:cubicBezTo>
                <a:cubicBezTo>
                  <a:pt x="127" y="171"/>
                  <a:pt x="135" y="173"/>
                  <a:pt x="136" y="172"/>
                </a:cubicBezTo>
                <a:cubicBezTo>
                  <a:pt x="137" y="171"/>
                  <a:pt x="137" y="164"/>
                  <a:pt x="137" y="159"/>
                </a:cubicBezTo>
                <a:cubicBezTo>
                  <a:pt x="137" y="155"/>
                  <a:pt x="143" y="151"/>
                  <a:pt x="141" y="149"/>
                </a:cubicBezTo>
                <a:cubicBezTo>
                  <a:pt x="139" y="147"/>
                  <a:pt x="143" y="146"/>
                  <a:pt x="146" y="144"/>
                </a:cubicBezTo>
                <a:cubicBezTo>
                  <a:pt x="148" y="142"/>
                  <a:pt x="146" y="136"/>
                  <a:pt x="149" y="133"/>
                </a:cubicBezTo>
                <a:cubicBezTo>
                  <a:pt x="152" y="130"/>
                  <a:pt x="154" y="125"/>
                  <a:pt x="156" y="125"/>
                </a:cubicBezTo>
                <a:cubicBezTo>
                  <a:pt x="158" y="125"/>
                  <a:pt x="161" y="122"/>
                  <a:pt x="161" y="119"/>
                </a:cubicBezTo>
                <a:cubicBezTo>
                  <a:pt x="161" y="116"/>
                  <a:pt x="166" y="111"/>
                  <a:pt x="165" y="106"/>
                </a:cubicBezTo>
                <a:cubicBezTo>
                  <a:pt x="164" y="101"/>
                  <a:pt x="162" y="95"/>
                  <a:pt x="166" y="90"/>
                </a:cubicBezTo>
                <a:cubicBezTo>
                  <a:pt x="169" y="86"/>
                  <a:pt x="171" y="83"/>
                  <a:pt x="170" y="79"/>
                </a:cubicBezTo>
                <a:cubicBezTo>
                  <a:pt x="169" y="76"/>
                  <a:pt x="174" y="75"/>
                  <a:pt x="176" y="73"/>
                </a:cubicBezTo>
                <a:cubicBezTo>
                  <a:pt x="178" y="72"/>
                  <a:pt x="183" y="69"/>
                  <a:pt x="187" y="63"/>
                </a:cubicBezTo>
                <a:cubicBezTo>
                  <a:pt x="184" y="60"/>
                  <a:pt x="182" y="57"/>
                  <a:pt x="180" y="57"/>
                </a:cubicBezTo>
                <a:cubicBezTo>
                  <a:pt x="176" y="55"/>
                  <a:pt x="173" y="48"/>
                  <a:pt x="173" y="39"/>
                </a:cubicBezTo>
                <a:cubicBezTo>
                  <a:pt x="173" y="30"/>
                  <a:pt x="171" y="23"/>
                  <a:pt x="171" y="20"/>
                </a:cubicBezTo>
                <a:cubicBezTo>
                  <a:pt x="171" y="17"/>
                  <a:pt x="166" y="11"/>
                  <a:pt x="161" y="9"/>
                </a:cubicBezTo>
                <a:cubicBezTo>
                  <a:pt x="157" y="7"/>
                  <a:pt x="155" y="4"/>
                  <a:pt x="155" y="0"/>
                </a:cubicBezTo>
                <a:cubicBezTo>
                  <a:pt x="155" y="0"/>
                  <a:pt x="154" y="0"/>
                  <a:pt x="154" y="1"/>
                </a:cubicBezTo>
                <a:cubicBezTo>
                  <a:pt x="151" y="5"/>
                  <a:pt x="152" y="5"/>
                  <a:pt x="148" y="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0" name="Freeform 42"/>
          <p:cNvSpPr/>
          <p:nvPr/>
        </p:nvSpPr>
        <p:spPr bwMode="auto">
          <a:xfrm>
            <a:off x="2238769" y="3934152"/>
            <a:ext cx="58073" cy="58073"/>
          </a:xfrm>
          <a:custGeom>
            <a:avLst/>
            <a:gdLst/>
            <a:ahLst/>
            <a:cxnLst>
              <a:cxn ang="0">
                <a:pos x="8" y="3"/>
              </a:cxn>
              <a:cxn ang="0">
                <a:pos x="3" y="10"/>
              </a:cxn>
              <a:cxn ang="0">
                <a:pos x="2" y="20"/>
              </a:cxn>
              <a:cxn ang="0">
                <a:pos x="9" y="19"/>
              </a:cxn>
              <a:cxn ang="0">
                <a:pos x="14" y="21"/>
              </a:cxn>
              <a:cxn ang="0">
                <a:pos x="19" y="16"/>
              </a:cxn>
              <a:cxn ang="0">
                <a:pos x="13" y="13"/>
              </a:cxn>
              <a:cxn ang="0">
                <a:pos x="19" y="8"/>
              </a:cxn>
              <a:cxn ang="0">
                <a:pos x="18" y="1"/>
              </a:cxn>
              <a:cxn ang="0">
                <a:pos x="17" y="0"/>
              </a:cxn>
              <a:cxn ang="0">
                <a:pos x="14" y="2"/>
              </a:cxn>
              <a:cxn ang="0">
                <a:pos x="8" y="3"/>
              </a:cxn>
            </a:cxnLst>
            <a:rect l="0" t="0" r="r" b="b"/>
            <a:pathLst>
              <a:path w="22" h="21">
                <a:moveTo>
                  <a:pt x="8" y="3"/>
                </a:moveTo>
                <a:cubicBezTo>
                  <a:pt x="8" y="4"/>
                  <a:pt x="5" y="8"/>
                  <a:pt x="3" y="10"/>
                </a:cubicBezTo>
                <a:cubicBezTo>
                  <a:pt x="0" y="13"/>
                  <a:pt x="2" y="18"/>
                  <a:pt x="2" y="20"/>
                </a:cubicBezTo>
                <a:cubicBezTo>
                  <a:pt x="3" y="21"/>
                  <a:pt x="7" y="21"/>
                  <a:pt x="9" y="19"/>
                </a:cubicBezTo>
                <a:cubicBezTo>
                  <a:pt x="10" y="18"/>
                  <a:pt x="12" y="19"/>
                  <a:pt x="14" y="21"/>
                </a:cubicBezTo>
                <a:cubicBezTo>
                  <a:pt x="15" y="19"/>
                  <a:pt x="17" y="17"/>
                  <a:pt x="19" y="16"/>
                </a:cubicBezTo>
                <a:cubicBezTo>
                  <a:pt x="16" y="14"/>
                  <a:pt x="13" y="14"/>
                  <a:pt x="13" y="13"/>
                </a:cubicBezTo>
                <a:cubicBezTo>
                  <a:pt x="12" y="12"/>
                  <a:pt x="16" y="9"/>
                  <a:pt x="19" y="8"/>
                </a:cubicBezTo>
                <a:cubicBezTo>
                  <a:pt x="22" y="7"/>
                  <a:pt x="21" y="4"/>
                  <a:pt x="18" y="1"/>
                </a:cubicBezTo>
                <a:cubicBezTo>
                  <a:pt x="18" y="1"/>
                  <a:pt x="17" y="0"/>
                  <a:pt x="17" y="0"/>
                </a:cubicBezTo>
                <a:cubicBezTo>
                  <a:pt x="15" y="1"/>
                  <a:pt x="14" y="2"/>
                  <a:pt x="14" y="2"/>
                </a:cubicBezTo>
                <a:cubicBezTo>
                  <a:pt x="13" y="3"/>
                  <a:pt x="11" y="3"/>
                  <a:pt x="8" y="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1" name="Freeform 43"/>
          <p:cNvSpPr/>
          <p:nvPr/>
        </p:nvSpPr>
        <p:spPr bwMode="auto">
          <a:xfrm>
            <a:off x="2077951" y="3768865"/>
            <a:ext cx="205492" cy="174221"/>
          </a:xfrm>
          <a:custGeom>
            <a:avLst/>
            <a:gdLst/>
            <a:ahLst/>
            <a:cxnLst>
              <a:cxn ang="0">
                <a:pos x="14" y="10"/>
              </a:cxn>
              <a:cxn ang="0">
                <a:pos x="8" y="16"/>
              </a:cxn>
              <a:cxn ang="0">
                <a:pos x="4" y="27"/>
              </a:cxn>
              <a:cxn ang="0">
                <a:pos x="3" y="43"/>
              </a:cxn>
              <a:cxn ang="0">
                <a:pos x="13" y="43"/>
              </a:cxn>
              <a:cxn ang="0">
                <a:pos x="16" y="40"/>
              </a:cxn>
              <a:cxn ang="0">
                <a:pos x="21" y="38"/>
              </a:cxn>
              <a:cxn ang="0">
                <a:pos x="28" y="41"/>
              </a:cxn>
              <a:cxn ang="0">
                <a:pos x="33" y="41"/>
              </a:cxn>
              <a:cxn ang="0">
                <a:pos x="45" y="41"/>
              </a:cxn>
              <a:cxn ang="0">
                <a:pos x="68" y="64"/>
              </a:cxn>
              <a:cxn ang="0">
                <a:pos x="68" y="65"/>
              </a:cxn>
              <a:cxn ang="0">
                <a:pos x="74" y="64"/>
              </a:cxn>
              <a:cxn ang="0">
                <a:pos x="77" y="62"/>
              </a:cxn>
              <a:cxn ang="0">
                <a:pos x="65" y="49"/>
              </a:cxn>
              <a:cxn ang="0">
                <a:pos x="47" y="36"/>
              </a:cxn>
              <a:cxn ang="0">
                <a:pos x="40" y="29"/>
              </a:cxn>
              <a:cxn ang="0">
                <a:pos x="31" y="13"/>
              </a:cxn>
              <a:cxn ang="0">
                <a:pos x="25" y="0"/>
              </a:cxn>
              <a:cxn ang="0">
                <a:pos x="14" y="10"/>
              </a:cxn>
            </a:cxnLst>
            <a:rect l="0" t="0" r="r" b="b"/>
            <a:pathLst>
              <a:path w="77" h="65">
                <a:moveTo>
                  <a:pt x="14" y="10"/>
                </a:moveTo>
                <a:cubicBezTo>
                  <a:pt x="12" y="12"/>
                  <a:pt x="7" y="13"/>
                  <a:pt x="8" y="16"/>
                </a:cubicBezTo>
                <a:cubicBezTo>
                  <a:pt x="9" y="20"/>
                  <a:pt x="7" y="23"/>
                  <a:pt x="4" y="27"/>
                </a:cubicBezTo>
                <a:cubicBezTo>
                  <a:pt x="0" y="32"/>
                  <a:pt x="2" y="38"/>
                  <a:pt x="3" y="43"/>
                </a:cubicBezTo>
                <a:cubicBezTo>
                  <a:pt x="7" y="42"/>
                  <a:pt x="12" y="42"/>
                  <a:pt x="13" y="43"/>
                </a:cubicBezTo>
                <a:cubicBezTo>
                  <a:pt x="14" y="45"/>
                  <a:pt x="15" y="43"/>
                  <a:pt x="16" y="40"/>
                </a:cubicBezTo>
                <a:cubicBezTo>
                  <a:pt x="17" y="36"/>
                  <a:pt x="19" y="36"/>
                  <a:pt x="21" y="38"/>
                </a:cubicBezTo>
                <a:cubicBezTo>
                  <a:pt x="23" y="40"/>
                  <a:pt x="25" y="43"/>
                  <a:pt x="28" y="41"/>
                </a:cubicBezTo>
                <a:cubicBezTo>
                  <a:pt x="32" y="39"/>
                  <a:pt x="32" y="40"/>
                  <a:pt x="33" y="41"/>
                </a:cubicBezTo>
                <a:cubicBezTo>
                  <a:pt x="35" y="42"/>
                  <a:pt x="42" y="41"/>
                  <a:pt x="45" y="41"/>
                </a:cubicBezTo>
                <a:cubicBezTo>
                  <a:pt x="47" y="41"/>
                  <a:pt x="68" y="64"/>
                  <a:pt x="68" y="64"/>
                </a:cubicBezTo>
                <a:cubicBezTo>
                  <a:pt x="68" y="64"/>
                  <a:pt x="68" y="64"/>
                  <a:pt x="68" y="65"/>
                </a:cubicBezTo>
                <a:cubicBezTo>
                  <a:pt x="71" y="65"/>
                  <a:pt x="73" y="65"/>
                  <a:pt x="74" y="64"/>
                </a:cubicBezTo>
                <a:cubicBezTo>
                  <a:pt x="74" y="64"/>
                  <a:pt x="75" y="63"/>
                  <a:pt x="77" y="62"/>
                </a:cubicBezTo>
                <a:cubicBezTo>
                  <a:pt x="74" y="59"/>
                  <a:pt x="70" y="55"/>
                  <a:pt x="65" y="49"/>
                </a:cubicBezTo>
                <a:cubicBezTo>
                  <a:pt x="58" y="41"/>
                  <a:pt x="51" y="36"/>
                  <a:pt x="47" y="36"/>
                </a:cubicBezTo>
                <a:cubicBezTo>
                  <a:pt x="43" y="36"/>
                  <a:pt x="42" y="29"/>
                  <a:pt x="40" y="29"/>
                </a:cubicBezTo>
                <a:cubicBezTo>
                  <a:pt x="37" y="29"/>
                  <a:pt x="32" y="19"/>
                  <a:pt x="31" y="13"/>
                </a:cubicBezTo>
                <a:cubicBezTo>
                  <a:pt x="31" y="9"/>
                  <a:pt x="28" y="4"/>
                  <a:pt x="25" y="0"/>
                </a:cubicBezTo>
                <a:cubicBezTo>
                  <a:pt x="21" y="6"/>
                  <a:pt x="16" y="9"/>
                  <a:pt x="14" y="1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2" name="Freeform 44"/>
          <p:cNvSpPr/>
          <p:nvPr/>
        </p:nvSpPr>
        <p:spPr bwMode="auto">
          <a:xfrm>
            <a:off x="1972973" y="3864911"/>
            <a:ext cx="455654" cy="355144"/>
          </a:xfrm>
          <a:custGeom>
            <a:avLst/>
            <a:gdLst/>
            <a:ahLst/>
            <a:cxnLst>
              <a:cxn ang="0">
                <a:pos x="12" y="87"/>
              </a:cxn>
              <a:cxn ang="0">
                <a:pos x="22" y="99"/>
              </a:cxn>
              <a:cxn ang="0">
                <a:pos x="32" y="108"/>
              </a:cxn>
              <a:cxn ang="0">
                <a:pos x="32" y="118"/>
              </a:cxn>
              <a:cxn ang="0">
                <a:pos x="36" y="119"/>
              </a:cxn>
              <a:cxn ang="0">
                <a:pos x="47" y="122"/>
              </a:cxn>
              <a:cxn ang="0">
                <a:pos x="60" y="129"/>
              </a:cxn>
              <a:cxn ang="0">
                <a:pos x="73" y="131"/>
              </a:cxn>
              <a:cxn ang="0">
                <a:pos x="81" y="125"/>
              </a:cxn>
              <a:cxn ang="0">
                <a:pos x="91" y="123"/>
              </a:cxn>
              <a:cxn ang="0">
                <a:pos x="96" y="126"/>
              </a:cxn>
              <a:cxn ang="0">
                <a:pos x="102" y="124"/>
              </a:cxn>
              <a:cxn ang="0">
                <a:pos x="111" y="123"/>
              </a:cxn>
              <a:cxn ang="0">
                <a:pos x="126" y="115"/>
              </a:cxn>
              <a:cxn ang="0">
                <a:pos x="138" y="113"/>
              </a:cxn>
              <a:cxn ang="0">
                <a:pos x="168" y="83"/>
              </a:cxn>
              <a:cxn ang="0">
                <a:pos x="164" y="80"/>
              </a:cxn>
              <a:cxn ang="0">
                <a:pos x="149" y="77"/>
              </a:cxn>
              <a:cxn ang="0">
                <a:pos x="126" y="69"/>
              </a:cxn>
              <a:cxn ang="0">
                <a:pos x="118" y="62"/>
              </a:cxn>
              <a:cxn ang="0">
                <a:pos x="111" y="52"/>
              </a:cxn>
              <a:cxn ang="0">
                <a:pos x="113" y="47"/>
              </a:cxn>
              <a:cxn ang="0">
                <a:pos x="108" y="45"/>
              </a:cxn>
              <a:cxn ang="0">
                <a:pos x="101" y="46"/>
              </a:cxn>
              <a:cxn ang="0">
                <a:pos x="102" y="36"/>
              </a:cxn>
              <a:cxn ang="0">
                <a:pos x="107" y="28"/>
              </a:cxn>
              <a:cxn ang="0">
                <a:pos x="84" y="5"/>
              </a:cxn>
              <a:cxn ang="0">
                <a:pos x="72" y="5"/>
              </a:cxn>
              <a:cxn ang="0">
                <a:pos x="67" y="5"/>
              </a:cxn>
              <a:cxn ang="0">
                <a:pos x="60" y="2"/>
              </a:cxn>
              <a:cxn ang="0">
                <a:pos x="55" y="4"/>
              </a:cxn>
              <a:cxn ang="0">
                <a:pos x="52" y="7"/>
              </a:cxn>
              <a:cxn ang="0">
                <a:pos x="42" y="7"/>
              </a:cxn>
              <a:cxn ang="0">
                <a:pos x="42" y="7"/>
              </a:cxn>
              <a:cxn ang="0">
                <a:pos x="38" y="20"/>
              </a:cxn>
              <a:cxn ang="0">
                <a:pos x="33" y="26"/>
              </a:cxn>
              <a:cxn ang="0">
                <a:pos x="26" y="34"/>
              </a:cxn>
              <a:cxn ang="0">
                <a:pos x="23" y="45"/>
              </a:cxn>
              <a:cxn ang="0">
                <a:pos x="18" y="50"/>
              </a:cxn>
              <a:cxn ang="0">
                <a:pos x="14" y="60"/>
              </a:cxn>
              <a:cxn ang="0">
                <a:pos x="13" y="73"/>
              </a:cxn>
              <a:cxn ang="0">
                <a:pos x="4" y="75"/>
              </a:cxn>
              <a:cxn ang="0">
                <a:pos x="2" y="81"/>
              </a:cxn>
              <a:cxn ang="0">
                <a:pos x="12" y="87"/>
              </a:cxn>
            </a:cxnLst>
            <a:rect l="0" t="0" r="r" b="b"/>
            <a:pathLst>
              <a:path w="170" h="132">
                <a:moveTo>
                  <a:pt x="12" y="87"/>
                </a:moveTo>
                <a:cubicBezTo>
                  <a:pt x="14" y="90"/>
                  <a:pt x="20" y="94"/>
                  <a:pt x="22" y="99"/>
                </a:cubicBezTo>
                <a:cubicBezTo>
                  <a:pt x="24" y="105"/>
                  <a:pt x="30" y="108"/>
                  <a:pt x="32" y="108"/>
                </a:cubicBezTo>
                <a:cubicBezTo>
                  <a:pt x="34" y="108"/>
                  <a:pt x="33" y="111"/>
                  <a:pt x="32" y="118"/>
                </a:cubicBezTo>
                <a:cubicBezTo>
                  <a:pt x="33" y="118"/>
                  <a:pt x="35" y="119"/>
                  <a:pt x="36" y="119"/>
                </a:cubicBezTo>
                <a:cubicBezTo>
                  <a:pt x="38" y="120"/>
                  <a:pt x="45" y="119"/>
                  <a:pt x="47" y="122"/>
                </a:cubicBezTo>
                <a:cubicBezTo>
                  <a:pt x="50" y="124"/>
                  <a:pt x="58" y="129"/>
                  <a:pt x="60" y="129"/>
                </a:cubicBezTo>
                <a:cubicBezTo>
                  <a:pt x="63" y="129"/>
                  <a:pt x="72" y="130"/>
                  <a:pt x="73" y="131"/>
                </a:cubicBezTo>
                <a:cubicBezTo>
                  <a:pt x="75" y="132"/>
                  <a:pt x="77" y="128"/>
                  <a:pt x="81" y="125"/>
                </a:cubicBezTo>
                <a:cubicBezTo>
                  <a:pt x="85" y="123"/>
                  <a:pt x="90" y="122"/>
                  <a:pt x="91" y="123"/>
                </a:cubicBezTo>
                <a:cubicBezTo>
                  <a:pt x="91" y="125"/>
                  <a:pt x="94" y="127"/>
                  <a:pt x="96" y="126"/>
                </a:cubicBezTo>
                <a:cubicBezTo>
                  <a:pt x="97" y="125"/>
                  <a:pt x="99" y="125"/>
                  <a:pt x="102" y="124"/>
                </a:cubicBezTo>
                <a:cubicBezTo>
                  <a:pt x="105" y="123"/>
                  <a:pt x="110" y="122"/>
                  <a:pt x="111" y="123"/>
                </a:cubicBezTo>
                <a:cubicBezTo>
                  <a:pt x="113" y="123"/>
                  <a:pt x="118" y="115"/>
                  <a:pt x="126" y="115"/>
                </a:cubicBezTo>
                <a:cubicBezTo>
                  <a:pt x="133" y="115"/>
                  <a:pt x="135" y="116"/>
                  <a:pt x="138" y="113"/>
                </a:cubicBezTo>
                <a:cubicBezTo>
                  <a:pt x="141" y="109"/>
                  <a:pt x="166" y="84"/>
                  <a:pt x="168" y="83"/>
                </a:cubicBezTo>
                <a:cubicBezTo>
                  <a:pt x="170" y="81"/>
                  <a:pt x="167" y="80"/>
                  <a:pt x="164" y="80"/>
                </a:cubicBezTo>
                <a:cubicBezTo>
                  <a:pt x="162" y="80"/>
                  <a:pt x="157" y="80"/>
                  <a:pt x="149" y="77"/>
                </a:cubicBezTo>
                <a:cubicBezTo>
                  <a:pt x="141" y="73"/>
                  <a:pt x="128" y="69"/>
                  <a:pt x="126" y="69"/>
                </a:cubicBezTo>
                <a:cubicBezTo>
                  <a:pt x="124" y="68"/>
                  <a:pt x="120" y="63"/>
                  <a:pt x="118" y="62"/>
                </a:cubicBezTo>
                <a:cubicBezTo>
                  <a:pt x="116" y="61"/>
                  <a:pt x="112" y="54"/>
                  <a:pt x="111" y="52"/>
                </a:cubicBezTo>
                <a:cubicBezTo>
                  <a:pt x="111" y="51"/>
                  <a:pt x="112" y="49"/>
                  <a:pt x="113" y="47"/>
                </a:cubicBezTo>
                <a:cubicBezTo>
                  <a:pt x="111" y="45"/>
                  <a:pt x="109" y="44"/>
                  <a:pt x="108" y="45"/>
                </a:cubicBezTo>
                <a:cubicBezTo>
                  <a:pt x="106" y="47"/>
                  <a:pt x="102" y="47"/>
                  <a:pt x="101" y="46"/>
                </a:cubicBezTo>
                <a:cubicBezTo>
                  <a:pt x="101" y="44"/>
                  <a:pt x="99" y="39"/>
                  <a:pt x="102" y="36"/>
                </a:cubicBezTo>
                <a:cubicBezTo>
                  <a:pt x="104" y="34"/>
                  <a:pt x="107" y="28"/>
                  <a:pt x="107" y="28"/>
                </a:cubicBezTo>
                <a:cubicBezTo>
                  <a:pt x="107" y="28"/>
                  <a:pt x="86" y="5"/>
                  <a:pt x="84" y="5"/>
                </a:cubicBezTo>
                <a:cubicBezTo>
                  <a:pt x="81" y="5"/>
                  <a:pt x="74" y="6"/>
                  <a:pt x="72" y="5"/>
                </a:cubicBezTo>
                <a:cubicBezTo>
                  <a:pt x="71" y="4"/>
                  <a:pt x="71" y="3"/>
                  <a:pt x="67" y="5"/>
                </a:cubicBezTo>
                <a:cubicBezTo>
                  <a:pt x="64" y="7"/>
                  <a:pt x="62" y="4"/>
                  <a:pt x="60" y="2"/>
                </a:cubicBezTo>
                <a:cubicBezTo>
                  <a:pt x="58" y="0"/>
                  <a:pt x="56" y="0"/>
                  <a:pt x="55" y="4"/>
                </a:cubicBezTo>
                <a:cubicBezTo>
                  <a:pt x="54" y="7"/>
                  <a:pt x="53" y="9"/>
                  <a:pt x="52" y="7"/>
                </a:cubicBezTo>
                <a:cubicBezTo>
                  <a:pt x="51" y="6"/>
                  <a:pt x="46" y="6"/>
                  <a:pt x="42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3" y="12"/>
                  <a:pt x="38" y="17"/>
                  <a:pt x="38" y="20"/>
                </a:cubicBezTo>
                <a:cubicBezTo>
                  <a:pt x="38" y="23"/>
                  <a:pt x="35" y="26"/>
                  <a:pt x="33" y="26"/>
                </a:cubicBezTo>
                <a:cubicBezTo>
                  <a:pt x="31" y="26"/>
                  <a:pt x="29" y="31"/>
                  <a:pt x="26" y="34"/>
                </a:cubicBezTo>
                <a:cubicBezTo>
                  <a:pt x="23" y="37"/>
                  <a:pt x="25" y="43"/>
                  <a:pt x="23" y="45"/>
                </a:cubicBezTo>
                <a:cubicBezTo>
                  <a:pt x="20" y="47"/>
                  <a:pt x="16" y="48"/>
                  <a:pt x="18" y="50"/>
                </a:cubicBezTo>
                <a:cubicBezTo>
                  <a:pt x="20" y="52"/>
                  <a:pt x="14" y="56"/>
                  <a:pt x="14" y="60"/>
                </a:cubicBezTo>
                <a:cubicBezTo>
                  <a:pt x="14" y="65"/>
                  <a:pt x="14" y="72"/>
                  <a:pt x="13" y="73"/>
                </a:cubicBezTo>
                <a:cubicBezTo>
                  <a:pt x="12" y="74"/>
                  <a:pt x="4" y="72"/>
                  <a:pt x="4" y="75"/>
                </a:cubicBezTo>
                <a:cubicBezTo>
                  <a:pt x="4" y="79"/>
                  <a:pt x="0" y="79"/>
                  <a:pt x="2" y="81"/>
                </a:cubicBezTo>
                <a:cubicBezTo>
                  <a:pt x="3" y="84"/>
                  <a:pt x="11" y="83"/>
                  <a:pt x="12" y="8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3" name="Freeform 45"/>
          <p:cNvSpPr/>
          <p:nvPr/>
        </p:nvSpPr>
        <p:spPr bwMode="auto">
          <a:xfrm>
            <a:off x="2044446" y="3217167"/>
            <a:ext cx="46906" cy="55842"/>
          </a:xfrm>
          <a:custGeom>
            <a:avLst/>
            <a:gdLst/>
            <a:ahLst/>
            <a:cxnLst>
              <a:cxn ang="0">
                <a:pos x="14" y="9"/>
              </a:cxn>
              <a:cxn ang="0">
                <a:pos x="8" y="0"/>
              </a:cxn>
              <a:cxn ang="0">
                <a:pos x="8" y="2"/>
              </a:cxn>
              <a:cxn ang="0">
                <a:pos x="0" y="18"/>
              </a:cxn>
              <a:cxn ang="0">
                <a:pos x="5" y="21"/>
              </a:cxn>
              <a:cxn ang="0">
                <a:pos x="14" y="9"/>
              </a:cxn>
            </a:cxnLst>
            <a:rect l="0" t="0" r="r" b="b"/>
            <a:pathLst>
              <a:path w="17" h="21">
                <a:moveTo>
                  <a:pt x="14" y="9"/>
                </a:moveTo>
                <a:cubicBezTo>
                  <a:pt x="16" y="7"/>
                  <a:pt x="17" y="0"/>
                  <a:pt x="8" y="0"/>
                </a:cubicBezTo>
                <a:cubicBezTo>
                  <a:pt x="8" y="1"/>
                  <a:pt x="8" y="1"/>
                  <a:pt x="8" y="2"/>
                </a:cubicBezTo>
                <a:cubicBezTo>
                  <a:pt x="8" y="5"/>
                  <a:pt x="3" y="12"/>
                  <a:pt x="0" y="18"/>
                </a:cubicBezTo>
                <a:cubicBezTo>
                  <a:pt x="5" y="21"/>
                  <a:pt x="5" y="21"/>
                  <a:pt x="5" y="21"/>
                </a:cubicBezTo>
                <a:cubicBezTo>
                  <a:pt x="8" y="16"/>
                  <a:pt x="12" y="10"/>
                  <a:pt x="14" y="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4" name="Freeform 46"/>
          <p:cNvSpPr/>
          <p:nvPr/>
        </p:nvSpPr>
        <p:spPr bwMode="auto">
          <a:xfrm>
            <a:off x="2057850" y="3130055"/>
            <a:ext cx="209958" cy="167522"/>
          </a:xfrm>
          <a:custGeom>
            <a:avLst/>
            <a:gdLst/>
            <a:ahLst/>
            <a:cxnLst>
              <a:cxn ang="0">
                <a:pos x="9" y="41"/>
              </a:cxn>
              <a:cxn ang="0">
                <a:pos x="0" y="53"/>
              </a:cxn>
              <a:cxn ang="0">
                <a:pos x="1" y="53"/>
              </a:cxn>
              <a:cxn ang="0">
                <a:pos x="2" y="57"/>
              </a:cxn>
              <a:cxn ang="0">
                <a:pos x="12" y="62"/>
              </a:cxn>
              <a:cxn ang="0">
                <a:pos x="23" y="56"/>
              </a:cxn>
              <a:cxn ang="0">
                <a:pos x="61" y="37"/>
              </a:cxn>
              <a:cxn ang="0">
                <a:pos x="64" y="30"/>
              </a:cxn>
              <a:cxn ang="0">
                <a:pos x="65" y="21"/>
              </a:cxn>
              <a:cxn ang="0">
                <a:pos x="64" y="12"/>
              </a:cxn>
              <a:cxn ang="0">
                <a:pos x="71" y="7"/>
              </a:cxn>
              <a:cxn ang="0">
                <a:pos x="78" y="2"/>
              </a:cxn>
              <a:cxn ang="0">
                <a:pos x="73" y="0"/>
              </a:cxn>
              <a:cxn ang="0">
                <a:pos x="61" y="2"/>
              </a:cxn>
              <a:cxn ang="0">
                <a:pos x="46" y="7"/>
              </a:cxn>
              <a:cxn ang="0">
                <a:pos x="33" y="6"/>
              </a:cxn>
              <a:cxn ang="0">
                <a:pos x="26" y="8"/>
              </a:cxn>
              <a:cxn ang="0">
                <a:pos x="16" y="8"/>
              </a:cxn>
              <a:cxn ang="0">
                <a:pos x="11" y="10"/>
              </a:cxn>
              <a:cxn ang="0">
                <a:pos x="4" y="18"/>
              </a:cxn>
              <a:cxn ang="0">
                <a:pos x="4" y="24"/>
              </a:cxn>
              <a:cxn ang="0">
                <a:pos x="3" y="32"/>
              </a:cxn>
              <a:cxn ang="0">
                <a:pos x="9" y="41"/>
              </a:cxn>
            </a:cxnLst>
            <a:rect l="0" t="0" r="r" b="b"/>
            <a:pathLst>
              <a:path w="78" h="62">
                <a:moveTo>
                  <a:pt x="9" y="41"/>
                </a:moveTo>
                <a:cubicBezTo>
                  <a:pt x="7" y="42"/>
                  <a:pt x="3" y="48"/>
                  <a:pt x="0" y="53"/>
                </a:cubicBezTo>
                <a:cubicBezTo>
                  <a:pt x="1" y="53"/>
                  <a:pt x="1" y="53"/>
                  <a:pt x="1" y="53"/>
                </a:cubicBezTo>
                <a:cubicBezTo>
                  <a:pt x="2" y="57"/>
                  <a:pt x="2" y="57"/>
                  <a:pt x="2" y="57"/>
                </a:cubicBezTo>
                <a:cubicBezTo>
                  <a:pt x="12" y="62"/>
                  <a:pt x="12" y="62"/>
                  <a:pt x="12" y="62"/>
                </a:cubicBezTo>
                <a:cubicBezTo>
                  <a:pt x="12" y="62"/>
                  <a:pt x="20" y="57"/>
                  <a:pt x="23" y="56"/>
                </a:cubicBezTo>
                <a:cubicBezTo>
                  <a:pt x="26" y="56"/>
                  <a:pt x="61" y="37"/>
                  <a:pt x="61" y="37"/>
                </a:cubicBezTo>
                <a:cubicBezTo>
                  <a:pt x="61" y="37"/>
                  <a:pt x="65" y="32"/>
                  <a:pt x="64" y="30"/>
                </a:cubicBezTo>
                <a:cubicBezTo>
                  <a:pt x="64" y="28"/>
                  <a:pt x="63" y="24"/>
                  <a:pt x="65" y="21"/>
                </a:cubicBezTo>
                <a:cubicBezTo>
                  <a:pt x="67" y="19"/>
                  <a:pt x="63" y="16"/>
                  <a:pt x="64" y="12"/>
                </a:cubicBezTo>
                <a:cubicBezTo>
                  <a:pt x="65" y="8"/>
                  <a:pt x="71" y="7"/>
                  <a:pt x="71" y="7"/>
                </a:cubicBezTo>
                <a:cubicBezTo>
                  <a:pt x="78" y="2"/>
                  <a:pt x="78" y="2"/>
                  <a:pt x="78" y="2"/>
                </a:cubicBezTo>
                <a:cubicBezTo>
                  <a:pt x="73" y="0"/>
                  <a:pt x="73" y="0"/>
                  <a:pt x="73" y="0"/>
                </a:cubicBezTo>
                <a:cubicBezTo>
                  <a:pt x="73" y="0"/>
                  <a:pt x="68" y="3"/>
                  <a:pt x="61" y="2"/>
                </a:cubicBezTo>
                <a:cubicBezTo>
                  <a:pt x="54" y="2"/>
                  <a:pt x="53" y="7"/>
                  <a:pt x="46" y="7"/>
                </a:cubicBezTo>
                <a:cubicBezTo>
                  <a:pt x="39" y="7"/>
                  <a:pt x="35" y="8"/>
                  <a:pt x="33" y="6"/>
                </a:cubicBezTo>
                <a:cubicBezTo>
                  <a:pt x="31" y="4"/>
                  <a:pt x="31" y="5"/>
                  <a:pt x="26" y="8"/>
                </a:cubicBezTo>
                <a:cubicBezTo>
                  <a:pt x="21" y="10"/>
                  <a:pt x="18" y="9"/>
                  <a:pt x="16" y="8"/>
                </a:cubicBezTo>
                <a:cubicBezTo>
                  <a:pt x="13" y="6"/>
                  <a:pt x="12" y="8"/>
                  <a:pt x="11" y="10"/>
                </a:cubicBezTo>
                <a:cubicBezTo>
                  <a:pt x="11" y="12"/>
                  <a:pt x="11" y="17"/>
                  <a:pt x="4" y="18"/>
                </a:cubicBezTo>
                <a:cubicBezTo>
                  <a:pt x="4" y="20"/>
                  <a:pt x="3" y="22"/>
                  <a:pt x="4" y="24"/>
                </a:cubicBezTo>
                <a:cubicBezTo>
                  <a:pt x="6" y="26"/>
                  <a:pt x="4" y="28"/>
                  <a:pt x="3" y="32"/>
                </a:cubicBezTo>
                <a:cubicBezTo>
                  <a:pt x="12" y="32"/>
                  <a:pt x="11" y="39"/>
                  <a:pt x="9" y="4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5" name="Freeform 47"/>
          <p:cNvSpPr/>
          <p:nvPr/>
        </p:nvSpPr>
        <p:spPr bwMode="auto">
          <a:xfrm>
            <a:off x="4789542" y="3096552"/>
            <a:ext cx="113915" cy="142951"/>
          </a:xfrm>
          <a:custGeom>
            <a:avLst/>
            <a:gdLst/>
            <a:ahLst/>
            <a:cxnLst>
              <a:cxn ang="0">
                <a:pos x="10" y="4"/>
              </a:cxn>
              <a:cxn ang="0">
                <a:pos x="4" y="9"/>
              </a:cxn>
              <a:cxn ang="0">
                <a:pos x="7" y="15"/>
              </a:cxn>
              <a:cxn ang="0">
                <a:pos x="7" y="20"/>
              </a:cxn>
              <a:cxn ang="0">
                <a:pos x="6" y="30"/>
              </a:cxn>
              <a:cxn ang="0">
                <a:pos x="3" y="44"/>
              </a:cxn>
              <a:cxn ang="0">
                <a:pos x="4" y="51"/>
              </a:cxn>
              <a:cxn ang="0">
                <a:pos x="26" y="44"/>
              </a:cxn>
              <a:cxn ang="0">
                <a:pos x="37" y="40"/>
              </a:cxn>
              <a:cxn ang="0">
                <a:pos x="41" y="35"/>
              </a:cxn>
              <a:cxn ang="0">
                <a:pos x="38" y="19"/>
              </a:cxn>
              <a:cxn ang="0">
                <a:pos x="27" y="0"/>
              </a:cxn>
              <a:cxn ang="0">
                <a:pos x="21" y="2"/>
              </a:cxn>
              <a:cxn ang="0">
                <a:pos x="10" y="4"/>
              </a:cxn>
            </a:cxnLst>
            <a:rect l="0" t="0" r="r" b="b"/>
            <a:pathLst>
              <a:path w="43" h="53">
                <a:moveTo>
                  <a:pt x="10" y="4"/>
                </a:moveTo>
                <a:cubicBezTo>
                  <a:pt x="9" y="5"/>
                  <a:pt x="6" y="7"/>
                  <a:pt x="4" y="9"/>
                </a:cubicBezTo>
                <a:cubicBezTo>
                  <a:pt x="5" y="11"/>
                  <a:pt x="5" y="15"/>
                  <a:pt x="7" y="15"/>
                </a:cubicBezTo>
                <a:cubicBezTo>
                  <a:pt x="11" y="15"/>
                  <a:pt x="11" y="21"/>
                  <a:pt x="7" y="20"/>
                </a:cubicBezTo>
                <a:cubicBezTo>
                  <a:pt x="3" y="19"/>
                  <a:pt x="3" y="25"/>
                  <a:pt x="6" y="30"/>
                </a:cubicBezTo>
                <a:cubicBezTo>
                  <a:pt x="10" y="35"/>
                  <a:pt x="0" y="41"/>
                  <a:pt x="3" y="44"/>
                </a:cubicBezTo>
                <a:cubicBezTo>
                  <a:pt x="5" y="47"/>
                  <a:pt x="3" y="50"/>
                  <a:pt x="4" y="51"/>
                </a:cubicBezTo>
                <a:cubicBezTo>
                  <a:pt x="5" y="53"/>
                  <a:pt x="20" y="51"/>
                  <a:pt x="26" y="44"/>
                </a:cubicBezTo>
                <a:cubicBezTo>
                  <a:pt x="32" y="38"/>
                  <a:pt x="34" y="39"/>
                  <a:pt x="37" y="40"/>
                </a:cubicBezTo>
                <a:cubicBezTo>
                  <a:pt x="40" y="41"/>
                  <a:pt x="43" y="37"/>
                  <a:pt x="41" y="35"/>
                </a:cubicBezTo>
                <a:cubicBezTo>
                  <a:pt x="40" y="32"/>
                  <a:pt x="38" y="26"/>
                  <a:pt x="38" y="19"/>
                </a:cubicBezTo>
                <a:cubicBezTo>
                  <a:pt x="39" y="14"/>
                  <a:pt x="33" y="6"/>
                  <a:pt x="27" y="0"/>
                </a:cubicBezTo>
                <a:cubicBezTo>
                  <a:pt x="25" y="1"/>
                  <a:pt x="23" y="2"/>
                  <a:pt x="21" y="2"/>
                </a:cubicBezTo>
                <a:cubicBezTo>
                  <a:pt x="17" y="2"/>
                  <a:pt x="12" y="2"/>
                  <a:pt x="10" y="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6" name="Freeform 48"/>
          <p:cNvSpPr/>
          <p:nvPr/>
        </p:nvSpPr>
        <p:spPr bwMode="auto">
          <a:xfrm>
            <a:off x="3648173" y="3498600"/>
            <a:ext cx="134016" cy="180923"/>
          </a:xfrm>
          <a:custGeom>
            <a:avLst/>
            <a:gdLst/>
            <a:ahLst/>
            <a:cxnLst>
              <a:cxn ang="0">
                <a:pos x="50" y="56"/>
              </a:cxn>
              <a:cxn ang="0">
                <a:pos x="46" y="34"/>
              </a:cxn>
              <a:cxn ang="0">
                <a:pos x="37" y="43"/>
              </a:cxn>
              <a:cxn ang="0">
                <a:pos x="38" y="31"/>
              </a:cxn>
              <a:cxn ang="0">
                <a:pos x="47" y="19"/>
              </a:cxn>
              <a:cxn ang="0">
                <a:pos x="39" y="17"/>
              </a:cxn>
              <a:cxn ang="0">
                <a:pos x="26" y="17"/>
              </a:cxn>
              <a:cxn ang="0">
                <a:pos x="21" y="12"/>
              </a:cxn>
              <a:cxn ang="0">
                <a:pos x="13" y="6"/>
              </a:cxn>
              <a:cxn ang="0">
                <a:pos x="4" y="6"/>
              </a:cxn>
              <a:cxn ang="0">
                <a:pos x="11" y="15"/>
              </a:cxn>
              <a:cxn ang="0">
                <a:pos x="5" y="20"/>
              </a:cxn>
              <a:cxn ang="0">
                <a:pos x="8" y="37"/>
              </a:cxn>
              <a:cxn ang="0">
                <a:pos x="12" y="57"/>
              </a:cxn>
              <a:cxn ang="0">
                <a:pos x="19" y="55"/>
              </a:cxn>
              <a:cxn ang="0">
                <a:pos x="28" y="51"/>
              </a:cxn>
              <a:cxn ang="0">
                <a:pos x="35" y="46"/>
              </a:cxn>
              <a:cxn ang="0">
                <a:pos x="41" y="61"/>
              </a:cxn>
              <a:cxn ang="0">
                <a:pos x="43" y="67"/>
              </a:cxn>
              <a:cxn ang="0">
                <a:pos x="47" y="63"/>
              </a:cxn>
              <a:cxn ang="0">
                <a:pos x="50" y="56"/>
              </a:cxn>
            </a:cxnLst>
            <a:rect l="0" t="0" r="r" b="b"/>
            <a:pathLst>
              <a:path w="50" h="67">
                <a:moveTo>
                  <a:pt x="50" y="56"/>
                </a:moveTo>
                <a:cubicBezTo>
                  <a:pt x="48" y="45"/>
                  <a:pt x="47" y="34"/>
                  <a:pt x="46" y="34"/>
                </a:cubicBezTo>
                <a:cubicBezTo>
                  <a:pt x="43" y="34"/>
                  <a:pt x="41" y="44"/>
                  <a:pt x="37" y="43"/>
                </a:cubicBezTo>
                <a:cubicBezTo>
                  <a:pt x="34" y="42"/>
                  <a:pt x="34" y="31"/>
                  <a:pt x="38" y="31"/>
                </a:cubicBezTo>
                <a:cubicBezTo>
                  <a:pt x="42" y="31"/>
                  <a:pt x="47" y="22"/>
                  <a:pt x="47" y="19"/>
                </a:cubicBezTo>
                <a:cubicBezTo>
                  <a:pt x="47" y="17"/>
                  <a:pt x="43" y="17"/>
                  <a:pt x="39" y="17"/>
                </a:cubicBezTo>
                <a:cubicBezTo>
                  <a:pt x="35" y="17"/>
                  <a:pt x="26" y="17"/>
                  <a:pt x="26" y="17"/>
                </a:cubicBezTo>
                <a:cubicBezTo>
                  <a:pt x="26" y="17"/>
                  <a:pt x="21" y="15"/>
                  <a:pt x="21" y="12"/>
                </a:cubicBezTo>
                <a:cubicBezTo>
                  <a:pt x="21" y="8"/>
                  <a:pt x="18" y="6"/>
                  <a:pt x="13" y="6"/>
                </a:cubicBezTo>
                <a:cubicBezTo>
                  <a:pt x="8" y="6"/>
                  <a:pt x="8" y="0"/>
                  <a:pt x="4" y="6"/>
                </a:cubicBezTo>
                <a:cubicBezTo>
                  <a:pt x="0" y="11"/>
                  <a:pt x="12" y="11"/>
                  <a:pt x="11" y="15"/>
                </a:cubicBezTo>
                <a:cubicBezTo>
                  <a:pt x="10" y="19"/>
                  <a:pt x="6" y="17"/>
                  <a:pt x="5" y="20"/>
                </a:cubicBezTo>
                <a:cubicBezTo>
                  <a:pt x="4" y="23"/>
                  <a:pt x="6" y="32"/>
                  <a:pt x="8" y="37"/>
                </a:cubicBezTo>
                <a:cubicBezTo>
                  <a:pt x="9" y="40"/>
                  <a:pt x="12" y="50"/>
                  <a:pt x="12" y="57"/>
                </a:cubicBezTo>
                <a:cubicBezTo>
                  <a:pt x="15" y="57"/>
                  <a:pt x="16" y="55"/>
                  <a:pt x="19" y="55"/>
                </a:cubicBezTo>
                <a:cubicBezTo>
                  <a:pt x="23" y="55"/>
                  <a:pt x="28" y="55"/>
                  <a:pt x="28" y="51"/>
                </a:cubicBezTo>
                <a:cubicBezTo>
                  <a:pt x="29" y="47"/>
                  <a:pt x="33" y="44"/>
                  <a:pt x="35" y="46"/>
                </a:cubicBezTo>
                <a:cubicBezTo>
                  <a:pt x="37" y="47"/>
                  <a:pt x="41" y="56"/>
                  <a:pt x="41" y="61"/>
                </a:cubicBezTo>
                <a:cubicBezTo>
                  <a:pt x="41" y="62"/>
                  <a:pt x="42" y="64"/>
                  <a:pt x="43" y="67"/>
                </a:cubicBezTo>
                <a:cubicBezTo>
                  <a:pt x="45" y="65"/>
                  <a:pt x="47" y="63"/>
                  <a:pt x="47" y="63"/>
                </a:cubicBezTo>
                <a:cubicBezTo>
                  <a:pt x="47" y="63"/>
                  <a:pt x="48" y="58"/>
                  <a:pt x="50" y="5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7" name="Freeform 49"/>
          <p:cNvSpPr/>
          <p:nvPr/>
        </p:nvSpPr>
        <p:spPr bwMode="auto">
          <a:xfrm>
            <a:off x="3065203" y="3194831"/>
            <a:ext cx="846535" cy="893440"/>
          </a:xfrm>
          <a:custGeom>
            <a:avLst/>
            <a:gdLst/>
            <a:ahLst/>
            <a:cxnLst>
              <a:cxn ang="0">
                <a:pos x="222" y="133"/>
              </a:cxn>
              <a:cxn ang="0">
                <a:pos x="221" y="119"/>
              </a:cxn>
              <a:cxn ang="0">
                <a:pos x="238" y="125"/>
              </a:cxn>
              <a:cxn ang="0">
                <a:pos x="256" y="130"/>
              </a:cxn>
              <a:cxn ang="0">
                <a:pos x="255" y="144"/>
              </a:cxn>
              <a:cxn ang="0">
                <a:pos x="263" y="147"/>
              </a:cxn>
              <a:cxn ang="0">
                <a:pos x="269" y="168"/>
              </a:cxn>
              <a:cxn ang="0">
                <a:pos x="274" y="145"/>
              </a:cxn>
              <a:cxn ang="0">
                <a:pos x="287" y="131"/>
              </a:cxn>
              <a:cxn ang="0">
                <a:pos x="298" y="109"/>
              </a:cxn>
              <a:cxn ang="0">
                <a:pos x="312" y="105"/>
              </a:cxn>
              <a:cxn ang="0">
                <a:pos x="314" y="92"/>
              </a:cxn>
              <a:cxn ang="0">
                <a:pos x="303" y="81"/>
              </a:cxn>
              <a:cxn ang="0">
                <a:pos x="283" y="82"/>
              </a:cxn>
              <a:cxn ang="0">
                <a:pos x="269" y="93"/>
              </a:cxn>
              <a:cxn ang="0">
                <a:pos x="258" y="100"/>
              </a:cxn>
              <a:cxn ang="0">
                <a:pos x="248" y="111"/>
              </a:cxn>
              <a:cxn ang="0">
                <a:pos x="230" y="108"/>
              </a:cxn>
              <a:cxn ang="0">
                <a:pos x="223" y="95"/>
              </a:cxn>
              <a:cxn ang="0">
                <a:pos x="218" y="112"/>
              </a:cxn>
              <a:cxn ang="0">
                <a:pos x="184" y="108"/>
              </a:cxn>
              <a:cxn ang="0">
                <a:pos x="167" y="103"/>
              </a:cxn>
              <a:cxn ang="0">
                <a:pos x="149" y="93"/>
              </a:cxn>
              <a:cxn ang="0">
                <a:pos x="134" y="85"/>
              </a:cxn>
              <a:cxn ang="0">
                <a:pos x="141" y="69"/>
              </a:cxn>
              <a:cxn ang="0">
                <a:pos x="130" y="58"/>
              </a:cxn>
              <a:cxn ang="0">
                <a:pos x="116" y="43"/>
              </a:cxn>
              <a:cxn ang="0">
                <a:pos x="126" y="34"/>
              </a:cxn>
              <a:cxn ang="0">
                <a:pos x="119" y="13"/>
              </a:cxn>
              <a:cxn ang="0">
                <a:pos x="108" y="0"/>
              </a:cxn>
              <a:cxn ang="0">
                <a:pos x="99" y="9"/>
              </a:cxn>
              <a:cxn ang="0">
                <a:pos x="71" y="10"/>
              </a:cxn>
              <a:cxn ang="0">
                <a:pos x="67" y="27"/>
              </a:cxn>
              <a:cxn ang="0">
                <a:pos x="79" y="43"/>
              </a:cxn>
              <a:cxn ang="0">
                <a:pos x="71" y="60"/>
              </a:cxn>
              <a:cxn ang="0">
                <a:pos x="59" y="71"/>
              </a:cxn>
              <a:cxn ang="0">
                <a:pos x="45" y="89"/>
              </a:cxn>
              <a:cxn ang="0">
                <a:pos x="31" y="98"/>
              </a:cxn>
              <a:cxn ang="0">
                <a:pos x="15" y="108"/>
              </a:cxn>
              <a:cxn ang="0">
                <a:pos x="27" y="127"/>
              </a:cxn>
              <a:cxn ang="0">
                <a:pos x="22" y="140"/>
              </a:cxn>
              <a:cxn ang="0">
                <a:pos x="1" y="147"/>
              </a:cxn>
              <a:cxn ang="0">
                <a:pos x="11" y="158"/>
              </a:cxn>
              <a:cxn ang="0">
                <a:pos x="8" y="164"/>
              </a:cxn>
              <a:cxn ang="0">
                <a:pos x="43" y="172"/>
              </a:cxn>
              <a:cxn ang="0">
                <a:pos x="50" y="177"/>
              </a:cxn>
              <a:cxn ang="0">
                <a:pos x="52" y="207"/>
              </a:cxn>
              <a:cxn ang="0">
                <a:pos x="68" y="257"/>
              </a:cxn>
              <a:cxn ang="0">
                <a:pos x="89" y="310"/>
              </a:cxn>
              <a:cxn ang="0">
                <a:pos x="111" y="323"/>
              </a:cxn>
              <a:cxn ang="0">
                <a:pos x="126" y="305"/>
              </a:cxn>
              <a:cxn ang="0">
                <a:pos x="132" y="283"/>
              </a:cxn>
              <a:cxn ang="0">
                <a:pos x="134" y="250"/>
              </a:cxn>
              <a:cxn ang="0">
                <a:pos x="150" y="233"/>
              </a:cxn>
              <a:cxn ang="0">
                <a:pos x="185" y="201"/>
              </a:cxn>
              <a:cxn ang="0">
                <a:pos x="206" y="178"/>
              </a:cxn>
              <a:cxn ang="0">
                <a:pos x="229" y="170"/>
              </a:cxn>
            </a:cxnLst>
            <a:rect l="0" t="0" r="r" b="b"/>
            <a:pathLst>
              <a:path w="315" h="332">
                <a:moveTo>
                  <a:pt x="225" y="150"/>
                </a:moveTo>
                <a:cubicBezTo>
                  <a:pt x="223" y="145"/>
                  <a:pt x="221" y="136"/>
                  <a:pt x="222" y="133"/>
                </a:cubicBezTo>
                <a:cubicBezTo>
                  <a:pt x="223" y="130"/>
                  <a:pt x="227" y="132"/>
                  <a:pt x="228" y="128"/>
                </a:cubicBezTo>
                <a:cubicBezTo>
                  <a:pt x="229" y="124"/>
                  <a:pt x="217" y="124"/>
                  <a:pt x="221" y="119"/>
                </a:cubicBezTo>
                <a:cubicBezTo>
                  <a:pt x="225" y="113"/>
                  <a:pt x="225" y="119"/>
                  <a:pt x="230" y="119"/>
                </a:cubicBezTo>
                <a:cubicBezTo>
                  <a:pt x="235" y="119"/>
                  <a:pt x="238" y="121"/>
                  <a:pt x="238" y="125"/>
                </a:cubicBezTo>
                <a:cubicBezTo>
                  <a:pt x="238" y="128"/>
                  <a:pt x="243" y="130"/>
                  <a:pt x="243" y="130"/>
                </a:cubicBezTo>
                <a:cubicBezTo>
                  <a:pt x="243" y="130"/>
                  <a:pt x="252" y="130"/>
                  <a:pt x="256" y="130"/>
                </a:cubicBezTo>
                <a:cubicBezTo>
                  <a:pt x="260" y="130"/>
                  <a:pt x="264" y="130"/>
                  <a:pt x="264" y="132"/>
                </a:cubicBezTo>
                <a:cubicBezTo>
                  <a:pt x="264" y="135"/>
                  <a:pt x="259" y="144"/>
                  <a:pt x="255" y="144"/>
                </a:cubicBezTo>
                <a:cubicBezTo>
                  <a:pt x="251" y="144"/>
                  <a:pt x="251" y="155"/>
                  <a:pt x="254" y="156"/>
                </a:cubicBezTo>
                <a:cubicBezTo>
                  <a:pt x="258" y="157"/>
                  <a:pt x="260" y="147"/>
                  <a:pt x="263" y="147"/>
                </a:cubicBezTo>
                <a:cubicBezTo>
                  <a:pt x="264" y="147"/>
                  <a:pt x="265" y="158"/>
                  <a:pt x="267" y="169"/>
                </a:cubicBezTo>
                <a:cubicBezTo>
                  <a:pt x="268" y="168"/>
                  <a:pt x="268" y="168"/>
                  <a:pt x="269" y="168"/>
                </a:cubicBezTo>
                <a:cubicBezTo>
                  <a:pt x="271" y="168"/>
                  <a:pt x="270" y="158"/>
                  <a:pt x="272" y="156"/>
                </a:cubicBezTo>
                <a:cubicBezTo>
                  <a:pt x="274" y="153"/>
                  <a:pt x="273" y="145"/>
                  <a:pt x="274" y="145"/>
                </a:cubicBezTo>
                <a:cubicBezTo>
                  <a:pt x="275" y="145"/>
                  <a:pt x="283" y="147"/>
                  <a:pt x="283" y="145"/>
                </a:cubicBezTo>
                <a:cubicBezTo>
                  <a:pt x="283" y="143"/>
                  <a:pt x="288" y="135"/>
                  <a:pt x="287" y="131"/>
                </a:cubicBezTo>
                <a:cubicBezTo>
                  <a:pt x="286" y="127"/>
                  <a:pt x="290" y="122"/>
                  <a:pt x="290" y="117"/>
                </a:cubicBezTo>
                <a:cubicBezTo>
                  <a:pt x="290" y="113"/>
                  <a:pt x="295" y="111"/>
                  <a:pt x="298" y="109"/>
                </a:cubicBezTo>
                <a:cubicBezTo>
                  <a:pt x="301" y="106"/>
                  <a:pt x="306" y="102"/>
                  <a:pt x="307" y="105"/>
                </a:cubicBezTo>
                <a:cubicBezTo>
                  <a:pt x="308" y="107"/>
                  <a:pt x="315" y="109"/>
                  <a:pt x="312" y="105"/>
                </a:cubicBezTo>
                <a:cubicBezTo>
                  <a:pt x="309" y="101"/>
                  <a:pt x="309" y="98"/>
                  <a:pt x="311" y="97"/>
                </a:cubicBezTo>
                <a:cubicBezTo>
                  <a:pt x="313" y="96"/>
                  <a:pt x="314" y="92"/>
                  <a:pt x="314" y="92"/>
                </a:cubicBezTo>
                <a:cubicBezTo>
                  <a:pt x="314" y="92"/>
                  <a:pt x="308" y="91"/>
                  <a:pt x="307" y="88"/>
                </a:cubicBezTo>
                <a:cubicBezTo>
                  <a:pt x="306" y="85"/>
                  <a:pt x="303" y="83"/>
                  <a:pt x="303" y="81"/>
                </a:cubicBezTo>
                <a:cubicBezTo>
                  <a:pt x="303" y="78"/>
                  <a:pt x="299" y="79"/>
                  <a:pt x="297" y="81"/>
                </a:cubicBezTo>
                <a:cubicBezTo>
                  <a:pt x="294" y="84"/>
                  <a:pt x="289" y="79"/>
                  <a:pt x="283" y="82"/>
                </a:cubicBezTo>
                <a:cubicBezTo>
                  <a:pt x="278" y="85"/>
                  <a:pt x="276" y="89"/>
                  <a:pt x="274" y="88"/>
                </a:cubicBezTo>
                <a:cubicBezTo>
                  <a:pt x="271" y="88"/>
                  <a:pt x="271" y="90"/>
                  <a:pt x="269" y="93"/>
                </a:cubicBezTo>
                <a:cubicBezTo>
                  <a:pt x="267" y="95"/>
                  <a:pt x="265" y="97"/>
                  <a:pt x="264" y="97"/>
                </a:cubicBezTo>
                <a:cubicBezTo>
                  <a:pt x="262" y="97"/>
                  <a:pt x="258" y="100"/>
                  <a:pt x="258" y="100"/>
                </a:cubicBezTo>
                <a:cubicBezTo>
                  <a:pt x="258" y="100"/>
                  <a:pt x="261" y="106"/>
                  <a:pt x="259" y="109"/>
                </a:cubicBezTo>
                <a:cubicBezTo>
                  <a:pt x="258" y="113"/>
                  <a:pt x="253" y="109"/>
                  <a:pt x="248" y="111"/>
                </a:cubicBezTo>
                <a:cubicBezTo>
                  <a:pt x="243" y="112"/>
                  <a:pt x="241" y="109"/>
                  <a:pt x="238" y="110"/>
                </a:cubicBezTo>
                <a:cubicBezTo>
                  <a:pt x="234" y="111"/>
                  <a:pt x="232" y="108"/>
                  <a:pt x="230" y="108"/>
                </a:cubicBezTo>
                <a:cubicBezTo>
                  <a:pt x="228" y="109"/>
                  <a:pt x="226" y="104"/>
                  <a:pt x="226" y="101"/>
                </a:cubicBezTo>
                <a:cubicBezTo>
                  <a:pt x="227" y="97"/>
                  <a:pt x="225" y="92"/>
                  <a:pt x="223" y="95"/>
                </a:cubicBezTo>
                <a:cubicBezTo>
                  <a:pt x="221" y="97"/>
                  <a:pt x="218" y="96"/>
                  <a:pt x="218" y="100"/>
                </a:cubicBezTo>
                <a:cubicBezTo>
                  <a:pt x="218" y="104"/>
                  <a:pt x="221" y="109"/>
                  <a:pt x="218" y="112"/>
                </a:cubicBezTo>
                <a:cubicBezTo>
                  <a:pt x="215" y="114"/>
                  <a:pt x="201" y="116"/>
                  <a:pt x="198" y="113"/>
                </a:cubicBezTo>
                <a:cubicBezTo>
                  <a:pt x="196" y="111"/>
                  <a:pt x="184" y="110"/>
                  <a:pt x="184" y="108"/>
                </a:cubicBezTo>
                <a:cubicBezTo>
                  <a:pt x="183" y="105"/>
                  <a:pt x="180" y="101"/>
                  <a:pt x="177" y="101"/>
                </a:cubicBezTo>
                <a:cubicBezTo>
                  <a:pt x="175" y="101"/>
                  <a:pt x="169" y="105"/>
                  <a:pt x="167" y="103"/>
                </a:cubicBezTo>
                <a:cubicBezTo>
                  <a:pt x="165" y="102"/>
                  <a:pt x="161" y="98"/>
                  <a:pt x="157" y="98"/>
                </a:cubicBezTo>
                <a:cubicBezTo>
                  <a:pt x="154" y="97"/>
                  <a:pt x="149" y="95"/>
                  <a:pt x="149" y="93"/>
                </a:cubicBezTo>
                <a:cubicBezTo>
                  <a:pt x="149" y="92"/>
                  <a:pt x="141" y="91"/>
                  <a:pt x="140" y="89"/>
                </a:cubicBezTo>
                <a:cubicBezTo>
                  <a:pt x="139" y="87"/>
                  <a:pt x="134" y="87"/>
                  <a:pt x="134" y="85"/>
                </a:cubicBezTo>
                <a:cubicBezTo>
                  <a:pt x="134" y="82"/>
                  <a:pt x="136" y="79"/>
                  <a:pt x="136" y="76"/>
                </a:cubicBezTo>
                <a:cubicBezTo>
                  <a:pt x="136" y="73"/>
                  <a:pt x="141" y="71"/>
                  <a:pt x="141" y="69"/>
                </a:cubicBezTo>
                <a:cubicBezTo>
                  <a:pt x="141" y="67"/>
                  <a:pt x="137" y="64"/>
                  <a:pt x="137" y="64"/>
                </a:cubicBezTo>
                <a:cubicBezTo>
                  <a:pt x="137" y="64"/>
                  <a:pt x="133" y="58"/>
                  <a:pt x="130" y="58"/>
                </a:cubicBezTo>
                <a:cubicBezTo>
                  <a:pt x="126" y="58"/>
                  <a:pt x="124" y="52"/>
                  <a:pt x="120" y="52"/>
                </a:cubicBezTo>
                <a:cubicBezTo>
                  <a:pt x="117" y="51"/>
                  <a:pt x="118" y="45"/>
                  <a:pt x="116" y="43"/>
                </a:cubicBezTo>
                <a:cubicBezTo>
                  <a:pt x="115" y="40"/>
                  <a:pt x="116" y="35"/>
                  <a:pt x="119" y="38"/>
                </a:cubicBezTo>
                <a:cubicBezTo>
                  <a:pt x="122" y="40"/>
                  <a:pt x="128" y="38"/>
                  <a:pt x="126" y="34"/>
                </a:cubicBezTo>
                <a:cubicBezTo>
                  <a:pt x="124" y="30"/>
                  <a:pt x="120" y="26"/>
                  <a:pt x="120" y="24"/>
                </a:cubicBezTo>
                <a:cubicBezTo>
                  <a:pt x="120" y="22"/>
                  <a:pt x="122" y="15"/>
                  <a:pt x="119" y="13"/>
                </a:cubicBezTo>
                <a:cubicBezTo>
                  <a:pt x="116" y="12"/>
                  <a:pt x="113" y="9"/>
                  <a:pt x="112" y="6"/>
                </a:cubicBezTo>
                <a:cubicBezTo>
                  <a:pt x="112" y="3"/>
                  <a:pt x="108" y="0"/>
                  <a:pt x="108" y="0"/>
                </a:cubicBezTo>
                <a:cubicBezTo>
                  <a:pt x="104" y="1"/>
                  <a:pt x="104" y="1"/>
                  <a:pt x="104" y="1"/>
                </a:cubicBezTo>
                <a:cubicBezTo>
                  <a:pt x="104" y="1"/>
                  <a:pt x="101" y="8"/>
                  <a:pt x="99" y="9"/>
                </a:cubicBezTo>
                <a:cubicBezTo>
                  <a:pt x="97" y="10"/>
                  <a:pt x="91" y="11"/>
                  <a:pt x="88" y="13"/>
                </a:cubicBezTo>
                <a:cubicBezTo>
                  <a:pt x="85" y="16"/>
                  <a:pt x="76" y="10"/>
                  <a:pt x="71" y="10"/>
                </a:cubicBezTo>
                <a:cubicBezTo>
                  <a:pt x="66" y="10"/>
                  <a:pt x="63" y="15"/>
                  <a:pt x="65" y="16"/>
                </a:cubicBezTo>
                <a:cubicBezTo>
                  <a:pt x="68" y="18"/>
                  <a:pt x="67" y="27"/>
                  <a:pt x="67" y="27"/>
                </a:cubicBezTo>
                <a:cubicBezTo>
                  <a:pt x="67" y="27"/>
                  <a:pt x="70" y="39"/>
                  <a:pt x="74" y="38"/>
                </a:cubicBezTo>
                <a:cubicBezTo>
                  <a:pt x="78" y="37"/>
                  <a:pt x="83" y="42"/>
                  <a:pt x="79" y="43"/>
                </a:cubicBezTo>
                <a:cubicBezTo>
                  <a:pt x="76" y="44"/>
                  <a:pt x="74" y="48"/>
                  <a:pt x="73" y="51"/>
                </a:cubicBezTo>
                <a:cubicBezTo>
                  <a:pt x="73" y="55"/>
                  <a:pt x="74" y="59"/>
                  <a:pt x="71" y="60"/>
                </a:cubicBezTo>
                <a:cubicBezTo>
                  <a:pt x="68" y="60"/>
                  <a:pt x="66" y="61"/>
                  <a:pt x="66" y="66"/>
                </a:cubicBezTo>
                <a:cubicBezTo>
                  <a:pt x="66" y="71"/>
                  <a:pt x="60" y="69"/>
                  <a:pt x="59" y="71"/>
                </a:cubicBezTo>
                <a:cubicBezTo>
                  <a:pt x="58" y="73"/>
                  <a:pt x="56" y="82"/>
                  <a:pt x="55" y="83"/>
                </a:cubicBezTo>
                <a:cubicBezTo>
                  <a:pt x="53" y="85"/>
                  <a:pt x="46" y="85"/>
                  <a:pt x="45" y="89"/>
                </a:cubicBezTo>
                <a:cubicBezTo>
                  <a:pt x="45" y="93"/>
                  <a:pt x="41" y="98"/>
                  <a:pt x="39" y="97"/>
                </a:cubicBezTo>
                <a:cubicBezTo>
                  <a:pt x="37" y="97"/>
                  <a:pt x="33" y="95"/>
                  <a:pt x="31" y="98"/>
                </a:cubicBezTo>
                <a:cubicBezTo>
                  <a:pt x="30" y="101"/>
                  <a:pt x="24" y="96"/>
                  <a:pt x="23" y="97"/>
                </a:cubicBezTo>
                <a:cubicBezTo>
                  <a:pt x="22" y="98"/>
                  <a:pt x="15" y="104"/>
                  <a:pt x="15" y="108"/>
                </a:cubicBezTo>
                <a:cubicBezTo>
                  <a:pt x="15" y="111"/>
                  <a:pt x="22" y="111"/>
                  <a:pt x="22" y="116"/>
                </a:cubicBezTo>
                <a:cubicBezTo>
                  <a:pt x="21" y="120"/>
                  <a:pt x="24" y="125"/>
                  <a:pt x="27" y="127"/>
                </a:cubicBezTo>
                <a:cubicBezTo>
                  <a:pt x="29" y="130"/>
                  <a:pt x="32" y="135"/>
                  <a:pt x="31" y="138"/>
                </a:cubicBezTo>
                <a:cubicBezTo>
                  <a:pt x="29" y="140"/>
                  <a:pt x="26" y="141"/>
                  <a:pt x="22" y="140"/>
                </a:cubicBezTo>
                <a:cubicBezTo>
                  <a:pt x="18" y="139"/>
                  <a:pt x="19" y="142"/>
                  <a:pt x="11" y="140"/>
                </a:cubicBezTo>
                <a:cubicBezTo>
                  <a:pt x="4" y="139"/>
                  <a:pt x="4" y="144"/>
                  <a:pt x="1" y="147"/>
                </a:cubicBezTo>
                <a:cubicBezTo>
                  <a:pt x="1" y="148"/>
                  <a:pt x="1" y="148"/>
                  <a:pt x="0" y="148"/>
                </a:cubicBezTo>
                <a:cubicBezTo>
                  <a:pt x="4" y="151"/>
                  <a:pt x="5" y="156"/>
                  <a:pt x="11" y="158"/>
                </a:cubicBezTo>
                <a:cubicBezTo>
                  <a:pt x="17" y="160"/>
                  <a:pt x="23" y="154"/>
                  <a:pt x="23" y="158"/>
                </a:cubicBezTo>
                <a:cubicBezTo>
                  <a:pt x="23" y="163"/>
                  <a:pt x="8" y="162"/>
                  <a:pt x="8" y="164"/>
                </a:cubicBezTo>
                <a:cubicBezTo>
                  <a:pt x="7" y="165"/>
                  <a:pt x="23" y="185"/>
                  <a:pt x="32" y="183"/>
                </a:cubicBezTo>
                <a:cubicBezTo>
                  <a:pt x="40" y="182"/>
                  <a:pt x="46" y="173"/>
                  <a:pt x="43" y="172"/>
                </a:cubicBezTo>
                <a:cubicBezTo>
                  <a:pt x="41" y="170"/>
                  <a:pt x="45" y="165"/>
                  <a:pt x="47" y="166"/>
                </a:cubicBezTo>
                <a:cubicBezTo>
                  <a:pt x="49" y="167"/>
                  <a:pt x="47" y="175"/>
                  <a:pt x="50" y="177"/>
                </a:cubicBezTo>
                <a:cubicBezTo>
                  <a:pt x="52" y="179"/>
                  <a:pt x="51" y="183"/>
                  <a:pt x="50" y="188"/>
                </a:cubicBezTo>
                <a:cubicBezTo>
                  <a:pt x="48" y="192"/>
                  <a:pt x="51" y="202"/>
                  <a:pt x="52" y="207"/>
                </a:cubicBezTo>
                <a:cubicBezTo>
                  <a:pt x="52" y="212"/>
                  <a:pt x="56" y="219"/>
                  <a:pt x="57" y="227"/>
                </a:cubicBezTo>
                <a:cubicBezTo>
                  <a:pt x="58" y="235"/>
                  <a:pt x="63" y="249"/>
                  <a:pt x="68" y="257"/>
                </a:cubicBezTo>
                <a:cubicBezTo>
                  <a:pt x="72" y="266"/>
                  <a:pt x="76" y="282"/>
                  <a:pt x="79" y="286"/>
                </a:cubicBezTo>
                <a:cubicBezTo>
                  <a:pt x="82" y="290"/>
                  <a:pt x="89" y="303"/>
                  <a:pt x="89" y="310"/>
                </a:cubicBezTo>
                <a:cubicBezTo>
                  <a:pt x="89" y="318"/>
                  <a:pt x="97" y="328"/>
                  <a:pt x="100" y="330"/>
                </a:cubicBezTo>
                <a:cubicBezTo>
                  <a:pt x="103" y="332"/>
                  <a:pt x="109" y="328"/>
                  <a:pt x="111" y="323"/>
                </a:cubicBezTo>
                <a:cubicBezTo>
                  <a:pt x="112" y="318"/>
                  <a:pt x="121" y="317"/>
                  <a:pt x="121" y="313"/>
                </a:cubicBezTo>
                <a:cubicBezTo>
                  <a:pt x="122" y="309"/>
                  <a:pt x="123" y="305"/>
                  <a:pt x="126" y="305"/>
                </a:cubicBezTo>
                <a:cubicBezTo>
                  <a:pt x="129" y="304"/>
                  <a:pt x="129" y="301"/>
                  <a:pt x="129" y="297"/>
                </a:cubicBezTo>
                <a:cubicBezTo>
                  <a:pt x="129" y="293"/>
                  <a:pt x="129" y="286"/>
                  <a:pt x="132" y="283"/>
                </a:cubicBezTo>
                <a:cubicBezTo>
                  <a:pt x="135" y="279"/>
                  <a:pt x="135" y="268"/>
                  <a:pt x="134" y="264"/>
                </a:cubicBezTo>
                <a:cubicBezTo>
                  <a:pt x="132" y="260"/>
                  <a:pt x="133" y="254"/>
                  <a:pt x="134" y="250"/>
                </a:cubicBezTo>
                <a:cubicBezTo>
                  <a:pt x="136" y="246"/>
                  <a:pt x="135" y="241"/>
                  <a:pt x="139" y="241"/>
                </a:cubicBezTo>
                <a:cubicBezTo>
                  <a:pt x="142" y="240"/>
                  <a:pt x="146" y="238"/>
                  <a:pt x="150" y="233"/>
                </a:cubicBezTo>
                <a:cubicBezTo>
                  <a:pt x="153" y="229"/>
                  <a:pt x="163" y="222"/>
                  <a:pt x="167" y="219"/>
                </a:cubicBezTo>
                <a:cubicBezTo>
                  <a:pt x="171" y="216"/>
                  <a:pt x="182" y="207"/>
                  <a:pt x="185" y="201"/>
                </a:cubicBezTo>
                <a:cubicBezTo>
                  <a:pt x="188" y="196"/>
                  <a:pt x="198" y="194"/>
                  <a:pt x="202" y="189"/>
                </a:cubicBezTo>
                <a:cubicBezTo>
                  <a:pt x="207" y="185"/>
                  <a:pt x="205" y="182"/>
                  <a:pt x="206" y="178"/>
                </a:cubicBezTo>
                <a:cubicBezTo>
                  <a:pt x="207" y="173"/>
                  <a:pt x="221" y="171"/>
                  <a:pt x="226" y="171"/>
                </a:cubicBezTo>
                <a:cubicBezTo>
                  <a:pt x="227" y="171"/>
                  <a:pt x="228" y="171"/>
                  <a:pt x="229" y="170"/>
                </a:cubicBezTo>
                <a:cubicBezTo>
                  <a:pt x="229" y="163"/>
                  <a:pt x="226" y="153"/>
                  <a:pt x="225" y="15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8" name="Freeform 50"/>
          <p:cNvSpPr/>
          <p:nvPr/>
        </p:nvSpPr>
        <p:spPr bwMode="auto">
          <a:xfrm>
            <a:off x="3648173" y="2573889"/>
            <a:ext cx="953749" cy="413216"/>
          </a:xfrm>
          <a:custGeom>
            <a:avLst/>
            <a:gdLst/>
            <a:ahLst/>
            <a:cxnLst>
              <a:cxn ang="0">
                <a:pos x="329" y="65"/>
              </a:cxn>
              <a:cxn ang="0">
                <a:pos x="306" y="63"/>
              </a:cxn>
              <a:cxn ang="0">
                <a:pos x="308" y="52"/>
              </a:cxn>
              <a:cxn ang="0">
                <a:pos x="309" y="33"/>
              </a:cxn>
              <a:cxn ang="0">
                <a:pos x="286" y="30"/>
              </a:cxn>
              <a:cxn ang="0">
                <a:pos x="268" y="40"/>
              </a:cxn>
              <a:cxn ang="0">
                <a:pos x="238" y="43"/>
              </a:cxn>
              <a:cxn ang="0">
                <a:pos x="218" y="34"/>
              </a:cxn>
              <a:cxn ang="0">
                <a:pos x="200" y="28"/>
              </a:cxn>
              <a:cxn ang="0">
                <a:pos x="179" y="27"/>
              </a:cxn>
              <a:cxn ang="0">
                <a:pos x="161" y="28"/>
              </a:cxn>
              <a:cxn ang="0">
                <a:pos x="153" y="13"/>
              </a:cxn>
              <a:cxn ang="0">
                <a:pos x="133" y="6"/>
              </a:cxn>
              <a:cxn ang="0">
                <a:pos x="118" y="1"/>
              </a:cxn>
              <a:cxn ang="0">
                <a:pos x="108" y="9"/>
              </a:cxn>
              <a:cxn ang="0">
                <a:pos x="107" y="24"/>
              </a:cxn>
              <a:cxn ang="0">
                <a:pos x="98" y="35"/>
              </a:cxn>
              <a:cxn ang="0">
                <a:pos x="81" y="33"/>
              </a:cxn>
              <a:cxn ang="0">
                <a:pos x="68" y="23"/>
              </a:cxn>
              <a:cxn ang="0">
                <a:pos x="44" y="22"/>
              </a:cxn>
              <a:cxn ang="0">
                <a:pos x="29" y="30"/>
              </a:cxn>
              <a:cxn ang="0">
                <a:pos x="10" y="40"/>
              </a:cxn>
              <a:cxn ang="0">
                <a:pos x="0" y="44"/>
              </a:cxn>
              <a:cxn ang="0">
                <a:pos x="9" y="55"/>
              </a:cxn>
              <a:cxn ang="0">
                <a:pos x="29" y="69"/>
              </a:cxn>
              <a:cxn ang="0">
                <a:pos x="34" y="88"/>
              </a:cxn>
              <a:cxn ang="0">
                <a:pos x="57" y="104"/>
              </a:cxn>
              <a:cxn ang="0">
                <a:pos x="72" y="114"/>
              </a:cxn>
              <a:cxn ang="0">
                <a:pos x="88" y="135"/>
              </a:cxn>
              <a:cxn ang="0">
                <a:pos x="129" y="137"/>
              </a:cxn>
              <a:cxn ang="0">
                <a:pos x="162" y="145"/>
              </a:cxn>
              <a:cxn ang="0">
                <a:pos x="182" y="152"/>
              </a:cxn>
              <a:cxn ang="0">
                <a:pos x="227" y="141"/>
              </a:cxn>
              <a:cxn ang="0">
                <a:pos x="261" y="121"/>
              </a:cxn>
              <a:cxn ang="0">
                <a:pos x="269" y="105"/>
              </a:cxn>
              <a:cxn ang="0">
                <a:pos x="304" y="99"/>
              </a:cxn>
              <a:cxn ang="0">
                <a:pos x="328" y="84"/>
              </a:cxn>
              <a:cxn ang="0">
                <a:pos x="354" y="79"/>
              </a:cxn>
            </a:cxnLst>
            <a:rect l="0" t="0" r="r" b="b"/>
            <a:pathLst>
              <a:path w="355" h="153">
                <a:moveTo>
                  <a:pt x="340" y="64"/>
                </a:moveTo>
                <a:cubicBezTo>
                  <a:pt x="336" y="60"/>
                  <a:pt x="330" y="62"/>
                  <a:pt x="329" y="65"/>
                </a:cubicBezTo>
                <a:cubicBezTo>
                  <a:pt x="327" y="69"/>
                  <a:pt x="324" y="64"/>
                  <a:pt x="318" y="64"/>
                </a:cubicBezTo>
                <a:cubicBezTo>
                  <a:pt x="311" y="64"/>
                  <a:pt x="311" y="68"/>
                  <a:pt x="306" y="63"/>
                </a:cubicBezTo>
                <a:cubicBezTo>
                  <a:pt x="302" y="59"/>
                  <a:pt x="308" y="57"/>
                  <a:pt x="308" y="57"/>
                </a:cubicBezTo>
                <a:cubicBezTo>
                  <a:pt x="308" y="52"/>
                  <a:pt x="308" y="52"/>
                  <a:pt x="308" y="52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315" y="33"/>
                  <a:pt x="311" y="32"/>
                  <a:pt x="309" y="33"/>
                </a:cubicBezTo>
                <a:cubicBezTo>
                  <a:pt x="307" y="34"/>
                  <a:pt x="300" y="33"/>
                  <a:pt x="300" y="31"/>
                </a:cubicBezTo>
                <a:cubicBezTo>
                  <a:pt x="299" y="29"/>
                  <a:pt x="288" y="28"/>
                  <a:pt x="286" y="30"/>
                </a:cubicBezTo>
                <a:cubicBezTo>
                  <a:pt x="283" y="32"/>
                  <a:pt x="277" y="34"/>
                  <a:pt x="277" y="36"/>
                </a:cubicBezTo>
                <a:cubicBezTo>
                  <a:pt x="276" y="39"/>
                  <a:pt x="270" y="38"/>
                  <a:pt x="268" y="40"/>
                </a:cubicBezTo>
                <a:cubicBezTo>
                  <a:pt x="265" y="41"/>
                  <a:pt x="253" y="42"/>
                  <a:pt x="253" y="43"/>
                </a:cubicBezTo>
                <a:cubicBezTo>
                  <a:pt x="253" y="45"/>
                  <a:pt x="240" y="45"/>
                  <a:pt x="238" y="43"/>
                </a:cubicBezTo>
                <a:cubicBezTo>
                  <a:pt x="236" y="42"/>
                  <a:pt x="225" y="43"/>
                  <a:pt x="224" y="41"/>
                </a:cubicBezTo>
                <a:cubicBezTo>
                  <a:pt x="222" y="38"/>
                  <a:pt x="218" y="37"/>
                  <a:pt x="218" y="34"/>
                </a:cubicBezTo>
                <a:cubicBezTo>
                  <a:pt x="218" y="32"/>
                  <a:pt x="209" y="32"/>
                  <a:pt x="208" y="30"/>
                </a:cubicBezTo>
                <a:cubicBezTo>
                  <a:pt x="207" y="28"/>
                  <a:pt x="201" y="27"/>
                  <a:pt x="200" y="28"/>
                </a:cubicBezTo>
                <a:cubicBezTo>
                  <a:pt x="199" y="28"/>
                  <a:pt x="191" y="26"/>
                  <a:pt x="189" y="25"/>
                </a:cubicBezTo>
                <a:cubicBezTo>
                  <a:pt x="187" y="25"/>
                  <a:pt x="181" y="27"/>
                  <a:pt x="179" y="27"/>
                </a:cubicBezTo>
                <a:cubicBezTo>
                  <a:pt x="177" y="27"/>
                  <a:pt x="173" y="30"/>
                  <a:pt x="171" y="31"/>
                </a:cubicBezTo>
                <a:cubicBezTo>
                  <a:pt x="169" y="31"/>
                  <a:pt x="162" y="27"/>
                  <a:pt x="161" y="28"/>
                </a:cubicBezTo>
                <a:cubicBezTo>
                  <a:pt x="160" y="29"/>
                  <a:pt x="156" y="24"/>
                  <a:pt x="154" y="22"/>
                </a:cubicBezTo>
                <a:cubicBezTo>
                  <a:pt x="152" y="20"/>
                  <a:pt x="154" y="15"/>
                  <a:pt x="153" y="13"/>
                </a:cubicBezTo>
                <a:cubicBezTo>
                  <a:pt x="151" y="11"/>
                  <a:pt x="144" y="11"/>
                  <a:pt x="142" y="9"/>
                </a:cubicBezTo>
                <a:cubicBezTo>
                  <a:pt x="139" y="8"/>
                  <a:pt x="136" y="6"/>
                  <a:pt x="133" y="6"/>
                </a:cubicBezTo>
                <a:cubicBezTo>
                  <a:pt x="131" y="6"/>
                  <a:pt x="127" y="5"/>
                  <a:pt x="126" y="4"/>
                </a:cubicBezTo>
                <a:cubicBezTo>
                  <a:pt x="125" y="3"/>
                  <a:pt x="120" y="2"/>
                  <a:pt x="118" y="1"/>
                </a:cubicBezTo>
                <a:cubicBezTo>
                  <a:pt x="116" y="0"/>
                  <a:pt x="115" y="3"/>
                  <a:pt x="114" y="5"/>
                </a:cubicBezTo>
                <a:cubicBezTo>
                  <a:pt x="113" y="6"/>
                  <a:pt x="109" y="6"/>
                  <a:pt x="108" y="9"/>
                </a:cubicBezTo>
                <a:cubicBezTo>
                  <a:pt x="107" y="11"/>
                  <a:pt x="103" y="12"/>
                  <a:pt x="103" y="14"/>
                </a:cubicBezTo>
                <a:cubicBezTo>
                  <a:pt x="104" y="17"/>
                  <a:pt x="106" y="22"/>
                  <a:pt x="107" y="24"/>
                </a:cubicBezTo>
                <a:cubicBezTo>
                  <a:pt x="109" y="25"/>
                  <a:pt x="108" y="29"/>
                  <a:pt x="107" y="30"/>
                </a:cubicBezTo>
                <a:cubicBezTo>
                  <a:pt x="106" y="32"/>
                  <a:pt x="99" y="33"/>
                  <a:pt x="98" y="35"/>
                </a:cubicBezTo>
                <a:cubicBezTo>
                  <a:pt x="96" y="37"/>
                  <a:pt x="93" y="35"/>
                  <a:pt x="90" y="33"/>
                </a:cubicBezTo>
                <a:cubicBezTo>
                  <a:pt x="86" y="31"/>
                  <a:pt x="82" y="32"/>
                  <a:pt x="81" y="33"/>
                </a:cubicBezTo>
                <a:cubicBezTo>
                  <a:pt x="79" y="35"/>
                  <a:pt x="73" y="30"/>
                  <a:pt x="71" y="30"/>
                </a:cubicBezTo>
                <a:cubicBezTo>
                  <a:pt x="70" y="29"/>
                  <a:pt x="69" y="23"/>
                  <a:pt x="68" y="23"/>
                </a:cubicBezTo>
                <a:cubicBezTo>
                  <a:pt x="66" y="24"/>
                  <a:pt x="54" y="21"/>
                  <a:pt x="52" y="21"/>
                </a:cubicBezTo>
                <a:cubicBezTo>
                  <a:pt x="50" y="20"/>
                  <a:pt x="45" y="20"/>
                  <a:pt x="44" y="22"/>
                </a:cubicBezTo>
                <a:cubicBezTo>
                  <a:pt x="43" y="24"/>
                  <a:pt x="37" y="23"/>
                  <a:pt x="36" y="25"/>
                </a:cubicBezTo>
                <a:cubicBezTo>
                  <a:pt x="35" y="27"/>
                  <a:pt x="31" y="28"/>
                  <a:pt x="29" y="30"/>
                </a:cubicBezTo>
                <a:cubicBezTo>
                  <a:pt x="27" y="32"/>
                  <a:pt x="22" y="32"/>
                  <a:pt x="20" y="35"/>
                </a:cubicBezTo>
                <a:cubicBezTo>
                  <a:pt x="19" y="38"/>
                  <a:pt x="12" y="40"/>
                  <a:pt x="10" y="40"/>
                </a:cubicBezTo>
                <a:cubicBezTo>
                  <a:pt x="8" y="40"/>
                  <a:pt x="3" y="41"/>
                  <a:pt x="2" y="43"/>
                </a:cubicBezTo>
                <a:cubicBezTo>
                  <a:pt x="2" y="44"/>
                  <a:pt x="1" y="44"/>
                  <a:pt x="0" y="44"/>
                </a:cubicBezTo>
                <a:cubicBezTo>
                  <a:pt x="0" y="44"/>
                  <a:pt x="1" y="44"/>
                  <a:pt x="1" y="45"/>
                </a:cubicBezTo>
                <a:cubicBezTo>
                  <a:pt x="2" y="52"/>
                  <a:pt x="5" y="52"/>
                  <a:pt x="9" y="55"/>
                </a:cubicBezTo>
                <a:cubicBezTo>
                  <a:pt x="12" y="58"/>
                  <a:pt x="15" y="61"/>
                  <a:pt x="19" y="61"/>
                </a:cubicBezTo>
                <a:cubicBezTo>
                  <a:pt x="23" y="61"/>
                  <a:pt x="28" y="65"/>
                  <a:pt x="29" y="69"/>
                </a:cubicBezTo>
                <a:cubicBezTo>
                  <a:pt x="29" y="72"/>
                  <a:pt x="33" y="76"/>
                  <a:pt x="35" y="77"/>
                </a:cubicBezTo>
                <a:cubicBezTo>
                  <a:pt x="37" y="79"/>
                  <a:pt x="34" y="84"/>
                  <a:pt x="34" y="88"/>
                </a:cubicBezTo>
                <a:cubicBezTo>
                  <a:pt x="34" y="93"/>
                  <a:pt x="29" y="94"/>
                  <a:pt x="31" y="98"/>
                </a:cubicBezTo>
                <a:cubicBezTo>
                  <a:pt x="34" y="102"/>
                  <a:pt x="52" y="104"/>
                  <a:pt x="57" y="104"/>
                </a:cubicBezTo>
                <a:cubicBezTo>
                  <a:pt x="62" y="104"/>
                  <a:pt x="64" y="109"/>
                  <a:pt x="65" y="109"/>
                </a:cubicBezTo>
                <a:cubicBezTo>
                  <a:pt x="68" y="110"/>
                  <a:pt x="69" y="113"/>
                  <a:pt x="72" y="114"/>
                </a:cubicBezTo>
                <a:cubicBezTo>
                  <a:pt x="76" y="115"/>
                  <a:pt x="80" y="117"/>
                  <a:pt x="81" y="124"/>
                </a:cubicBezTo>
                <a:cubicBezTo>
                  <a:pt x="83" y="130"/>
                  <a:pt x="87" y="132"/>
                  <a:pt x="88" y="135"/>
                </a:cubicBezTo>
                <a:cubicBezTo>
                  <a:pt x="88" y="138"/>
                  <a:pt x="96" y="136"/>
                  <a:pt x="102" y="137"/>
                </a:cubicBezTo>
                <a:cubicBezTo>
                  <a:pt x="108" y="137"/>
                  <a:pt x="125" y="137"/>
                  <a:pt x="129" y="137"/>
                </a:cubicBezTo>
                <a:cubicBezTo>
                  <a:pt x="133" y="138"/>
                  <a:pt x="144" y="137"/>
                  <a:pt x="149" y="142"/>
                </a:cubicBezTo>
                <a:cubicBezTo>
                  <a:pt x="155" y="146"/>
                  <a:pt x="158" y="142"/>
                  <a:pt x="162" y="145"/>
                </a:cubicBezTo>
                <a:cubicBezTo>
                  <a:pt x="165" y="147"/>
                  <a:pt x="168" y="148"/>
                  <a:pt x="173" y="148"/>
                </a:cubicBezTo>
                <a:cubicBezTo>
                  <a:pt x="179" y="147"/>
                  <a:pt x="179" y="151"/>
                  <a:pt x="182" y="152"/>
                </a:cubicBezTo>
                <a:cubicBezTo>
                  <a:pt x="186" y="153"/>
                  <a:pt x="192" y="146"/>
                  <a:pt x="202" y="142"/>
                </a:cubicBezTo>
                <a:cubicBezTo>
                  <a:pt x="211" y="137"/>
                  <a:pt x="222" y="140"/>
                  <a:pt x="227" y="141"/>
                </a:cubicBezTo>
                <a:cubicBezTo>
                  <a:pt x="232" y="142"/>
                  <a:pt x="242" y="139"/>
                  <a:pt x="247" y="132"/>
                </a:cubicBezTo>
                <a:cubicBezTo>
                  <a:pt x="253" y="126"/>
                  <a:pt x="261" y="127"/>
                  <a:pt x="261" y="121"/>
                </a:cubicBezTo>
                <a:cubicBezTo>
                  <a:pt x="262" y="116"/>
                  <a:pt x="255" y="113"/>
                  <a:pt x="258" y="108"/>
                </a:cubicBezTo>
                <a:cubicBezTo>
                  <a:pt x="261" y="103"/>
                  <a:pt x="266" y="104"/>
                  <a:pt x="269" y="105"/>
                </a:cubicBezTo>
                <a:cubicBezTo>
                  <a:pt x="272" y="107"/>
                  <a:pt x="280" y="109"/>
                  <a:pt x="287" y="104"/>
                </a:cubicBezTo>
                <a:cubicBezTo>
                  <a:pt x="295" y="99"/>
                  <a:pt x="298" y="100"/>
                  <a:pt x="304" y="99"/>
                </a:cubicBezTo>
                <a:cubicBezTo>
                  <a:pt x="311" y="98"/>
                  <a:pt x="310" y="94"/>
                  <a:pt x="314" y="89"/>
                </a:cubicBezTo>
                <a:cubicBezTo>
                  <a:pt x="319" y="85"/>
                  <a:pt x="324" y="84"/>
                  <a:pt x="328" y="84"/>
                </a:cubicBezTo>
                <a:cubicBezTo>
                  <a:pt x="332" y="84"/>
                  <a:pt x="338" y="79"/>
                  <a:pt x="343" y="81"/>
                </a:cubicBezTo>
                <a:cubicBezTo>
                  <a:pt x="347" y="82"/>
                  <a:pt x="354" y="83"/>
                  <a:pt x="354" y="79"/>
                </a:cubicBezTo>
                <a:cubicBezTo>
                  <a:pt x="355" y="76"/>
                  <a:pt x="343" y="68"/>
                  <a:pt x="340" y="6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9" name="Freeform 51"/>
          <p:cNvSpPr/>
          <p:nvPr/>
        </p:nvSpPr>
        <p:spPr bwMode="auto">
          <a:xfrm>
            <a:off x="2042213" y="3293109"/>
            <a:ext cx="15635" cy="42439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9"/>
              </a:cxn>
              <a:cxn ang="0">
                <a:pos x="4" y="16"/>
              </a:cxn>
              <a:cxn ang="0">
                <a:pos x="5" y="3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6" h="16">
                <a:moveTo>
                  <a:pt x="2" y="0"/>
                </a:moveTo>
                <a:cubicBezTo>
                  <a:pt x="1" y="1"/>
                  <a:pt x="0" y="8"/>
                  <a:pt x="0" y="9"/>
                </a:cubicBezTo>
                <a:cubicBezTo>
                  <a:pt x="0" y="9"/>
                  <a:pt x="1" y="13"/>
                  <a:pt x="4" y="16"/>
                </a:cubicBezTo>
                <a:cubicBezTo>
                  <a:pt x="5" y="11"/>
                  <a:pt x="5" y="4"/>
                  <a:pt x="5" y="3"/>
                </a:cubicBezTo>
                <a:cubicBezTo>
                  <a:pt x="5" y="2"/>
                  <a:pt x="6" y="1"/>
                  <a:pt x="6" y="0"/>
                </a:cubicBezTo>
                <a:cubicBezTo>
                  <a:pt x="4" y="0"/>
                  <a:pt x="3" y="0"/>
                  <a:pt x="2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0" name="Freeform 52"/>
          <p:cNvSpPr/>
          <p:nvPr/>
        </p:nvSpPr>
        <p:spPr bwMode="auto">
          <a:xfrm>
            <a:off x="2015409" y="3266305"/>
            <a:ext cx="44672" cy="127316"/>
          </a:xfrm>
          <a:custGeom>
            <a:avLst/>
            <a:gdLst/>
            <a:ahLst/>
            <a:cxnLst>
              <a:cxn ang="0">
                <a:pos x="8" y="47"/>
              </a:cxn>
              <a:cxn ang="0">
                <a:pos x="9" y="48"/>
              </a:cxn>
              <a:cxn ang="0">
                <a:pos x="13" y="31"/>
              </a:cxn>
              <a:cxn ang="0">
                <a:pos x="14" y="26"/>
              </a:cxn>
              <a:cxn ang="0">
                <a:pos x="10" y="19"/>
              </a:cxn>
              <a:cxn ang="0">
                <a:pos x="12" y="10"/>
              </a:cxn>
              <a:cxn ang="0">
                <a:pos x="16" y="10"/>
              </a:cxn>
              <a:cxn ang="0">
                <a:pos x="17" y="3"/>
              </a:cxn>
              <a:cxn ang="0">
                <a:pos x="11" y="0"/>
              </a:cxn>
              <a:cxn ang="0">
                <a:pos x="9" y="6"/>
              </a:cxn>
              <a:cxn ang="0">
                <a:pos x="0" y="26"/>
              </a:cxn>
              <a:cxn ang="0">
                <a:pos x="8" y="46"/>
              </a:cxn>
              <a:cxn ang="0">
                <a:pos x="8" y="47"/>
              </a:cxn>
            </a:cxnLst>
            <a:rect l="0" t="0" r="r" b="b"/>
            <a:pathLst>
              <a:path w="17" h="48">
                <a:moveTo>
                  <a:pt x="8" y="47"/>
                </a:moveTo>
                <a:cubicBezTo>
                  <a:pt x="8" y="47"/>
                  <a:pt x="9" y="47"/>
                  <a:pt x="9" y="48"/>
                </a:cubicBezTo>
                <a:cubicBezTo>
                  <a:pt x="10" y="41"/>
                  <a:pt x="11" y="33"/>
                  <a:pt x="13" y="31"/>
                </a:cubicBezTo>
                <a:cubicBezTo>
                  <a:pt x="13" y="30"/>
                  <a:pt x="14" y="28"/>
                  <a:pt x="14" y="26"/>
                </a:cubicBezTo>
                <a:cubicBezTo>
                  <a:pt x="11" y="23"/>
                  <a:pt x="10" y="19"/>
                  <a:pt x="10" y="19"/>
                </a:cubicBezTo>
                <a:cubicBezTo>
                  <a:pt x="10" y="18"/>
                  <a:pt x="11" y="11"/>
                  <a:pt x="12" y="10"/>
                </a:cubicBezTo>
                <a:cubicBezTo>
                  <a:pt x="13" y="10"/>
                  <a:pt x="14" y="10"/>
                  <a:pt x="16" y="10"/>
                </a:cubicBezTo>
                <a:cubicBezTo>
                  <a:pt x="16" y="8"/>
                  <a:pt x="16" y="5"/>
                  <a:pt x="17" y="3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2"/>
                  <a:pt x="9" y="4"/>
                  <a:pt x="9" y="6"/>
                </a:cubicBezTo>
                <a:cubicBezTo>
                  <a:pt x="8" y="12"/>
                  <a:pt x="3" y="22"/>
                  <a:pt x="0" y="26"/>
                </a:cubicBezTo>
                <a:cubicBezTo>
                  <a:pt x="8" y="46"/>
                  <a:pt x="8" y="46"/>
                  <a:pt x="8" y="46"/>
                </a:cubicBezTo>
                <a:lnTo>
                  <a:pt x="8" y="4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1" name="Freeform 53"/>
          <p:cNvSpPr/>
          <p:nvPr/>
        </p:nvSpPr>
        <p:spPr bwMode="auto">
          <a:xfrm>
            <a:off x="2039980" y="3266305"/>
            <a:ext cx="129549" cy="138483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30" y="6"/>
              </a:cxn>
              <a:cxn ang="0">
                <a:pos x="19" y="12"/>
              </a:cxn>
              <a:cxn ang="0">
                <a:pos x="9" y="7"/>
              </a:cxn>
              <a:cxn ang="0">
                <a:pos x="8" y="3"/>
              </a:cxn>
              <a:cxn ang="0">
                <a:pos x="8" y="3"/>
              </a:cxn>
              <a:cxn ang="0">
                <a:pos x="6" y="13"/>
              </a:cxn>
              <a:cxn ang="0">
                <a:pos x="4" y="31"/>
              </a:cxn>
              <a:cxn ang="0">
                <a:pos x="0" y="48"/>
              </a:cxn>
              <a:cxn ang="0">
                <a:pos x="10" y="52"/>
              </a:cxn>
              <a:cxn ang="0">
                <a:pos x="19" y="45"/>
              </a:cxn>
              <a:cxn ang="0">
                <a:pos x="26" y="42"/>
              </a:cxn>
              <a:cxn ang="0">
                <a:pos x="33" y="37"/>
              </a:cxn>
              <a:cxn ang="0">
                <a:pos x="24" y="27"/>
              </a:cxn>
              <a:cxn ang="0">
                <a:pos x="35" y="20"/>
              </a:cxn>
              <a:cxn ang="0">
                <a:pos x="47" y="16"/>
              </a:cxn>
              <a:cxn ang="0">
                <a:pos x="48" y="16"/>
              </a:cxn>
              <a:cxn ang="0">
                <a:pos x="45" y="5"/>
              </a:cxn>
              <a:cxn ang="0">
                <a:pos x="44" y="0"/>
              </a:cxn>
            </a:cxnLst>
            <a:rect l="0" t="0" r="r" b="b"/>
            <a:pathLst>
              <a:path w="48" h="52">
                <a:moveTo>
                  <a:pt x="44" y="0"/>
                </a:moveTo>
                <a:cubicBezTo>
                  <a:pt x="37" y="3"/>
                  <a:pt x="31" y="6"/>
                  <a:pt x="30" y="6"/>
                </a:cubicBezTo>
                <a:cubicBezTo>
                  <a:pt x="27" y="7"/>
                  <a:pt x="19" y="12"/>
                  <a:pt x="19" y="12"/>
                </a:cubicBezTo>
                <a:cubicBezTo>
                  <a:pt x="9" y="7"/>
                  <a:pt x="9" y="7"/>
                  <a:pt x="9" y="7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7" y="7"/>
                  <a:pt x="7" y="11"/>
                  <a:pt x="6" y="13"/>
                </a:cubicBezTo>
                <a:cubicBezTo>
                  <a:pt x="6" y="15"/>
                  <a:pt x="6" y="29"/>
                  <a:pt x="4" y="31"/>
                </a:cubicBezTo>
                <a:cubicBezTo>
                  <a:pt x="2" y="33"/>
                  <a:pt x="1" y="41"/>
                  <a:pt x="0" y="48"/>
                </a:cubicBezTo>
                <a:cubicBezTo>
                  <a:pt x="4" y="50"/>
                  <a:pt x="8" y="52"/>
                  <a:pt x="10" y="52"/>
                </a:cubicBezTo>
                <a:cubicBezTo>
                  <a:pt x="14" y="52"/>
                  <a:pt x="19" y="48"/>
                  <a:pt x="19" y="45"/>
                </a:cubicBezTo>
                <a:cubicBezTo>
                  <a:pt x="19" y="43"/>
                  <a:pt x="23" y="42"/>
                  <a:pt x="26" y="42"/>
                </a:cubicBezTo>
                <a:cubicBezTo>
                  <a:pt x="30" y="42"/>
                  <a:pt x="30" y="38"/>
                  <a:pt x="33" y="37"/>
                </a:cubicBezTo>
                <a:cubicBezTo>
                  <a:pt x="35" y="35"/>
                  <a:pt x="27" y="28"/>
                  <a:pt x="24" y="27"/>
                </a:cubicBezTo>
                <a:cubicBezTo>
                  <a:pt x="22" y="26"/>
                  <a:pt x="27" y="20"/>
                  <a:pt x="35" y="20"/>
                </a:cubicBezTo>
                <a:cubicBezTo>
                  <a:pt x="44" y="19"/>
                  <a:pt x="42" y="16"/>
                  <a:pt x="47" y="16"/>
                </a:cubicBezTo>
                <a:cubicBezTo>
                  <a:pt x="47" y="16"/>
                  <a:pt x="47" y="16"/>
                  <a:pt x="48" y="16"/>
                </a:cubicBezTo>
                <a:cubicBezTo>
                  <a:pt x="47" y="12"/>
                  <a:pt x="46" y="8"/>
                  <a:pt x="45" y="5"/>
                </a:cubicBezTo>
                <a:cubicBezTo>
                  <a:pt x="45" y="4"/>
                  <a:pt x="44" y="2"/>
                  <a:pt x="4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2" name="Freeform 54"/>
          <p:cNvSpPr/>
          <p:nvPr/>
        </p:nvSpPr>
        <p:spPr bwMode="auto">
          <a:xfrm>
            <a:off x="3098706" y="2917865"/>
            <a:ext cx="330573" cy="145185"/>
          </a:xfrm>
          <a:custGeom>
            <a:avLst/>
            <a:gdLst/>
            <a:ahLst/>
            <a:cxnLst>
              <a:cxn ang="0">
                <a:pos x="114" y="10"/>
              </a:cxn>
              <a:cxn ang="0">
                <a:pos x="103" y="7"/>
              </a:cxn>
              <a:cxn ang="0">
                <a:pos x="74" y="6"/>
              </a:cxn>
              <a:cxn ang="0">
                <a:pos x="59" y="1"/>
              </a:cxn>
              <a:cxn ang="0">
                <a:pos x="47" y="6"/>
              </a:cxn>
              <a:cxn ang="0">
                <a:pos x="37" y="8"/>
              </a:cxn>
              <a:cxn ang="0">
                <a:pos x="22" y="8"/>
              </a:cxn>
              <a:cxn ang="0">
                <a:pos x="15" y="16"/>
              </a:cxn>
              <a:cxn ang="0">
                <a:pos x="12" y="22"/>
              </a:cxn>
              <a:cxn ang="0">
                <a:pos x="16" y="26"/>
              </a:cxn>
              <a:cxn ang="0">
                <a:pos x="25" y="25"/>
              </a:cxn>
              <a:cxn ang="0">
                <a:pos x="40" y="32"/>
              </a:cxn>
              <a:cxn ang="0">
                <a:pos x="35" y="38"/>
              </a:cxn>
              <a:cxn ang="0">
                <a:pos x="25" y="40"/>
              </a:cxn>
              <a:cxn ang="0">
                <a:pos x="8" y="42"/>
              </a:cxn>
              <a:cxn ang="0">
                <a:pos x="0" y="49"/>
              </a:cxn>
              <a:cxn ang="0">
                <a:pos x="16" y="50"/>
              </a:cxn>
              <a:cxn ang="0">
                <a:pos x="26" y="50"/>
              </a:cxn>
              <a:cxn ang="0">
                <a:pos x="36" y="52"/>
              </a:cxn>
              <a:cxn ang="0">
                <a:pos x="51" y="51"/>
              </a:cxn>
              <a:cxn ang="0">
                <a:pos x="52" y="46"/>
              </a:cxn>
              <a:cxn ang="0">
                <a:pos x="57" y="43"/>
              </a:cxn>
              <a:cxn ang="0">
                <a:pos x="64" y="39"/>
              </a:cxn>
              <a:cxn ang="0">
                <a:pos x="70" y="37"/>
              </a:cxn>
              <a:cxn ang="0">
                <a:pos x="77" y="39"/>
              </a:cxn>
              <a:cxn ang="0">
                <a:pos x="84" y="34"/>
              </a:cxn>
              <a:cxn ang="0">
                <a:pos x="94" y="31"/>
              </a:cxn>
              <a:cxn ang="0">
                <a:pos x="103" y="26"/>
              </a:cxn>
              <a:cxn ang="0">
                <a:pos x="112" y="21"/>
              </a:cxn>
              <a:cxn ang="0">
                <a:pos x="122" y="16"/>
              </a:cxn>
              <a:cxn ang="0">
                <a:pos x="123" y="14"/>
              </a:cxn>
              <a:cxn ang="0">
                <a:pos x="114" y="10"/>
              </a:cxn>
            </a:cxnLst>
            <a:rect l="0" t="0" r="r" b="b"/>
            <a:pathLst>
              <a:path w="123" h="54">
                <a:moveTo>
                  <a:pt x="114" y="10"/>
                </a:moveTo>
                <a:cubicBezTo>
                  <a:pt x="109" y="5"/>
                  <a:pt x="108" y="9"/>
                  <a:pt x="103" y="7"/>
                </a:cubicBezTo>
                <a:cubicBezTo>
                  <a:pt x="98" y="6"/>
                  <a:pt x="78" y="4"/>
                  <a:pt x="74" y="6"/>
                </a:cubicBezTo>
                <a:cubicBezTo>
                  <a:pt x="70" y="7"/>
                  <a:pt x="62" y="3"/>
                  <a:pt x="59" y="1"/>
                </a:cubicBezTo>
                <a:cubicBezTo>
                  <a:pt x="56" y="0"/>
                  <a:pt x="48" y="1"/>
                  <a:pt x="47" y="6"/>
                </a:cubicBezTo>
                <a:cubicBezTo>
                  <a:pt x="47" y="11"/>
                  <a:pt x="43" y="11"/>
                  <a:pt x="37" y="8"/>
                </a:cubicBezTo>
                <a:cubicBezTo>
                  <a:pt x="31" y="5"/>
                  <a:pt x="22" y="5"/>
                  <a:pt x="22" y="8"/>
                </a:cubicBezTo>
                <a:cubicBezTo>
                  <a:pt x="22" y="11"/>
                  <a:pt x="17" y="15"/>
                  <a:pt x="15" y="16"/>
                </a:cubicBezTo>
                <a:cubicBezTo>
                  <a:pt x="14" y="16"/>
                  <a:pt x="13" y="19"/>
                  <a:pt x="12" y="22"/>
                </a:cubicBezTo>
                <a:cubicBezTo>
                  <a:pt x="13" y="22"/>
                  <a:pt x="15" y="24"/>
                  <a:pt x="16" y="26"/>
                </a:cubicBezTo>
                <a:cubicBezTo>
                  <a:pt x="18" y="28"/>
                  <a:pt x="24" y="28"/>
                  <a:pt x="25" y="25"/>
                </a:cubicBezTo>
                <a:cubicBezTo>
                  <a:pt x="26" y="22"/>
                  <a:pt x="35" y="28"/>
                  <a:pt x="40" y="32"/>
                </a:cubicBezTo>
                <a:cubicBezTo>
                  <a:pt x="46" y="37"/>
                  <a:pt x="38" y="34"/>
                  <a:pt x="35" y="38"/>
                </a:cubicBezTo>
                <a:cubicBezTo>
                  <a:pt x="33" y="42"/>
                  <a:pt x="26" y="38"/>
                  <a:pt x="25" y="40"/>
                </a:cubicBezTo>
                <a:cubicBezTo>
                  <a:pt x="23" y="42"/>
                  <a:pt x="11" y="42"/>
                  <a:pt x="8" y="42"/>
                </a:cubicBezTo>
                <a:cubicBezTo>
                  <a:pt x="5" y="42"/>
                  <a:pt x="0" y="46"/>
                  <a:pt x="0" y="49"/>
                </a:cubicBezTo>
                <a:cubicBezTo>
                  <a:pt x="1" y="51"/>
                  <a:pt x="12" y="47"/>
                  <a:pt x="16" y="50"/>
                </a:cubicBezTo>
                <a:cubicBezTo>
                  <a:pt x="20" y="53"/>
                  <a:pt x="24" y="47"/>
                  <a:pt x="26" y="50"/>
                </a:cubicBezTo>
                <a:cubicBezTo>
                  <a:pt x="29" y="54"/>
                  <a:pt x="34" y="51"/>
                  <a:pt x="36" y="52"/>
                </a:cubicBezTo>
                <a:cubicBezTo>
                  <a:pt x="38" y="53"/>
                  <a:pt x="50" y="51"/>
                  <a:pt x="51" y="51"/>
                </a:cubicBezTo>
                <a:cubicBezTo>
                  <a:pt x="52" y="50"/>
                  <a:pt x="52" y="48"/>
                  <a:pt x="52" y="46"/>
                </a:cubicBezTo>
                <a:cubicBezTo>
                  <a:pt x="52" y="43"/>
                  <a:pt x="55" y="44"/>
                  <a:pt x="57" y="43"/>
                </a:cubicBezTo>
                <a:cubicBezTo>
                  <a:pt x="60" y="42"/>
                  <a:pt x="62" y="39"/>
                  <a:pt x="64" y="39"/>
                </a:cubicBezTo>
                <a:cubicBezTo>
                  <a:pt x="66" y="39"/>
                  <a:pt x="68" y="36"/>
                  <a:pt x="70" y="37"/>
                </a:cubicBezTo>
                <a:cubicBezTo>
                  <a:pt x="72" y="37"/>
                  <a:pt x="75" y="41"/>
                  <a:pt x="77" y="39"/>
                </a:cubicBezTo>
                <a:cubicBezTo>
                  <a:pt x="80" y="37"/>
                  <a:pt x="81" y="39"/>
                  <a:pt x="84" y="34"/>
                </a:cubicBezTo>
                <a:cubicBezTo>
                  <a:pt x="88" y="30"/>
                  <a:pt x="90" y="31"/>
                  <a:pt x="94" y="31"/>
                </a:cubicBezTo>
                <a:cubicBezTo>
                  <a:pt x="100" y="32"/>
                  <a:pt x="102" y="29"/>
                  <a:pt x="103" y="26"/>
                </a:cubicBezTo>
                <a:cubicBezTo>
                  <a:pt x="105" y="23"/>
                  <a:pt x="109" y="23"/>
                  <a:pt x="112" y="21"/>
                </a:cubicBezTo>
                <a:cubicBezTo>
                  <a:pt x="115" y="19"/>
                  <a:pt x="120" y="17"/>
                  <a:pt x="122" y="16"/>
                </a:cubicBezTo>
                <a:cubicBezTo>
                  <a:pt x="123" y="16"/>
                  <a:pt x="123" y="15"/>
                  <a:pt x="123" y="14"/>
                </a:cubicBezTo>
                <a:cubicBezTo>
                  <a:pt x="119" y="11"/>
                  <a:pt x="117" y="14"/>
                  <a:pt x="114" y="1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3" name="Freeform 55"/>
          <p:cNvSpPr/>
          <p:nvPr/>
        </p:nvSpPr>
        <p:spPr bwMode="auto">
          <a:xfrm>
            <a:off x="2189631" y="2902228"/>
            <a:ext cx="209958" cy="93811"/>
          </a:xfrm>
          <a:custGeom>
            <a:avLst/>
            <a:gdLst/>
            <a:ahLst/>
            <a:cxnLst>
              <a:cxn ang="0">
                <a:pos x="31" y="27"/>
              </a:cxn>
              <a:cxn ang="0">
                <a:pos x="39" y="33"/>
              </a:cxn>
              <a:cxn ang="0">
                <a:pos x="40" y="34"/>
              </a:cxn>
              <a:cxn ang="0">
                <a:pos x="51" y="32"/>
              </a:cxn>
              <a:cxn ang="0">
                <a:pos x="61" y="33"/>
              </a:cxn>
              <a:cxn ang="0">
                <a:pos x="60" y="30"/>
              </a:cxn>
              <a:cxn ang="0">
                <a:pos x="68" y="33"/>
              </a:cxn>
              <a:cxn ang="0">
                <a:pos x="77" y="33"/>
              </a:cxn>
              <a:cxn ang="0">
                <a:pos x="73" y="28"/>
              </a:cxn>
              <a:cxn ang="0">
                <a:pos x="75" y="24"/>
              </a:cxn>
              <a:cxn ang="0">
                <a:pos x="68" y="21"/>
              </a:cxn>
              <a:cxn ang="0">
                <a:pos x="65" y="14"/>
              </a:cxn>
              <a:cxn ang="0">
                <a:pos x="61" y="12"/>
              </a:cxn>
              <a:cxn ang="0">
                <a:pos x="49" y="14"/>
              </a:cxn>
              <a:cxn ang="0">
                <a:pos x="42" y="10"/>
              </a:cxn>
              <a:cxn ang="0">
                <a:pos x="35" y="6"/>
              </a:cxn>
              <a:cxn ang="0">
                <a:pos x="18" y="4"/>
              </a:cxn>
              <a:cxn ang="0">
                <a:pos x="4" y="0"/>
              </a:cxn>
              <a:cxn ang="0">
                <a:pos x="0" y="2"/>
              </a:cxn>
              <a:cxn ang="0">
                <a:pos x="18" y="12"/>
              </a:cxn>
              <a:cxn ang="0">
                <a:pos x="22" y="23"/>
              </a:cxn>
              <a:cxn ang="0">
                <a:pos x="19" y="27"/>
              </a:cxn>
              <a:cxn ang="0">
                <a:pos x="31" y="27"/>
              </a:cxn>
            </a:cxnLst>
            <a:rect l="0" t="0" r="r" b="b"/>
            <a:pathLst>
              <a:path w="78" h="35">
                <a:moveTo>
                  <a:pt x="31" y="27"/>
                </a:moveTo>
                <a:cubicBezTo>
                  <a:pt x="35" y="25"/>
                  <a:pt x="36" y="29"/>
                  <a:pt x="39" y="33"/>
                </a:cubicBezTo>
                <a:cubicBezTo>
                  <a:pt x="39" y="33"/>
                  <a:pt x="39" y="34"/>
                  <a:pt x="40" y="34"/>
                </a:cubicBezTo>
                <a:cubicBezTo>
                  <a:pt x="44" y="33"/>
                  <a:pt x="47" y="32"/>
                  <a:pt x="51" y="32"/>
                </a:cubicBezTo>
                <a:cubicBezTo>
                  <a:pt x="54" y="31"/>
                  <a:pt x="58" y="32"/>
                  <a:pt x="61" y="33"/>
                </a:cubicBezTo>
                <a:cubicBezTo>
                  <a:pt x="60" y="32"/>
                  <a:pt x="60" y="31"/>
                  <a:pt x="60" y="30"/>
                </a:cubicBezTo>
                <a:cubicBezTo>
                  <a:pt x="61" y="28"/>
                  <a:pt x="66" y="31"/>
                  <a:pt x="68" y="33"/>
                </a:cubicBezTo>
                <a:cubicBezTo>
                  <a:pt x="70" y="34"/>
                  <a:pt x="75" y="35"/>
                  <a:pt x="77" y="33"/>
                </a:cubicBezTo>
                <a:cubicBezTo>
                  <a:pt x="78" y="32"/>
                  <a:pt x="74" y="30"/>
                  <a:pt x="73" y="28"/>
                </a:cubicBezTo>
                <a:cubicBezTo>
                  <a:pt x="73" y="27"/>
                  <a:pt x="74" y="26"/>
                  <a:pt x="75" y="24"/>
                </a:cubicBezTo>
                <a:cubicBezTo>
                  <a:pt x="72" y="22"/>
                  <a:pt x="69" y="20"/>
                  <a:pt x="68" y="21"/>
                </a:cubicBezTo>
                <a:cubicBezTo>
                  <a:pt x="67" y="21"/>
                  <a:pt x="67" y="14"/>
                  <a:pt x="65" y="14"/>
                </a:cubicBezTo>
                <a:cubicBezTo>
                  <a:pt x="63" y="14"/>
                  <a:pt x="63" y="12"/>
                  <a:pt x="61" y="12"/>
                </a:cubicBezTo>
                <a:cubicBezTo>
                  <a:pt x="59" y="12"/>
                  <a:pt x="51" y="12"/>
                  <a:pt x="49" y="14"/>
                </a:cubicBezTo>
                <a:cubicBezTo>
                  <a:pt x="47" y="15"/>
                  <a:pt x="45" y="10"/>
                  <a:pt x="42" y="10"/>
                </a:cubicBezTo>
                <a:cubicBezTo>
                  <a:pt x="40" y="10"/>
                  <a:pt x="37" y="8"/>
                  <a:pt x="35" y="6"/>
                </a:cubicBezTo>
                <a:cubicBezTo>
                  <a:pt x="34" y="4"/>
                  <a:pt x="21" y="7"/>
                  <a:pt x="18" y="4"/>
                </a:cubicBezTo>
                <a:cubicBezTo>
                  <a:pt x="14" y="2"/>
                  <a:pt x="8" y="0"/>
                  <a:pt x="4" y="0"/>
                </a:cubicBezTo>
                <a:cubicBezTo>
                  <a:pt x="3" y="0"/>
                  <a:pt x="2" y="1"/>
                  <a:pt x="0" y="2"/>
                </a:cubicBezTo>
                <a:cubicBezTo>
                  <a:pt x="7" y="6"/>
                  <a:pt x="16" y="5"/>
                  <a:pt x="18" y="12"/>
                </a:cubicBezTo>
                <a:cubicBezTo>
                  <a:pt x="19" y="20"/>
                  <a:pt x="24" y="17"/>
                  <a:pt x="22" y="23"/>
                </a:cubicBezTo>
                <a:cubicBezTo>
                  <a:pt x="22" y="25"/>
                  <a:pt x="21" y="26"/>
                  <a:pt x="19" y="27"/>
                </a:cubicBezTo>
                <a:cubicBezTo>
                  <a:pt x="24" y="28"/>
                  <a:pt x="29" y="28"/>
                  <a:pt x="31" y="2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4" name="Freeform 56"/>
          <p:cNvSpPr>
            <a:spLocks noEditPoints="1"/>
          </p:cNvSpPr>
          <p:nvPr/>
        </p:nvSpPr>
        <p:spPr bwMode="auto">
          <a:xfrm>
            <a:off x="1769713" y="2953602"/>
            <a:ext cx="571802" cy="225595"/>
          </a:xfrm>
          <a:custGeom>
            <a:avLst/>
            <a:gdLst/>
            <a:ahLst/>
            <a:cxnLst>
              <a:cxn ang="0">
                <a:pos x="206" y="59"/>
              </a:cxn>
              <a:cxn ang="0">
                <a:pos x="206" y="47"/>
              </a:cxn>
              <a:cxn ang="0">
                <a:pos x="206" y="37"/>
              </a:cxn>
              <a:cxn ang="0">
                <a:pos x="209" y="32"/>
              </a:cxn>
              <a:cxn ang="0">
                <a:pos x="207" y="28"/>
              </a:cxn>
              <a:cxn ang="0">
                <a:pos x="198" y="24"/>
              </a:cxn>
              <a:cxn ang="0">
                <a:pos x="195" y="14"/>
              </a:cxn>
              <a:cxn ang="0">
                <a:pos x="187" y="8"/>
              </a:cxn>
              <a:cxn ang="0">
                <a:pos x="175" y="8"/>
              </a:cxn>
              <a:cxn ang="0">
                <a:pos x="154" y="15"/>
              </a:cxn>
              <a:cxn ang="0">
                <a:pos x="135" y="16"/>
              </a:cxn>
              <a:cxn ang="0">
                <a:pos x="121" y="11"/>
              </a:cxn>
              <a:cxn ang="0">
                <a:pos x="111" y="7"/>
              </a:cxn>
              <a:cxn ang="0">
                <a:pos x="95" y="2"/>
              </a:cxn>
              <a:cxn ang="0">
                <a:pos x="60" y="13"/>
              </a:cxn>
              <a:cxn ang="0">
                <a:pos x="36" y="14"/>
              </a:cxn>
              <a:cxn ang="0">
                <a:pos x="30" y="23"/>
              </a:cxn>
              <a:cxn ang="0">
                <a:pos x="6" y="25"/>
              </a:cxn>
              <a:cxn ang="0">
                <a:pos x="4" y="33"/>
              </a:cxn>
              <a:cxn ang="0">
                <a:pos x="9" y="36"/>
              </a:cxn>
              <a:cxn ang="0">
                <a:pos x="10" y="45"/>
              </a:cxn>
              <a:cxn ang="0">
                <a:pos x="10" y="53"/>
              </a:cxn>
              <a:cxn ang="0">
                <a:pos x="10" y="59"/>
              </a:cxn>
              <a:cxn ang="0">
                <a:pos x="16" y="65"/>
              </a:cxn>
              <a:cxn ang="0">
                <a:pos x="23" y="69"/>
              </a:cxn>
              <a:cxn ang="0">
                <a:pos x="29" y="71"/>
              </a:cxn>
              <a:cxn ang="0">
                <a:pos x="36" y="78"/>
              </a:cxn>
              <a:cxn ang="0">
                <a:pos x="50" y="75"/>
              </a:cxn>
              <a:cxn ang="0">
                <a:pos x="59" y="71"/>
              </a:cxn>
              <a:cxn ang="0">
                <a:pos x="75" y="80"/>
              </a:cxn>
              <a:cxn ang="0">
                <a:pos x="86" y="78"/>
              </a:cxn>
              <a:cxn ang="0">
                <a:pos x="97" y="71"/>
              </a:cxn>
              <a:cxn ang="0">
                <a:pos x="106" y="74"/>
              </a:cxn>
              <a:cxn ang="0">
                <a:pos x="114" y="71"/>
              </a:cxn>
              <a:cxn ang="0">
                <a:pos x="111" y="80"/>
              </a:cxn>
              <a:cxn ang="0">
                <a:pos x="111" y="84"/>
              </a:cxn>
              <a:cxn ang="0">
                <a:pos x="118" y="76"/>
              </a:cxn>
              <a:cxn ang="0">
                <a:pos x="123" y="74"/>
              </a:cxn>
              <a:cxn ang="0">
                <a:pos x="133" y="74"/>
              </a:cxn>
              <a:cxn ang="0">
                <a:pos x="140" y="72"/>
              </a:cxn>
              <a:cxn ang="0">
                <a:pos x="153" y="73"/>
              </a:cxn>
              <a:cxn ang="0">
                <a:pos x="168" y="68"/>
              </a:cxn>
              <a:cxn ang="0">
                <a:pos x="180" y="66"/>
              </a:cxn>
              <a:cxn ang="0">
                <a:pos x="185" y="68"/>
              </a:cxn>
              <a:cxn ang="0">
                <a:pos x="190" y="64"/>
              </a:cxn>
              <a:cxn ang="0">
                <a:pos x="200" y="66"/>
              </a:cxn>
              <a:cxn ang="0">
                <a:pos x="212" y="68"/>
              </a:cxn>
              <a:cxn ang="0">
                <a:pos x="206" y="59"/>
              </a:cxn>
              <a:cxn ang="0">
                <a:pos x="19" y="16"/>
              </a:cxn>
              <a:cxn ang="0">
                <a:pos x="34" y="14"/>
              </a:cxn>
              <a:cxn ang="0">
                <a:pos x="25" y="8"/>
              </a:cxn>
              <a:cxn ang="0">
                <a:pos x="22" y="2"/>
              </a:cxn>
              <a:cxn ang="0">
                <a:pos x="18" y="3"/>
              </a:cxn>
              <a:cxn ang="0">
                <a:pos x="6" y="3"/>
              </a:cxn>
              <a:cxn ang="0">
                <a:pos x="7" y="10"/>
              </a:cxn>
              <a:cxn ang="0">
                <a:pos x="4" y="15"/>
              </a:cxn>
              <a:cxn ang="0">
                <a:pos x="1" y="19"/>
              </a:cxn>
              <a:cxn ang="0">
                <a:pos x="8" y="22"/>
              </a:cxn>
              <a:cxn ang="0">
                <a:pos x="19" y="16"/>
              </a:cxn>
            </a:cxnLst>
            <a:rect l="0" t="0" r="r" b="b"/>
            <a:pathLst>
              <a:path w="212" h="84">
                <a:moveTo>
                  <a:pt x="206" y="59"/>
                </a:moveTo>
                <a:cubicBezTo>
                  <a:pt x="204" y="58"/>
                  <a:pt x="207" y="49"/>
                  <a:pt x="206" y="47"/>
                </a:cubicBezTo>
                <a:cubicBezTo>
                  <a:pt x="205" y="45"/>
                  <a:pt x="203" y="37"/>
                  <a:pt x="206" y="37"/>
                </a:cubicBezTo>
                <a:cubicBezTo>
                  <a:pt x="208" y="37"/>
                  <a:pt x="206" y="32"/>
                  <a:pt x="209" y="32"/>
                </a:cubicBezTo>
                <a:cubicBezTo>
                  <a:pt x="208" y="30"/>
                  <a:pt x="207" y="28"/>
                  <a:pt x="207" y="28"/>
                </a:cubicBezTo>
                <a:cubicBezTo>
                  <a:pt x="205" y="26"/>
                  <a:pt x="200" y="29"/>
                  <a:pt x="198" y="24"/>
                </a:cubicBezTo>
                <a:cubicBezTo>
                  <a:pt x="196" y="19"/>
                  <a:pt x="198" y="18"/>
                  <a:pt x="195" y="14"/>
                </a:cubicBezTo>
                <a:cubicBezTo>
                  <a:pt x="192" y="10"/>
                  <a:pt x="191" y="6"/>
                  <a:pt x="187" y="8"/>
                </a:cubicBezTo>
                <a:cubicBezTo>
                  <a:pt x="185" y="9"/>
                  <a:pt x="180" y="9"/>
                  <a:pt x="175" y="8"/>
                </a:cubicBezTo>
                <a:cubicBezTo>
                  <a:pt x="170" y="13"/>
                  <a:pt x="158" y="17"/>
                  <a:pt x="154" y="15"/>
                </a:cubicBezTo>
                <a:cubicBezTo>
                  <a:pt x="150" y="14"/>
                  <a:pt x="141" y="16"/>
                  <a:pt x="135" y="16"/>
                </a:cubicBezTo>
                <a:cubicBezTo>
                  <a:pt x="128" y="16"/>
                  <a:pt x="126" y="11"/>
                  <a:pt x="121" y="11"/>
                </a:cubicBezTo>
                <a:cubicBezTo>
                  <a:pt x="116" y="12"/>
                  <a:pt x="116" y="7"/>
                  <a:pt x="111" y="7"/>
                </a:cubicBezTo>
                <a:cubicBezTo>
                  <a:pt x="106" y="7"/>
                  <a:pt x="110" y="4"/>
                  <a:pt x="95" y="2"/>
                </a:cubicBezTo>
                <a:cubicBezTo>
                  <a:pt x="79" y="0"/>
                  <a:pt x="65" y="9"/>
                  <a:pt x="60" y="13"/>
                </a:cubicBezTo>
                <a:cubicBezTo>
                  <a:pt x="55" y="17"/>
                  <a:pt x="37" y="13"/>
                  <a:pt x="36" y="14"/>
                </a:cubicBezTo>
                <a:cubicBezTo>
                  <a:pt x="34" y="15"/>
                  <a:pt x="36" y="21"/>
                  <a:pt x="30" y="23"/>
                </a:cubicBezTo>
                <a:cubicBezTo>
                  <a:pt x="24" y="25"/>
                  <a:pt x="11" y="23"/>
                  <a:pt x="6" y="25"/>
                </a:cubicBezTo>
                <a:cubicBezTo>
                  <a:pt x="2" y="27"/>
                  <a:pt x="0" y="34"/>
                  <a:pt x="4" y="33"/>
                </a:cubicBezTo>
                <a:cubicBezTo>
                  <a:pt x="8" y="33"/>
                  <a:pt x="10" y="35"/>
                  <a:pt x="9" y="36"/>
                </a:cubicBezTo>
                <a:cubicBezTo>
                  <a:pt x="8" y="38"/>
                  <a:pt x="12" y="43"/>
                  <a:pt x="10" y="45"/>
                </a:cubicBezTo>
                <a:cubicBezTo>
                  <a:pt x="8" y="47"/>
                  <a:pt x="7" y="51"/>
                  <a:pt x="10" y="53"/>
                </a:cubicBezTo>
                <a:cubicBezTo>
                  <a:pt x="13" y="55"/>
                  <a:pt x="13" y="58"/>
                  <a:pt x="10" y="59"/>
                </a:cubicBezTo>
                <a:cubicBezTo>
                  <a:pt x="7" y="59"/>
                  <a:pt x="16" y="63"/>
                  <a:pt x="16" y="65"/>
                </a:cubicBezTo>
                <a:cubicBezTo>
                  <a:pt x="16" y="66"/>
                  <a:pt x="23" y="67"/>
                  <a:pt x="23" y="69"/>
                </a:cubicBezTo>
                <a:cubicBezTo>
                  <a:pt x="23" y="71"/>
                  <a:pt x="25" y="72"/>
                  <a:pt x="29" y="71"/>
                </a:cubicBezTo>
                <a:cubicBezTo>
                  <a:pt x="32" y="70"/>
                  <a:pt x="34" y="75"/>
                  <a:pt x="36" y="78"/>
                </a:cubicBezTo>
                <a:cubicBezTo>
                  <a:pt x="38" y="81"/>
                  <a:pt x="50" y="79"/>
                  <a:pt x="50" y="75"/>
                </a:cubicBezTo>
                <a:cubicBezTo>
                  <a:pt x="50" y="72"/>
                  <a:pt x="54" y="71"/>
                  <a:pt x="59" y="71"/>
                </a:cubicBezTo>
                <a:cubicBezTo>
                  <a:pt x="65" y="72"/>
                  <a:pt x="72" y="79"/>
                  <a:pt x="75" y="80"/>
                </a:cubicBezTo>
                <a:cubicBezTo>
                  <a:pt x="77" y="81"/>
                  <a:pt x="83" y="78"/>
                  <a:pt x="86" y="78"/>
                </a:cubicBezTo>
                <a:cubicBezTo>
                  <a:pt x="90" y="78"/>
                  <a:pt x="95" y="73"/>
                  <a:pt x="97" y="71"/>
                </a:cubicBezTo>
                <a:cubicBezTo>
                  <a:pt x="99" y="70"/>
                  <a:pt x="102" y="75"/>
                  <a:pt x="106" y="74"/>
                </a:cubicBezTo>
                <a:cubicBezTo>
                  <a:pt x="109" y="72"/>
                  <a:pt x="112" y="70"/>
                  <a:pt x="114" y="71"/>
                </a:cubicBezTo>
                <a:cubicBezTo>
                  <a:pt x="116" y="72"/>
                  <a:pt x="109" y="78"/>
                  <a:pt x="111" y="80"/>
                </a:cubicBezTo>
                <a:cubicBezTo>
                  <a:pt x="112" y="81"/>
                  <a:pt x="112" y="83"/>
                  <a:pt x="111" y="84"/>
                </a:cubicBezTo>
                <a:cubicBezTo>
                  <a:pt x="118" y="83"/>
                  <a:pt x="118" y="78"/>
                  <a:pt x="118" y="76"/>
                </a:cubicBezTo>
                <a:cubicBezTo>
                  <a:pt x="119" y="74"/>
                  <a:pt x="120" y="72"/>
                  <a:pt x="123" y="74"/>
                </a:cubicBezTo>
                <a:cubicBezTo>
                  <a:pt x="125" y="75"/>
                  <a:pt x="128" y="76"/>
                  <a:pt x="133" y="74"/>
                </a:cubicBezTo>
                <a:cubicBezTo>
                  <a:pt x="138" y="71"/>
                  <a:pt x="138" y="70"/>
                  <a:pt x="140" y="72"/>
                </a:cubicBezTo>
                <a:cubicBezTo>
                  <a:pt x="142" y="74"/>
                  <a:pt x="146" y="73"/>
                  <a:pt x="153" y="73"/>
                </a:cubicBezTo>
                <a:cubicBezTo>
                  <a:pt x="160" y="73"/>
                  <a:pt x="161" y="68"/>
                  <a:pt x="168" y="68"/>
                </a:cubicBezTo>
                <a:cubicBezTo>
                  <a:pt x="175" y="69"/>
                  <a:pt x="180" y="66"/>
                  <a:pt x="180" y="66"/>
                </a:cubicBezTo>
                <a:cubicBezTo>
                  <a:pt x="185" y="68"/>
                  <a:pt x="185" y="68"/>
                  <a:pt x="185" y="68"/>
                </a:cubicBezTo>
                <a:cubicBezTo>
                  <a:pt x="186" y="66"/>
                  <a:pt x="186" y="64"/>
                  <a:pt x="190" y="64"/>
                </a:cubicBezTo>
                <a:cubicBezTo>
                  <a:pt x="195" y="63"/>
                  <a:pt x="197" y="67"/>
                  <a:pt x="200" y="66"/>
                </a:cubicBezTo>
                <a:cubicBezTo>
                  <a:pt x="202" y="65"/>
                  <a:pt x="211" y="74"/>
                  <a:pt x="212" y="68"/>
                </a:cubicBezTo>
                <a:cubicBezTo>
                  <a:pt x="212" y="66"/>
                  <a:pt x="208" y="59"/>
                  <a:pt x="206" y="59"/>
                </a:cubicBezTo>
                <a:close/>
                <a:moveTo>
                  <a:pt x="19" y="16"/>
                </a:moveTo>
                <a:cubicBezTo>
                  <a:pt x="23" y="14"/>
                  <a:pt x="32" y="16"/>
                  <a:pt x="34" y="14"/>
                </a:cubicBezTo>
                <a:cubicBezTo>
                  <a:pt x="36" y="12"/>
                  <a:pt x="28" y="10"/>
                  <a:pt x="25" y="8"/>
                </a:cubicBezTo>
                <a:cubicBezTo>
                  <a:pt x="24" y="6"/>
                  <a:pt x="23" y="4"/>
                  <a:pt x="22" y="2"/>
                </a:cubicBezTo>
                <a:cubicBezTo>
                  <a:pt x="21" y="3"/>
                  <a:pt x="19" y="3"/>
                  <a:pt x="18" y="3"/>
                </a:cubicBezTo>
                <a:cubicBezTo>
                  <a:pt x="15" y="1"/>
                  <a:pt x="8" y="2"/>
                  <a:pt x="6" y="3"/>
                </a:cubicBezTo>
                <a:cubicBezTo>
                  <a:pt x="5" y="3"/>
                  <a:pt x="7" y="7"/>
                  <a:pt x="7" y="10"/>
                </a:cubicBezTo>
                <a:cubicBezTo>
                  <a:pt x="7" y="13"/>
                  <a:pt x="4" y="14"/>
                  <a:pt x="4" y="15"/>
                </a:cubicBezTo>
                <a:cubicBezTo>
                  <a:pt x="4" y="17"/>
                  <a:pt x="3" y="18"/>
                  <a:pt x="1" y="19"/>
                </a:cubicBezTo>
                <a:cubicBezTo>
                  <a:pt x="4" y="21"/>
                  <a:pt x="6" y="22"/>
                  <a:pt x="8" y="22"/>
                </a:cubicBezTo>
                <a:cubicBezTo>
                  <a:pt x="13" y="22"/>
                  <a:pt x="15" y="17"/>
                  <a:pt x="19" y="1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5" name="Freeform 57"/>
          <p:cNvSpPr/>
          <p:nvPr/>
        </p:nvSpPr>
        <p:spPr bwMode="auto">
          <a:xfrm>
            <a:off x="3362272" y="3181429"/>
            <a:ext cx="71475" cy="67008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8"/>
              </a:cxn>
              <a:cxn ang="0">
                <a:pos x="1" y="11"/>
              </a:cxn>
              <a:cxn ang="0">
                <a:pos x="8" y="18"/>
              </a:cxn>
              <a:cxn ang="0">
                <a:pos x="9" y="25"/>
              </a:cxn>
              <a:cxn ang="0">
                <a:pos x="14" y="25"/>
              </a:cxn>
              <a:cxn ang="0">
                <a:pos x="25" y="11"/>
              </a:cxn>
              <a:cxn ang="0">
                <a:pos x="12" y="0"/>
              </a:cxn>
            </a:cxnLst>
            <a:rect l="0" t="0" r="r" b="b"/>
            <a:pathLst>
              <a:path w="26" h="25">
                <a:moveTo>
                  <a:pt x="12" y="0"/>
                </a:moveTo>
                <a:cubicBezTo>
                  <a:pt x="8" y="0"/>
                  <a:pt x="1" y="4"/>
                  <a:pt x="0" y="8"/>
                </a:cubicBezTo>
                <a:cubicBezTo>
                  <a:pt x="0" y="8"/>
                  <a:pt x="1" y="10"/>
                  <a:pt x="1" y="11"/>
                </a:cubicBezTo>
                <a:cubicBezTo>
                  <a:pt x="2" y="14"/>
                  <a:pt x="5" y="17"/>
                  <a:pt x="8" y="18"/>
                </a:cubicBezTo>
                <a:cubicBezTo>
                  <a:pt x="10" y="19"/>
                  <a:pt x="10" y="22"/>
                  <a:pt x="9" y="25"/>
                </a:cubicBezTo>
                <a:cubicBezTo>
                  <a:pt x="11" y="25"/>
                  <a:pt x="13" y="25"/>
                  <a:pt x="14" y="25"/>
                </a:cubicBezTo>
                <a:cubicBezTo>
                  <a:pt x="17" y="24"/>
                  <a:pt x="24" y="14"/>
                  <a:pt x="25" y="11"/>
                </a:cubicBezTo>
                <a:cubicBezTo>
                  <a:pt x="26" y="8"/>
                  <a:pt x="17" y="1"/>
                  <a:pt x="12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6" name="Freeform 58"/>
          <p:cNvSpPr/>
          <p:nvPr/>
        </p:nvSpPr>
        <p:spPr bwMode="auto">
          <a:xfrm>
            <a:off x="4731469" y="2929031"/>
            <a:ext cx="207725" cy="198792"/>
          </a:xfrm>
          <a:custGeom>
            <a:avLst/>
            <a:gdLst/>
            <a:ahLst/>
            <a:cxnLst>
              <a:cxn ang="0">
                <a:pos x="74" y="4"/>
              </a:cxn>
              <a:cxn ang="0">
                <a:pos x="65" y="0"/>
              </a:cxn>
              <a:cxn ang="0">
                <a:pos x="58" y="9"/>
              </a:cxn>
              <a:cxn ang="0">
                <a:pos x="50" y="15"/>
              </a:cxn>
              <a:cxn ang="0">
                <a:pos x="46" y="19"/>
              </a:cxn>
              <a:cxn ang="0">
                <a:pos x="38" y="21"/>
              </a:cxn>
              <a:cxn ang="0">
                <a:pos x="31" y="18"/>
              </a:cxn>
              <a:cxn ang="0">
                <a:pos x="24" y="26"/>
              </a:cxn>
              <a:cxn ang="0">
                <a:pos x="3" y="38"/>
              </a:cxn>
              <a:cxn ang="0">
                <a:pos x="0" y="43"/>
              </a:cxn>
              <a:cxn ang="0">
                <a:pos x="13" y="49"/>
              </a:cxn>
              <a:cxn ang="0">
                <a:pos x="6" y="62"/>
              </a:cxn>
              <a:cxn ang="0">
                <a:pos x="8" y="68"/>
              </a:cxn>
              <a:cxn ang="0">
                <a:pos x="14" y="71"/>
              </a:cxn>
              <a:cxn ang="0">
                <a:pos x="22" y="70"/>
              </a:cxn>
              <a:cxn ang="0">
                <a:pos x="25" y="71"/>
              </a:cxn>
              <a:cxn ang="0">
                <a:pos x="31" y="66"/>
              </a:cxn>
              <a:cxn ang="0">
                <a:pos x="42" y="64"/>
              </a:cxn>
              <a:cxn ang="0">
                <a:pos x="48" y="62"/>
              </a:cxn>
              <a:cxn ang="0">
                <a:pos x="38" y="52"/>
              </a:cxn>
              <a:cxn ang="0">
                <a:pos x="41" y="42"/>
              </a:cxn>
              <a:cxn ang="0">
                <a:pos x="61" y="30"/>
              </a:cxn>
              <a:cxn ang="0">
                <a:pos x="65" y="17"/>
              </a:cxn>
              <a:cxn ang="0">
                <a:pos x="77" y="4"/>
              </a:cxn>
              <a:cxn ang="0">
                <a:pos x="74" y="4"/>
              </a:cxn>
            </a:cxnLst>
            <a:rect l="0" t="0" r="r" b="b"/>
            <a:pathLst>
              <a:path w="77" h="74">
                <a:moveTo>
                  <a:pt x="74" y="4"/>
                </a:moveTo>
                <a:cubicBezTo>
                  <a:pt x="70" y="5"/>
                  <a:pt x="68" y="0"/>
                  <a:pt x="65" y="0"/>
                </a:cubicBezTo>
                <a:cubicBezTo>
                  <a:pt x="61" y="0"/>
                  <a:pt x="62" y="9"/>
                  <a:pt x="58" y="9"/>
                </a:cubicBezTo>
                <a:cubicBezTo>
                  <a:pt x="54" y="9"/>
                  <a:pt x="55" y="14"/>
                  <a:pt x="50" y="15"/>
                </a:cubicBezTo>
                <a:cubicBezTo>
                  <a:pt x="45" y="16"/>
                  <a:pt x="43" y="16"/>
                  <a:pt x="46" y="19"/>
                </a:cubicBezTo>
                <a:cubicBezTo>
                  <a:pt x="48" y="23"/>
                  <a:pt x="43" y="21"/>
                  <a:pt x="38" y="21"/>
                </a:cubicBezTo>
                <a:cubicBezTo>
                  <a:pt x="34" y="21"/>
                  <a:pt x="34" y="18"/>
                  <a:pt x="31" y="18"/>
                </a:cubicBezTo>
                <a:cubicBezTo>
                  <a:pt x="28" y="18"/>
                  <a:pt x="26" y="24"/>
                  <a:pt x="24" y="26"/>
                </a:cubicBezTo>
                <a:cubicBezTo>
                  <a:pt x="22" y="29"/>
                  <a:pt x="7" y="36"/>
                  <a:pt x="3" y="38"/>
                </a:cubicBezTo>
                <a:cubicBezTo>
                  <a:pt x="2" y="39"/>
                  <a:pt x="1" y="41"/>
                  <a:pt x="0" y="43"/>
                </a:cubicBezTo>
                <a:cubicBezTo>
                  <a:pt x="5" y="43"/>
                  <a:pt x="10" y="46"/>
                  <a:pt x="13" y="49"/>
                </a:cubicBezTo>
                <a:cubicBezTo>
                  <a:pt x="16" y="53"/>
                  <a:pt x="9" y="58"/>
                  <a:pt x="6" y="62"/>
                </a:cubicBezTo>
                <a:cubicBezTo>
                  <a:pt x="3" y="65"/>
                  <a:pt x="8" y="65"/>
                  <a:pt x="8" y="68"/>
                </a:cubicBezTo>
                <a:cubicBezTo>
                  <a:pt x="8" y="71"/>
                  <a:pt x="12" y="74"/>
                  <a:pt x="14" y="71"/>
                </a:cubicBezTo>
                <a:cubicBezTo>
                  <a:pt x="15" y="69"/>
                  <a:pt x="18" y="70"/>
                  <a:pt x="22" y="70"/>
                </a:cubicBezTo>
                <a:cubicBezTo>
                  <a:pt x="24" y="70"/>
                  <a:pt x="24" y="70"/>
                  <a:pt x="25" y="71"/>
                </a:cubicBezTo>
                <a:cubicBezTo>
                  <a:pt x="27" y="69"/>
                  <a:pt x="30" y="67"/>
                  <a:pt x="31" y="66"/>
                </a:cubicBezTo>
                <a:cubicBezTo>
                  <a:pt x="33" y="64"/>
                  <a:pt x="38" y="64"/>
                  <a:pt x="42" y="64"/>
                </a:cubicBezTo>
                <a:cubicBezTo>
                  <a:pt x="44" y="64"/>
                  <a:pt x="46" y="63"/>
                  <a:pt x="48" y="62"/>
                </a:cubicBezTo>
                <a:cubicBezTo>
                  <a:pt x="43" y="57"/>
                  <a:pt x="39" y="53"/>
                  <a:pt x="38" y="52"/>
                </a:cubicBezTo>
                <a:cubicBezTo>
                  <a:pt x="34" y="50"/>
                  <a:pt x="36" y="43"/>
                  <a:pt x="41" y="42"/>
                </a:cubicBezTo>
                <a:cubicBezTo>
                  <a:pt x="46" y="41"/>
                  <a:pt x="57" y="32"/>
                  <a:pt x="61" y="30"/>
                </a:cubicBezTo>
                <a:cubicBezTo>
                  <a:pt x="64" y="28"/>
                  <a:pt x="62" y="22"/>
                  <a:pt x="65" y="17"/>
                </a:cubicBezTo>
                <a:cubicBezTo>
                  <a:pt x="66" y="14"/>
                  <a:pt x="72" y="9"/>
                  <a:pt x="77" y="4"/>
                </a:cubicBezTo>
                <a:cubicBezTo>
                  <a:pt x="76" y="4"/>
                  <a:pt x="75" y="4"/>
                  <a:pt x="74" y="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7" name="Freeform 59"/>
          <p:cNvSpPr/>
          <p:nvPr/>
        </p:nvSpPr>
        <p:spPr bwMode="auto">
          <a:xfrm>
            <a:off x="3424814" y="3373519"/>
            <a:ext cx="234529" cy="134016"/>
          </a:xfrm>
          <a:custGeom>
            <a:avLst/>
            <a:gdLst/>
            <a:ahLst/>
            <a:cxnLst>
              <a:cxn ang="0">
                <a:pos x="85" y="32"/>
              </a:cxn>
              <a:cxn ang="0">
                <a:pos x="83" y="32"/>
              </a:cxn>
              <a:cxn ang="0">
                <a:pos x="68" y="29"/>
              </a:cxn>
              <a:cxn ang="0">
                <a:pos x="46" y="20"/>
              </a:cxn>
              <a:cxn ang="0">
                <a:pos x="23" y="3"/>
              </a:cxn>
              <a:cxn ang="0">
                <a:pos x="14" y="2"/>
              </a:cxn>
              <a:cxn ang="0">
                <a:pos x="7" y="4"/>
              </a:cxn>
              <a:cxn ang="0">
                <a:pos x="2" y="10"/>
              </a:cxn>
              <a:cxn ang="0">
                <a:pos x="0" y="19"/>
              </a:cxn>
              <a:cxn ang="0">
                <a:pos x="6" y="23"/>
              </a:cxn>
              <a:cxn ang="0">
                <a:pos x="15" y="27"/>
              </a:cxn>
              <a:cxn ang="0">
                <a:pos x="23" y="32"/>
              </a:cxn>
              <a:cxn ang="0">
                <a:pos x="33" y="37"/>
              </a:cxn>
              <a:cxn ang="0">
                <a:pos x="43" y="35"/>
              </a:cxn>
              <a:cxn ang="0">
                <a:pos x="50" y="42"/>
              </a:cxn>
              <a:cxn ang="0">
                <a:pos x="64" y="47"/>
              </a:cxn>
              <a:cxn ang="0">
                <a:pos x="84" y="46"/>
              </a:cxn>
              <a:cxn ang="0">
                <a:pos x="84" y="34"/>
              </a:cxn>
              <a:cxn ang="0">
                <a:pos x="85" y="32"/>
              </a:cxn>
            </a:cxnLst>
            <a:rect l="0" t="0" r="r" b="b"/>
            <a:pathLst>
              <a:path w="87" h="50">
                <a:moveTo>
                  <a:pt x="85" y="32"/>
                </a:moveTo>
                <a:cubicBezTo>
                  <a:pt x="84" y="32"/>
                  <a:pt x="84" y="31"/>
                  <a:pt x="83" y="32"/>
                </a:cubicBezTo>
                <a:cubicBezTo>
                  <a:pt x="76" y="32"/>
                  <a:pt x="72" y="29"/>
                  <a:pt x="68" y="29"/>
                </a:cubicBezTo>
                <a:cubicBezTo>
                  <a:pt x="64" y="29"/>
                  <a:pt x="51" y="24"/>
                  <a:pt x="46" y="20"/>
                </a:cubicBezTo>
                <a:cubicBezTo>
                  <a:pt x="41" y="16"/>
                  <a:pt x="27" y="7"/>
                  <a:pt x="23" y="3"/>
                </a:cubicBezTo>
                <a:cubicBezTo>
                  <a:pt x="20" y="0"/>
                  <a:pt x="15" y="0"/>
                  <a:pt x="14" y="2"/>
                </a:cubicBezTo>
                <a:cubicBezTo>
                  <a:pt x="14" y="3"/>
                  <a:pt x="11" y="3"/>
                  <a:pt x="7" y="4"/>
                </a:cubicBezTo>
                <a:cubicBezTo>
                  <a:pt x="6" y="5"/>
                  <a:pt x="2" y="8"/>
                  <a:pt x="2" y="10"/>
                </a:cubicBezTo>
                <a:cubicBezTo>
                  <a:pt x="2" y="13"/>
                  <a:pt x="0" y="16"/>
                  <a:pt x="0" y="19"/>
                </a:cubicBezTo>
                <a:cubicBezTo>
                  <a:pt x="0" y="21"/>
                  <a:pt x="5" y="21"/>
                  <a:pt x="6" y="23"/>
                </a:cubicBezTo>
                <a:cubicBezTo>
                  <a:pt x="7" y="25"/>
                  <a:pt x="15" y="26"/>
                  <a:pt x="15" y="27"/>
                </a:cubicBezTo>
                <a:cubicBezTo>
                  <a:pt x="15" y="29"/>
                  <a:pt x="20" y="31"/>
                  <a:pt x="23" y="32"/>
                </a:cubicBezTo>
                <a:cubicBezTo>
                  <a:pt x="27" y="32"/>
                  <a:pt x="31" y="36"/>
                  <a:pt x="33" y="37"/>
                </a:cubicBezTo>
                <a:cubicBezTo>
                  <a:pt x="35" y="39"/>
                  <a:pt x="41" y="35"/>
                  <a:pt x="43" y="35"/>
                </a:cubicBezTo>
                <a:cubicBezTo>
                  <a:pt x="46" y="35"/>
                  <a:pt x="49" y="39"/>
                  <a:pt x="50" y="42"/>
                </a:cubicBezTo>
                <a:cubicBezTo>
                  <a:pt x="50" y="44"/>
                  <a:pt x="62" y="45"/>
                  <a:pt x="64" y="47"/>
                </a:cubicBezTo>
                <a:cubicBezTo>
                  <a:pt x="67" y="50"/>
                  <a:pt x="81" y="48"/>
                  <a:pt x="84" y="46"/>
                </a:cubicBezTo>
                <a:cubicBezTo>
                  <a:pt x="87" y="43"/>
                  <a:pt x="84" y="38"/>
                  <a:pt x="84" y="34"/>
                </a:cubicBezTo>
                <a:cubicBezTo>
                  <a:pt x="84" y="33"/>
                  <a:pt x="85" y="32"/>
                  <a:pt x="85" y="3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8" name="Freeform 60"/>
          <p:cNvSpPr/>
          <p:nvPr/>
        </p:nvSpPr>
        <p:spPr bwMode="auto">
          <a:xfrm>
            <a:off x="3764321" y="3433826"/>
            <a:ext cx="256866" cy="574037"/>
          </a:xfrm>
          <a:custGeom>
            <a:avLst/>
            <a:gdLst/>
            <a:ahLst/>
            <a:cxnLst>
              <a:cxn ang="0">
                <a:pos x="78" y="193"/>
              </a:cxn>
              <a:cxn ang="0">
                <a:pos x="74" y="185"/>
              </a:cxn>
              <a:cxn ang="0">
                <a:pos x="70" y="171"/>
              </a:cxn>
              <a:cxn ang="0">
                <a:pos x="66" y="159"/>
              </a:cxn>
              <a:cxn ang="0">
                <a:pos x="67" y="151"/>
              </a:cxn>
              <a:cxn ang="0">
                <a:pos x="68" y="146"/>
              </a:cxn>
              <a:cxn ang="0">
                <a:pos x="66" y="138"/>
              </a:cxn>
              <a:cxn ang="0">
                <a:pos x="57" y="128"/>
              </a:cxn>
              <a:cxn ang="0">
                <a:pos x="59" y="110"/>
              </a:cxn>
              <a:cxn ang="0">
                <a:pos x="66" y="106"/>
              </a:cxn>
              <a:cxn ang="0">
                <a:pos x="74" y="104"/>
              </a:cxn>
              <a:cxn ang="0">
                <a:pos x="84" y="98"/>
              </a:cxn>
              <a:cxn ang="0">
                <a:pos x="90" y="93"/>
              </a:cxn>
              <a:cxn ang="0">
                <a:pos x="96" y="84"/>
              </a:cxn>
              <a:cxn ang="0">
                <a:pos x="96" y="84"/>
              </a:cxn>
              <a:cxn ang="0">
                <a:pos x="91" y="85"/>
              </a:cxn>
              <a:cxn ang="0">
                <a:pos x="84" y="81"/>
              </a:cxn>
              <a:cxn ang="0">
                <a:pos x="78" y="78"/>
              </a:cxn>
              <a:cxn ang="0">
                <a:pos x="78" y="71"/>
              </a:cxn>
              <a:cxn ang="0">
                <a:pos x="74" y="66"/>
              </a:cxn>
              <a:cxn ang="0">
                <a:pos x="70" y="56"/>
              </a:cxn>
              <a:cxn ang="0">
                <a:pos x="60" y="54"/>
              </a:cxn>
              <a:cxn ang="0">
                <a:pos x="58" y="49"/>
              </a:cxn>
              <a:cxn ang="0">
                <a:pos x="67" y="33"/>
              </a:cxn>
              <a:cxn ang="0">
                <a:pos x="70" y="17"/>
              </a:cxn>
              <a:cxn ang="0">
                <a:pos x="65" y="11"/>
              </a:cxn>
              <a:cxn ang="0">
                <a:pos x="63" y="5"/>
              </a:cxn>
              <a:cxn ang="0">
                <a:pos x="55" y="2"/>
              </a:cxn>
              <a:cxn ang="0">
                <a:pos x="53" y="3"/>
              </a:cxn>
              <a:cxn ang="0">
                <a:pos x="54" y="3"/>
              </a:cxn>
              <a:cxn ang="0">
                <a:pos x="51" y="8"/>
              </a:cxn>
              <a:cxn ang="0">
                <a:pos x="52" y="16"/>
              </a:cxn>
              <a:cxn ang="0">
                <a:pos x="47" y="16"/>
              </a:cxn>
              <a:cxn ang="0">
                <a:pos x="38" y="20"/>
              </a:cxn>
              <a:cxn ang="0">
                <a:pos x="30" y="28"/>
              </a:cxn>
              <a:cxn ang="0">
                <a:pos x="27" y="42"/>
              </a:cxn>
              <a:cxn ang="0">
                <a:pos x="23" y="56"/>
              </a:cxn>
              <a:cxn ang="0">
                <a:pos x="14" y="56"/>
              </a:cxn>
              <a:cxn ang="0">
                <a:pos x="12" y="67"/>
              </a:cxn>
              <a:cxn ang="0">
                <a:pos x="9" y="79"/>
              </a:cxn>
              <a:cxn ang="0">
                <a:pos x="4" y="87"/>
              </a:cxn>
              <a:cxn ang="0">
                <a:pos x="0" y="91"/>
              </a:cxn>
              <a:cxn ang="0">
                <a:pos x="10" y="102"/>
              </a:cxn>
              <a:cxn ang="0">
                <a:pos x="23" y="125"/>
              </a:cxn>
              <a:cxn ang="0">
                <a:pos x="22" y="143"/>
              </a:cxn>
              <a:cxn ang="0">
                <a:pos x="26" y="149"/>
              </a:cxn>
              <a:cxn ang="0">
                <a:pos x="37" y="148"/>
              </a:cxn>
              <a:cxn ang="0">
                <a:pos x="47" y="136"/>
              </a:cxn>
              <a:cxn ang="0">
                <a:pos x="53" y="141"/>
              </a:cxn>
              <a:cxn ang="0">
                <a:pos x="57" y="153"/>
              </a:cxn>
              <a:cxn ang="0">
                <a:pos x="63" y="178"/>
              </a:cxn>
              <a:cxn ang="0">
                <a:pos x="67" y="195"/>
              </a:cxn>
              <a:cxn ang="0">
                <a:pos x="69" y="209"/>
              </a:cxn>
              <a:cxn ang="0">
                <a:pos x="68" y="212"/>
              </a:cxn>
              <a:cxn ang="0">
                <a:pos x="78" y="193"/>
              </a:cxn>
            </a:cxnLst>
            <a:rect l="0" t="0" r="r" b="b"/>
            <a:pathLst>
              <a:path w="96" h="213">
                <a:moveTo>
                  <a:pt x="78" y="193"/>
                </a:moveTo>
                <a:cubicBezTo>
                  <a:pt x="78" y="189"/>
                  <a:pt x="74" y="188"/>
                  <a:pt x="74" y="185"/>
                </a:cubicBezTo>
                <a:cubicBezTo>
                  <a:pt x="74" y="181"/>
                  <a:pt x="74" y="175"/>
                  <a:pt x="70" y="171"/>
                </a:cubicBezTo>
                <a:cubicBezTo>
                  <a:pt x="65" y="167"/>
                  <a:pt x="63" y="161"/>
                  <a:pt x="66" y="159"/>
                </a:cubicBezTo>
                <a:cubicBezTo>
                  <a:pt x="68" y="157"/>
                  <a:pt x="66" y="150"/>
                  <a:pt x="67" y="151"/>
                </a:cubicBezTo>
                <a:cubicBezTo>
                  <a:pt x="69" y="151"/>
                  <a:pt x="71" y="147"/>
                  <a:pt x="68" y="146"/>
                </a:cubicBezTo>
                <a:cubicBezTo>
                  <a:pt x="65" y="144"/>
                  <a:pt x="68" y="139"/>
                  <a:pt x="66" y="138"/>
                </a:cubicBezTo>
                <a:cubicBezTo>
                  <a:pt x="63" y="137"/>
                  <a:pt x="57" y="130"/>
                  <a:pt x="57" y="128"/>
                </a:cubicBezTo>
                <a:cubicBezTo>
                  <a:pt x="57" y="126"/>
                  <a:pt x="59" y="113"/>
                  <a:pt x="59" y="110"/>
                </a:cubicBezTo>
                <a:cubicBezTo>
                  <a:pt x="60" y="107"/>
                  <a:pt x="64" y="106"/>
                  <a:pt x="66" y="106"/>
                </a:cubicBezTo>
                <a:cubicBezTo>
                  <a:pt x="67" y="106"/>
                  <a:pt x="72" y="107"/>
                  <a:pt x="74" y="104"/>
                </a:cubicBezTo>
                <a:cubicBezTo>
                  <a:pt x="76" y="101"/>
                  <a:pt x="83" y="100"/>
                  <a:pt x="84" y="98"/>
                </a:cubicBezTo>
                <a:cubicBezTo>
                  <a:pt x="85" y="96"/>
                  <a:pt x="90" y="96"/>
                  <a:pt x="90" y="93"/>
                </a:cubicBezTo>
                <a:cubicBezTo>
                  <a:pt x="90" y="90"/>
                  <a:pt x="96" y="84"/>
                  <a:pt x="96" y="84"/>
                </a:cubicBezTo>
                <a:cubicBezTo>
                  <a:pt x="96" y="84"/>
                  <a:pt x="96" y="84"/>
                  <a:pt x="96" y="84"/>
                </a:cubicBezTo>
                <a:cubicBezTo>
                  <a:pt x="96" y="83"/>
                  <a:pt x="94" y="84"/>
                  <a:pt x="91" y="85"/>
                </a:cubicBezTo>
                <a:cubicBezTo>
                  <a:pt x="86" y="87"/>
                  <a:pt x="84" y="84"/>
                  <a:pt x="84" y="81"/>
                </a:cubicBezTo>
                <a:cubicBezTo>
                  <a:pt x="85" y="78"/>
                  <a:pt x="81" y="78"/>
                  <a:pt x="78" y="78"/>
                </a:cubicBezTo>
                <a:cubicBezTo>
                  <a:pt x="75" y="78"/>
                  <a:pt x="77" y="74"/>
                  <a:pt x="78" y="71"/>
                </a:cubicBezTo>
                <a:cubicBezTo>
                  <a:pt x="79" y="68"/>
                  <a:pt x="77" y="66"/>
                  <a:pt x="74" y="66"/>
                </a:cubicBezTo>
                <a:cubicBezTo>
                  <a:pt x="70" y="65"/>
                  <a:pt x="69" y="58"/>
                  <a:pt x="70" y="56"/>
                </a:cubicBezTo>
                <a:cubicBezTo>
                  <a:pt x="71" y="54"/>
                  <a:pt x="63" y="53"/>
                  <a:pt x="60" y="54"/>
                </a:cubicBezTo>
                <a:cubicBezTo>
                  <a:pt x="56" y="56"/>
                  <a:pt x="59" y="51"/>
                  <a:pt x="58" y="49"/>
                </a:cubicBezTo>
                <a:cubicBezTo>
                  <a:pt x="57" y="46"/>
                  <a:pt x="62" y="38"/>
                  <a:pt x="67" y="33"/>
                </a:cubicBezTo>
                <a:cubicBezTo>
                  <a:pt x="72" y="28"/>
                  <a:pt x="70" y="22"/>
                  <a:pt x="70" y="17"/>
                </a:cubicBezTo>
                <a:cubicBezTo>
                  <a:pt x="70" y="11"/>
                  <a:pt x="68" y="11"/>
                  <a:pt x="65" y="11"/>
                </a:cubicBezTo>
                <a:cubicBezTo>
                  <a:pt x="63" y="11"/>
                  <a:pt x="63" y="8"/>
                  <a:pt x="63" y="5"/>
                </a:cubicBezTo>
                <a:cubicBezTo>
                  <a:pt x="63" y="2"/>
                  <a:pt x="58" y="0"/>
                  <a:pt x="55" y="2"/>
                </a:cubicBezTo>
                <a:cubicBezTo>
                  <a:pt x="55" y="2"/>
                  <a:pt x="54" y="2"/>
                  <a:pt x="53" y="3"/>
                </a:cubicBezTo>
                <a:cubicBezTo>
                  <a:pt x="54" y="3"/>
                  <a:pt x="54" y="3"/>
                  <a:pt x="54" y="3"/>
                </a:cubicBezTo>
                <a:cubicBezTo>
                  <a:pt x="54" y="3"/>
                  <a:pt x="53" y="7"/>
                  <a:pt x="51" y="8"/>
                </a:cubicBezTo>
                <a:cubicBezTo>
                  <a:pt x="49" y="9"/>
                  <a:pt x="49" y="12"/>
                  <a:pt x="52" y="16"/>
                </a:cubicBezTo>
                <a:cubicBezTo>
                  <a:pt x="55" y="20"/>
                  <a:pt x="48" y="18"/>
                  <a:pt x="47" y="16"/>
                </a:cubicBezTo>
                <a:cubicBezTo>
                  <a:pt x="46" y="13"/>
                  <a:pt x="41" y="17"/>
                  <a:pt x="38" y="20"/>
                </a:cubicBezTo>
                <a:cubicBezTo>
                  <a:pt x="35" y="22"/>
                  <a:pt x="30" y="24"/>
                  <a:pt x="30" y="28"/>
                </a:cubicBezTo>
                <a:cubicBezTo>
                  <a:pt x="30" y="33"/>
                  <a:pt x="26" y="38"/>
                  <a:pt x="27" y="42"/>
                </a:cubicBezTo>
                <a:cubicBezTo>
                  <a:pt x="28" y="46"/>
                  <a:pt x="23" y="54"/>
                  <a:pt x="23" y="56"/>
                </a:cubicBezTo>
                <a:cubicBezTo>
                  <a:pt x="23" y="58"/>
                  <a:pt x="15" y="56"/>
                  <a:pt x="14" y="56"/>
                </a:cubicBezTo>
                <a:cubicBezTo>
                  <a:pt x="13" y="56"/>
                  <a:pt x="14" y="64"/>
                  <a:pt x="12" y="67"/>
                </a:cubicBezTo>
                <a:cubicBezTo>
                  <a:pt x="10" y="69"/>
                  <a:pt x="11" y="79"/>
                  <a:pt x="9" y="79"/>
                </a:cubicBezTo>
                <a:cubicBezTo>
                  <a:pt x="6" y="79"/>
                  <a:pt x="4" y="87"/>
                  <a:pt x="4" y="87"/>
                </a:cubicBezTo>
                <a:cubicBezTo>
                  <a:pt x="4" y="87"/>
                  <a:pt x="2" y="89"/>
                  <a:pt x="0" y="91"/>
                </a:cubicBezTo>
                <a:cubicBezTo>
                  <a:pt x="2" y="95"/>
                  <a:pt x="6" y="100"/>
                  <a:pt x="10" y="102"/>
                </a:cubicBezTo>
                <a:cubicBezTo>
                  <a:pt x="17" y="104"/>
                  <a:pt x="21" y="118"/>
                  <a:pt x="23" y="125"/>
                </a:cubicBezTo>
                <a:cubicBezTo>
                  <a:pt x="25" y="132"/>
                  <a:pt x="24" y="139"/>
                  <a:pt x="22" y="143"/>
                </a:cubicBezTo>
                <a:cubicBezTo>
                  <a:pt x="19" y="147"/>
                  <a:pt x="22" y="147"/>
                  <a:pt x="26" y="149"/>
                </a:cubicBezTo>
                <a:cubicBezTo>
                  <a:pt x="30" y="151"/>
                  <a:pt x="34" y="152"/>
                  <a:pt x="37" y="148"/>
                </a:cubicBezTo>
                <a:cubicBezTo>
                  <a:pt x="40" y="144"/>
                  <a:pt x="46" y="141"/>
                  <a:pt x="47" y="136"/>
                </a:cubicBezTo>
                <a:cubicBezTo>
                  <a:pt x="48" y="132"/>
                  <a:pt x="50" y="138"/>
                  <a:pt x="53" y="141"/>
                </a:cubicBezTo>
                <a:cubicBezTo>
                  <a:pt x="55" y="143"/>
                  <a:pt x="57" y="148"/>
                  <a:pt x="57" y="153"/>
                </a:cubicBezTo>
                <a:cubicBezTo>
                  <a:pt x="58" y="159"/>
                  <a:pt x="58" y="173"/>
                  <a:pt x="63" y="178"/>
                </a:cubicBezTo>
                <a:cubicBezTo>
                  <a:pt x="68" y="182"/>
                  <a:pt x="69" y="192"/>
                  <a:pt x="67" y="195"/>
                </a:cubicBezTo>
                <a:cubicBezTo>
                  <a:pt x="66" y="199"/>
                  <a:pt x="70" y="205"/>
                  <a:pt x="69" y="209"/>
                </a:cubicBezTo>
                <a:cubicBezTo>
                  <a:pt x="68" y="209"/>
                  <a:pt x="68" y="211"/>
                  <a:pt x="68" y="212"/>
                </a:cubicBezTo>
                <a:cubicBezTo>
                  <a:pt x="72" y="213"/>
                  <a:pt x="78" y="193"/>
                  <a:pt x="78" y="19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9" name="Freeform 61"/>
          <p:cNvSpPr/>
          <p:nvPr/>
        </p:nvSpPr>
        <p:spPr bwMode="auto">
          <a:xfrm>
            <a:off x="3674977" y="3442760"/>
            <a:ext cx="91578" cy="55842"/>
          </a:xfrm>
          <a:custGeom>
            <a:avLst/>
            <a:gdLst/>
            <a:ahLst/>
            <a:cxnLst>
              <a:cxn ang="0">
                <a:pos x="33" y="7"/>
              </a:cxn>
              <a:cxn ang="0">
                <a:pos x="20" y="3"/>
              </a:cxn>
              <a:cxn ang="0">
                <a:pos x="11" y="2"/>
              </a:cxn>
              <a:cxn ang="0">
                <a:pos x="3" y="9"/>
              </a:cxn>
              <a:cxn ang="0">
                <a:pos x="0" y="14"/>
              </a:cxn>
              <a:cxn ang="0">
                <a:pos x="3" y="16"/>
              </a:cxn>
              <a:cxn ang="0">
                <a:pos x="11" y="18"/>
              </a:cxn>
              <a:cxn ang="0">
                <a:pos x="21" y="19"/>
              </a:cxn>
              <a:cxn ang="0">
                <a:pos x="32" y="17"/>
              </a:cxn>
              <a:cxn ang="0">
                <a:pos x="31" y="8"/>
              </a:cxn>
              <a:cxn ang="0">
                <a:pos x="33" y="7"/>
              </a:cxn>
            </a:cxnLst>
            <a:rect l="0" t="0" r="r" b="b"/>
            <a:pathLst>
              <a:path w="34" h="21">
                <a:moveTo>
                  <a:pt x="33" y="7"/>
                </a:moveTo>
                <a:cubicBezTo>
                  <a:pt x="26" y="1"/>
                  <a:pt x="24" y="6"/>
                  <a:pt x="20" y="3"/>
                </a:cubicBezTo>
                <a:cubicBezTo>
                  <a:pt x="15" y="1"/>
                  <a:pt x="13" y="0"/>
                  <a:pt x="11" y="2"/>
                </a:cubicBezTo>
                <a:cubicBezTo>
                  <a:pt x="8" y="4"/>
                  <a:pt x="5" y="3"/>
                  <a:pt x="3" y="9"/>
                </a:cubicBezTo>
                <a:cubicBezTo>
                  <a:pt x="2" y="11"/>
                  <a:pt x="1" y="12"/>
                  <a:pt x="0" y="14"/>
                </a:cubicBezTo>
                <a:cubicBezTo>
                  <a:pt x="1" y="15"/>
                  <a:pt x="2" y="16"/>
                  <a:pt x="3" y="16"/>
                </a:cubicBezTo>
                <a:cubicBezTo>
                  <a:pt x="5" y="16"/>
                  <a:pt x="7" y="19"/>
                  <a:pt x="11" y="18"/>
                </a:cubicBezTo>
                <a:cubicBezTo>
                  <a:pt x="14" y="17"/>
                  <a:pt x="16" y="20"/>
                  <a:pt x="21" y="19"/>
                </a:cubicBezTo>
                <a:cubicBezTo>
                  <a:pt x="26" y="17"/>
                  <a:pt x="31" y="21"/>
                  <a:pt x="32" y="17"/>
                </a:cubicBezTo>
                <a:cubicBezTo>
                  <a:pt x="34" y="14"/>
                  <a:pt x="31" y="8"/>
                  <a:pt x="31" y="8"/>
                </a:cubicBezTo>
                <a:cubicBezTo>
                  <a:pt x="31" y="8"/>
                  <a:pt x="32" y="7"/>
                  <a:pt x="33" y="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0" name="Freeform 62"/>
          <p:cNvSpPr/>
          <p:nvPr/>
        </p:nvSpPr>
        <p:spPr bwMode="auto">
          <a:xfrm>
            <a:off x="4054688" y="3601347"/>
            <a:ext cx="225595" cy="466824"/>
          </a:xfrm>
          <a:custGeom>
            <a:avLst/>
            <a:gdLst/>
            <a:ahLst/>
            <a:cxnLst>
              <a:cxn ang="0">
                <a:pos x="62" y="22"/>
              </a:cxn>
              <a:cxn ang="0">
                <a:pos x="51" y="13"/>
              </a:cxn>
              <a:cxn ang="0">
                <a:pos x="48" y="7"/>
              </a:cxn>
              <a:cxn ang="0">
                <a:pos x="38" y="2"/>
              </a:cxn>
              <a:cxn ang="0">
                <a:pos x="29" y="7"/>
              </a:cxn>
              <a:cxn ang="0">
                <a:pos x="22" y="9"/>
              </a:cxn>
              <a:cxn ang="0">
                <a:pos x="12" y="9"/>
              </a:cxn>
              <a:cxn ang="0">
                <a:pos x="4" y="10"/>
              </a:cxn>
              <a:cxn ang="0">
                <a:pos x="0" y="12"/>
              </a:cxn>
              <a:cxn ang="0">
                <a:pos x="5" y="18"/>
              </a:cxn>
              <a:cxn ang="0">
                <a:pos x="10" y="27"/>
              </a:cxn>
              <a:cxn ang="0">
                <a:pos x="20" y="32"/>
              </a:cxn>
              <a:cxn ang="0">
                <a:pos x="27" y="34"/>
              </a:cxn>
              <a:cxn ang="0">
                <a:pos x="31" y="42"/>
              </a:cxn>
              <a:cxn ang="0">
                <a:pos x="22" y="47"/>
              </a:cxn>
              <a:cxn ang="0">
                <a:pos x="35" y="58"/>
              </a:cxn>
              <a:cxn ang="0">
                <a:pos x="40" y="68"/>
              </a:cxn>
              <a:cxn ang="0">
                <a:pos x="50" y="80"/>
              </a:cxn>
              <a:cxn ang="0">
                <a:pos x="59" y="89"/>
              </a:cxn>
              <a:cxn ang="0">
                <a:pos x="61" y="100"/>
              </a:cxn>
              <a:cxn ang="0">
                <a:pos x="65" y="119"/>
              </a:cxn>
              <a:cxn ang="0">
                <a:pos x="57" y="132"/>
              </a:cxn>
              <a:cxn ang="0">
                <a:pos x="47" y="138"/>
              </a:cxn>
              <a:cxn ang="0">
                <a:pos x="47" y="148"/>
              </a:cxn>
              <a:cxn ang="0">
                <a:pos x="34" y="148"/>
              </a:cxn>
              <a:cxn ang="0">
                <a:pos x="27" y="153"/>
              </a:cxn>
              <a:cxn ang="0">
                <a:pos x="32" y="157"/>
              </a:cxn>
              <a:cxn ang="0">
                <a:pos x="29" y="167"/>
              </a:cxn>
              <a:cxn ang="0">
                <a:pos x="34" y="172"/>
              </a:cxn>
              <a:cxn ang="0">
                <a:pos x="45" y="164"/>
              </a:cxn>
              <a:cxn ang="0">
                <a:pos x="47" y="159"/>
              </a:cxn>
              <a:cxn ang="0">
                <a:pos x="50" y="153"/>
              </a:cxn>
              <a:cxn ang="0">
                <a:pos x="57" y="152"/>
              </a:cxn>
              <a:cxn ang="0">
                <a:pos x="73" y="145"/>
              </a:cxn>
              <a:cxn ang="0">
                <a:pos x="81" y="130"/>
              </a:cxn>
              <a:cxn ang="0">
                <a:pos x="79" y="104"/>
              </a:cxn>
              <a:cxn ang="0">
                <a:pos x="68" y="86"/>
              </a:cxn>
              <a:cxn ang="0">
                <a:pos x="50" y="71"/>
              </a:cxn>
              <a:cxn ang="0">
                <a:pos x="45" y="62"/>
              </a:cxn>
              <a:cxn ang="0">
                <a:pos x="42" y="47"/>
              </a:cxn>
              <a:cxn ang="0">
                <a:pos x="50" y="37"/>
              </a:cxn>
              <a:cxn ang="0">
                <a:pos x="54" y="30"/>
              </a:cxn>
              <a:cxn ang="0">
                <a:pos x="63" y="24"/>
              </a:cxn>
              <a:cxn ang="0">
                <a:pos x="64" y="24"/>
              </a:cxn>
              <a:cxn ang="0">
                <a:pos x="62" y="22"/>
              </a:cxn>
            </a:cxnLst>
            <a:rect l="0" t="0" r="r" b="b"/>
            <a:pathLst>
              <a:path w="84" h="174">
                <a:moveTo>
                  <a:pt x="62" y="22"/>
                </a:moveTo>
                <a:cubicBezTo>
                  <a:pt x="59" y="21"/>
                  <a:pt x="51" y="15"/>
                  <a:pt x="51" y="13"/>
                </a:cubicBezTo>
                <a:cubicBezTo>
                  <a:pt x="51" y="11"/>
                  <a:pt x="55" y="7"/>
                  <a:pt x="48" y="7"/>
                </a:cubicBezTo>
                <a:cubicBezTo>
                  <a:pt x="40" y="6"/>
                  <a:pt x="40" y="3"/>
                  <a:pt x="38" y="2"/>
                </a:cubicBezTo>
                <a:cubicBezTo>
                  <a:pt x="37" y="0"/>
                  <a:pt x="31" y="4"/>
                  <a:pt x="29" y="7"/>
                </a:cubicBezTo>
                <a:cubicBezTo>
                  <a:pt x="28" y="11"/>
                  <a:pt x="26" y="7"/>
                  <a:pt x="22" y="9"/>
                </a:cubicBezTo>
                <a:cubicBezTo>
                  <a:pt x="18" y="11"/>
                  <a:pt x="14" y="6"/>
                  <a:pt x="12" y="9"/>
                </a:cubicBezTo>
                <a:cubicBezTo>
                  <a:pt x="10" y="12"/>
                  <a:pt x="6" y="7"/>
                  <a:pt x="4" y="10"/>
                </a:cubicBezTo>
                <a:cubicBezTo>
                  <a:pt x="3" y="11"/>
                  <a:pt x="2" y="11"/>
                  <a:pt x="0" y="12"/>
                </a:cubicBezTo>
                <a:cubicBezTo>
                  <a:pt x="2" y="14"/>
                  <a:pt x="5" y="16"/>
                  <a:pt x="5" y="18"/>
                </a:cubicBezTo>
                <a:cubicBezTo>
                  <a:pt x="5" y="21"/>
                  <a:pt x="10" y="23"/>
                  <a:pt x="10" y="27"/>
                </a:cubicBezTo>
                <a:cubicBezTo>
                  <a:pt x="10" y="30"/>
                  <a:pt x="17" y="33"/>
                  <a:pt x="20" y="32"/>
                </a:cubicBezTo>
                <a:cubicBezTo>
                  <a:pt x="22" y="30"/>
                  <a:pt x="27" y="29"/>
                  <a:pt x="27" y="34"/>
                </a:cubicBezTo>
                <a:cubicBezTo>
                  <a:pt x="28" y="39"/>
                  <a:pt x="31" y="39"/>
                  <a:pt x="31" y="42"/>
                </a:cubicBezTo>
                <a:cubicBezTo>
                  <a:pt x="31" y="46"/>
                  <a:pt x="24" y="44"/>
                  <a:pt x="22" y="47"/>
                </a:cubicBezTo>
                <a:cubicBezTo>
                  <a:pt x="21" y="51"/>
                  <a:pt x="35" y="55"/>
                  <a:pt x="35" y="58"/>
                </a:cubicBezTo>
                <a:cubicBezTo>
                  <a:pt x="35" y="61"/>
                  <a:pt x="39" y="64"/>
                  <a:pt x="40" y="68"/>
                </a:cubicBezTo>
                <a:cubicBezTo>
                  <a:pt x="42" y="72"/>
                  <a:pt x="48" y="76"/>
                  <a:pt x="50" y="80"/>
                </a:cubicBezTo>
                <a:cubicBezTo>
                  <a:pt x="51" y="84"/>
                  <a:pt x="57" y="87"/>
                  <a:pt x="59" y="89"/>
                </a:cubicBezTo>
                <a:cubicBezTo>
                  <a:pt x="61" y="91"/>
                  <a:pt x="62" y="96"/>
                  <a:pt x="61" y="100"/>
                </a:cubicBezTo>
                <a:cubicBezTo>
                  <a:pt x="60" y="104"/>
                  <a:pt x="60" y="112"/>
                  <a:pt x="65" y="119"/>
                </a:cubicBezTo>
                <a:cubicBezTo>
                  <a:pt x="69" y="125"/>
                  <a:pt x="60" y="128"/>
                  <a:pt x="57" y="132"/>
                </a:cubicBezTo>
                <a:cubicBezTo>
                  <a:pt x="54" y="135"/>
                  <a:pt x="55" y="140"/>
                  <a:pt x="47" y="138"/>
                </a:cubicBezTo>
                <a:cubicBezTo>
                  <a:pt x="38" y="136"/>
                  <a:pt x="48" y="145"/>
                  <a:pt x="47" y="148"/>
                </a:cubicBezTo>
                <a:cubicBezTo>
                  <a:pt x="45" y="151"/>
                  <a:pt x="34" y="145"/>
                  <a:pt x="34" y="148"/>
                </a:cubicBezTo>
                <a:cubicBezTo>
                  <a:pt x="34" y="150"/>
                  <a:pt x="30" y="152"/>
                  <a:pt x="27" y="153"/>
                </a:cubicBezTo>
                <a:cubicBezTo>
                  <a:pt x="28" y="155"/>
                  <a:pt x="30" y="156"/>
                  <a:pt x="32" y="157"/>
                </a:cubicBezTo>
                <a:cubicBezTo>
                  <a:pt x="35" y="159"/>
                  <a:pt x="29" y="162"/>
                  <a:pt x="29" y="167"/>
                </a:cubicBezTo>
                <a:cubicBezTo>
                  <a:pt x="29" y="172"/>
                  <a:pt x="33" y="174"/>
                  <a:pt x="34" y="172"/>
                </a:cubicBezTo>
                <a:cubicBezTo>
                  <a:pt x="36" y="169"/>
                  <a:pt x="42" y="165"/>
                  <a:pt x="45" y="164"/>
                </a:cubicBezTo>
                <a:cubicBezTo>
                  <a:pt x="47" y="163"/>
                  <a:pt x="45" y="159"/>
                  <a:pt x="47" y="159"/>
                </a:cubicBezTo>
                <a:cubicBezTo>
                  <a:pt x="50" y="160"/>
                  <a:pt x="49" y="156"/>
                  <a:pt x="50" y="153"/>
                </a:cubicBezTo>
                <a:cubicBezTo>
                  <a:pt x="51" y="151"/>
                  <a:pt x="53" y="152"/>
                  <a:pt x="57" y="152"/>
                </a:cubicBezTo>
                <a:cubicBezTo>
                  <a:pt x="61" y="152"/>
                  <a:pt x="67" y="149"/>
                  <a:pt x="73" y="145"/>
                </a:cubicBezTo>
                <a:cubicBezTo>
                  <a:pt x="78" y="141"/>
                  <a:pt x="79" y="140"/>
                  <a:pt x="81" y="130"/>
                </a:cubicBezTo>
                <a:cubicBezTo>
                  <a:pt x="84" y="119"/>
                  <a:pt x="79" y="107"/>
                  <a:pt x="79" y="104"/>
                </a:cubicBezTo>
                <a:cubicBezTo>
                  <a:pt x="79" y="101"/>
                  <a:pt x="71" y="86"/>
                  <a:pt x="68" y="86"/>
                </a:cubicBezTo>
                <a:cubicBezTo>
                  <a:pt x="65" y="86"/>
                  <a:pt x="52" y="73"/>
                  <a:pt x="50" y="71"/>
                </a:cubicBezTo>
                <a:cubicBezTo>
                  <a:pt x="48" y="69"/>
                  <a:pt x="48" y="65"/>
                  <a:pt x="45" y="62"/>
                </a:cubicBezTo>
                <a:cubicBezTo>
                  <a:pt x="42" y="59"/>
                  <a:pt x="41" y="52"/>
                  <a:pt x="42" y="47"/>
                </a:cubicBezTo>
                <a:cubicBezTo>
                  <a:pt x="43" y="42"/>
                  <a:pt x="50" y="40"/>
                  <a:pt x="50" y="37"/>
                </a:cubicBezTo>
                <a:cubicBezTo>
                  <a:pt x="50" y="33"/>
                  <a:pt x="51" y="30"/>
                  <a:pt x="54" y="30"/>
                </a:cubicBezTo>
                <a:cubicBezTo>
                  <a:pt x="58" y="30"/>
                  <a:pt x="62" y="27"/>
                  <a:pt x="63" y="24"/>
                </a:cubicBezTo>
                <a:cubicBezTo>
                  <a:pt x="63" y="24"/>
                  <a:pt x="64" y="24"/>
                  <a:pt x="64" y="24"/>
                </a:cubicBezTo>
                <a:cubicBezTo>
                  <a:pt x="63" y="22"/>
                  <a:pt x="62" y="22"/>
                  <a:pt x="62" y="2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1" name="Freeform 63"/>
          <p:cNvSpPr/>
          <p:nvPr/>
        </p:nvSpPr>
        <p:spPr bwMode="auto">
          <a:xfrm>
            <a:off x="4054688" y="3880544"/>
            <a:ext cx="185389" cy="131782"/>
          </a:xfrm>
          <a:custGeom>
            <a:avLst/>
            <a:gdLst/>
            <a:ahLst/>
            <a:cxnLst>
              <a:cxn ang="0">
                <a:pos x="34" y="44"/>
              </a:cxn>
              <a:cxn ang="0">
                <a:pos x="47" y="44"/>
              </a:cxn>
              <a:cxn ang="0">
                <a:pos x="47" y="34"/>
              </a:cxn>
              <a:cxn ang="0">
                <a:pos x="57" y="28"/>
              </a:cxn>
              <a:cxn ang="0">
                <a:pos x="65" y="15"/>
              </a:cxn>
              <a:cxn ang="0">
                <a:pos x="61" y="1"/>
              </a:cxn>
              <a:cxn ang="0">
                <a:pos x="53" y="2"/>
              </a:cxn>
              <a:cxn ang="0">
                <a:pos x="45" y="5"/>
              </a:cxn>
              <a:cxn ang="0">
                <a:pos x="42" y="8"/>
              </a:cxn>
              <a:cxn ang="0">
                <a:pos x="35" y="3"/>
              </a:cxn>
              <a:cxn ang="0">
                <a:pos x="20" y="3"/>
              </a:cxn>
              <a:cxn ang="0">
                <a:pos x="4" y="10"/>
              </a:cxn>
              <a:cxn ang="0">
                <a:pos x="5" y="21"/>
              </a:cxn>
              <a:cxn ang="0">
                <a:pos x="6" y="29"/>
              </a:cxn>
              <a:cxn ang="0">
                <a:pos x="6" y="30"/>
              </a:cxn>
              <a:cxn ang="0">
                <a:pos x="9" y="40"/>
              </a:cxn>
              <a:cxn ang="0">
                <a:pos x="16" y="41"/>
              </a:cxn>
              <a:cxn ang="0">
                <a:pos x="17" y="47"/>
              </a:cxn>
              <a:cxn ang="0">
                <a:pos x="26" y="48"/>
              </a:cxn>
              <a:cxn ang="0">
                <a:pos x="27" y="49"/>
              </a:cxn>
              <a:cxn ang="0">
                <a:pos x="34" y="44"/>
              </a:cxn>
            </a:cxnLst>
            <a:rect l="0" t="0" r="r" b="b"/>
            <a:pathLst>
              <a:path w="69" h="49">
                <a:moveTo>
                  <a:pt x="34" y="44"/>
                </a:moveTo>
                <a:cubicBezTo>
                  <a:pt x="34" y="41"/>
                  <a:pt x="45" y="47"/>
                  <a:pt x="47" y="44"/>
                </a:cubicBezTo>
                <a:cubicBezTo>
                  <a:pt x="48" y="41"/>
                  <a:pt x="38" y="32"/>
                  <a:pt x="47" y="34"/>
                </a:cubicBezTo>
                <a:cubicBezTo>
                  <a:pt x="55" y="36"/>
                  <a:pt x="54" y="31"/>
                  <a:pt x="57" y="28"/>
                </a:cubicBezTo>
                <a:cubicBezTo>
                  <a:pt x="60" y="24"/>
                  <a:pt x="69" y="21"/>
                  <a:pt x="65" y="15"/>
                </a:cubicBezTo>
                <a:cubicBezTo>
                  <a:pt x="61" y="10"/>
                  <a:pt x="61" y="5"/>
                  <a:pt x="61" y="1"/>
                </a:cubicBezTo>
                <a:cubicBezTo>
                  <a:pt x="58" y="3"/>
                  <a:pt x="54" y="3"/>
                  <a:pt x="53" y="2"/>
                </a:cubicBezTo>
                <a:cubicBezTo>
                  <a:pt x="50" y="1"/>
                  <a:pt x="45" y="1"/>
                  <a:pt x="45" y="5"/>
                </a:cubicBezTo>
                <a:cubicBezTo>
                  <a:pt x="45" y="9"/>
                  <a:pt x="41" y="9"/>
                  <a:pt x="42" y="8"/>
                </a:cubicBezTo>
                <a:cubicBezTo>
                  <a:pt x="42" y="6"/>
                  <a:pt x="38" y="6"/>
                  <a:pt x="35" y="3"/>
                </a:cubicBezTo>
                <a:cubicBezTo>
                  <a:pt x="33" y="0"/>
                  <a:pt x="24" y="4"/>
                  <a:pt x="20" y="3"/>
                </a:cubicBezTo>
                <a:cubicBezTo>
                  <a:pt x="16" y="1"/>
                  <a:pt x="9" y="5"/>
                  <a:pt x="4" y="10"/>
                </a:cubicBezTo>
                <a:cubicBezTo>
                  <a:pt x="0" y="16"/>
                  <a:pt x="5" y="16"/>
                  <a:pt x="5" y="21"/>
                </a:cubicBezTo>
                <a:cubicBezTo>
                  <a:pt x="5" y="25"/>
                  <a:pt x="8" y="25"/>
                  <a:pt x="6" y="29"/>
                </a:cubicBezTo>
                <a:cubicBezTo>
                  <a:pt x="6" y="29"/>
                  <a:pt x="6" y="29"/>
                  <a:pt x="6" y="30"/>
                </a:cubicBezTo>
                <a:cubicBezTo>
                  <a:pt x="11" y="31"/>
                  <a:pt x="9" y="37"/>
                  <a:pt x="9" y="40"/>
                </a:cubicBezTo>
                <a:cubicBezTo>
                  <a:pt x="10" y="43"/>
                  <a:pt x="14" y="41"/>
                  <a:pt x="16" y="41"/>
                </a:cubicBezTo>
                <a:cubicBezTo>
                  <a:pt x="19" y="41"/>
                  <a:pt x="15" y="45"/>
                  <a:pt x="17" y="47"/>
                </a:cubicBezTo>
                <a:cubicBezTo>
                  <a:pt x="19" y="49"/>
                  <a:pt x="25" y="45"/>
                  <a:pt x="26" y="48"/>
                </a:cubicBezTo>
                <a:cubicBezTo>
                  <a:pt x="26" y="48"/>
                  <a:pt x="26" y="49"/>
                  <a:pt x="27" y="49"/>
                </a:cubicBezTo>
                <a:cubicBezTo>
                  <a:pt x="30" y="48"/>
                  <a:pt x="34" y="46"/>
                  <a:pt x="34" y="4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2" name="Freeform 64"/>
          <p:cNvSpPr/>
          <p:nvPr/>
        </p:nvSpPr>
        <p:spPr bwMode="auto">
          <a:xfrm>
            <a:off x="3994381" y="3630382"/>
            <a:ext cx="225595" cy="274733"/>
          </a:xfrm>
          <a:custGeom>
            <a:avLst/>
            <a:gdLst/>
            <a:ahLst/>
            <a:cxnLst>
              <a:cxn ang="0">
                <a:pos x="57" y="47"/>
              </a:cxn>
              <a:cxn ang="0">
                <a:pos x="44" y="36"/>
              </a:cxn>
              <a:cxn ang="0">
                <a:pos x="53" y="31"/>
              </a:cxn>
              <a:cxn ang="0">
                <a:pos x="49" y="23"/>
              </a:cxn>
              <a:cxn ang="0">
                <a:pos x="42" y="21"/>
              </a:cxn>
              <a:cxn ang="0">
                <a:pos x="32" y="16"/>
              </a:cxn>
              <a:cxn ang="0">
                <a:pos x="27" y="7"/>
              </a:cxn>
              <a:cxn ang="0">
                <a:pos x="22" y="1"/>
              </a:cxn>
              <a:cxn ang="0">
                <a:pos x="18" y="1"/>
              </a:cxn>
              <a:cxn ang="0">
                <a:pos x="16" y="7"/>
              </a:cxn>
              <a:cxn ang="0">
                <a:pos x="16" y="16"/>
              </a:cxn>
              <a:cxn ang="0">
                <a:pos x="10" y="11"/>
              </a:cxn>
              <a:cxn ang="0">
                <a:pos x="4" y="20"/>
              </a:cxn>
              <a:cxn ang="0">
                <a:pos x="0" y="23"/>
              </a:cxn>
              <a:cxn ang="0">
                <a:pos x="2" y="25"/>
              </a:cxn>
              <a:cxn ang="0">
                <a:pos x="3" y="34"/>
              </a:cxn>
              <a:cxn ang="0">
                <a:pos x="11" y="37"/>
              </a:cxn>
              <a:cxn ang="0">
                <a:pos x="10" y="49"/>
              </a:cxn>
              <a:cxn ang="0">
                <a:pos x="7" y="58"/>
              </a:cxn>
              <a:cxn ang="0">
                <a:pos x="17" y="54"/>
              </a:cxn>
              <a:cxn ang="0">
                <a:pos x="26" y="53"/>
              </a:cxn>
              <a:cxn ang="0">
                <a:pos x="33" y="51"/>
              </a:cxn>
              <a:cxn ang="0">
                <a:pos x="43" y="51"/>
              </a:cxn>
              <a:cxn ang="0">
                <a:pos x="52" y="59"/>
              </a:cxn>
              <a:cxn ang="0">
                <a:pos x="52" y="73"/>
              </a:cxn>
              <a:cxn ang="0">
                <a:pos x="60" y="85"/>
              </a:cxn>
              <a:cxn ang="0">
                <a:pos x="59" y="97"/>
              </a:cxn>
              <a:cxn ang="0">
                <a:pos x="64" y="101"/>
              </a:cxn>
              <a:cxn ang="0">
                <a:pos x="67" y="98"/>
              </a:cxn>
              <a:cxn ang="0">
                <a:pos x="75" y="95"/>
              </a:cxn>
              <a:cxn ang="0">
                <a:pos x="83" y="94"/>
              </a:cxn>
              <a:cxn ang="0">
                <a:pos x="83" y="89"/>
              </a:cxn>
              <a:cxn ang="0">
                <a:pos x="81" y="78"/>
              </a:cxn>
              <a:cxn ang="0">
                <a:pos x="72" y="69"/>
              </a:cxn>
              <a:cxn ang="0">
                <a:pos x="62" y="57"/>
              </a:cxn>
              <a:cxn ang="0">
                <a:pos x="57" y="47"/>
              </a:cxn>
            </a:cxnLst>
            <a:rect l="0" t="0" r="r" b="b"/>
            <a:pathLst>
              <a:path w="84" h="102">
                <a:moveTo>
                  <a:pt x="57" y="47"/>
                </a:moveTo>
                <a:cubicBezTo>
                  <a:pt x="57" y="44"/>
                  <a:pt x="43" y="40"/>
                  <a:pt x="44" y="36"/>
                </a:cubicBezTo>
                <a:cubicBezTo>
                  <a:pt x="46" y="33"/>
                  <a:pt x="53" y="35"/>
                  <a:pt x="53" y="31"/>
                </a:cubicBezTo>
                <a:cubicBezTo>
                  <a:pt x="53" y="28"/>
                  <a:pt x="50" y="28"/>
                  <a:pt x="49" y="23"/>
                </a:cubicBezTo>
                <a:cubicBezTo>
                  <a:pt x="49" y="18"/>
                  <a:pt x="44" y="19"/>
                  <a:pt x="42" y="21"/>
                </a:cubicBezTo>
                <a:cubicBezTo>
                  <a:pt x="39" y="22"/>
                  <a:pt x="32" y="19"/>
                  <a:pt x="32" y="16"/>
                </a:cubicBezTo>
                <a:cubicBezTo>
                  <a:pt x="32" y="12"/>
                  <a:pt x="27" y="10"/>
                  <a:pt x="27" y="7"/>
                </a:cubicBezTo>
                <a:cubicBezTo>
                  <a:pt x="27" y="5"/>
                  <a:pt x="24" y="3"/>
                  <a:pt x="22" y="1"/>
                </a:cubicBezTo>
                <a:cubicBezTo>
                  <a:pt x="21" y="2"/>
                  <a:pt x="19" y="2"/>
                  <a:pt x="18" y="1"/>
                </a:cubicBezTo>
                <a:cubicBezTo>
                  <a:pt x="17" y="0"/>
                  <a:pt x="15" y="6"/>
                  <a:pt x="16" y="7"/>
                </a:cubicBezTo>
                <a:cubicBezTo>
                  <a:pt x="18" y="8"/>
                  <a:pt x="19" y="17"/>
                  <a:pt x="16" y="16"/>
                </a:cubicBezTo>
                <a:cubicBezTo>
                  <a:pt x="12" y="15"/>
                  <a:pt x="12" y="10"/>
                  <a:pt x="10" y="11"/>
                </a:cubicBezTo>
                <a:cubicBezTo>
                  <a:pt x="10" y="11"/>
                  <a:pt x="4" y="17"/>
                  <a:pt x="4" y="20"/>
                </a:cubicBezTo>
                <a:cubicBezTo>
                  <a:pt x="4" y="22"/>
                  <a:pt x="2" y="22"/>
                  <a:pt x="0" y="23"/>
                </a:cubicBezTo>
                <a:cubicBezTo>
                  <a:pt x="1" y="24"/>
                  <a:pt x="2" y="25"/>
                  <a:pt x="2" y="25"/>
                </a:cubicBezTo>
                <a:cubicBezTo>
                  <a:pt x="3" y="27"/>
                  <a:pt x="2" y="31"/>
                  <a:pt x="3" y="34"/>
                </a:cubicBezTo>
                <a:cubicBezTo>
                  <a:pt x="5" y="38"/>
                  <a:pt x="10" y="32"/>
                  <a:pt x="11" y="37"/>
                </a:cubicBezTo>
                <a:cubicBezTo>
                  <a:pt x="13" y="42"/>
                  <a:pt x="10" y="44"/>
                  <a:pt x="10" y="49"/>
                </a:cubicBezTo>
                <a:cubicBezTo>
                  <a:pt x="10" y="54"/>
                  <a:pt x="6" y="53"/>
                  <a:pt x="7" y="58"/>
                </a:cubicBezTo>
                <a:cubicBezTo>
                  <a:pt x="8" y="62"/>
                  <a:pt x="14" y="57"/>
                  <a:pt x="17" y="54"/>
                </a:cubicBezTo>
                <a:cubicBezTo>
                  <a:pt x="21" y="51"/>
                  <a:pt x="24" y="51"/>
                  <a:pt x="26" y="53"/>
                </a:cubicBezTo>
                <a:cubicBezTo>
                  <a:pt x="27" y="55"/>
                  <a:pt x="32" y="54"/>
                  <a:pt x="33" y="51"/>
                </a:cubicBezTo>
                <a:cubicBezTo>
                  <a:pt x="34" y="49"/>
                  <a:pt x="41" y="48"/>
                  <a:pt x="43" y="51"/>
                </a:cubicBezTo>
                <a:cubicBezTo>
                  <a:pt x="46" y="54"/>
                  <a:pt x="48" y="57"/>
                  <a:pt x="52" y="59"/>
                </a:cubicBezTo>
                <a:cubicBezTo>
                  <a:pt x="55" y="61"/>
                  <a:pt x="49" y="72"/>
                  <a:pt x="52" y="73"/>
                </a:cubicBezTo>
                <a:cubicBezTo>
                  <a:pt x="56" y="74"/>
                  <a:pt x="61" y="79"/>
                  <a:pt x="60" y="85"/>
                </a:cubicBezTo>
                <a:cubicBezTo>
                  <a:pt x="60" y="90"/>
                  <a:pt x="63" y="93"/>
                  <a:pt x="59" y="97"/>
                </a:cubicBezTo>
                <a:cubicBezTo>
                  <a:pt x="61" y="99"/>
                  <a:pt x="64" y="99"/>
                  <a:pt x="64" y="101"/>
                </a:cubicBezTo>
                <a:cubicBezTo>
                  <a:pt x="63" y="102"/>
                  <a:pt x="67" y="102"/>
                  <a:pt x="67" y="98"/>
                </a:cubicBezTo>
                <a:cubicBezTo>
                  <a:pt x="67" y="94"/>
                  <a:pt x="72" y="94"/>
                  <a:pt x="75" y="95"/>
                </a:cubicBezTo>
                <a:cubicBezTo>
                  <a:pt x="76" y="96"/>
                  <a:pt x="80" y="96"/>
                  <a:pt x="83" y="94"/>
                </a:cubicBezTo>
                <a:cubicBezTo>
                  <a:pt x="83" y="92"/>
                  <a:pt x="83" y="90"/>
                  <a:pt x="83" y="89"/>
                </a:cubicBezTo>
                <a:cubicBezTo>
                  <a:pt x="84" y="85"/>
                  <a:pt x="83" y="80"/>
                  <a:pt x="81" y="78"/>
                </a:cubicBezTo>
                <a:cubicBezTo>
                  <a:pt x="79" y="76"/>
                  <a:pt x="73" y="73"/>
                  <a:pt x="72" y="69"/>
                </a:cubicBezTo>
                <a:cubicBezTo>
                  <a:pt x="70" y="65"/>
                  <a:pt x="64" y="61"/>
                  <a:pt x="62" y="57"/>
                </a:cubicBezTo>
                <a:cubicBezTo>
                  <a:pt x="61" y="53"/>
                  <a:pt x="57" y="50"/>
                  <a:pt x="57" y="4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3" name="Freeform 65"/>
          <p:cNvSpPr/>
          <p:nvPr/>
        </p:nvSpPr>
        <p:spPr bwMode="auto">
          <a:xfrm>
            <a:off x="3916205" y="3692923"/>
            <a:ext cx="247930" cy="462356"/>
          </a:xfrm>
          <a:custGeom>
            <a:avLst/>
            <a:gdLst/>
            <a:ahLst/>
            <a:cxnLst>
              <a:cxn ang="0">
                <a:pos x="56" y="91"/>
              </a:cxn>
              <a:cxn ang="0">
                <a:pos x="55" y="80"/>
              </a:cxn>
              <a:cxn ang="0">
                <a:pos x="71" y="73"/>
              </a:cxn>
              <a:cxn ang="0">
                <a:pos x="86" y="73"/>
              </a:cxn>
              <a:cxn ang="0">
                <a:pos x="88" y="74"/>
              </a:cxn>
              <a:cxn ang="0">
                <a:pos x="89" y="62"/>
              </a:cxn>
              <a:cxn ang="0">
                <a:pos x="81" y="50"/>
              </a:cxn>
              <a:cxn ang="0">
                <a:pos x="81" y="36"/>
              </a:cxn>
              <a:cxn ang="0">
                <a:pos x="72" y="28"/>
              </a:cxn>
              <a:cxn ang="0">
                <a:pos x="62" y="28"/>
              </a:cxn>
              <a:cxn ang="0">
                <a:pos x="55" y="30"/>
              </a:cxn>
              <a:cxn ang="0">
                <a:pos x="46" y="31"/>
              </a:cxn>
              <a:cxn ang="0">
                <a:pos x="36" y="35"/>
              </a:cxn>
              <a:cxn ang="0">
                <a:pos x="39" y="26"/>
              </a:cxn>
              <a:cxn ang="0">
                <a:pos x="40" y="14"/>
              </a:cxn>
              <a:cxn ang="0">
                <a:pos x="32" y="11"/>
              </a:cxn>
              <a:cxn ang="0">
                <a:pos x="31" y="2"/>
              </a:cxn>
              <a:cxn ang="0">
                <a:pos x="29" y="0"/>
              </a:cxn>
              <a:cxn ang="0">
                <a:pos x="27" y="2"/>
              </a:cxn>
              <a:cxn ang="0">
                <a:pos x="17" y="8"/>
              </a:cxn>
              <a:cxn ang="0">
                <a:pos x="9" y="10"/>
              </a:cxn>
              <a:cxn ang="0">
                <a:pos x="2" y="14"/>
              </a:cxn>
              <a:cxn ang="0">
                <a:pos x="0" y="32"/>
              </a:cxn>
              <a:cxn ang="0">
                <a:pos x="9" y="42"/>
              </a:cxn>
              <a:cxn ang="0">
                <a:pos x="11" y="50"/>
              </a:cxn>
              <a:cxn ang="0">
                <a:pos x="10" y="55"/>
              </a:cxn>
              <a:cxn ang="0">
                <a:pos x="9" y="63"/>
              </a:cxn>
              <a:cxn ang="0">
                <a:pos x="13" y="75"/>
              </a:cxn>
              <a:cxn ang="0">
                <a:pos x="17" y="89"/>
              </a:cxn>
              <a:cxn ang="0">
                <a:pos x="21" y="97"/>
              </a:cxn>
              <a:cxn ang="0">
                <a:pos x="11" y="116"/>
              </a:cxn>
              <a:cxn ang="0">
                <a:pos x="8" y="132"/>
              </a:cxn>
              <a:cxn ang="0">
                <a:pos x="9" y="142"/>
              </a:cxn>
              <a:cxn ang="0">
                <a:pos x="23" y="157"/>
              </a:cxn>
              <a:cxn ang="0">
                <a:pos x="27" y="162"/>
              </a:cxn>
              <a:cxn ang="0">
                <a:pos x="33" y="163"/>
              </a:cxn>
              <a:cxn ang="0">
                <a:pos x="39" y="170"/>
              </a:cxn>
              <a:cxn ang="0">
                <a:pos x="48" y="171"/>
              </a:cxn>
              <a:cxn ang="0">
                <a:pos x="51" y="166"/>
              </a:cxn>
              <a:cxn ang="0">
                <a:pos x="38" y="159"/>
              </a:cxn>
              <a:cxn ang="0">
                <a:pos x="30" y="146"/>
              </a:cxn>
              <a:cxn ang="0">
                <a:pos x="26" y="135"/>
              </a:cxn>
              <a:cxn ang="0">
                <a:pos x="19" y="130"/>
              </a:cxn>
              <a:cxn ang="0">
                <a:pos x="20" y="112"/>
              </a:cxn>
              <a:cxn ang="0">
                <a:pos x="27" y="89"/>
              </a:cxn>
              <a:cxn ang="0">
                <a:pos x="36" y="86"/>
              </a:cxn>
              <a:cxn ang="0">
                <a:pos x="45" y="93"/>
              </a:cxn>
              <a:cxn ang="0">
                <a:pos x="57" y="99"/>
              </a:cxn>
              <a:cxn ang="0">
                <a:pos x="57" y="100"/>
              </a:cxn>
              <a:cxn ang="0">
                <a:pos x="57" y="99"/>
              </a:cxn>
              <a:cxn ang="0">
                <a:pos x="56" y="91"/>
              </a:cxn>
            </a:cxnLst>
            <a:rect l="0" t="0" r="r" b="b"/>
            <a:pathLst>
              <a:path w="92" h="172">
                <a:moveTo>
                  <a:pt x="56" y="91"/>
                </a:moveTo>
                <a:cubicBezTo>
                  <a:pt x="56" y="86"/>
                  <a:pt x="51" y="86"/>
                  <a:pt x="55" y="80"/>
                </a:cubicBezTo>
                <a:cubicBezTo>
                  <a:pt x="60" y="75"/>
                  <a:pt x="67" y="71"/>
                  <a:pt x="71" y="73"/>
                </a:cubicBezTo>
                <a:cubicBezTo>
                  <a:pt x="75" y="74"/>
                  <a:pt x="84" y="70"/>
                  <a:pt x="86" y="73"/>
                </a:cubicBezTo>
                <a:cubicBezTo>
                  <a:pt x="87" y="74"/>
                  <a:pt x="87" y="74"/>
                  <a:pt x="88" y="74"/>
                </a:cubicBezTo>
                <a:cubicBezTo>
                  <a:pt x="92" y="70"/>
                  <a:pt x="89" y="67"/>
                  <a:pt x="89" y="62"/>
                </a:cubicBezTo>
                <a:cubicBezTo>
                  <a:pt x="90" y="56"/>
                  <a:pt x="85" y="51"/>
                  <a:pt x="81" y="50"/>
                </a:cubicBezTo>
                <a:cubicBezTo>
                  <a:pt x="78" y="49"/>
                  <a:pt x="84" y="38"/>
                  <a:pt x="81" y="36"/>
                </a:cubicBezTo>
                <a:cubicBezTo>
                  <a:pt x="77" y="34"/>
                  <a:pt x="75" y="31"/>
                  <a:pt x="72" y="28"/>
                </a:cubicBezTo>
                <a:cubicBezTo>
                  <a:pt x="70" y="25"/>
                  <a:pt x="63" y="26"/>
                  <a:pt x="62" y="28"/>
                </a:cubicBezTo>
                <a:cubicBezTo>
                  <a:pt x="61" y="31"/>
                  <a:pt x="56" y="32"/>
                  <a:pt x="55" y="30"/>
                </a:cubicBezTo>
                <a:cubicBezTo>
                  <a:pt x="53" y="28"/>
                  <a:pt x="50" y="28"/>
                  <a:pt x="46" y="31"/>
                </a:cubicBezTo>
                <a:cubicBezTo>
                  <a:pt x="43" y="34"/>
                  <a:pt x="37" y="39"/>
                  <a:pt x="36" y="35"/>
                </a:cubicBezTo>
                <a:cubicBezTo>
                  <a:pt x="35" y="30"/>
                  <a:pt x="39" y="31"/>
                  <a:pt x="39" y="26"/>
                </a:cubicBezTo>
                <a:cubicBezTo>
                  <a:pt x="39" y="21"/>
                  <a:pt x="42" y="19"/>
                  <a:pt x="40" y="14"/>
                </a:cubicBezTo>
                <a:cubicBezTo>
                  <a:pt x="39" y="9"/>
                  <a:pt x="34" y="15"/>
                  <a:pt x="32" y="11"/>
                </a:cubicBezTo>
                <a:cubicBezTo>
                  <a:pt x="31" y="8"/>
                  <a:pt x="32" y="4"/>
                  <a:pt x="31" y="2"/>
                </a:cubicBezTo>
                <a:cubicBezTo>
                  <a:pt x="31" y="2"/>
                  <a:pt x="30" y="1"/>
                  <a:pt x="29" y="0"/>
                </a:cubicBezTo>
                <a:cubicBezTo>
                  <a:pt x="28" y="1"/>
                  <a:pt x="28" y="1"/>
                  <a:pt x="27" y="2"/>
                </a:cubicBezTo>
                <a:cubicBezTo>
                  <a:pt x="26" y="4"/>
                  <a:pt x="19" y="5"/>
                  <a:pt x="17" y="8"/>
                </a:cubicBezTo>
                <a:cubicBezTo>
                  <a:pt x="15" y="11"/>
                  <a:pt x="10" y="10"/>
                  <a:pt x="9" y="10"/>
                </a:cubicBezTo>
                <a:cubicBezTo>
                  <a:pt x="7" y="10"/>
                  <a:pt x="3" y="11"/>
                  <a:pt x="2" y="14"/>
                </a:cubicBezTo>
                <a:cubicBezTo>
                  <a:pt x="2" y="17"/>
                  <a:pt x="0" y="30"/>
                  <a:pt x="0" y="32"/>
                </a:cubicBezTo>
                <a:cubicBezTo>
                  <a:pt x="0" y="34"/>
                  <a:pt x="6" y="41"/>
                  <a:pt x="9" y="42"/>
                </a:cubicBezTo>
                <a:cubicBezTo>
                  <a:pt x="11" y="43"/>
                  <a:pt x="8" y="48"/>
                  <a:pt x="11" y="50"/>
                </a:cubicBezTo>
                <a:cubicBezTo>
                  <a:pt x="14" y="51"/>
                  <a:pt x="12" y="55"/>
                  <a:pt x="10" y="55"/>
                </a:cubicBezTo>
                <a:cubicBezTo>
                  <a:pt x="9" y="54"/>
                  <a:pt x="11" y="61"/>
                  <a:pt x="9" y="63"/>
                </a:cubicBezTo>
                <a:cubicBezTo>
                  <a:pt x="6" y="65"/>
                  <a:pt x="8" y="71"/>
                  <a:pt x="13" y="75"/>
                </a:cubicBezTo>
                <a:cubicBezTo>
                  <a:pt x="17" y="79"/>
                  <a:pt x="17" y="85"/>
                  <a:pt x="17" y="89"/>
                </a:cubicBezTo>
                <a:cubicBezTo>
                  <a:pt x="17" y="92"/>
                  <a:pt x="21" y="93"/>
                  <a:pt x="21" y="97"/>
                </a:cubicBezTo>
                <a:cubicBezTo>
                  <a:pt x="21" y="97"/>
                  <a:pt x="15" y="117"/>
                  <a:pt x="11" y="116"/>
                </a:cubicBezTo>
                <a:cubicBezTo>
                  <a:pt x="10" y="121"/>
                  <a:pt x="9" y="128"/>
                  <a:pt x="8" y="132"/>
                </a:cubicBezTo>
                <a:cubicBezTo>
                  <a:pt x="7" y="138"/>
                  <a:pt x="6" y="142"/>
                  <a:pt x="9" y="142"/>
                </a:cubicBezTo>
                <a:cubicBezTo>
                  <a:pt x="12" y="143"/>
                  <a:pt x="18" y="150"/>
                  <a:pt x="23" y="157"/>
                </a:cubicBezTo>
                <a:cubicBezTo>
                  <a:pt x="25" y="159"/>
                  <a:pt x="26" y="161"/>
                  <a:pt x="27" y="162"/>
                </a:cubicBezTo>
                <a:cubicBezTo>
                  <a:pt x="29" y="162"/>
                  <a:pt x="31" y="162"/>
                  <a:pt x="33" y="163"/>
                </a:cubicBezTo>
                <a:cubicBezTo>
                  <a:pt x="38" y="164"/>
                  <a:pt x="39" y="167"/>
                  <a:pt x="39" y="170"/>
                </a:cubicBezTo>
                <a:cubicBezTo>
                  <a:pt x="39" y="172"/>
                  <a:pt x="46" y="171"/>
                  <a:pt x="48" y="171"/>
                </a:cubicBezTo>
                <a:cubicBezTo>
                  <a:pt x="49" y="170"/>
                  <a:pt x="47" y="167"/>
                  <a:pt x="51" y="166"/>
                </a:cubicBezTo>
                <a:cubicBezTo>
                  <a:pt x="49" y="163"/>
                  <a:pt x="43" y="159"/>
                  <a:pt x="38" y="159"/>
                </a:cubicBezTo>
                <a:cubicBezTo>
                  <a:pt x="33" y="158"/>
                  <a:pt x="30" y="150"/>
                  <a:pt x="30" y="146"/>
                </a:cubicBezTo>
                <a:cubicBezTo>
                  <a:pt x="31" y="142"/>
                  <a:pt x="26" y="139"/>
                  <a:pt x="26" y="135"/>
                </a:cubicBezTo>
                <a:cubicBezTo>
                  <a:pt x="26" y="132"/>
                  <a:pt x="23" y="132"/>
                  <a:pt x="19" y="130"/>
                </a:cubicBezTo>
                <a:cubicBezTo>
                  <a:pt x="15" y="128"/>
                  <a:pt x="20" y="117"/>
                  <a:pt x="20" y="112"/>
                </a:cubicBezTo>
                <a:cubicBezTo>
                  <a:pt x="21" y="107"/>
                  <a:pt x="29" y="93"/>
                  <a:pt x="27" y="89"/>
                </a:cubicBezTo>
                <a:cubicBezTo>
                  <a:pt x="24" y="85"/>
                  <a:pt x="35" y="81"/>
                  <a:pt x="36" y="86"/>
                </a:cubicBezTo>
                <a:cubicBezTo>
                  <a:pt x="37" y="91"/>
                  <a:pt x="38" y="93"/>
                  <a:pt x="45" y="93"/>
                </a:cubicBezTo>
                <a:cubicBezTo>
                  <a:pt x="51" y="93"/>
                  <a:pt x="51" y="98"/>
                  <a:pt x="57" y="99"/>
                </a:cubicBezTo>
                <a:cubicBezTo>
                  <a:pt x="57" y="99"/>
                  <a:pt x="57" y="99"/>
                  <a:pt x="57" y="100"/>
                </a:cubicBezTo>
                <a:cubicBezTo>
                  <a:pt x="57" y="99"/>
                  <a:pt x="57" y="99"/>
                  <a:pt x="57" y="99"/>
                </a:cubicBezTo>
                <a:cubicBezTo>
                  <a:pt x="59" y="95"/>
                  <a:pt x="56" y="95"/>
                  <a:pt x="56" y="9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4" name="Freeform 66"/>
          <p:cNvSpPr/>
          <p:nvPr/>
        </p:nvSpPr>
        <p:spPr bwMode="auto">
          <a:xfrm>
            <a:off x="1423506" y="2448808"/>
            <a:ext cx="292602" cy="238996"/>
          </a:xfrm>
          <a:custGeom>
            <a:avLst/>
            <a:gdLst/>
            <a:ahLst/>
            <a:cxnLst>
              <a:cxn ang="0">
                <a:pos x="2" y="19"/>
              </a:cxn>
              <a:cxn ang="0">
                <a:pos x="2" y="31"/>
              </a:cxn>
              <a:cxn ang="0">
                <a:pos x="3" y="36"/>
              </a:cxn>
              <a:cxn ang="0">
                <a:pos x="5" y="41"/>
              </a:cxn>
              <a:cxn ang="0">
                <a:pos x="7" y="47"/>
              </a:cxn>
              <a:cxn ang="0">
                <a:pos x="10" y="56"/>
              </a:cxn>
              <a:cxn ang="0">
                <a:pos x="10" y="61"/>
              </a:cxn>
              <a:cxn ang="0">
                <a:pos x="16" y="65"/>
              </a:cxn>
              <a:cxn ang="0">
                <a:pos x="24" y="70"/>
              </a:cxn>
              <a:cxn ang="0">
                <a:pos x="30" y="73"/>
              </a:cxn>
              <a:cxn ang="0">
                <a:pos x="36" y="72"/>
              </a:cxn>
              <a:cxn ang="0">
                <a:pos x="39" y="76"/>
              </a:cxn>
              <a:cxn ang="0">
                <a:pos x="47" y="78"/>
              </a:cxn>
              <a:cxn ang="0">
                <a:pos x="52" y="84"/>
              </a:cxn>
              <a:cxn ang="0">
                <a:pos x="59" y="83"/>
              </a:cxn>
              <a:cxn ang="0">
                <a:pos x="68" y="85"/>
              </a:cxn>
              <a:cxn ang="0">
                <a:pos x="77" y="85"/>
              </a:cxn>
              <a:cxn ang="0">
                <a:pos x="86" y="88"/>
              </a:cxn>
              <a:cxn ang="0">
                <a:pos x="93" y="89"/>
              </a:cxn>
              <a:cxn ang="0">
                <a:pos x="93" y="82"/>
              </a:cxn>
              <a:cxn ang="0">
                <a:pos x="103" y="71"/>
              </a:cxn>
              <a:cxn ang="0">
                <a:pos x="108" y="67"/>
              </a:cxn>
              <a:cxn ang="0">
                <a:pos x="104" y="56"/>
              </a:cxn>
              <a:cxn ang="0">
                <a:pos x="103" y="46"/>
              </a:cxn>
              <a:cxn ang="0">
                <a:pos x="99" y="40"/>
              </a:cxn>
              <a:cxn ang="0">
                <a:pos x="106" y="35"/>
              </a:cxn>
              <a:cxn ang="0">
                <a:pos x="105" y="25"/>
              </a:cxn>
              <a:cxn ang="0">
                <a:pos x="103" y="16"/>
              </a:cxn>
              <a:cxn ang="0">
                <a:pos x="95" y="10"/>
              </a:cxn>
              <a:cxn ang="0">
                <a:pos x="94" y="9"/>
              </a:cxn>
              <a:cxn ang="0">
                <a:pos x="65" y="8"/>
              </a:cxn>
              <a:cxn ang="0">
                <a:pos x="59" y="6"/>
              </a:cxn>
              <a:cxn ang="0">
                <a:pos x="53" y="9"/>
              </a:cxn>
              <a:cxn ang="0">
                <a:pos x="48" y="2"/>
              </a:cxn>
              <a:cxn ang="0">
                <a:pos x="23" y="9"/>
              </a:cxn>
              <a:cxn ang="0">
                <a:pos x="6" y="15"/>
              </a:cxn>
              <a:cxn ang="0">
                <a:pos x="2" y="18"/>
              </a:cxn>
              <a:cxn ang="0">
                <a:pos x="2" y="19"/>
              </a:cxn>
            </a:cxnLst>
            <a:rect l="0" t="0" r="r" b="b"/>
            <a:pathLst>
              <a:path w="109" h="89">
                <a:moveTo>
                  <a:pt x="2" y="19"/>
                </a:moveTo>
                <a:cubicBezTo>
                  <a:pt x="3" y="21"/>
                  <a:pt x="4" y="28"/>
                  <a:pt x="2" y="31"/>
                </a:cubicBezTo>
                <a:cubicBezTo>
                  <a:pt x="0" y="34"/>
                  <a:pt x="1" y="35"/>
                  <a:pt x="3" y="36"/>
                </a:cubicBezTo>
                <a:cubicBezTo>
                  <a:pt x="5" y="37"/>
                  <a:pt x="5" y="39"/>
                  <a:pt x="5" y="41"/>
                </a:cubicBezTo>
                <a:cubicBezTo>
                  <a:pt x="5" y="43"/>
                  <a:pt x="7" y="43"/>
                  <a:pt x="7" y="47"/>
                </a:cubicBezTo>
                <a:cubicBezTo>
                  <a:pt x="7" y="51"/>
                  <a:pt x="8" y="54"/>
                  <a:pt x="10" y="56"/>
                </a:cubicBezTo>
                <a:cubicBezTo>
                  <a:pt x="11" y="57"/>
                  <a:pt x="11" y="59"/>
                  <a:pt x="10" y="61"/>
                </a:cubicBezTo>
                <a:cubicBezTo>
                  <a:pt x="12" y="63"/>
                  <a:pt x="14" y="64"/>
                  <a:pt x="16" y="65"/>
                </a:cubicBezTo>
                <a:cubicBezTo>
                  <a:pt x="22" y="67"/>
                  <a:pt x="24" y="68"/>
                  <a:pt x="24" y="70"/>
                </a:cubicBezTo>
                <a:cubicBezTo>
                  <a:pt x="24" y="72"/>
                  <a:pt x="29" y="75"/>
                  <a:pt x="30" y="73"/>
                </a:cubicBezTo>
                <a:cubicBezTo>
                  <a:pt x="31" y="70"/>
                  <a:pt x="34" y="72"/>
                  <a:pt x="36" y="72"/>
                </a:cubicBezTo>
                <a:cubicBezTo>
                  <a:pt x="38" y="72"/>
                  <a:pt x="39" y="74"/>
                  <a:pt x="39" y="76"/>
                </a:cubicBezTo>
                <a:cubicBezTo>
                  <a:pt x="40" y="77"/>
                  <a:pt x="45" y="76"/>
                  <a:pt x="47" y="78"/>
                </a:cubicBezTo>
                <a:cubicBezTo>
                  <a:pt x="48" y="79"/>
                  <a:pt x="49" y="83"/>
                  <a:pt x="52" y="84"/>
                </a:cubicBezTo>
                <a:cubicBezTo>
                  <a:pt x="54" y="86"/>
                  <a:pt x="57" y="82"/>
                  <a:pt x="59" y="83"/>
                </a:cubicBezTo>
                <a:cubicBezTo>
                  <a:pt x="60" y="85"/>
                  <a:pt x="65" y="86"/>
                  <a:pt x="68" y="85"/>
                </a:cubicBezTo>
                <a:cubicBezTo>
                  <a:pt x="71" y="83"/>
                  <a:pt x="73" y="86"/>
                  <a:pt x="77" y="85"/>
                </a:cubicBezTo>
                <a:cubicBezTo>
                  <a:pt x="81" y="85"/>
                  <a:pt x="85" y="86"/>
                  <a:pt x="86" y="88"/>
                </a:cubicBezTo>
                <a:cubicBezTo>
                  <a:pt x="87" y="88"/>
                  <a:pt x="90" y="89"/>
                  <a:pt x="93" y="89"/>
                </a:cubicBezTo>
                <a:cubicBezTo>
                  <a:pt x="94" y="88"/>
                  <a:pt x="92" y="83"/>
                  <a:pt x="93" y="82"/>
                </a:cubicBezTo>
                <a:cubicBezTo>
                  <a:pt x="93" y="81"/>
                  <a:pt x="102" y="73"/>
                  <a:pt x="103" y="71"/>
                </a:cubicBezTo>
                <a:cubicBezTo>
                  <a:pt x="105" y="69"/>
                  <a:pt x="107" y="69"/>
                  <a:pt x="108" y="67"/>
                </a:cubicBezTo>
                <a:cubicBezTo>
                  <a:pt x="109" y="65"/>
                  <a:pt x="105" y="58"/>
                  <a:pt x="104" y="56"/>
                </a:cubicBezTo>
                <a:cubicBezTo>
                  <a:pt x="103" y="55"/>
                  <a:pt x="102" y="49"/>
                  <a:pt x="103" y="46"/>
                </a:cubicBezTo>
                <a:cubicBezTo>
                  <a:pt x="104" y="44"/>
                  <a:pt x="99" y="42"/>
                  <a:pt x="99" y="40"/>
                </a:cubicBezTo>
                <a:cubicBezTo>
                  <a:pt x="99" y="39"/>
                  <a:pt x="103" y="36"/>
                  <a:pt x="106" y="35"/>
                </a:cubicBezTo>
                <a:cubicBezTo>
                  <a:pt x="108" y="34"/>
                  <a:pt x="107" y="27"/>
                  <a:pt x="105" y="25"/>
                </a:cubicBezTo>
                <a:cubicBezTo>
                  <a:pt x="103" y="23"/>
                  <a:pt x="102" y="20"/>
                  <a:pt x="103" y="16"/>
                </a:cubicBezTo>
                <a:cubicBezTo>
                  <a:pt x="105" y="13"/>
                  <a:pt x="96" y="10"/>
                  <a:pt x="95" y="10"/>
                </a:cubicBezTo>
                <a:cubicBezTo>
                  <a:pt x="94" y="10"/>
                  <a:pt x="94" y="10"/>
                  <a:pt x="94" y="9"/>
                </a:cubicBezTo>
                <a:cubicBezTo>
                  <a:pt x="86" y="11"/>
                  <a:pt x="66" y="9"/>
                  <a:pt x="65" y="8"/>
                </a:cubicBezTo>
                <a:cubicBezTo>
                  <a:pt x="64" y="8"/>
                  <a:pt x="61" y="7"/>
                  <a:pt x="59" y="6"/>
                </a:cubicBezTo>
                <a:cubicBezTo>
                  <a:pt x="58" y="8"/>
                  <a:pt x="56" y="9"/>
                  <a:pt x="53" y="9"/>
                </a:cubicBezTo>
                <a:cubicBezTo>
                  <a:pt x="48" y="9"/>
                  <a:pt x="48" y="5"/>
                  <a:pt x="48" y="2"/>
                </a:cubicBezTo>
                <a:cubicBezTo>
                  <a:pt x="48" y="0"/>
                  <a:pt x="28" y="4"/>
                  <a:pt x="23" y="9"/>
                </a:cubicBezTo>
                <a:cubicBezTo>
                  <a:pt x="18" y="15"/>
                  <a:pt x="6" y="13"/>
                  <a:pt x="6" y="15"/>
                </a:cubicBezTo>
                <a:cubicBezTo>
                  <a:pt x="5" y="17"/>
                  <a:pt x="3" y="18"/>
                  <a:pt x="2" y="18"/>
                </a:cubicBezTo>
                <a:cubicBezTo>
                  <a:pt x="2" y="18"/>
                  <a:pt x="2" y="19"/>
                  <a:pt x="2" y="1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5" name="Freeform 67"/>
          <p:cNvSpPr/>
          <p:nvPr/>
        </p:nvSpPr>
        <p:spPr bwMode="auto">
          <a:xfrm>
            <a:off x="1465944" y="2837454"/>
            <a:ext cx="111680" cy="104980"/>
          </a:xfrm>
          <a:custGeom>
            <a:avLst/>
            <a:gdLst/>
            <a:ahLst/>
            <a:cxnLst>
              <a:cxn ang="0">
                <a:pos x="31" y="35"/>
              </a:cxn>
              <a:cxn ang="0">
                <a:pos x="39" y="23"/>
              </a:cxn>
              <a:cxn ang="0">
                <a:pos x="40" y="8"/>
              </a:cxn>
              <a:cxn ang="0">
                <a:pos x="30" y="2"/>
              </a:cxn>
              <a:cxn ang="0">
                <a:pos x="13" y="1"/>
              </a:cxn>
              <a:cxn ang="0">
                <a:pos x="6" y="2"/>
              </a:cxn>
              <a:cxn ang="0">
                <a:pos x="1" y="5"/>
              </a:cxn>
              <a:cxn ang="0">
                <a:pos x="6" y="13"/>
              </a:cxn>
              <a:cxn ang="0">
                <a:pos x="15" y="24"/>
              </a:cxn>
              <a:cxn ang="0">
                <a:pos x="24" y="34"/>
              </a:cxn>
              <a:cxn ang="0">
                <a:pos x="30" y="39"/>
              </a:cxn>
              <a:cxn ang="0">
                <a:pos x="31" y="35"/>
              </a:cxn>
            </a:cxnLst>
            <a:rect l="0" t="0" r="r" b="b"/>
            <a:pathLst>
              <a:path w="41" h="39">
                <a:moveTo>
                  <a:pt x="31" y="35"/>
                </a:moveTo>
                <a:cubicBezTo>
                  <a:pt x="30" y="33"/>
                  <a:pt x="37" y="23"/>
                  <a:pt x="39" y="23"/>
                </a:cubicBezTo>
                <a:cubicBezTo>
                  <a:pt x="41" y="23"/>
                  <a:pt x="41" y="13"/>
                  <a:pt x="40" y="8"/>
                </a:cubicBezTo>
                <a:cubicBezTo>
                  <a:pt x="35" y="4"/>
                  <a:pt x="30" y="2"/>
                  <a:pt x="30" y="2"/>
                </a:cubicBezTo>
                <a:cubicBezTo>
                  <a:pt x="30" y="2"/>
                  <a:pt x="15" y="2"/>
                  <a:pt x="13" y="1"/>
                </a:cubicBezTo>
                <a:cubicBezTo>
                  <a:pt x="10" y="0"/>
                  <a:pt x="8" y="4"/>
                  <a:pt x="6" y="2"/>
                </a:cubicBezTo>
                <a:cubicBezTo>
                  <a:pt x="3" y="0"/>
                  <a:pt x="0" y="3"/>
                  <a:pt x="1" y="5"/>
                </a:cubicBezTo>
                <a:cubicBezTo>
                  <a:pt x="1" y="8"/>
                  <a:pt x="6" y="9"/>
                  <a:pt x="6" y="13"/>
                </a:cubicBezTo>
                <a:cubicBezTo>
                  <a:pt x="6" y="17"/>
                  <a:pt x="15" y="22"/>
                  <a:pt x="15" y="24"/>
                </a:cubicBezTo>
                <a:cubicBezTo>
                  <a:pt x="15" y="25"/>
                  <a:pt x="21" y="29"/>
                  <a:pt x="24" y="34"/>
                </a:cubicBezTo>
                <a:cubicBezTo>
                  <a:pt x="26" y="35"/>
                  <a:pt x="28" y="37"/>
                  <a:pt x="30" y="39"/>
                </a:cubicBezTo>
                <a:cubicBezTo>
                  <a:pt x="30" y="37"/>
                  <a:pt x="31" y="36"/>
                  <a:pt x="31" y="3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6" name="Freeform 68"/>
          <p:cNvSpPr/>
          <p:nvPr/>
        </p:nvSpPr>
        <p:spPr bwMode="auto">
          <a:xfrm>
            <a:off x="1412336" y="2790549"/>
            <a:ext cx="160820" cy="138483"/>
          </a:xfrm>
          <a:custGeom>
            <a:avLst/>
            <a:gdLst/>
            <a:ahLst/>
            <a:cxnLst>
              <a:cxn ang="0">
                <a:pos x="35" y="42"/>
              </a:cxn>
              <a:cxn ang="0">
                <a:pos x="26" y="31"/>
              </a:cxn>
              <a:cxn ang="0">
                <a:pos x="21" y="23"/>
              </a:cxn>
              <a:cxn ang="0">
                <a:pos x="26" y="20"/>
              </a:cxn>
              <a:cxn ang="0">
                <a:pos x="33" y="19"/>
              </a:cxn>
              <a:cxn ang="0">
                <a:pos x="50" y="20"/>
              </a:cxn>
              <a:cxn ang="0">
                <a:pos x="60" y="26"/>
              </a:cxn>
              <a:cxn ang="0">
                <a:pos x="60" y="23"/>
              </a:cxn>
              <a:cxn ang="0">
                <a:pos x="56" y="15"/>
              </a:cxn>
              <a:cxn ang="0">
                <a:pos x="53" y="8"/>
              </a:cxn>
              <a:cxn ang="0">
                <a:pos x="50" y="9"/>
              </a:cxn>
              <a:cxn ang="0">
                <a:pos x="38" y="7"/>
              </a:cxn>
              <a:cxn ang="0">
                <a:pos x="29" y="0"/>
              </a:cxn>
              <a:cxn ang="0">
                <a:pos x="22" y="4"/>
              </a:cxn>
              <a:cxn ang="0">
                <a:pos x="19" y="10"/>
              </a:cxn>
              <a:cxn ang="0">
                <a:pos x="15" y="15"/>
              </a:cxn>
              <a:cxn ang="0">
                <a:pos x="8" y="15"/>
              </a:cxn>
              <a:cxn ang="0">
                <a:pos x="0" y="16"/>
              </a:cxn>
              <a:cxn ang="0">
                <a:pos x="2" y="21"/>
              </a:cxn>
              <a:cxn ang="0">
                <a:pos x="11" y="25"/>
              </a:cxn>
              <a:cxn ang="0">
                <a:pos x="21" y="40"/>
              </a:cxn>
              <a:cxn ang="0">
                <a:pos x="30" y="45"/>
              </a:cxn>
              <a:cxn ang="0">
                <a:pos x="40" y="50"/>
              </a:cxn>
              <a:cxn ang="0">
                <a:pos x="44" y="52"/>
              </a:cxn>
              <a:cxn ang="0">
                <a:pos x="35" y="42"/>
              </a:cxn>
            </a:cxnLst>
            <a:rect l="0" t="0" r="r" b="b"/>
            <a:pathLst>
              <a:path w="60" h="52">
                <a:moveTo>
                  <a:pt x="35" y="42"/>
                </a:moveTo>
                <a:cubicBezTo>
                  <a:pt x="35" y="40"/>
                  <a:pt x="26" y="35"/>
                  <a:pt x="26" y="31"/>
                </a:cubicBezTo>
                <a:cubicBezTo>
                  <a:pt x="26" y="27"/>
                  <a:pt x="21" y="26"/>
                  <a:pt x="21" y="23"/>
                </a:cubicBezTo>
                <a:cubicBezTo>
                  <a:pt x="20" y="21"/>
                  <a:pt x="23" y="18"/>
                  <a:pt x="26" y="20"/>
                </a:cubicBezTo>
                <a:cubicBezTo>
                  <a:pt x="28" y="22"/>
                  <a:pt x="30" y="18"/>
                  <a:pt x="33" y="19"/>
                </a:cubicBezTo>
                <a:cubicBezTo>
                  <a:pt x="35" y="20"/>
                  <a:pt x="50" y="20"/>
                  <a:pt x="50" y="20"/>
                </a:cubicBezTo>
                <a:cubicBezTo>
                  <a:pt x="50" y="20"/>
                  <a:pt x="55" y="22"/>
                  <a:pt x="60" y="26"/>
                </a:cubicBezTo>
                <a:cubicBezTo>
                  <a:pt x="60" y="24"/>
                  <a:pt x="60" y="24"/>
                  <a:pt x="60" y="23"/>
                </a:cubicBezTo>
                <a:cubicBezTo>
                  <a:pt x="59" y="20"/>
                  <a:pt x="60" y="16"/>
                  <a:pt x="56" y="15"/>
                </a:cubicBezTo>
                <a:cubicBezTo>
                  <a:pt x="55" y="14"/>
                  <a:pt x="54" y="11"/>
                  <a:pt x="53" y="8"/>
                </a:cubicBezTo>
                <a:cubicBezTo>
                  <a:pt x="52" y="9"/>
                  <a:pt x="50" y="9"/>
                  <a:pt x="50" y="9"/>
                </a:cubicBezTo>
                <a:cubicBezTo>
                  <a:pt x="47" y="10"/>
                  <a:pt x="40" y="10"/>
                  <a:pt x="38" y="7"/>
                </a:cubicBezTo>
                <a:cubicBezTo>
                  <a:pt x="36" y="5"/>
                  <a:pt x="31" y="1"/>
                  <a:pt x="29" y="0"/>
                </a:cubicBezTo>
                <a:cubicBezTo>
                  <a:pt x="28" y="1"/>
                  <a:pt x="24" y="4"/>
                  <a:pt x="22" y="4"/>
                </a:cubicBezTo>
                <a:cubicBezTo>
                  <a:pt x="20" y="5"/>
                  <a:pt x="21" y="10"/>
                  <a:pt x="19" y="10"/>
                </a:cubicBezTo>
                <a:cubicBezTo>
                  <a:pt x="17" y="10"/>
                  <a:pt x="16" y="13"/>
                  <a:pt x="15" y="15"/>
                </a:cubicBezTo>
                <a:cubicBezTo>
                  <a:pt x="15" y="16"/>
                  <a:pt x="10" y="14"/>
                  <a:pt x="8" y="15"/>
                </a:cubicBezTo>
                <a:cubicBezTo>
                  <a:pt x="7" y="15"/>
                  <a:pt x="2" y="16"/>
                  <a:pt x="0" y="16"/>
                </a:cubicBezTo>
                <a:cubicBezTo>
                  <a:pt x="1" y="18"/>
                  <a:pt x="0" y="21"/>
                  <a:pt x="2" y="21"/>
                </a:cubicBezTo>
                <a:cubicBezTo>
                  <a:pt x="5" y="21"/>
                  <a:pt x="11" y="21"/>
                  <a:pt x="11" y="25"/>
                </a:cubicBezTo>
                <a:cubicBezTo>
                  <a:pt x="11" y="29"/>
                  <a:pt x="18" y="37"/>
                  <a:pt x="21" y="40"/>
                </a:cubicBezTo>
                <a:cubicBezTo>
                  <a:pt x="24" y="43"/>
                  <a:pt x="30" y="43"/>
                  <a:pt x="30" y="45"/>
                </a:cubicBezTo>
                <a:cubicBezTo>
                  <a:pt x="30" y="48"/>
                  <a:pt x="35" y="50"/>
                  <a:pt x="40" y="50"/>
                </a:cubicBezTo>
                <a:cubicBezTo>
                  <a:pt x="41" y="50"/>
                  <a:pt x="43" y="51"/>
                  <a:pt x="44" y="52"/>
                </a:cubicBezTo>
                <a:cubicBezTo>
                  <a:pt x="41" y="47"/>
                  <a:pt x="35" y="43"/>
                  <a:pt x="35" y="4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7" name="Freeform 69"/>
          <p:cNvSpPr/>
          <p:nvPr/>
        </p:nvSpPr>
        <p:spPr bwMode="auto">
          <a:xfrm>
            <a:off x="1568689" y="2937966"/>
            <a:ext cx="55842" cy="109447"/>
          </a:xfrm>
          <a:custGeom>
            <a:avLst/>
            <a:gdLst/>
            <a:ahLst/>
            <a:cxnLst>
              <a:cxn ang="0">
                <a:pos x="14" y="35"/>
              </a:cxn>
              <a:cxn ang="0">
                <a:pos x="17" y="31"/>
              </a:cxn>
              <a:cxn ang="0">
                <a:pos x="21" y="24"/>
              </a:cxn>
              <a:cxn ang="0">
                <a:pos x="21" y="24"/>
              </a:cxn>
              <a:cxn ang="0">
                <a:pos x="15" y="17"/>
              </a:cxn>
              <a:cxn ang="0">
                <a:pos x="16" y="5"/>
              </a:cxn>
              <a:cxn ang="0">
                <a:pos x="6" y="0"/>
              </a:cxn>
              <a:cxn ang="0">
                <a:pos x="1" y="8"/>
              </a:cxn>
              <a:cxn ang="0">
                <a:pos x="4" y="15"/>
              </a:cxn>
              <a:cxn ang="0">
                <a:pos x="3" y="32"/>
              </a:cxn>
              <a:cxn ang="0">
                <a:pos x="11" y="41"/>
              </a:cxn>
              <a:cxn ang="0">
                <a:pos x="14" y="35"/>
              </a:cxn>
            </a:cxnLst>
            <a:rect l="0" t="0" r="r" b="b"/>
            <a:pathLst>
              <a:path w="21" h="41">
                <a:moveTo>
                  <a:pt x="14" y="35"/>
                </a:moveTo>
                <a:cubicBezTo>
                  <a:pt x="17" y="35"/>
                  <a:pt x="15" y="33"/>
                  <a:pt x="17" y="31"/>
                </a:cubicBezTo>
                <a:cubicBezTo>
                  <a:pt x="19" y="29"/>
                  <a:pt x="21" y="26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18" y="21"/>
                  <a:pt x="15" y="20"/>
                  <a:pt x="15" y="17"/>
                </a:cubicBezTo>
                <a:cubicBezTo>
                  <a:pt x="14" y="14"/>
                  <a:pt x="15" y="9"/>
                  <a:pt x="16" y="5"/>
                </a:cubicBezTo>
                <a:cubicBezTo>
                  <a:pt x="14" y="4"/>
                  <a:pt x="8" y="0"/>
                  <a:pt x="6" y="0"/>
                </a:cubicBezTo>
                <a:cubicBezTo>
                  <a:pt x="4" y="0"/>
                  <a:pt x="1" y="4"/>
                  <a:pt x="1" y="8"/>
                </a:cubicBezTo>
                <a:cubicBezTo>
                  <a:pt x="5" y="10"/>
                  <a:pt x="7" y="12"/>
                  <a:pt x="4" y="15"/>
                </a:cubicBezTo>
                <a:cubicBezTo>
                  <a:pt x="1" y="18"/>
                  <a:pt x="0" y="29"/>
                  <a:pt x="3" y="32"/>
                </a:cubicBezTo>
                <a:cubicBezTo>
                  <a:pt x="7" y="34"/>
                  <a:pt x="8" y="40"/>
                  <a:pt x="11" y="41"/>
                </a:cubicBezTo>
                <a:cubicBezTo>
                  <a:pt x="12" y="38"/>
                  <a:pt x="12" y="35"/>
                  <a:pt x="14" y="3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8" name="Freeform 70"/>
          <p:cNvSpPr/>
          <p:nvPr/>
        </p:nvSpPr>
        <p:spPr bwMode="auto">
          <a:xfrm>
            <a:off x="1289491" y="2692270"/>
            <a:ext cx="225595" cy="100514"/>
          </a:xfrm>
          <a:custGeom>
            <a:avLst/>
            <a:gdLst/>
            <a:ahLst/>
            <a:cxnLst>
              <a:cxn ang="0">
                <a:pos x="71" y="3"/>
              </a:cxn>
              <a:cxn ang="0">
                <a:pos x="60" y="0"/>
              </a:cxn>
              <a:cxn ang="0">
                <a:pos x="58" y="5"/>
              </a:cxn>
              <a:cxn ang="0">
                <a:pos x="48" y="5"/>
              </a:cxn>
              <a:cxn ang="0">
                <a:pos x="42" y="10"/>
              </a:cxn>
              <a:cxn ang="0">
                <a:pos x="38" y="17"/>
              </a:cxn>
              <a:cxn ang="0">
                <a:pos x="33" y="20"/>
              </a:cxn>
              <a:cxn ang="0">
                <a:pos x="22" y="22"/>
              </a:cxn>
              <a:cxn ang="0">
                <a:pos x="15" y="23"/>
              </a:cxn>
              <a:cxn ang="0">
                <a:pos x="9" y="24"/>
              </a:cxn>
              <a:cxn ang="0">
                <a:pos x="2" y="22"/>
              </a:cxn>
              <a:cxn ang="0">
                <a:pos x="1" y="28"/>
              </a:cxn>
              <a:cxn ang="0">
                <a:pos x="7" y="31"/>
              </a:cxn>
              <a:cxn ang="0">
                <a:pos x="14" y="32"/>
              </a:cxn>
              <a:cxn ang="0">
                <a:pos x="21" y="30"/>
              </a:cxn>
              <a:cxn ang="0">
                <a:pos x="30" y="29"/>
              </a:cxn>
              <a:cxn ang="0">
                <a:pos x="32" y="34"/>
              </a:cxn>
              <a:cxn ang="0">
                <a:pos x="42" y="35"/>
              </a:cxn>
              <a:cxn ang="0">
                <a:pos x="55" y="37"/>
              </a:cxn>
              <a:cxn ang="0">
                <a:pos x="64" y="34"/>
              </a:cxn>
              <a:cxn ang="0">
                <a:pos x="72" y="31"/>
              </a:cxn>
              <a:cxn ang="0">
                <a:pos x="72" y="31"/>
              </a:cxn>
              <a:cxn ang="0">
                <a:pos x="74" y="29"/>
              </a:cxn>
              <a:cxn ang="0">
                <a:pos x="76" y="24"/>
              </a:cxn>
              <a:cxn ang="0">
                <a:pos x="77" y="19"/>
              </a:cxn>
              <a:cxn ang="0">
                <a:pos x="82" y="16"/>
              </a:cxn>
              <a:cxn ang="0">
                <a:pos x="84" y="13"/>
              </a:cxn>
              <a:cxn ang="0">
                <a:pos x="79" y="4"/>
              </a:cxn>
              <a:cxn ang="0">
                <a:pos x="71" y="3"/>
              </a:cxn>
            </a:cxnLst>
            <a:rect l="0" t="0" r="r" b="b"/>
            <a:pathLst>
              <a:path w="84" h="37">
                <a:moveTo>
                  <a:pt x="71" y="3"/>
                </a:moveTo>
                <a:cubicBezTo>
                  <a:pt x="68" y="0"/>
                  <a:pt x="60" y="0"/>
                  <a:pt x="60" y="0"/>
                </a:cubicBezTo>
                <a:cubicBezTo>
                  <a:pt x="60" y="0"/>
                  <a:pt x="59" y="3"/>
                  <a:pt x="58" y="5"/>
                </a:cubicBezTo>
                <a:cubicBezTo>
                  <a:pt x="57" y="6"/>
                  <a:pt x="52" y="6"/>
                  <a:pt x="48" y="5"/>
                </a:cubicBezTo>
                <a:cubicBezTo>
                  <a:pt x="47" y="7"/>
                  <a:pt x="43" y="8"/>
                  <a:pt x="42" y="10"/>
                </a:cubicBezTo>
                <a:cubicBezTo>
                  <a:pt x="42" y="12"/>
                  <a:pt x="36" y="11"/>
                  <a:pt x="38" y="17"/>
                </a:cubicBezTo>
                <a:cubicBezTo>
                  <a:pt x="40" y="23"/>
                  <a:pt x="35" y="21"/>
                  <a:pt x="33" y="20"/>
                </a:cubicBezTo>
                <a:cubicBezTo>
                  <a:pt x="32" y="19"/>
                  <a:pt x="24" y="20"/>
                  <a:pt x="22" y="22"/>
                </a:cubicBezTo>
                <a:cubicBezTo>
                  <a:pt x="20" y="24"/>
                  <a:pt x="17" y="24"/>
                  <a:pt x="15" y="23"/>
                </a:cubicBezTo>
                <a:cubicBezTo>
                  <a:pt x="14" y="22"/>
                  <a:pt x="10" y="21"/>
                  <a:pt x="9" y="24"/>
                </a:cubicBezTo>
                <a:cubicBezTo>
                  <a:pt x="7" y="26"/>
                  <a:pt x="4" y="22"/>
                  <a:pt x="2" y="22"/>
                </a:cubicBezTo>
                <a:cubicBezTo>
                  <a:pt x="0" y="22"/>
                  <a:pt x="1" y="27"/>
                  <a:pt x="1" y="28"/>
                </a:cubicBezTo>
                <a:cubicBezTo>
                  <a:pt x="1" y="29"/>
                  <a:pt x="4" y="32"/>
                  <a:pt x="7" y="31"/>
                </a:cubicBezTo>
                <a:cubicBezTo>
                  <a:pt x="9" y="30"/>
                  <a:pt x="12" y="31"/>
                  <a:pt x="14" y="32"/>
                </a:cubicBezTo>
                <a:cubicBezTo>
                  <a:pt x="16" y="34"/>
                  <a:pt x="19" y="31"/>
                  <a:pt x="21" y="30"/>
                </a:cubicBezTo>
                <a:cubicBezTo>
                  <a:pt x="22" y="29"/>
                  <a:pt x="29" y="29"/>
                  <a:pt x="30" y="29"/>
                </a:cubicBezTo>
                <a:cubicBezTo>
                  <a:pt x="30" y="29"/>
                  <a:pt x="31" y="33"/>
                  <a:pt x="32" y="34"/>
                </a:cubicBezTo>
                <a:cubicBezTo>
                  <a:pt x="33" y="34"/>
                  <a:pt x="38" y="35"/>
                  <a:pt x="42" y="35"/>
                </a:cubicBezTo>
                <a:cubicBezTo>
                  <a:pt x="46" y="35"/>
                  <a:pt x="53" y="37"/>
                  <a:pt x="55" y="37"/>
                </a:cubicBezTo>
                <a:cubicBezTo>
                  <a:pt x="57" y="37"/>
                  <a:pt x="60" y="34"/>
                  <a:pt x="64" y="34"/>
                </a:cubicBezTo>
                <a:cubicBezTo>
                  <a:pt x="69" y="34"/>
                  <a:pt x="71" y="31"/>
                  <a:pt x="72" y="31"/>
                </a:cubicBezTo>
                <a:cubicBezTo>
                  <a:pt x="72" y="31"/>
                  <a:pt x="72" y="31"/>
                  <a:pt x="72" y="31"/>
                </a:cubicBezTo>
                <a:cubicBezTo>
                  <a:pt x="72" y="30"/>
                  <a:pt x="73" y="29"/>
                  <a:pt x="74" y="29"/>
                </a:cubicBezTo>
                <a:cubicBezTo>
                  <a:pt x="76" y="28"/>
                  <a:pt x="74" y="25"/>
                  <a:pt x="76" y="24"/>
                </a:cubicBezTo>
                <a:cubicBezTo>
                  <a:pt x="77" y="22"/>
                  <a:pt x="75" y="19"/>
                  <a:pt x="77" y="19"/>
                </a:cubicBezTo>
                <a:cubicBezTo>
                  <a:pt x="79" y="20"/>
                  <a:pt x="82" y="20"/>
                  <a:pt x="82" y="16"/>
                </a:cubicBezTo>
                <a:cubicBezTo>
                  <a:pt x="82" y="15"/>
                  <a:pt x="83" y="14"/>
                  <a:pt x="84" y="13"/>
                </a:cubicBezTo>
                <a:cubicBezTo>
                  <a:pt x="81" y="10"/>
                  <a:pt x="79" y="4"/>
                  <a:pt x="79" y="4"/>
                </a:cubicBezTo>
                <a:cubicBezTo>
                  <a:pt x="79" y="4"/>
                  <a:pt x="74" y="6"/>
                  <a:pt x="71" y="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9" name="Freeform 71"/>
          <p:cNvSpPr/>
          <p:nvPr/>
        </p:nvSpPr>
        <p:spPr bwMode="auto">
          <a:xfrm>
            <a:off x="1481579" y="2703439"/>
            <a:ext cx="201024" cy="113915"/>
          </a:xfrm>
          <a:custGeom>
            <a:avLst/>
            <a:gdLst/>
            <a:ahLst/>
            <a:cxnLst>
              <a:cxn ang="0">
                <a:pos x="71" y="8"/>
              </a:cxn>
              <a:cxn ang="0">
                <a:pos x="68" y="7"/>
              </a:cxn>
              <a:cxn ang="0">
                <a:pos x="61" y="4"/>
              </a:cxn>
              <a:cxn ang="0">
                <a:pos x="51" y="1"/>
              </a:cxn>
              <a:cxn ang="0">
                <a:pos x="40" y="7"/>
              </a:cxn>
              <a:cxn ang="0">
                <a:pos x="28" y="11"/>
              </a:cxn>
              <a:cxn ang="0">
                <a:pos x="13" y="11"/>
              </a:cxn>
              <a:cxn ang="0">
                <a:pos x="12" y="9"/>
              </a:cxn>
              <a:cxn ang="0">
                <a:pos x="10" y="12"/>
              </a:cxn>
              <a:cxn ang="0">
                <a:pos x="5" y="15"/>
              </a:cxn>
              <a:cxn ang="0">
                <a:pos x="4" y="20"/>
              </a:cxn>
              <a:cxn ang="0">
                <a:pos x="2" y="25"/>
              </a:cxn>
              <a:cxn ang="0">
                <a:pos x="0" y="27"/>
              </a:cxn>
              <a:cxn ang="0">
                <a:pos x="3" y="32"/>
              </a:cxn>
              <a:cxn ang="0">
                <a:pos x="3" y="32"/>
              </a:cxn>
              <a:cxn ang="0">
                <a:pos x="12" y="39"/>
              </a:cxn>
              <a:cxn ang="0">
                <a:pos x="24" y="41"/>
              </a:cxn>
              <a:cxn ang="0">
                <a:pos x="39" y="37"/>
              </a:cxn>
              <a:cxn ang="0">
                <a:pos x="44" y="38"/>
              </a:cxn>
              <a:cxn ang="0">
                <a:pos x="47" y="39"/>
              </a:cxn>
              <a:cxn ang="0">
                <a:pos x="54" y="34"/>
              </a:cxn>
              <a:cxn ang="0">
                <a:pos x="64" y="17"/>
              </a:cxn>
              <a:cxn ang="0">
                <a:pos x="72" y="12"/>
              </a:cxn>
              <a:cxn ang="0">
                <a:pos x="71" y="8"/>
              </a:cxn>
            </a:cxnLst>
            <a:rect l="0" t="0" r="r" b="b"/>
            <a:pathLst>
              <a:path w="74" h="42">
                <a:moveTo>
                  <a:pt x="71" y="8"/>
                </a:moveTo>
                <a:cubicBezTo>
                  <a:pt x="70" y="8"/>
                  <a:pt x="69" y="7"/>
                  <a:pt x="68" y="7"/>
                </a:cubicBezTo>
                <a:cubicBezTo>
                  <a:pt x="65" y="6"/>
                  <a:pt x="62" y="5"/>
                  <a:pt x="61" y="4"/>
                </a:cubicBezTo>
                <a:cubicBezTo>
                  <a:pt x="59" y="2"/>
                  <a:pt x="52" y="1"/>
                  <a:pt x="51" y="1"/>
                </a:cubicBezTo>
                <a:cubicBezTo>
                  <a:pt x="50" y="0"/>
                  <a:pt x="43" y="7"/>
                  <a:pt x="40" y="7"/>
                </a:cubicBezTo>
                <a:cubicBezTo>
                  <a:pt x="38" y="7"/>
                  <a:pt x="28" y="9"/>
                  <a:pt x="28" y="11"/>
                </a:cubicBezTo>
                <a:cubicBezTo>
                  <a:pt x="28" y="14"/>
                  <a:pt x="16" y="14"/>
                  <a:pt x="13" y="11"/>
                </a:cubicBezTo>
                <a:cubicBezTo>
                  <a:pt x="13" y="11"/>
                  <a:pt x="12" y="10"/>
                  <a:pt x="12" y="9"/>
                </a:cubicBezTo>
                <a:cubicBezTo>
                  <a:pt x="11" y="10"/>
                  <a:pt x="10" y="11"/>
                  <a:pt x="10" y="12"/>
                </a:cubicBezTo>
                <a:cubicBezTo>
                  <a:pt x="10" y="16"/>
                  <a:pt x="7" y="16"/>
                  <a:pt x="5" y="15"/>
                </a:cubicBezTo>
                <a:cubicBezTo>
                  <a:pt x="3" y="15"/>
                  <a:pt x="5" y="18"/>
                  <a:pt x="4" y="20"/>
                </a:cubicBezTo>
                <a:cubicBezTo>
                  <a:pt x="2" y="21"/>
                  <a:pt x="4" y="24"/>
                  <a:pt x="2" y="25"/>
                </a:cubicBezTo>
                <a:cubicBezTo>
                  <a:pt x="1" y="25"/>
                  <a:pt x="0" y="26"/>
                  <a:pt x="0" y="27"/>
                </a:cubicBezTo>
                <a:cubicBezTo>
                  <a:pt x="1" y="28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5" y="33"/>
                  <a:pt x="10" y="37"/>
                  <a:pt x="12" y="39"/>
                </a:cubicBezTo>
                <a:cubicBezTo>
                  <a:pt x="14" y="42"/>
                  <a:pt x="21" y="42"/>
                  <a:pt x="24" y="41"/>
                </a:cubicBezTo>
                <a:cubicBezTo>
                  <a:pt x="26" y="41"/>
                  <a:pt x="39" y="37"/>
                  <a:pt x="39" y="37"/>
                </a:cubicBezTo>
                <a:cubicBezTo>
                  <a:pt x="39" y="37"/>
                  <a:pt x="42" y="38"/>
                  <a:pt x="44" y="38"/>
                </a:cubicBezTo>
                <a:cubicBezTo>
                  <a:pt x="44" y="38"/>
                  <a:pt x="46" y="38"/>
                  <a:pt x="47" y="39"/>
                </a:cubicBezTo>
                <a:cubicBezTo>
                  <a:pt x="48" y="38"/>
                  <a:pt x="51" y="37"/>
                  <a:pt x="54" y="34"/>
                </a:cubicBezTo>
                <a:cubicBezTo>
                  <a:pt x="57" y="30"/>
                  <a:pt x="63" y="18"/>
                  <a:pt x="64" y="17"/>
                </a:cubicBezTo>
                <a:cubicBezTo>
                  <a:pt x="66" y="16"/>
                  <a:pt x="70" y="14"/>
                  <a:pt x="72" y="12"/>
                </a:cubicBezTo>
                <a:cubicBezTo>
                  <a:pt x="74" y="11"/>
                  <a:pt x="73" y="9"/>
                  <a:pt x="71" y="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0" name="Freeform 72"/>
          <p:cNvSpPr/>
          <p:nvPr/>
        </p:nvSpPr>
        <p:spPr bwMode="auto">
          <a:xfrm>
            <a:off x="1367664" y="2611860"/>
            <a:ext cx="189857" cy="98278"/>
          </a:xfrm>
          <a:custGeom>
            <a:avLst/>
            <a:gdLst/>
            <a:ahLst/>
            <a:cxnLst>
              <a:cxn ang="0">
                <a:pos x="68" y="17"/>
              </a:cxn>
              <a:cxn ang="0">
                <a:pos x="60" y="15"/>
              </a:cxn>
              <a:cxn ang="0">
                <a:pos x="57" y="11"/>
              </a:cxn>
              <a:cxn ang="0">
                <a:pos x="51" y="12"/>
              </a:cxn>
              <a:cxn ang="0">
                <a:pos x="45" y="9"/>
              </a:cxn>
              <a:cxn ang="0">
                <a:pos x="37" y="4"/>
              </a:cxn>
              <a:cxn ang="0">
                <a:pos x="31" y="0"/>
              </a:cxn>
              <a:cxn ang="0">
                <a:pos x="30" y="1"/>
              </a:cxn>
              <a:cxn ang="0">
                <a:pos x="24" y="2"/>
              </a:cxn>
              <a:cxn ang="0">
                <a:pos x="15" y="6"/>
              </a:cxn>
              <a:cxn ang="0">
                <a:pos x="3" y="10"/>
              </a:cxn>
              <a:cxn ang="0">
                <a:pos x="4" y="16"/>
              </a:cxn>
              <a:cxn ang="0">
                <a:pos x="8" y="26"/>
              </a:cxn>
              <a:cxn ang="0">
                <a:pos x="20" y="35"/>
              </a:cxn>
              <a:cxn ang="0">
                <a:pos x="19" y="35"/>
              </a:cxn>
              <a:cxn ang="0">
                <a:pos x="29" y="35"/>
              </a:cxn>
              <a:cxn ang="0">
                <a:pos x="31" y="30"/>
              </a:cxn>
              <a:cxn ang="0">
                <a:pos x="42" y="33"/>
              </a:cxn>
              <a:cxn ang="0">
                <a:pos x="50" y="34"/>
              </a:cxn>
              <a:cxn ang="0">
                <a:pos x="51" y="36"/>
              </a:cxn>
              <a:cxn ang="0">
                <a:pos x="54" y="33"/>
              </a:cxn>
              <a:cxn ang="0">
                <a:pos x="65" y="27"/>
              </a:cxn>
              <a:cxn ang="0">
                <a:pos x="71" y="22"/>
              </a:cxn>
              <a:cxn ang="0">
                <a:pos x="68" y="17"/>
              </a:cxn>
            </a:cxnLst>
            <a:rect l="0" t="0" r="r" b="b"/>
            <a:pathLst>
              <a:path w="71" h="36">
                <a:moveTo>
                  <a:pt x="68" y="17"/>
                </a:moveTo>
                <a:cubicBezTo>
                  <a:pt x="66" y="15"/>
                  <a:pt x="61" y="16"/>
                  <a:pt x="60" y="15"/>
                </a:cubicBezTo>
                <a:cubicBezTo>
                  <a:pt x="60" y="13"/>
                  <a:pt x="59" y="11"/>
                  <a:pt x="57" y="11"/>
                </a:cubicBezTo>
                <a:cubicBezTo>
                  <a:pt x="55" y="11"/>
                  <a:pt x="52" y="9"/>
                  <a:pt x="51" y="12"/>
                </a:cubicBezTo>
                <a:cubicBezTo>
                  <a:pt x="50" y="14"/>
                  <a:pt x="45" y="11"/>
                  <a:pt x="45" y="9"/>
                </a:cubicBezTo>
                <a:cubicBezTo>
                  <a:pt x="45" y="7"/>
                  <a:pt x="43" y="6"/>
                  <a:pt x="37" y="4"/>
                </a:cubicBezTo>
                <a:cubicBezTo>
                  <a:pt x="35" y="3"/>
                  <a:pt x="33" y="2"/>
                  <a:pt x="31" y="0"/>
                </a:cubicBezTo>
                <a:cubicBezTo>
                  <a:pt x="31" y="1"/>
                  <a:pt x="31" y="1"/>
                  <a:pt x="30" y="1"/>
                </a:cubicBezTo>
                <a:cubicBezTo>
                  <a:pt x="29" y="3"/>
                  <a:pt x="26" y="0"/>
                  <a:pt x="24" y="2"/>
                </a:cubicBezTo>
                <a:cubicBezTo>
                  <a:pt x="23" y="3"/>
                  <a:pt x="18" y="3"/>
                  <a:pt x="15" y="6"/>
                </a:cubicBezTo>
                <a:cubicBezTo>
                  <a:pt x="12" y="8"/>
                  <a:pt x="7" y="10"/>
                  <a:pt x="3" y="10"/>
                </a:cubicBezTo>
                <a:cubicBezTo>
                  <a:pt x="0" y="11"/>
                  <a:pt x="3" y="14"/>
                  <a:pt x="4" y="16"/>
                </a:cubicBezTo>
                <a:cubicBezTo>
                  <a:pt x="5" y="19"/>
                  <a:pt x="5" y="24"/>
                  <a:pt x="8" y="26"/>
                </a:cubicBezTo>
                <a:cubicBezTo>
                  <a:pt x="10" y="28"/>
                  <a:pt x="19" y="33"/>
                  <a:pt x="20" y="35"/>
                </a:cubicBezTo>
                <a:cubicBezTo>
                  <a:pt x="20" y="35"/>
                  <a:pt x="20" y="35"/>
                  <a:pt x="19" y="35"/>
                </a:cubicBezTo>
                <a:cubicBezTo>
                  <a:pt x="23" y="36"/>
                  <a:pt x="28" y="36"/>
                  <a:pt x="29" y="35"/>
                </a:cubicBezTo>
                <a:cubicBezTo>
                  <a:pt x="30" y="33"/>
                  <a:pt x="31" y="30"/>
                  <a:pt x="31" y="30"/>
                </a:cubicBezTo>
                <a:cubicBezTo>
                  <a:pt x="31" y="30"/>
                  <a:pt x="39" y="30"/>
                  <a:pt x="42" y="33"/>
                </a:cubicBezTo>
                <a:cubicBezTo>
                  <a:pt x="45" y="36"/>
                  <a:pt x="50" y="34"/>
                  <a:pt x="50" y="34"/>
                </a:cubicBezTo>
                <a:cubicBezTo>
                  <a:pt x="50" y="34"/>
                  <a:pt x="50" y="35"/>
                  <a:pt x="51" y="36"/>
                </a:cubicBezTo>
                <a:cubicBezTo>
                  <a:pt x="52" y="34"/>
                  <a:pt x="53" y="33"/>
                  <a:pt x="54" y="33"/>
                </a:cubicBezTo>
                <a:cubicBezTo>
                  <a:pt x="57" y="32"/>
                  <a:pt x="62" y="32"/>
                  <a:pt x="65" y="27"/>
                </a:cubicBezTo>
                <a:cubicBezTo>
                  <a:pt x="66" y="25"/>
                  <a:pt x="69" y="23"/>
                  <a:pt x="71" y="22"/>
                </a:cubicBezTo>
                <a:cubicBezTo>
                  <a:pt x="70" y="20"/>
                  <a:pt x="69" y="17"/>
                  <a:pt x="68" y="1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1" name="Freeform 73"/>
          <p:cNvSpPr/>
          <p:nvPr/>
        </p:nvSpPr>
        <p:spPr bwMode="auto">
          <a:xfrm>
            <a:off x="1503915" y="2669935"/>
            <a:ext cx="169753" cy="71475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38" y="3"/>
              </a:cxn>
              <a:cxn ang="0">
                <a:pos x="29" y="1"/>
              </a:cxn>
              <a:cxn ang="0">
                <a:pos x="22" y="2"/>
              </a:cxn>
              <a:cxn ang="0">
                <a:pos x="20" y="1"/>
              </a:cxn>
              <a:cxn ang="0">
                <a:pos x="14" y="6"/>
              </a:cxn>
              <a:cxn ang="0">
                <a:pos x="3" y="12"/>
              </a:cxn>
              <a:cxn ang="0">
                <a:pos x="0" y="15"/>
              </a:cxn>
              <a:cxn ang="0">
                <a:pos x="5" y="24"/>
              </a:cxn>
              <a:cxn ang="0">
                <a:pos x="20" y="24"/>
              </a:cxn>
              <a:cxn ang="0">
                <a:pos x="32" y="20"/>
              </a:cxn>
              <a:cxn ang="0">
                <a:pos x="43" y="14"/>
              </a:cxn>
              <a:cxn ang="0">
                <a:pos x="53" y="17"/>
              </a:cxn>
              <a:cxn ang="0">
                <a:pos x="60" y="20"/>
              </a:cxn>
              <a:cxn ang="0">
                <a:pos x="58" y="16"/>
              </a:cxn>
              <a:cxn ang="0">
                <a:pos x="63" y="8"/>
              </a:cxn>
              <a:cxn ang="0">
                <a:pos x="63" y="7"/>
              </a:cxn>
              <a:cxn ang="0">
                <a:pos x="56" y="6"/>
              </a:cxn>
              <a:cxn ang="0">
                <a:pos x="47" y="3"/>
              </a:cxn>
            </a:cxnLst>
            <a:rect l="0" t="0" r="r" b="b"/>
            <a:pathLst>
              <a:path w="63" h="27">
                <a:moveTo>
                  <a:pt x="47" y="3"/>
                </a:moveTo>
                <a:cubicBezTo>
                  <a:pt x="43" y="4"/>
                  <a:pt x="41" y="1"/>
                  <a:pt x="38" y="3"/>
                </a:cubicBezTo>
                <a:cubicBezTo>
                  <a:pt x="35" y="4"/>
                  <a:pt x="30" y="3"/>
                  <a:pt x="29" y="1"/>
                </a:cubicBezTo>
                <a:cubicBezTo>
                  <a:pt x="27" y="0"/>
                  <a:pt x="24" y="4"/>
                  <a:pt x="22" y="2"/>
                </a:cubicBezTo>
                <a:cubicBezTo>
                  <a:pt x="21" y="2"/>
                  <a:pt x="21" y="1"/>
                  <a:pt x="20" y="1"/>
                </a:cubicBezTo>
                <a:cubicBezTo>
                  <a:pt x="18" y="2"/>
                  <a:pt x="15" y="4"/>
                  <a:pt x="14" y="6"/>
                </a:cubicBezTo>
                <a:cubicBezTo>
                  <a:pt x="11" y="11"/>
                  <a:pt x="6" y="11"/>
                  <a:pt x="3" y="12"/>
                </a:cubicBezTo>
                <a:cubicBezTo>
                  <a:pt x="2" y="12"/>
                  <a:pt x="1" y="13"/>
                  <a:pt x="0" y="15"/>
                </a:cubicBezTo>
                <a:cubicBezTo>
                  <a:pt x="1" y="18"/>
                  <a:pt x="3" y="22"/>
                  <a:pt x="5" y="24"/>
                </a:cubicBezTo>
                <a:cubicBezTo>
                  <a:pt x="8" y="27"/>
                  <a:pt x="20" y="27"/>
                  <a:pt x="20" y="24"/>
                </a:cubicBezTo>
                <a:cubicBezTo>
                  <a:pt x="20" y="22"/>
                  <a:pt x="30" y="20"/>
                  <a:pt x="32" y="20"/>
                </a:cubicBezTo>
                <a:cubicBezTo>
                  <a:pt x="35" y="20"/>
                  <a:pt x="42" y="13"/>
                  <a:pt x="43" y="14"/>
                </a:cubicBezTo>
                <a:cubicBezTo>
                  <a:pt x="44" y="14"/>
                  <a:pt x="51" y="15"/>
                  <a:pt x="53" y="17"/>
                </a:cubicBezTo>
                <a:cubicBezTo>
                  <a:pt x="54" y="18"/>
                  <a:pt x="57" y="19"/>
                  <a:pt x="60" y="20"/>
                </a:cubicBezTo>
                <a:cubicBezTo>
                  <a:pt x="59" y="18"/>
                  <a:pt x="58" y="17"/>
                  <a:pt x="58" y="16"/>
                </a:cubicBezTo>
                <a:cubicBezTo>
                  <a:pt x="58" y="14"/>
                  <a:pt x="62" y="9"/>
                  <a:pt x="63" y="8"/>
                </a:cubicBezTo>
                <a:cubicBezTo>
                  <a:pt x="63" y="7"/>
                  <a:pt x="63" y="7"/>
                  <a:pt x="63" y="7"/>
                </a:cubicBezTo>
                <a:cubicBezTo>
                  <a:pt x="60" y="7"/>
                  <a:pt x="57" y="6"/>
                  <a:pt x="56" y="6"/>
                </a:cubicBezTo>
                <a:cubicBezTo>
                  <a:pt x="55" y="4"/>
                  <a:pt x="51" y="3"/>
                  <a:pt x="47" y="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2" name="Freeform 74"/>
          <p:cNvSpPr/>
          <p:nvPr/>
        </p:nvSpPr>
        <p:spPr bwMode="auto">
          <a:xfrm>
            <a:off x="699819" y="2953602"/>
            <a:ext cx="113915" cy="187623"/>
          </a:xfrm>
          <a:custGeom>
            <a:avLst/>
            <a:gdLst/>
            <a:ahLst/>
            <a:cxnLst>
              <a:cxn ang="0">
                <a:pos x="30" y="57"/>
              </a:cxn>
              <a:cxn ang="0">
                <a:pos x="28" y="52"/>
              </a:cxn>
              <a:cxn ang="0">
                <a:pos x="31" y="45"/>
              </a:cxn>
              <a:cxn ang="0">
                <a:pos x="27" y="39"/>
              </a:cxn>
              <a:cxn ang="0">
                <a:pos x="30" y="35"/>
              </a:cxn>
              <a:cxn ang="0">
                <a:pos x="32" y="27"/>
              </a:cxn>
              <a:cxn ang="0">
                <a:pos x="31" y="17"/>
              </a:cxn>
              <a:cxn ang="0">
                <a:pos x="39" y="10"/>
              </a:cxn>
              <a:cxn ang="0">
                <a:pos x="36" y="6"/>
              </a:cxn>
              <a:cxn ang="0">
                <a:pos x="29" y="4"/>
              </a:cxn>
              <a:cxn ang="0">
                <a:pos x="25" y="4"/>
              </a:cxn>
              <a:cxn ang="0">
                <a:pos x="18" y="3"/>
              </a:cxn>
              <a:cxn ang="0">
                <a:pos x="14" y="2"/>
              </a:cxn>
              <a:cxn ang="0">
                <a:pos x="11" y="4"/>
              </a:cxn>
              <a:cxn ang="0">
                <a:pos x="11" y="11"/>
              </a:cxn>
              <a:cxn ang="0">
                <a:pos x="4" y="38"/>
              </a:cxn>
              <a:cxn ang="0">
                <a:pos x="8" y="48"/>
              </a:cxn>
              <a:cxn ang="0">
                <a:pos x="10" y="67"/>
              </a:cxn>
              <a:cxn ang="0">
                <a:pos x="18" y="70"/>
              </a:cxn>
              <a:cxn ang="0">
                <a:pos x="27" y="68"/>
              </a:cxn>
              <a:cxn ang="0">
                <a:pos x="26" y="64"/>
              </a:cxn>
              <a:cxn ang="0">
                <a:pos x="30" y="57"/>
              </a:cxn>
            </a:cxnLst>
            <a:rect l="0" t="0" r="r" b="b"/>
            <a:pathLst>
              <a:path w="42" h="70">
                <a:moveTo>
                  <a:pt x="30" y="57"/>
                </a:moveTo>
                <a:cubicBezTo>
                  <a:pt x="35" y="56"/>
                  <a:pt x="29" y="53"/>
                  <a:pt x="28" y="52"/>
                </a:cubicBezTo>
                <a:cubicBezTo>
                  <a:pt x="27" y="50"/>
                  <a:pt x="28" y="45"/>
                  <a:pt x="31" y="45"/>
                </a:cubicBezTo>
                <a:cubicBezTo>
                  <a:pt x="33" y="45"/>
                  <a:pt x="31" y="43"/>
                  <a:pt x="27" y="39"/>
                </a:cubicBezTo>
                <a:cubicBezTo>
                  <a:pt x="24" y="36"/>
                  <a:pt x="27" y="35"/>
                  <a:pt x="30" y="35"/>
                </a:cubicBezTo>
                <a:cubicBezTo>
                  <a:pt x="33" y="35"/>
                  <a:pt x="29" y="30"/>
                  <a:pt x="32" y="27"/>
                </a:cubicBezTo>
                <a:cubicBezTo>
                  <a:pt x="35" y="24"/>
                  <a:pt x="31" y="19"/>
                  <a:pt x="31" y="17"/>
                </a:cubicBezTo>
                <a:cubicBezTo>
                  <a:pt x="31" y="14"/>
                  <a:pt x="35" y="13"/>
                  <a:pt x="39" y="10"/>
                </a:cubicBezTo>
                <a:cubicBezTo>
                  <a:pt x="42" y="7"/>
                  <a:pt x="36" y="8"/>
                  <a:pt x="36" y="6"/>
                </a:cubicBezTo>
                <a:cubicBezTo>
                  <a:pt x="36" y="3"/>
                  <a:pt x="32" y="2"/>
                  <a:pt x="29" y="4"/>
                </a:cubicBezTo>
                <a:cubicBezTo>
                  <a:pt x="26" y="6"/>
                  <a:pt x="27" y="4"/>
                  <a:pt x="25" y="4"/>
                </a:cubicBezTo>
                <a:cubicBezTo>
                  <a:pt x="22" y="4"/>
                  <a:pt x="18" y="5"/>
                  <a:pt x="18" y="3"/>
                </a:cubicBezTo>
                <a:cubicBezTo>
                  <a:pt x="18" y="0"/>
                  <a:pt x="16" y="0"/>
                  <a:pt x="14" y="2"/>
                </a:cubicBezTo>
                <a:cubicBezTo>
                  <a:pt x="13" y="3"/>
                  <a:pt x="12" y="4"/>
                  <a:pt x="11" y="4"/>
                </a:cubicBezTo>
                <a:cubicBezTo>
                  <a:pt x="10" y="7"/>
                  <a:pt x="10" y="10"/>
                  <a:pt x="11" y="11"/>
                </a:cubicBezTo>
                <a:cubicBezTo>
                  <a:pt x="13" y="15"/>
                  <a:pt x="8" y="33"/>
                  <a:pt x="4" y="38"/>
                </a:cubicBezTo>
                <a:cubicBezTo>
                  <a:pt x="0" y="43"/>
                  <a:pt x="4" y="45"/>
                  <a:pt x="8" y="48"/>
                </a:cubicBezTo>
                <a:cubicBezTo>
                  <a:pt x="13" y="52"/>
                  <a:pt x="10" y="64"/>
                  <a:pt x="10" y="67"/>
                </a:cubicBezTo>
                <a:cubicBezTo>
                  <a:pt x="10" y="70"/>
                  <a:pt x="14" y="70"/>
                  <a:pt x="18" y="70"/>
                </a:cubicBezTo>
                <a:cubicBezTo>
                  <a:pt x="21" y="70"/>
                  <a:pt x="24" y="68"/>
                  <a:pt x="27" y="68"/>
                </a:cubicBezTo>
                <a:cubicBezTo>
                  <a:pt x="26" y="66"/>
                  <a:pt x="26" y="65"/>
                  <a:pt x="26" y="64"/>
                </a:cubicBezTo>
                <a:cubicBezTo>
                  <a:pt x="26" y="62"/>
                  <a:pt x="26" y="58"/>
                  <a:pt x="30" y="5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3" name="Freeform 75"/>
          <p:cNvSpPr/>
          <p:nvPr/>
        </p:nvSpPr>
        <p:spPr bwMode="auto">
          <a:xfrm>
            <a:off x="1092933" y="2513580"/>
            <a:ext cx="125081" cy="107213"/>
          </a:xfrm>
          <a:custGeom>
            <a:avLst/>
            <a:gdLst/>
            <a:ahLst/>
            <a:cxnLst>
              <a:cxn ang="0">
                <a:pos x="15" y="31"/>
              </a:cxn>
              <a:cxn ang="0">
                <a:pos x="23" y="32"/>
              </a:cxn>
              <a:cxn ang="0">
                <a:pos x="31" y="38"/>
              </a:cxn>
              <a:cxn ang="0">
                <a:pos x="33" y="40"/>
              </a:cxn>
              <a:cxn ang="0">
                <a:pos x="35" y="32"/>
              </a:cxn>
              <a:cxn ang="0">
                <a:pos x="35" y="26"/>
              </a:cxn>
              <a:cxn ang="0">
                <a:pos x="42" y="23"/>
              </a:cxn>
              <a:cxn ang="0">
                <a:pos x="44" y="20"/>
              </a:cxn>
              <a:cxn ang="0">
                <a:pos x="40" y="14"/>
              </a:cxn>
              <a:cxn ang="0">
                <a:pos x="46" y="8"/>
              </a:cxn>
              <a:cxn ang="0">
                <a:pos x="46" y="1"/>
              </a:cxn>
              <a:cxn ang="0">
                <a:pos x="43" y="2"/>
              </a:cxn>
              <a:cxn ang="0">
                <a:pos x="32" y="2"/>
              </a:cxn>
              <a:cxn ang="0">
                <a:pos x="27" y="10"/>
              </a:cxn>
              <a:cxn ang="0">
                <a:pos x="22" y="10"/>
              </a:cxn>
              <a:cxn ang="0">
                <a:pos x="16" y="13"/>
              </a:cxn>
              <a:cxn ang="0">
                <a:pos x="11" y="22"/>
              </a:cxn>
              <a:cxn ang="0">
                <a:pos x="2" y="33"/>
              </a:cxn>
              <a:cxn ang="0">
                <a:pos x="0" y="34"/>
              </a:cxn>
              <a:cxn ang="0">
                <a:pos x="4" y="35"/>
              </a:cxn>
              <a:cxn ang="0">
                <a:pos x="15" y="31"/>
              </a:cxn>
            </a:cxnLst>
            <a:rect l="0" t="0" r="r" b="b"/>
            <a:pathLst>
              <a:path w="47" h="40">
                <a:moveTo>
                  <a:pt x="15" y="31"/>
                </a:moveTo>
                <a:cubicBezTo>
                  <a:pt x="17" y="29"/>
                  <a:pt x="21" y="30"/>
                  <a:pt x="23" y="32"/>
                </a:cubicBezTo>
                <a:cubicBezTo>
                  <a:pt x="25" y="34"/>
                  <a:pt x="28" y="35"/>
                  <a:pt x="31" y="38"/>
                </a:cubicBezTo>
                <a:cubicBezTo>
                  <a:pt x="32" y="39"/>
                  <a:pt x="33" y="40"/>
                  <a:pt x="33" y="40"/>
                </a:cubicBezTo>
                <a:cubicBezTo>
                  <a:pt x="34" y="38"/>
                  <a:pt x="34" y="34"/>
                  <a:pt x="35" y="32"/>
                </a:cubicBezTo>
                <a:cubicBezTo>
                  <a:pt x="36" y="29"/>
                  <a:pt x="34" y="26"/>
                  <a:pt x="35" y="26"/>
                </a:cubicBezTo>
                <a:cubicBezTo>
                  <a:pt x="37" y="26"/>
                  <a:pt x="42" y="26"/>
                  <a:pt x="42" y="23"/>
                </a:cubicBezTo>
                <a:cubicBezTo>
                  <a:pt x="42" y="20"/>
                  <a:pt x="43" y="21"/>
                  <a:pt x="44" y="20"/>
                </a:cubicBezTo>
                <a:cubicBezTo>
                  <a:pt x="45" y="18"/>
                  <a:pt x="41" y="15"/>
                  <a:pt x="40" y="14"/>
                </a:cubicBezTo>
                <a:cubicBezTo>
                  <a:pt x="40" y="13"/>
                  <a:pt x="43" y="12"/>
                  <a:pt x="46" y="8"/>
                </a:cubicBezTo>
                <a:cubicBezTo>
                  <a:pt x="47" y="7"/>
                  <a:pt x="47" y="4"/>
                  <a:pt x="46" y="1"/>
                </a:cubicBezTo>
                <a:cubicBezTo>
                  <a:pt x="45" y="2"/>
                  <a:pt x="44" y="3"/>
                  <a:pt x="43" y="2"/>
                </a:cubicBezTo>
                <a:cubicBezTo>
                  <a:pt x="40" y="0"/>
                  <a:pt x="37" y="1"/>
                  <a:pt x="32" y="2"/>
                </a:cubicBezTo>
                <a:cubicBezTo>
                  <a:pt x="27" y="3"/>
                  <a:pt x="25" y="8"/>
                  <a:pt x="27" y="10"/>
                </a:cubicBezTo>
                <a:cubicBezTo>
                  <a:pt x="29" y="12"/>
                  <a:pt x="22" y="13"/>
                  <a:pt x="22" y="10"/>
                </a:cubicBezTo>
                <a:cubicBezTo>
                  <a:pt x="21" y="8"/>
                  <a:pt x="16" y="9"/>
                  <a:pt x="16" y="13"/>
                </a:cubicBezTo>
                <a:cubicBezTo>
                  <a:pt x="17" y="16"/>
                  <a:pt x="11" y="18"/>
                  <a:pt x="11" y="22"/>
                </a:cubicBezTo>
                <a:cubicBezTo>
                  <a:pt x="12" y="26"/>
                  <a:pt x="6" y="30"/>
                  <a:pt x="2" y="33"/>
                </a:cubicBezTo>
                <a:cubicBezTo>
                  <a:pt x="2" y="33"/>
                  <a:pt x="1" y="33"/>
                  <a:pt x="0" y="34"/>
                </a:cubicBezTo>
                <a:cubicBezTo>
                  <a:pt x="2" y="34"/>
                  <a:pt x="4" y="35"/>
                  <a:pt x="4" y="35"/>
                </a:cubicBezTo>
                <a:cubicBezTo>
                  <a:pt x="8" y="35"/>
                  <a:pt x="13" y="33"/>
                  <a:pt x="15" y="3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4" name="Freeform 76"/>
          <p:cNvSpPr/>
          <p:nvPr/>
        </p:nvSpPr>
        <p:spPr bwMode="auto">
          <a:xfrm>
            <a:off x="1173343" y="2649831"/>
            <a:ext cx="22335" cy="26802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9"/>
              </a:cxn>
              <a:cxn ang="0">
                <a:pos x="8" y="10"/>
              </a:cxn>
              <a:cxn ang="0">
                <a:pos x="4" y="1"/>
              </a:cxn>
              <a:cxn ang="0">
                <a:pos x="4" y="0"/>
              </a:cxn>
            </a:cxnLst>
            <a:rect l="0" t="0" r="r" b="b"/>
            <a:pathLst>
              <a:path w="8" h="10">
                <a:moveTo>
                  <a:pt x="4" y="0"/>
                </a:moveTo>
                <a:cubicBezTo>
                  <a:pt x="2" y="1"/>
                  <a:pt x="0" y="4"/>
                  <a:pt x="0" y="9"/>
                </a:cubicBezTo>
                <a:cubicBezTo>
                  <a:pt x="2" y="9"/>
                  <a:pt x="5" y="10"/>
                  <a:pt x="8" y="10"/>
                </a:cubicBezTo>
                <a:cubicBezTo>
                  <a:pt x="7" y="4"/>
                  <a:pt x="5" y="2"/>
                  <a:pt x="4" y="1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5" name="Freeform 77"/>
          <p:cNvSpPr/>
          <p:nvPr/>
        </p:nvSpPr>
        <p:spPr bwMode="auto">
          <a:xfrm>
            <a:off x="1072830" y="2591759"/>
            <a:ext cx="118381" cy="84877"/>
          </a:xfrm>
          <a:custGeom>
            <a:avLst/>
            <a:gdLst/>
            <a:ahLst/>
            <a:cxnLst>
              <a:cxn ang="0">
                <a:pos x="1" y="9"/>
              </a:cxn>
              <a:cxn ang="0">
                <a:pos x="5" y="14"/>
              </a:cxn>
              <a:cxn ang="0">
                <a:pos x="11" y="17"/>
              </a:cxn>
              <a:cxn ang="0">
                <a:pos x="18" y="21"/>
              </a:cxn>
              <a:cxn ang="0">
                <a:pos x="21" y="25"/>
              </a:cxn>
              <a:cxn ang="0">
                <a:pos x="26" y="23"/>
              </a:cxn>
              <a:cxn ang="0">
                <a:pos x="30" y="28"/>
              </a:cxn>
              <a:cxn ang="0">
                <a:pos x="35" y="32"/>
              </a:cxn>
              <a:cxn ang="0">
                <a:pos x="37" y="31"/>
              </a:cxn>
              <a:cxn ang="0">
                <a:pos x="41" y="22"/>
              </a:cxn>
              <a:cxn ang="0">
                <a:pos x="43" y="19"/>
              </a:cxn>
              <a:cxn ang="0">
                <a:pos x="40" y="12"/>
              </a:cxn>
              <a:cxn ang="0">
                <a:pos x="40" y="11"/>
              </a:cxn>
              <a:cxn ang="0">
                <a:pos x="38" y="9"/>
              </a:cxn>
              <a:cxn ang="0">
                <a:pos x="30" y="3"/>
              </a:cxn>
              <a:cxn ang="0">
                <a:pos x="22" y="2"/>
              </a:cxn>
              <a:cxn ang="0">
                <a:pos x="11" y="6"/>
              </a:cxn>
              <a:cxn ang="0">
                <a:pos x="7" y="5"/>
              </a:cxn>
              <a:cxn ang="0">
                <a:pos x="0" y="8"/>
              </a:cxn>
              <a:cxn ang="0">
                <a:pos x="1" y="9"/>
              </a:cxn>
            </a:cxnLst>
            <a:rect l="0" t="0" r="r" b="b"/>
            <a:pathLst>
              <a:path w="44" h="32">
                <a:moveTo>
                  <a:pt x="1" y="9"/>
                </a:moveTo>
                <a:cubicBezTo>
                  <a:pt x="2" y="11"/>
                  <a:pt x="4" y="15"/>
                  <a:pt x="5" y="14"/>
                </a:cubicBezTo>
                <a:cubicBezTo>
                  <a:pt x="6" y="12"/>
                  <a:pt x="9" y="16"/>
                  <a:pt x="11" y="17"/>
                </a:cubicBezTo>
                <a:cubicBezTo>
                  <a:pt x="13" y="18"/>
                  <a:pt x="18" y="20"/>
                  <a:pt x="18" y="21"/>
                </a:cubicBezTo>
                <a:cubicBezTo>
                  <a:pt x="18" y="23"/>
                  <a:pt x="19" y="26"/>
                  <a:pt x="21" y="25"/>
                </a:cubicBezTo>
                <a:cubicBezTo>
                  <a:pt x="24" y="24"/>
                  <a:pt x="26" y="21"/>
                  <a:pt x="26" y="23"/>
                </a:cubicBezTo>
                <a:cubicBezTo>
                  <a:pt x="26" y="25"/>
                  <a:pt x="27" y="28"/>
                  <a:pt x="30" y="28"/>
                </a:cubicBezTo>
                <a:cubicBezTo>
                  <a:pt x="32" y="27"/>
                  <a:pt x="33" y="32"/>
                  <a:pt x="35" y="32"/>
                </a:cubicBezTo>
                <a:cubicBezTo>
                  <a:pt x="36" y="31"/>
                  <a:pt x="36" y="31"/>
                  <a:pt x="37" y="31"/>
                </a:cubicBezTo>
                <a:cubicBezTo>
                  <a:pt x="37" y="26"/>
                  <a:pt x="39" y="23"/>
                  <a:pt x="41" y="22"/>
                </a:cubicBezTo>
                <a:cubicBezTo>
                  <a:pt x="42" y="21"/>
                  <a:pt x="43" y="20"/>
                  <a:pt x="43" y="19"/>
                </a:cubicBezTo>
                <a:cubicBezTo>
                  <a:pt x="44" y="17"/>
                  <a:pt x="40" y="14"/>
                  <a:pt x="40" y="12"/>
                </a:cubicBezTo>
                <a:cubicBezTo>
                  <a:pt x="40" y="11"/>
                  <a:pt x="40" y="11"/>
                  <a:pt x="40" y="11"/>
                </a:cubicBezTo>
                <a:cubicBezTo>
                  <a:pt x="40" y="11"/>
                  <a:pt x="39" y="10"/>
                  <a:pt x="38" y="9"/>
                </a:cubicBezTo>
                <a:cubicBezTo>
                  <a:pt x="35" y="6"/>
                  <a:pt x="32" y="5"/>
                  <a:pt x="30" y="3"/>
                </a:cubicBezTo>
                <a:cubicBezTo>
                  <a:pt x="28" y="1"/>
                  <a:pt x="24" y="0"/>
                  <a:pt x="22" y="2"/>
                </a:cubicBezTo>
                <a:cubicBezTo>
                  <a:pt x="20" y="4"/>
                  <a:pt x="15" y="6"/>
                  <a:pt x="11" y="6"/>
                </a:cubicBezTo>
                <a:cubicBezTo>
                  <a:pt x="11" y="6"/>
                  <a:pt x="9" y="5"/>
                  <a:pt x="7" y="5"/>
                </a:cubicBezTo>
                <a:cubicBezTo>
                  <a:pt x="5" y="6"/>
                  <a:pt x="2" y="7"/>
                  <a:pt x="0" y="8"/>
                </a:cubicBezTo>
                <a:cubicBezTo>
                  <a:pt x="0" y="8"/>
                  <a:pt x="1" y="8"/>
                  <a:pt x="1" y="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6" name="Freeform 78"/>
          <p:cNvSpPr/>
          <p:nvPr/>
        </p:nvSpPr>
        <p:spPr bwMode="auto">
          <a:xfrm>
            <a:off x="1608894" y="2716840"/>
            <a:ext cx="274733" cy="180923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87" y="42"/>
              </a:cxn>
              <a:cxn ang="0">
                <a:pos x="87" y="41"/>
              </a:cxn>
              <a:cxn ang="0">
                <a:pos x="85" y="29"/>
              </a:cxn>
              <a:cxn ang="0">
                <a:pos x="78" y="13"/>
              </a:cxn>
              <a:cxn ang="0">
                <a:pos x="70" y="0"/>
              </a:cxn>
              <a:cxn ang="0">
                <a:pos x="65" y="3"/>
              </a:cxn>
              <a:cxn ang="0">
                <a:pos x="59" y="6"/>
              </a:cxn>
              <a:cxn ang="0">
                <a:pos x="53" y="7"/>
              </a:cxn>
              <a:cxn ang="0">
                <a:pos x="48" y="8"/>
              </a:cxn>
              <a:cxn ang="0">
                <a:pos x="41" y="6"/>
              </a:cxn>
              <a:cxn ang="0">
                <a:pos x="30" y="4"/>
              </a:cxn>
              <a:cxn ang="0">
                <a:pos x="26" y="5"/>
              </a:cxn>
              <a:cxn ang="0">
                <a:pos x="25" y="7"/>
              </a:cxn>
              <a:cxn ang="0">
                <a:pos x="17" y="12"/>
              </a:cxn>
              <a:cxn ang="0">
                <a:pos x="7" y="29"/>
              </a:cxn>
              <a:cxn ang="0">
                <a:pos x="0" y="34"/>
              </a:cxn>
              <a:cxn ang="0">
                <a:pos x="4" y="41"/>
              </a:cxn>
              <a:cxn ang="0">
                <a:pos x="8" y="45"/>
              </a:cxn>
              <a:cxn ang="0">
                <a:pos x="9" y="52"/>
              </a:cxn>
              <a:cxn ang="0">
                <a:pos x="22" y="55"/>
              </a:cxn>
              <a:cxn ang="0">
                <a:pos x="22" y="60"/>
              </a:cxn>
              <a:cxn ang="0">
                <a:pos x="29" y="65"/>
              </a:cxn>
              <a:cxn ang="0">
                <a:pos x="41" y="66"/>
              </a:cxn>
              <a:cxn ang="0">
                <a:pos x="53" y="66"/>
              </a:cxn>
              <a:cxn ang="0">
                <a:pos x="61" y="63"/>
              </a:cxn>
              <a:cxn ang="0">
                <a:pos x="74" y="61"/>
              </a:cxn>
              <a:cxn ang="0">
                <a:pos x="83" y="63"/>
              </a:cxn>
              <a:cxn ang="0">
                <a:pos x="90" y="66"/>
              </a:cxn>
              <a:cxn ang="0">
                <a:pos x="90" y="61"/>
              </a:cxn>
              <a:cxn ang="0">
                <a:pos x="96" y="51"/>
              </a:cxn>
              <a:cxn ang="0">
                <a:pos x="101" y="45"/>
              </a:cxn>
              <a:cxn ang="0">
                <a:pos x="101" y="45"/>
              </a:cxn>
              <a:cxn ang="0">
                <a:pos x="97" y="42"/>
              </a:cxn>
              <a:cxn ang="0">
                <a:pos x="91" y="45"/>
              </a:cxn>
            </a:cxnLst>
            <a:rect l="0" t="0" r="r" b="b"/>
            <a:pathLst>
              <a:path w="102" h="67">
                <a:moveTo>
                  <a:pt x="91" y="45"/>
                </a:moveTo>
                <a:cubicBezTo>
                  <a:pt x="89" y="44"/>
                  <a:pt x="86" y="43"/>
                  <a:pt x="87" y="42"/>
                </a:cubicBezTo>
                <a:cubicBezTo>
                  <a:pt x="87" y="42"/>
                  <a:pt x="87" y="42"/>
                  <a:pt x="87" y="41"/>
                </a:cubicBezTo>
                <a:cubicBezTo>
                  <a:pt x="84" y="39"/>
                  <a:pt x="83" y="31"/>
                  <a:pt x="85" y="29"/>
                </a:cubicBezTo>
                <a:cubicBezTo>
                  <a:pt x="88" y="26"/>
                  <a:pt x="81" y="17"/>
                  <a:pt x="78" y="13"/>
                </a:cubicBezTo>
                <a:cubicBezTo>
                  <a:pt x="76" y="11"/>
                  <a:pt x="73" y="6"/>
                  <a:pt x="70" y="0"/>
                </a:cubicBezTo>
                <a:cubicBezTo>
                  <a:pt x="68" y="1"/>
                  <a:pt x="65" y="2"/>
                  <a:pt x="65" y="3"/>
                </a:cubicBezTo>
                <a:cubicBezTo>
                  <a:pt x="64" y="5"/>
                  <a:pt x="61" y="6"/>
                  <a:pt x="59" y="6"/>
                </a:cubicBezTo>
                <a:cubicBezTo>
                  <a:pt x="57" y="6"/>
                  <a:pt x="55" y="5"/>
                  <a:pt x="53" y="7"/>
                </a:cubicBezTo>
                <a:cubicBezTo>
                  <a:pt x="51" y="9"/>
                  <a:pt x="49" y="9"/>
                  <a:pt x="48" y="8"/>
                </a:cubicBezTo>
                <a:cubicBezTo>
                  <a:pt x="47" y="7"/>
                  <a:pt x="44" y="6"/>
                  <a:pt x="41" y="6"/>
                </a:cubicBezTo>
                <a:cubicBezTo>
                  <a:pt x="39" y="6"/>
                  <a:pt x="32" y="4"/>
                  <a:pt x="30" y="4"/>
                </a:cubicBezTo>
                <a:cubicBezTo>
                  <a:pt x="29" y="4"/>
                  <a:pt x="27" y="4"/>
                  <a:pt x="26" y="5"/>
                </a:cubicBezTo>
                <a:cubicBezTo>
                  <a:pt x="26" y="5"/>
                  <a:pt x="26" y="6"/>
                  <a:pt x="25" y="7"/>
                </a:cubicBezTo>
                <a:cubicBezTo>
                  <a:pt x="23" y="9"/>
                  <a:pt x="19" y="11"/>
                  <a:pt x="17" y="12"/>
                </a:cubicBezTo>
                <a:cubicBezTo>
                  <a:pt x="16" y="13"/>
                  <a:pt x="10" y="25"/>
                  <a:pt x="7" y="29"/>
                </a:cubicBezTo>
                <a:cubicBezTo>
                  <a:pt x="3" y="32"/>
                  <a:pt x="0" y="33"/>
                  <a:pt x="0" y="34"/>
                </a:cubicBezTo>
                <a:cubicBezTo>
                  <a:pt x="0" y="35"/>
                  <a:pt x="4" y="39"/>
                  <a:pt x="4" y="41"/>
                </a:cubicBezTo>
                <a:cubicBezTo>
                  <a:pt x="4" y="43"/>
                  <a:pt x="5" y="45"/>
                  <a:pt x="8" y="45"/>
                </a:cubicBezTo>
                <a:cubicBezTo>
                  <a:pt x="10" y="45"/>
                  <a:pt x="7" y="51"/>
                  <a:pt x="9" y="52"/>
                </a:cubicBezTo>
                <a:cubicBezTo>
                  <a:pt x="11" y="52"/>
                  <a:pt x="22" y="53"/>
                  <a:pt x="22" y="55"/>
                </a:cubicBezTo>
                <a:cubicBezTo>
                  <a:pt x="22" y="57"/>
                  <a:pt x="23" y="59"/>
                  <a:pt x="22" y="60"/>
                </a:cubicBezTo>
                <a:cubicBezTo>
                  <a:pt x="25" y="61"/>
                  <a:pt x="28" y="65"/>
                  <a:pt x="29" y="65"/>
                </a:cubicBezTo>
                <a:cubicBezTo>
                  <a:pt x="30" y="64"/>
                  <a:pt x="39" y="66"/>
                  <a:pt x="41" y="66"/>
                </a:cubicBezTo>
                <a:cubicBezTo>
                  <a:pt x="42" y="66"/>
                  <a:pt x="50" y="66"/>
                  <a:pt x="53" y="66"/>
                </a:cubicBezTo>
                <a:cubicBezTo>
                  <a:pt x="55" y="67"/>
                  <a:pt x="58" y="65"/>
                  <a:pt x="61" y="63"/>
                </a:cubicBezTo>
                <a:cubicBezTo>
                  <a:pt x="63" y="61"/>
                  <a:pt x="71" y="60"/>
                  <a:pt x="74" y="61"/>
                </a:cubicBezTo>
                <a:cubicBezTo>
                  <a:pt x="77" y="61"/>
                  <a:pt x="82" y="62"/>
                  <a:pt x="83" y="63"/>
                </a:cubicBezTo>
                <a:cubicBezTo>
                  <a:pt x="84" y="64"/>
                  <a:pt x="87" y="65"/>
                  <a:pt x="90" y="66"/>
                </a:cubicBezTo>
                <a:cubicBezTo>
                  <a:pt x="90" y="65"/>
                  <a:pt x="90" y="63"/>
                  <a:pt x="90" y="61"/>
                </a:cubicBezTo>
                <a:cubicBezTo>
                  <a:pt x="90" y="57"/>
                  <a:pt x="92" y="52"/>
                  <a:pt x="96" y="51"/>
                </a:cubicBezTo>
                <a:cubicBezTo>
                  <a:pt x="99" y="51"/>
                  <a:pt x="102" y="51"/>
                  <a:pt x="101" y="45"/>
                </a:cubicBezTo>
                <a:cubicBezTo>
                  <a:pt x="101" y="45"/>
                  <a:pt x="101" y="45"/>
                  <a:pt x="101" y="45"/>
                </a:cubicBezTo>
                <a:cubicBezTo>
                  <a:pt x="100" y="43"/>
                  <a:pt x="98" y="42"/>
                  <a:pt x="97" y="42"/>
                </a:cubicBezTo>
                <a:cubicBezTo>
                  <a:pt x="96" y="42"/>
                  <a:pt x="92" y="45"/>
                  <a:pt x="91" y="4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7" name="Freeform 79"/>
          <p:cNvSpPr/>
          <p:nvPr/>
        </p:nvSpPr>
        <p:spPr bwMode="auto">
          <a:xfrm>
            <a:off x="1796516" y="2712373"/>
            <a:ext cx="93811" cy="116148"/>
          </a:xfrm>
          <a:custGeom>
            <a:avLst/>
            <a:gdLst/>
            <a:ahLst/>
            <a:cxnLst>
              <a:cxn ang="0">
                <a:pos x="26" y="11"/>
              </a:cxn>
              <a:cxn ang="0">
                <a:pos x="18" y="5"/>
              </a:cxn>
              <a:cxn ang="0">
                <a:pos x="9" y="0"/>
              </a:cxn>
              <a:cxn ang="0">
                <a:pos x="0" y="2"/>
              </a:cxn>
              <a:cxn ang="0">
                <a:pos x="8" y="15"/>
              </a:cxn>
              <a:cxn ang="0">
                <a:pos x="15" y="31"/>
              </a:cxn>
              <a:cxn ang="0">
                <a:pos x="17" y="43"/>
              </a:cxn>
              <a:cxn ang="0">
                <a:pos x="23" y="34"/>
              </a:cxn>
              <a:cxn ang="0">
                <a:pos x="28" y="29"/>
              </a:cxn>
              <a:cxn ang="0">
                <a:pos x="35" y="30"/>
              </a:cxn>
              <a:cxn ang="0">
                <a:pos x="33" y="23"/>
              </a:cxn>
              <a:cxn ang="0">
                <a:pos x="26" y="11"/>
              </a:cxn>
            </a:cxnLst>
            <a:rect l="0" t="0" r="r" b="b"/>
            <a:pathLst>
              <a:path w="35" h="43">
                <a:moveTo>
                  <a:pt x="26" y="11"/>
                </a:moveTo>
                <a:cubicBezTo>
                  <a:pt x="24" y="7"/>
                  <a:pt x="20" y="5"/>
                  <a:pt x="18" y="5"/>
                </a:cubicBezTo>
                <a:cubicBezTo>
                  <a:pt x="15" y="5"/>
                  <a:pt x="11" y="0"/>
                  <a:pt x="9" y="0"/>
                </a:cubicBezTo>
                <a:cubicBezTo>
                  <a:pt x="7" y="0"/>
                  <a:pt x="4" y="1"/>
                  <a:pt x="0" y="2"/>
                </a:cubicBezTo>
                <a:cubicBezTo>
                  <a:pt x="3" y="8"/>
                  <a:pt x="6" y="13"/>
                  <a:pt x="8" y="15"/>
                </a:cubicBezTo>
                <a:cubicBezTo>
                  <a:pt x="11" y="19"/>
                  <a:pt x="18" y="28"/>
                  <a:pt x="15" y="31"/>
                </a:cubicBezTo>
                <a:cubicBezTo>
                  <a:pt x="13" y="33"/>
                  <a:pt x="14" y="41"/>
                  <a:pt x="17" y="43"/>
                </a:cubicBezTo>
                <a:cubicBezTo>
                  <a:pt x="18" y="42"/>
                  <a:pt x="23" y="35"/>
                  <a:pt x="23" y="34"/>
                </a:cubicBezTo>
                <a:cubicBezTo>
                  <a:pt x="23" y="32"/>
                  <a:pt x="24" y="28"/>
                  <a:pt x="28" y="29"/>
                </a:cubicBezTo>
                <a:cubicBezTo>
                  <a:pt x="32" y="30"/>
                  <a:pt x="35" y="31"/>
                  <a:pt x="35" y="30"/>
                </a:cubicBezTo>
                <a:cubicBezTo>
                  <a:pt x="35" y="29"/>
                  <a:pt x="34" y="24"/>
                  <a:pt x="33" y="23"/>
                </a:cubicBezTo>
                <a:cubicBezTo>
                  <a:pt x="31" y="21"/>
                  <a:pt x="27" y="16"/>
                  <a:pt x="26" y="1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8" name="Freeform 80"/>
          <p:cNvSpPr/>
          <p:nvPr/>
        </p:nvSpPr>
        <p:spPr bwMode="auto">
          <a:xfrm>
            <a:off x="1660266" y="2877659"/>
            <a:ext cx="189857" cy="104980"/>
          </a:xfrm>
          <a:custGeom>
            <a:avLst/>
            <a:gdLst/>
            <a:ahLst/>
            <a:cxnLst>
              <a:cxn ang="0">
                <a:pos x="55" y="1"/>
              </a:cxn>
              <a:cxn ang="0">
                <a:pos x="42" y="3"/>
              </a:cxn>
              <a:cxn ang="0">
                <a:pos x="34" y="6"/>
              </a:cxn>
              <a:cxn ang="0">
                <a:pos x="22" y="6"/>
              </a:cxn>
              <a:cxn ang="0">
                <a:pos x="10" y="5"/>
              </a:cxn>
              <a:cxn ang="0">
                <a:pos x="3" y="0"/>
              </a:cxn>
              <a:cxn ang="0">
                <a:pos x="2" y="1"/>
              </a:cxn>
              <a:cxn ang="0">
                <a:pos x="2" y="9"/>
              </a:cxn>
              <a:cxn ang="0">
                <a:pos x="6" y="16"/>
              </a:cxn>
              <a:cxn ang="0">
                <a:pos x="2" y="21"/>
              </a:cxn>
              <a:cxn ang="0">
                <a:pos x="2" y="26"/>
              </a:cxn>
              <a:cxn ang="0">
                <a:pos x="8" y="34"/>
              </a:cxn>
              <a:cxn ang="0">
                <a:pos x="11" y="37"/>
              </a:cxn>
              <a:cxn ang="0">
                <a:pos x="26" y="37"/>
              </a:cxn>
              <a:cxn ang="0">
                <a:pos x="38" y="39"/>
              </a:cxn>
              <a:cxn ang="0">
                <a:pos x="42" y="36"/>
              </a:cxn>
              <a:cxn ang="0">
                <a:pos x="47" y="34"/>
              </a:cxn>
              <a:cxn ang="0">
                <a:pos x="47" y="31"/>
              </a:cxn>
              <a:cxn ang="0">
                <a:pos x="59" y="31"/>
              </a:cxn>
              <a:cxn ang="0">
                <a:pos x="63" y="30"/>
              </a:cxn>
              <a:cxn ang="0">
                <a:pos x="62" y="27"/>
              </a:cxn>
              <a:cxn ang="0">
                <a:pos x="60" y="19"/>
              </a:cxn>
              <a:cxn ang="0">
                <a:pos x="69" y="9"/>
              </a:cxn>
              <a:cxn ang="0">
                <a:pos x="71" y="6"/>
              </a:cxn>
              <a:cxn ang="0">
                <a:pos x="64" y="3"/>
              </a:cxn>
              <a:cxn ang="0">
                <a:pos x="55" y="1"/>
              </a:cxn>
            </a:cxnLst>
            <a:rect l="0" t="0" r="r" b="b"/>
            <a:pathLst>
              <a:path w="71" h="39">
                <a:moveTo>
                  <a:pt x="55" y="1"/>
                </a:moveTo>
                <a:cubicBezTo>
                  <a:pt x="52" y="0"/>
                  <a:pt x="44" y="1"/>
                  <a:pt x="42" y="3"/>
                </a:cubicBezTo>
                <a:cubicBezTo>
                  <a:pt x="39" y="5"/>
                  <a:pt x="36" y="7"/>
                  <a:pt x="34" y="6"/>
                </a:cubicBezTo>
                <a:cubicBezTo>
                  <a:pt x="31" y="6"/>
                  <a:pt x="23" y="6"/>
                  <a:pt x="22" y="6"/>
                </a:cubicBezTo>
                <a:cubicBezTo>
                  <a:pt x="20" y="6"/>
                  <a:pt x="11" y="4"/>
                  <a:pt x="10" y="5"/>
                </a:cubicBezTo>
                <a:cubicBezTo>
                  <a:pt x="9" y="5"/>
                  <a:pt x="6" y="1"/>
                  <a:pt x="3" y="0"/>
                </a:cubicBezTo>
                <a:cubicBezTo>
                  <a:pt x="3" y="1"/>
                  <a:pt x="3" y="1"/>
                  <a:pt x="2" y="1"/>
                </a:cubicBezTo>
                <a:cubicBezTo>
                  <a:pt x="0" y="3"/>
                  <a:pt x="0" y="7"/>
                  <a:pt x="2" y="9"/>
                </a:cubicBezTo>
                <a:cubicBezTo>
                  <a:pt x="5" y="11"/>
                  <a:pt x="8" y="16"/>
                  <a:pt x="6" y="16"/>
                </a:cubicBezTo>
                <a:cubicBezTo>
                  <a:pt x="4" y="16"/>
                  <a:pt x="2" y="19"/>
                  <a:pt x="2" y="21"/>
                </a:cubicBezTo>
                <a:cubicBezTo>
                  <a:pt x="2" y="22"/>
                  <a:pt x="1" y="26"/>
                  <a:pt x="2" y="26"/>
                </a:cubicBezTo>
                <a:cubicBezTo>
                  <a:pt x="3" y="27"/>
                  <a:pt x="8" y="32"/>
                  <a:pt x="8" y="34"/>
                </a:cubicBezTo>
                <a:cubicBezTo>
                  <a:pt x="9" y="35"/>
                  <a:pt x="11" y="36"/>
                  <a:pt x="11" y="37"/>
                </a:cubicBezTo>
                <a:cubicBezTo>
                  <a:pt x="15" y="36"/>
                  <a:pt x="24" y="36"/>
                  <a:pt x="26" y="37"/>
                </a:cubicBezTo>
                <a:cubicBezTo>
                  <a:pt x="28" y="38"/>
                  <a:pt x="38" y="39"/>
                  <a:pt x="38" y="39"/>
                </a:cubicBezTo>
                <a:cubicBezTo>
                  <a:pt x="40" y="39"/>
                  <a:pt x="43" y="38"/>
                  <a:pt x="42" y="36"/>
                </a:cubicBezTo>
                <a:cubicBezTo>
                  <a:pt x="41" y="35"/>
                  <a:pt x="45" y="34"/>
                  <a:pt x="47" y="34"/>
                </a:cubicBezTo>
                <a:cubicBezTo>
                  <a:pt x="47" y="32"/>
                  <a:pt x="47" y="31"/>
                  <a:pt x="47" y="31"/>
                </a:cubicBezTo>
                <a:cubicBezTo>
                  <a:pt x="49" y="30"/>
                  <a:pt x="56" y="29"/>
                  <a:pt x="59" y="31"/>
                </a:cubicBezTo>
                <a:cubicBezTo>
                  <a:pt x="60" y="31"/>
                  <a:pt x="62" y="31"/>
                  <a:pt x="63" y="30"/>
                </a:cubicBezTo>
                <a:cubicBezTo>
                  <a:pt x="63" y="28"/>
                  <a:pt x="63" y="27"/>
                  <a:pt x="62" y="27"/>
                </a:cubicBezTo>
                <a:cubicBezTo>
                  <a:pt x="60" y="27"/>
                  <a:pt x="57" y="19"/>
                  <a:pt x="60" y="19"/>
                </a:cubicBezTo>
                <a:cubicBezTo>
                  <a:pt x="62" y="18"/>
                  <a:pt x="65" y="10"/>
                  <a:pt x="69" y="9"/>
                </a:cubicBezTo>
                <a:cubicBezTo>
                  <a:pt x="70" y="8"/>
                  <a:pt x="71" y="8"/>
                  <a:pt x="71" y="6"/>
                </a:cubicBezTo>
                <a:cubicBezTo>
                  <a:pt x="68" y="5"/>
                  <a:pt x="65" y="4"/>
                  <a:pt x="64" y="3"/>
                </a:cubicBezTo>
                <a:cubicBezTo>
                  <a:pt x="63" y="2"/>
                  <a:pt x="58" y="1"/>
                  <a:pt x="55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79" name="Freeform 81"/>
          <p:cNvSpPr/>
          <p:nvPr/>
        </p:nvSpPr>
        <p:spPr bwMode="auto">
          <a:xfrm>
            <a:off x="1606661" y="2942432"/>
            <a:ext cx="82644" cy="60308"/>
          </a:xfrm>
          <a:custGeom>
            <a:avLst/>
            <a:gdLst/>
            <a:ahLst/>
            <a:cxnLst>
              <a:cxn ang="0">
                <a:pos x="7" y="22"/>
              </a:cxn>
              <a:cxn ang="0">
                <a:pos x="7" y="22"/>
              </a:cxn>
              <a:cxn ang="0">
                <a:pos x="8" y="22"/>
              </a:cxn>
              <a:cxn ang="0">
                <a:pos x="8" y="22"/>
              </a:cxn>
              <a:cxn ang="0">
                <a:pos x="8" y="22"/>
              </a:cxn>
              <a:cxn ang="0">
                <a:pos x="8" y="22"/>
              </a:cxn>
              <a:cxn ang="0">
                <a:pos x="12" y="22"/>
              </a:cxn>
              <a:cxn ang="0">
                <a:pos x="12" y="22"/>
              </a:cxn>
              <a:cxn ang="0">
                <a:pos x="13" y="21"/>
              </a:cxn>
              <a:cxn ang="0">
                <a:pos x="13" y="21"/>
              </a:cxn>
              <a:cxn ang="0">
                <a:pos x="15" y="21"/>
              </a:cxn>
              <a:cxn ang="0">
                <a:pos x="20" y="18"/>
              </a:cxn>
              <a:cxn ang="0">
                <a:pos x="30" y="13"/>
              </a:cxn>
              <a:cxn ang="0">
                <a:pos x="31" y="13"/>
              </a:cxn>
              <a:cxn ang="0">
                <a:pos x="28" y="10"/>
              </a:cxn>
              <a:cxn ang="0">
                <a:pos x="22" y="2"/>
              </a:cxn>
              <a:cxn ang="0">
                <a:pos x="22" y="1"/>
              </a:cxn>
              <a:cxn ang="0">
                <a:pos x="22" y="1"/>
              </a:cxn>
              <a:cxn ang="0">
                <a:pos x="22" y="0"/>
              </a:cxn>
              <a:cxn ang="0">
                <a:pos x="2" y="4"/>
              </a:cxn>
              <a:cxn ang="0">
                <a:pos x="2" y="3"/>
              </a:cxn>
              <a:cxn ang="0">
                <a:pos x="1" y="15"/>
              </a:cxn>
              <a:cxn ang="0">
                <a:pos x="7" y="22"/>
              </a:cxn>
            </a:cxnLst>
            <a:rect l="0" t="0" r="r" b="b"/>
            <a:pathLst>
              <a:path w="31" h="22">
                <a:moveTo>
                  <a:pt x="7" y="22"/>
                </a:moveTo>
                <a:cubicBezTo>
                  <a:pt x="7" y="22"/>
                  <a:pt x="7" y="22"/>
                  <a:pt x="7" y="22"/>
                </a:cubicBezTo>
                <a:cubicBezTo>
                  <a:pt x="7" y="22"/>
                  <a:pt x="7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9" y="22"/>
                  <a:pt x="11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3" y="22"/>
                  <a:pt x="13" y="22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21"/>
                  <a:pt x="14" y="21"/>
                  <a:pt x="15" y="21"/>
                </a:cubicBezTo>
                <a:cubicBezTo>
                  <a:pt x="18" y="21"/>
                  <a:pt x="18" y="17"/>
                  <a:pt x="20" y="18"/>
                </a:cubicBezTo>
                <a:cubicBezTo>
                  <a:pt x="21" y="19"/>
                  <a:pt x="29" y="15"/>
                  <a:pt x="30" y="13"/>
                </a:cubicBezTo>
                <a:cubicBezTo>
                  <a:pt x="30" y="13"/>
                  <a:pt x="31" y="13"/>
                  <a:pt x="31" y="13"/>
                </a:cubicBezTo>
                <a:cubicBezTo>
                  <a:pt x="31" y="12"/>
                  <a:pt x="29" y="11"/>
                  <a:pt x="28" y="10"/>
                </a:cubicBezTo>
                <a:cubicBezTo>
                  <a:pt x="28" y="8"/>
                  <a:pt x="23" y="3"/>
                  <a:pt x="22" y="2"/>
                </a:cubicBezTo>
                <a:cubicBezTo>
                  <a:pt x="22" y="2"/>
                  <a:pt x="22" y="2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2" y="1"/>
                  <a:pt x="22" y="0"/>
                </a:cubicBezTo>
                <a:cubicBezTo>
                  <a:pt x="14" y="1"/>
                  <a:pt x="2" y="4"/>
                  <a:pt x="2" y="4"/>
                </a:cubicBezTo>
                <a:cubicBezTo>
                  <a:pt x="2" y="4"/>
                  <a:pt x="2" y="4"/>
                  <a:pt x="2" y="3"/>
                </a:cubicBezTo>
                <a:cubicBezTo>
                  <a:pt x="1" y="7"/>
                  <a:pt x="0" y="12"/>
                  <a:pt x="1" y="15"/>
                </a:cubicBezTo>
                <a:cubicBezTo>
                  <a:pt x="1" y="18"/>
                  <a:pt x="4" y="19"/>
                  <a:pt x="7" y="2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0" name="Freeform 82"/>
          <p:cNvSpPr/>
          <p:nvPr/>
        </p:nvSpPr>
        <p:spPr bwMode="auto">
          <a:xfrm>
            <a:off x="1660266" y="2556021"/>
            <a:ext cx="540531" cy="314938"/>
          </a:xfrm>
          <a:custGeom>
            <a:avLst/>
            <a:gdLst/>
            <a:ahLst/>
            <a:cxnLst>
              <a:cxn ang="0">
                <a:pos x="187" y="67"/>
              </a:cxn>
              <a:cxn ang="0">
                <a:pos x="199" y="60"/>
              </a:cxn>
              <a:cxn ang="0">
                <a:pos x="200" y="53"/>
              </a:cxn>
              <a:cxn ang="0">
                <a:pos x="201" y="45"/>
              </a:cxn>
              <a:cxn ang="0">
                <a:pos x="185" y="39"/>
              </a:cxn>
              <a:cxn ang="0">
                <a:pos x="170" y="31"/>
              </a:cxn>
              <a:cxn ang="0">
                <a:pos x="158" y="32"/>
              </a:cxn>
              <a:cxn ang="0">
                <a:pos x="149" y="28"/>
              </a:cxn>
              <a:cxn ang="0">
                <a:pos x="135" y="17"/>
              </a:cxn>
              <a:cxn ang="0">
                <a:pos x="131" y="2"/>
              </a:cxn>
              <a:cxn ang="0">
                <a:pos x="115" y="1"/>
              </a:cxn>
              <a:cxn ang="0">
                <a:pos x="106" y="3"/>
              </a:cxn>
              <a:cxn ang="0">
                <a:pos x="92" y="12"/>
              </a:cxn>
              <a:cxn ang="0">
                <a:pos x="80" y="15"/>
              </a:cxn>
              <a:cxn ang="0">
                <a:pos x="65" y="12"/>
              </a:cxn>
              <a:cxn ang="0">
                <a:pos x="47" y="9"/>
              </a:cxn>
              <a:cxn ang="0">
                <a:pos x="21" y="11"/>
              </a:cxn>
              <a:cxn ang="0">
                <a:pos x="16" y="16"/>
              </a:cxn>
              <a:cxn ang="0">
                <a:pos x="15" y="31"/>
              </a:cxn>
              <a:cxn ang="0">
                <a:pos x="5" y="50"/>
              </a:cxn>
              <a:cxn ang="0">
                <a:pos x="5" y="63"/>
              </a:cxn>
              <a:cxn ang="0">
                <a:pos x="11" y="64"/>
              </a:cxn>
              <a:cxn ang="0">
                <a:pos x="29" y="68"/>
              </a:cxn>
              <a:cxn ang="0">
                <a:pos x="40" y="66"/>
              </a:cxn>
              <a:cxn ang="0">
                <a:pos x="60" y="58"/>
              </a:cxn>
              <a:cxn ang="0">
                <a:pos x="77" y="69"/>
              </a:cxn>
              <a:cxn ang="0">
                <a:pos x="86" y="88"/>
              </a:cxn>
              <a:cxn ang="0">
                <a:pos x="74" y="92"/>
              </a:cxn>
              <a:cxn ang="0">
                <a:pos x="72" y="105"/>
              </a:cxn>
              <a:cxn ang="0">
                <a:pos x="82" y="105"/>
              </a:cxn>
              <a:cxn ang="0">
                <a:pos x="97" y="85"/>
              </a:cxn>
              <a:cxn ang="0">
                <a:pos x="111" y="90"/>
              </a:cxn>
              <a:cxn ang="0">
                <a:pos x="114" y="101"/>
              </a:cxn>
              <a:cxn ang="0">
                <a:pos x="126" y="115"/>
              </a:cxn>
              <a:cxn ang="0">
                <a:pos x="146" y="108"/>
              </a:cxn>
              <a:cxn ang="0">
                <a:pos x="150" y="103"/>
              </a:cxn>
              <a:cxn ang="0">
                <a:pos x="155" y="85"/>
              </a:cxn>
              <a:cxn ang="0">
                <a:pos x="178" y="78"/>
              </a:cxn>
            </a:cxnLst>
            <a:rect l="0" t="0" r="r" b="b"/>
            <a:pathLst>
              <a:path w="201" h="117">
                <a:moveTo>
                  <a:pt x="179" y="73"/>
                </a:moveTo>
                <a:cubicBezTo>
                  <a:pt x="180" y="73"/>
                  <a:pt x="186" y="67"/>
                  <a:pt x="187" y="67"/>
                </a:cubicBezTo>
                <a:cubicBezTo>
                  <a:pt x="189" y="67"/>
                  <a:pt x="197" y="68"/>
                  <a:pt x="197" y="67"/>
                </a:cubicBezTo>
                <a:cubicBezTo>
                  <a:pt x="197" y="66"/>
                  <a:pt x="199" y="62"/>
                  <a:pt x="199" y="60"/>
                </a:cubicBezTo>
                <a:cubicBezTo>
                  <a:pt x="198" y="59"/>
                  <a:pt x="196" y="57"/>
                  <a:pt x="196" y="56"/>
                </a:cubicBezTo>
                <a:cubicBezTo>
                  <a:pt x="197" y="55"/>
                  <a:pt x="200" y="55"/>
                  <a:pt x="200" y="53"/>
                </a:cubicBezTo>
                <a:cubicBezTo>
                  <a:pt x="200" y="52"/>
                  <a:pt x="197" y="51"/>
                  <a:pt x="197" y="50"/>
                </a:cubicBezTo>
                <a:cubicBezTo>
                  <a:pt x="197" y="49"/>
                  <a:pt x="201" y="47"/>
                  <a:pt x="201" y="45"/>
                </a:cubicBezTo>
                <a:cubicBezTo>
                  <a:pt x="200" y="43"/>
                  <a:pt x="197" y="43"/>
                  <a:pt x="194" y="41"/>
                </a:cubicBezTo>
                <a:cubicBezTo>
                  <a:pt x="191" y="40"/>
                  <a:pt x="188" y="40"/>
                  <a:pt x="185" y="39"/>
                </a:cubicBezTo>
                <a:cubicBezTo>
                  <a:pt x="182" y="37"/>
                  <a:pt x="175" y="38"/>
                  <a:pt x="175" y="37"/>
                </a:cubicBezTo>
                <a:cubicBezTo>
                  <a:pt x="175" y="36"/>
                  <a:pt x="171" y="33"/>
                  <a:pt x="170" y="31"/>
                </a:cubicBezTo>
                <a:cubicBezTo>
                  <a:pt x="169" y="30"/>
                  <a:pt x="166" y="31"/>
                  <a:pt x="164" y="32"/>
                </a:cubicBezTo>
                <a:cubicBezTo>
                  <a:pt x="162" y="33"/>
                  <a:pt x="160" y="34"/>
                  <a:pt x="158" y="32"/>
                </a:cubicBezTo>
                <a:cubicBezTo>
                  <a:pt x="156" y="31"/>
                  <a:pt x="155" y="29"/>
                  <a:pt x="153" y="30"/>
                </a:cubicBezTo>
                <a:cubicBezTo>
                  <a:pt x="151" y="31"/>
                  <a:pt x="148" y="30"/>
                  <a:pt x="149" y="28"/>
                </a:cubicBezTo>
                <a:cubicBezTo>
                  <a:pt x="149" y="25"/>
                  <a:pt x="145" y="20"/>
                  <a:pt x="144" y="19"/>
                </a:cubicBezTo>
                <a:cubicBezTo>
                  <a:pt x="142" y="18"/>
                  <a:pt x="137" y="19"/>
                  <a:pt x="135" y="17"/>
                </a:cubicBezTo>
                <a:cubicBezTo>
                  <a:pt x="134" y="14"/>
                  <a:pt x="132" y="12"/>
                  <a:pt x="133" y="11"/>
                </a:cubicBezTo>
                <a:cubicBezTo>
                  <a:pt x="134" y="9"/>
                  <a:pt x="133" y="4"/>
                  <a:pt x="131" y="2"/>
                </a:cubicBezTo>
                <a:cubicBezTo>
                  <a:pt x="130" y="0"/>
                  <a:pt x="124" y="0"/>
                  <a:pt x="122" y="1"/>
                </a:cubicBezTo>
                <a:cubicBezTo>
                  <a:pt x="120" y="2"/>
                  <a:pt x="116" y="0"/>
                  <a:pt x="115" y="1"/>
                </a:cubicBezTo>
                <a:cubicBezTo>
                  <a:pt x="113" y="2"/>
                  <a:pt x="112" y="4"/>
                  <a:pt x="109" y="4"/>
                </a:cubicBezTo>
                <a:cubicBezTo>
                  <a:pt x="108" y="4"/>
                  <a:pt x="107" y="4"/>
                  <a:pt x="106" y="3"/>
                </a:cubicBezTo>
                <a:cubicBezTo>
                  <a:pt x="104" y="4"/>
                  <a:pt x="99" y="4"/>
                  <a:pt x="99" y="4"/>
                </a:cubicBezTo>
                <a:cubicBezTo>
                  <a:pt x="99" y="4"/>
                  <a:pt x="92" y="10"/>
                  <a:pt x="92" y="12"/>
                </a:cubicBezTo>
                <a:cubicBezTo>
                  <a:pt x="92" y="14"/>
                  <a:pt x="92" y="17"/>
                  <a:pt x="90" y="15"/>
                </a:cubicBezTo>
                <a:cubicBezTo>
                  <a:pt x="89" y="14"/>
                  <a:pt x="82" y="14"/>
                  <a:pt x="80" y="15"/>
                </a:cubicBezTo>
                <a:cubicBezTo>
                  <a:pt x="78" y="16"/>
                  <a:pt x="76" y="11"/>
                  <a:pt x="73" y="12"/>
                </a:cubicBezTo>
                <a:cubicBezTo>
                  <a:pt x="70" y="14"/>
                  <a:pt x="66" y="10"/>
                  <a:pt x="65" y="12"/>
                </a:cubicBezTo>
                <a:cubicBezTo>
                  <a:pt x="65" y="13"/>
                  <a:pt x="61" y="12"/>
                  <a:pt x="58" y="11"/>
                </a:cubicBezTo>
                <a:cubicBezTo>
                  <a:pt x="55" y="9"/>
                  <a:pt x="49" y="11"/>
                  <a:pt x="47" y="9"/>
                </a:cubicBezTo>
                <a:cubicBezTo>
                  <a:pt x="45" y="7"/>
                  <a:pt x="32" y="7"/>
                  <a:pt x="28" y="7"/>
                </a:cubicBezTo>
                <a:cubicBezTo>
                  <a:pt x="24" y="7"/>
                  <a:pt x="23" y="9"/>
                  <a:pt x="21" y="11"/>
                </a:cubicBezTo>
                <a:cubicBezTo>
                  <a:pt x="19" y="13"/>
                  <a:pt x="17" y="12"/>
                  <a:pt x="15" y="12"/>
                </a:cubicBezTo>
                <a:cubicBezTo>
                  <a:pt x="15" y="14"/>
                  <a:pt x="15" y="15"/>
                  <a:pt x="16" y="16"/>
                </a:cubicBezTo>
                <a:cubicBezTo>
                  <a:pt x="17" y="18"/>
                  <a:pt x="21" y="25"/>
                  <a:pt x="20" y="27"/>
                </a:cubicBezTo>
                <a:cubicBezTo>
                  <a:pt x="19" y="29"/>
                  <a:pt x="17" y="29"/>
                  <a:pt x="15" y="31"/>
                </a:cubicBezTo>
                <a:cubicBezTo>
                  <a:pt x="14" y="33"/>
                  <a:pt x="5" y="41"/>
                  <a:pt x="5" y="42"/>
                </a:cubicBezTo>
                <a:cubicBezTo>
                  <a:pt x="4" y="43"/>
                  <a:pt x="6" y="49"/>
                  <a:pt x="5" y="50"/>
                </a:cubicBezTo>
                <a:cubicBezTo>
                  <a:pt x="4" y="51"/>
                  <a:pt x="0" y="56"/>
                  <a:pt x="0" y="58"/>
                </a:cubicBezTo>
                <a:cubicBezTo>
                  <a:pt x="0" y="60"/>
                  <a:pt x="3" y="63"/>
                  <a:pt x="5" y="63"/>
                </a:cubicBezTo>
                <a:cubicBezTo>
                  <a:pt x="6" y="64"/>
                  <a:pt x="6" y="64"/>
                  <a:pt x="7" y="65"/>
                </a:cubicBezTo>
                <a:cubicBezTo>
                  <a:pt x="8" y="64"/>
                  <a:pt x="10" y="64"/>
                  <a:pt x="11" y="64"/>
                </a:cubicBezTo>
                <a:cubicBezTo>
                  <a:pt x="13" y="64"/>
                  <a:pt x="20" y="66"/>
                  <a:pt x="22" y="66"/>
                </a:cubicBezTo>
                <a:cubicBezTo>
                  <a:pt x="25" y="66"/>
                  <a:pt x="28" y="67"/>
                  <a:pt x="29" y="68"/>
                </a:cubicBezTo>
                <a:cubicBezTo>
                  <a:pt x="30" y="69"/>
                  <a:pt x="32" y="69"/>
                  <a:pt x="34" y="67"/>
                </a:cubicBezTo>
                <a:cubicBezTo>
                  <a:pt x="36" y="65"/>
                  <a:pt x="38" y="66"/>
                  <a:pt x="40" y="66"/>
                </a:cubicBezTo>
                <a:cubicBezTo>
                  <a:pt x="42" y="66"/>
                  <a:pt x="45" y="65"/>
                  <a:pt x="46" y="63"/>
                </a:cubicBezTo>
                <a:cubicBezTo>
                  <a:pt x="47" y="61"/>
                  <a:pt x="57" y="59"/>
                  <a:pt x="60" y="58"/>
                </a:cubicBezTo>
                <a:cubicBezTo>
                  <a:pt x="62" y="58"/>
                  <a:pt x="66" y="63"/>
                  <a:pt x="69" y="63"/>
                </a:cubicBezTo>
                <a:cubicBezTo>
                  <a:pt x="71" y="63"/>
                  <a:pt x="75" y="65"/>
                  <a:pt x="77" y="69"/>
                </a:cubicBezTo>
                <a:cubicBezTo>
                  <a:pt x="78" y="74"/>
                  <a:pt x="82" y="79"/>
                  <a:pt x="84" y="81"/>
                </a:cubicBezTo>
                <a:cubicBezTo>
                  <a:pt x="85" y="82"/>
                  <a:pt x="86" y="87"/>
                  <a:pt x="86" y="88"/>
                </a:cubicBezTo>
                <a:cubicBezTo>
                  <a:pt x="86" y="89"/>
                  <a:pt x="83" y="88"/>
                  <a:pt x="79" y="87"/>
                </a:cubicBezTo>
                <a:cubicBezTo>
                  <a:pt x="75" y="86"/>
                  <a:pt x="74" y="90"/>
                  <a:pt x="74" y="92"/>
                </a:cubicBezTo>
                <a:cubicBezTo>
                  <a:pt x="74" y="94"/>
                  <a:pt x="69" y="101"/>
                  <a:pt x="68" y="102"/>
                </a:cubicBezTo>
                <a:cubicBezTo>
                  <a:pt x="67" y="103"/>
                  <a:pt x="70" y="104"/>
                  <a:pt x="72" y="105"/>
                </a:cubicBezTo>
                <a:cubicBezTo>
                  <a:pt x="73" y="105"/>
                  <a:pt x="77" y="102"/>
                  <a:pt x="78" y="102"/>
                </a:cubicBezTo>
                <a:cubicBezTo>
                  <a:pt x="79" y="102"/>
                  <a:pt x="81" y="103"/>
                  <a:pt x="82" y="105"/>
                </a:cubicBezTo>
                <a:cubicBezTo>
                  <a:pt x="82" y="99"/>
                  <a:pt x="83" y="100"/>
                  <a:pt x="88" y="96"/>
                </a:cubicBezTo>
                <a:cubicBezTo>
                  <a:pt x="93" y="93"/>
                  <a:pt x="93" y="86"/>
                  <a:pt x="97" y="85"/>
                </a:cubicBezTo>
                <a:cubicBezTo>
                  <a:pt x="102" y="84"/>
                  <a:pt x="104" y="82"/>
                  <a:pt x="110" y="83"/>
                </a:cubicBezTo>
                <a:cubicBezTo>
                  <a:pt x="116" y="84"/>
                  <a:pt x="107" y="88"/>
                  <a:pt x="111" y="90"/>
                </a:cubicBezTo>
                <a:cubicBezTo>
                  <a:pt x="115" y="93"/>
                  <a:pt x="129" y="90"/>
                  <a:pt x="129" y="93"/>
                </a:cubicBezTo>
                <a:cubicBezTo>
                  <a:pt x="130" y="96"/>
                  <a:pt x="114" y="100"/>
                  <a:pt x="114" y="101"/>
                </a:cubicBezTo>
                <a:cubicBezTo>
                  <a:pt x="115" y="103"/>
                  <a:pt x="123" y="105"/>
                  <a:pt x="126" y="107"/>
                </a:cubicBezTo>
                <a:cubicBezTo>
                  <a:pt x="129" y="108"/>
                  <a:pt x="125" y="114"/>
                  <a:pt x="126" y="115"/>
                </a:cubicBezTo>
                <a:cubicBezTo>
                  <a:pt x="128" y="117"/>
                  <a:pt x="132" y="116"/>
                  <a:pt x="135" y="113"/>
                </a:cubicBezTo>
                <a:cubicBezTo>
                  <a:pt x="139" y="111"/>
                  <a:pt x="142" y="111"/>
                  <a:pt x="146" y="108"/>
                </a:cubicBezTo>
                <a:cubicBezTo>
                  <a:pt x="151" y="105"/>
                  <a:pt x="160" y="108"/>
                  <a:pt x="161" y="106"/>
                </a:cubicBezTo>
                <a:cubicBezTo>
                  <a:pt x="162" y="104"/>
                  <a:pt x="159" y="103"/>
                  <a:pt x="150" y="103"/>
                </a:cubicBezTo>
                <a:cubicBezTo>
                  <a:pt x="141" y="104"/>
                  <a:pt x="141" y="96"/>
                  <a:pt x="141" y="94"/>
                </a:cubicBezTo>
                <a:cubicBezTo>
                  <a:pt x="141" y="92"/>
                  <a:pt x="150" y="86"/>
                  <a:pt x="155" y="85"/>
                </a:cubicBezTo>
                <a:cubicBezTo>
                  <a:pt x="160" y="85"/>
                  <a:pt x="164" y="83"/>
                  <a:pt x="169" y="81"/>
                </a:cubicBezTo>
                <a:cubicBezTo>
                  <a:pt x="171" y="80"/>
                  <a:pt x="175" y="79"/>
                  <a:pt x="178" y="78"/>
                </a:cubicBezTo>
                <a:cubicBezTo>
                  <a:pt x="178" y="76"/>
                  <a:pt x="177" y="73"/>
                  <a:pt x="179" y="7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1" name="Freeform 83"/>
          <p:cNvSpPr/>
          <p:nvPr/>
        </p:nvSpPr>
        <p:spPr bwMode="auto">
          <a:xfrm>
            <a:off x="1689304" y="2395201"/>
            <a:ext cx="285901" cy="205492"/>
          </a:xfrm>
          <a:custGeom>
            <a:avLst/>
            <a:gdLst/>
            <a:ahLst/>
            <a:cxnLst>
              <a:cxn ang="0">
                <a:pos x="99" y="38"/>
              </a:cxn>
              <a:cxn ang="0">
                <a:pos x="93" y="32"/>
              </a:cxn>
              <a:cxn ang="0">
                <a:pos x="88" y="25"/>
              </a:cxn>
              <a:cxn ang="0">
                <a:pos x="86" y="17"/>
              </a:cxn>
              <a:cxn ang="0">
                <a:pos x="85" y="9"/>
              </a:cxn>
              <a:cxn ang="0">
                <a:pos x="75" y="6"/>
              </a:cxn>
              <a:cxn ang="0">
                <a:pos x="69" y="6"/>
              </a:cxn>
              <a:cxn ang="0">
                <a:pos x="63" y="3"/>
              </a:cxn>
              <a:cxn ang="0">
                <a:pos x="57" y="1"/>
              </a:cxn>
              <a:cxn ang="0">
                <a:pos x="57" y="0"/>
              </a:cxn>
              <a:cxn ang="0">
                <a:pos x="53" y="2"/>
              </a:cxn>
              <a:cxn ang="0">
                <a:pos x="49" y="6"/>
              </a:cxn>
              <a:cxn ang="0">
                <a:pos x="41" y="7"/>
              </a:cxn>
              <a:cxn ang="0">
                <a:pos x="38" y="13"/>
              </a:cxn>
              <a:cxn ang="0">
                <a:pos x="37" y="17"/>
              </a:cxn>
              <a:cxn ang="0">
                <a:pos x="33" y="20"/>
              </a:cxn>
              <a:cxn ang="0">
                <a:pos x="27" y="26"/>
              </a:cxn>
              <a:cxn ang="0">
                <a:pos x="26" y="31"/>
              </a:cxn>
              <a:cxn ang="0">
                <a:pos x="18" y="33"/>
              </a:cxn>
              <a:cxn ang="0">
                <a:pos x="13" y="36"/>
              </a:cxn>
              <a:cxn ang="0">
                <a:pos x="4" y="35"/>
              </a:cxn>
              <a:cxn ang="0">
                <a:pos x="4" y="36"/>
              </a:cxn>
              <a:cxn ang="0">
                <a:pos x="6" y="45"/>
              </a:cxn>
              <a:cxn ang="0">
                <a:pos x="7" y="55"/>
              </a:cxn>
              <a:cxn ang="0">
                <a:pos x="0" y="60"/>
              </a:cxn>
              <a:cxn ang="0">
                <a:pos x="4" y="66"/>
              </a:cxn>
              <a:cxn ang="0">
                <a:pos x="4" y="72"/>
              </a:cxn>
              <a:cxn ang="0">
                <a:pos x="10" y="71"/>
              </a:cxn>
              <a:cxn ang="0">
                <a:pos x="17" y="67"/>
              </a:cxn>
              <a:cxn ang="0">
                <a:pos x="36" y="69"/>
              </a:cxn>
              <a:cxn ang="0">
                <a:pos x="47" y="71"/>
              </a:cxn>
              <a:cxn ang="0">
                <a:pos x="54" y="72"/>
              </a:cxn>
              <a:cxn ang="0">
                <a:pos x="62" y="72"/>
              </a:cxn>
              <a:cxn ang="0">
                <a:pos x="69" y="75"/>
              </a:cxn>
              <a:cxn ang="0">
                <a:pos x="79" y="75"/>
              </a:cxn>
              <a:cxn ang="0">
                <a:pos x="81" y="72"/>
              </a:cxn>
              <a:cxn ang="0">
                <a:pos x="88" y="64"/>
              </a:cxn>
              <a:cxn ang="0">
                <a:pos x="95" y="63"/>
              </a:cxn>
              <a:cxn ang="0">
                <a:pos x="94" y="58"/>
              </a:cxn>
              <a:cxn ang="0">
                <a:pos x="92" y="48"/>
              </a:cxn>
              <a:cxn ang="0">
                <a:pos x="100" y="49"/>
              </a:cxn>
              <a:cxn ang="0">
                <a:pos x="106" y="44"/>
              </a:cxn>
              <a:cxn ang="0">
                <a:pos x="99" y="38"/>
              </a:cxn>
            </a:cxnLst>
            <a:rect l="0" t="0" r="r" b="b"/>
            <a:pathLst>
              <a:path w="106" h="77">
                <a:moveTo>
                  <a:pt x="99" y="38"/>
                </a:moveTo>
                <a:cubicBezTo>
                  <a:pt x="97" y="37"/>
                  <a:pt x="96" y="33"/>
                  <a:pt x="93" y="32"/>
                </a:cubicBezTo>
                <a:cubicBezTo>
                  <a:pt x="90" y="30"/>
                  <a:pt x="90" y="26"/>
                  <a:pt x="88" y="25"/>
                </a:cubicBezTo>
                <a:cubicBezTo>
                  <a:pt x="85" y="23"/>
                  <a:pt x="87" y="19"/>
                  <a:pt x="86" y="17"/>
                </a:cubicBezTo>
                <a:cubicBezTo>
                  <a:pt x="86" y="14"/>
                  <a:pt x="87" y="10"/>
                  <a:pt x="85" y="9"/>
                </a:cubicBezTo>
                <a:cubicBezTo>
                  <a:pt x="84" y="8"/>
                  <a:pt x="78" y="5"/>
                  <a:pt x="75" y="6"/>
                </a:cubicBezTo>
                <a:cubicBezTo>
                  <a:pt x="72" y="7"/>
                  <a:pt x="70" y="8"/>
                  <a:pt x="69" y="6"/>
                </a:cubicBezTo>
                <a:cubicBezTo>
                  <a:pt x="68" y="4"/>
                  <a:pt x="66" y="2"/>
                  <a:pt x="63" y="3"/>
                </a:cubicBezTo>
                <a:cubicBezTo>
                  <a:pt x="60" y="4"/>
                  <a:pt x="59" y="3"/>
                  <a:pt x="57" y="1"/>
                </a:cubicBezTo>
                <a:cubicBezTo>
                  <a:pt x="57" y="1"/>
                  <a:pt x="57" y="1"/>
                  <a:pt x="57" y="0"/>
                </a:cubicBezTo>
                <a:cubicBezTo>
                  <a:pt x="55" y="1"/>
                  <a:pt x="54" y="1"/>
                  <a:pt x="53" y="2"/>
                </a:cubicBezTo>
                <a:cubicBezTo>
                  <a:pt x="51" y="3"/>
                  <a:pt x="51" y="6"/>
                  <a:pt x="49" y="6"/>
                </a:cubicBezTo>
                <a:cubicBezTo>
                  <a:pt x="46" y="6"/>
                  <a:pt x="44" y="5"/>
                  <a:pt x="41" y="7"/>
                </a:cubicBezTo>
                <a:cubicBezTo>
                  <a:pt x="38" y="9"/>
                  <a:pt x="38" y="11"/>
                  <a:pt x="38" y="13"/>
                </a:cubicBezTo>
                <a:cubicBezTo>
                  <a:pt x="38" y="15"/>
                  <a:pt x="39" y="17"/>
                  <a:pt x="37" y="17"/>
                </a:cubicBezTo>
                <a:cubicBezTo>
                  <a:pt x="35" y="17"/>
                  <a:pt x="35" y="20"/>
                  <a:pt x="33" y="20"/>
                </a:cubicBezTo>
                <a:cubicBezTo>
                  <a:pt x="31" y="21"/>
                  <a:pt x="28" y="24"/>
                  <a:pt x="27" y="26"/>
                </a:cubicBezTo>
                <a:cubicBezTo>
                  <a:pt x="27" y="27"/>
                  <a:pt x="27" y="31"/>
                  <a:pt x="26" y="31"/>
                </a:cubicBezTo>
                <a:cubicBezTo>
                  <a:pt x="24" y="31"/>
                  <a:pt x="20" y="32"/>
                  <a:pt x="18" y="33"/>
                </a:cubicBezTo>
                <a:cubicBezTo>
                  <a:pt x="17" y="35"/>
                  <a:pt x="15" y="37"/>
                  <a:pt x="13" y="36"/>
                </a:cubicBezTo>
                <a:cubicBezTo>
                  <a:pt x="11" y="36"/>
                  <a:pt x="8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3" y="40"/>
                  <a:pt x="4" y="43"/>
                  <a:pt x="6" y="45"/>
                </a:cubicBezTo>
                <a:cubicBezTo>
                  <a:pt x="8" y="47"/>
                  <a:pt x="9" y="54"/>
                  <a:pt x="7" y="55"/>
                </a:cubicBezTo>
                <a:cubicBezTo>
                  <a:pt x="4" y="56"/>
                  <a:pt x="0" y="59"/>
                  <a:pt x="0" y="60"/>
                </a:cubicBezTo>
                <a:cubicBezTo>
                  <a:pt x="0" y="62"/>
                  <a:pt x="5" y="64"/>
                  <a:pt x="4" y="66"/>
                </a:cubicBezTo>
                <a:cubicBezTo>
                  <a:pt x="3" y="67"/>
                  <a:pt x="3" y="70"/>
                  <a:pt x="4" y="72"/>
                </a:cubicBezTo>
                <a:cubicBezTo>
                  <a:pt x="6" y="72"/>
                  <a:pt x="8" y="73"/>
                  <a:pt x="10" y="71"/>
                </a:cubicBezTo>
                <a:cubicBezTo>
                  <a:pt x="12" y="69"/>
                  <a:pt x="13" y="67"/>
                  <a:pt x="17" y="67"/>
                </a:cubicBezTo>
                <a:cubicBezTo>
                  <a:pt x="21" y="67"/>
                  <a:pt x="34" y="67"/>
                  <a:pt x="36" y="69"/>
                </a:cubicBezTo>
                <a:cubicBezTo>
                  <a:pt x="38" y="71"/>
                  <a:pt x="44" y="69"/>
                  <a:pt x="47" y="71"/>
                </a:cubicBezTo>
                <a:cubicBezTo>
                  <a:pt x="50" y="72"/>
                  <a:pt x="54" y="73"/>
                  <a:pt x="54" y="72"/>
                </a:cubicBezTo>
                <a:cubicBezTo>
                  <a:pt x="55" y="70"/>
                  <a:pt x="59" y="74"/>
                  <a:pt x="62" y="72"/>
                </a:cubicBezTo>
                <a:cubicBezTo>
                  <a:pt x="65" y="71"/>
                  <a:pt x="67" y="76"/>
                  <a:pt x="69" y="75"/>
                </a:cubicBezTo>
                <a:cubicBezTo>
                  <a:pt x="71" y="74"/>
                  <a:pt x="78" y="74"/>
                  <a:pt x="79" y="75"/>
                </a:cubicBezTo>
                <a:cubicBezTo>
                  <a:pt x="81" y="77"/>
                  <a:pt x="81" y="74"/>
                  <a:pt x="81" y="72"/>
                </a:cubicBezTo>
                <a:cubicBezTo>
                  <a:pt x="81" y="70"/>
                  <a:pt x="88" y="64"/>
                  <a:pt x="88" y="64"/>
                </a:cubicBezTo>
                <a:cubicBezTo>
                  <a:pt x="88" y="64"/>
                  <a:pt x="93" y="64"/>
                  <a:pt x="95" y="63"/>
                </a:cubicBezTo>
                <a:cubicBezTo>
                  <a:pt x="95" y="62"/>
                  <a:pt x="94" y="60"/>
                  <a:pt x="94" y="58"/>
                </a:cubicBezTo>
                <a:cubicBezTo>
                  <a:pt x="92" y="53"/>
                  <a:pt x="90" y="49"/>
                  <a:pt x="92" y="48"/>
                </a:cubicBezTo>
                <a:cubicBezTo>
                  <a:pt x="93" y="46"/>
                  <a:pt x="98" y="50"/>
                  <a:pt x="100" y="49"/>
                </a:cubicBezTo>
                <a:cubicBezTo>
                  <a:pt x="102" y="48"/>
                  <a:pt x="106" y="46"/>
                  <a:pt x="106" y="44"/>
                </a:cubicBezTo>
                <a:cubicBezTo>
                  <a:pt x="105" y="41"/>
                  <a:pt x="101" y="38"/>
                  <a:pt x="99" y="3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2" name="Freeform 84"/>
          <p:cNvSpPr/>
          <p:nvPr/>
        </p:nvSpPr>
        <p:spPr bwMode="auto">
          <a:xfrm>
            <a:off x="1617828" y="2314792"/>
            <a:ext cx="225595" cy="104980"/>
          </a:xfrm>
          <a:custGeom>
            <a:avLst/>
            <a:gdLst/>
            <a:ahLst/>
            <a:cxnLst>
              <a:cxn ang="0">
                <a:pos x="29" y="27"/>
              </a:cxn>
              <a:cxn ang="0">
                <a:pos x="43" y="27"/>
              </a:cxn>
              <a:cxn ang="0">
                <a:pos x="49" y="30"/>
              </a:cxn>
              <a:cxn ang="0">
                <a:pos x="60" y="36"/>
              </a:cxn>
              <a:cxn ang="0">
                <a:pos x="66" y="39"/>
              </a:cxn>
              <a:cxn ang="0">
                <a:pos x="68" y="37"/>
              </a:cxn>
              <a:cxn ang="0">
                <a:pos x="76" y="36"/>
              </a:cxn>
              <a:cxn ang="0">
                <a:pos x="80" y="32"/>
              </a:cxn>
              <a:cxn ang="0">
                <a:pos x="84" y="30"/>
              </a:cxn>
              <a:cxn ang="0">
                <a:pos x="81" y="24"/>
              </a:cxn>
              <a:cxn ang="0">
                <a:pos x="78" y="17"/>
              </a:cxn>
              <a:cxn ang="0">
                <a:pos x="76" y="11"/>
              </a:cxn>
              <a:cxn ang="0">
                <a:pos x="74" y="8"/>
              </a:cxn>
              <a:cxn ang="0">
                <a:pos x="64" y="7"/>
              </a:cxn>
              <a:cxn ang="0">
                <a:pos x="52" y="1"/>
              </a:cxn>
              <a:cxn ang="0">
                <a:pos x="40" y="1"/>
              </a:cxn>
              <a:cxn ang="0">
                <a:pos x="39" y="12"/>
              </a:cxn>
              <a:cxn ang="0">
                <a:pos x="30" y="16"/>
              </a:cxn>
              <a:cxn ang="0">
                <a:pos x="20" y="5"/>
              </a:cxn>
              <a:cxn ang="0">
                <a:pos x="9" y="10"/>
              </a:cxn>
              <a:cxn ang="0">
                <a:pos x="5" y="19"/>
              </a:cxn>
              <a:cxn ang="0">
                <a:pos x="3" y="29"/>
              </a:cxn>
              <a:cxn ang="0">
                <a:pos x="3" y="30"/>
              </a:cxn>
              <a:cxn ang="0">
                <a:pos x="12" y="27"/>
              </a:cxn>
              <a:cxn ang="0">
                <a:pos x="29" y="27"/>
              </a:cxn>
            </a:cxnLst>
            <a:rect l="0" t="0" r="r" b="b"/>
            <a:pathLst>
              <a:path w="84" h="39">
                <a:moveTo>
                  <a:pt x="29" y="27"/>
                </a:moveTo>
                <a:cubicBezTo>
                  <a:pt x="32" y="27"/>
                  <a:pt x="39" y="29"/>
                  <a:pt x="43" y="27"/>
                </a:cubicBezTo>
                <a:cubicBezTo>
                  <a:pt x="47" y="26"/>
                  <a:pt x="47" y="31"/>
                  <a:pt x="49" y="30"/>
                </a:cubicBezTo>
                <a:cubicBezTo>
                  <a:pt x="52" y="29"/>
                  <a:pt x="57" y="33"/>
                  <a:pt x="60" y="36"/>
                </a:cubicBezTo>
                <a:cubicBezTo>
                  <a:pt x="62" y="37"/>
                  <a:pt x="64" y="38"/>
                  <a:pt x="66" y="39"/>
                </a:cubicBezTo>
                <a:cubicBezTo>
                  <a:pt x="66" y="38"/>
                  <a:pt x="67" y="38"/>
                  <a:pt x="68" y="37"/>
                </a:cubicBezTo>
                <a:cubicBezTo>
                  <a:pt x="71" y="35"/>
                  <a:pt x="73" y="36"/>
                  <a:pt x="76" y="36"/>
                </a:cubicBezTo>
                <a:cubicBezTo>
                  <a:pt x="78" y="36"/>
                  <a:pt x="78" y="33"/>
                  <a:pt x="80" y="32"/>
                </a:cubicBezTo>
                <a:cubicBezTo>
                  <a:pt x="81" y="31"/>
                  <a:pt x="82" y="31"/>
                  <a:pt x="84" y="30"/>
                </a:cubicBezTo>
                <a:cubicBezTo>
                  <a:pt x="83" y="29"/>
                  <a:pt x="83" y="25"/>
                  <a:pt x="81" y="24"/>
                </a:cubicBezTo>
                <a:cubicBezTo>
                  <a:pt x="79" y="22"/>
                  <a:pt x="77" y="19"/>
                  <a:pt x="78" y="17"/>
                </a:cubicBezTo>
                <a:cubicBezTo>
                  <a:pt x="78" y="15"/>
                  <a:pt x="78" y="13"/>
                  <a:pt x="76" y="11"/>
                </a:cubicBezTo>
                <a:cubicBezTo>
                  <a:pt x="75" y="10"/>
                  <a:pt x="75" y="9"/>
                  <a:pt x="74" y="8"/>
                </a:cubicBezTo>
                <a:cubicBezTo>
                  <a:pt x="70" y="7"/>
                  <a:pt x="65" y="7"/>
                  <a:pt x="64" y="7"/>
                </a:cubicBezTo>
                <a:cubicBezTo>
                  <a:pt x="62" y="8"/>
                  <a:pt x="54" y="2"/>
                  <a:pt x="52" y="1"/>
                </a:cubicBezTo>
                <a:cubicBezTo>
                  <a:pt x="51" y="0"/>
                  <a:pt x="46" y="0"/>
                  <a:pt x="40" y="1"/>
                </a:cubicBezTo>
                <a:cubicBezTo>
                  <a:pt x="37" y="4"/>
                  <a:pt x="39" y="7"/>
                  <a:pt x="39" y="12"/>
                </a:cubicBezTo>
                <a:cubicBezTo>
                  <a:pt x="39" y="17"/>
                  <a:pt x="33" y="16"/>
                  <a:pt x="30" y="16"/>
                </a:cubicBezTo>
                <a:cubicBezTo>
                  <a:pt x="27" y="16"/>
                  <a:pt x="22" y="7"/>
                  <a:pt x="20" y="5"/>
                </a:cubicBezTo>
                <a:cubicBezTo>
                  <a:pt x="18" y="2"/>
                  <a:pt x="13" y="7"/>
                  <a:pt x="9" y="10"/>
                </a:cubicBezTo>
                <a:cubicBezTo>
                  <a:pt x="5" y="12"/>
                  <a:pt x="7" y="16"/>
                  <a:pt x="5" y="19"/>
                </a:cubicBezTo>
                <a:cubicBezTo>
                  <a:pt x="2" y="21"/>
                  <a:pt x="0" y="24"/>
                  <a:pt x="3" y="29"/>
                </a:cubicBezTo>
                <a:cubicBezTo>
                  <a:pt x="3" y="29"/>
                  <a:pt x="3" y="30"/>
                  <a:pt x="3" y="30"/>
                </a:cubicBezTo>
                <a:cubicBezTo>
                  <a:pt x="7" y="30"/>
                  <a:pt x="10" y="29"/>
                  <a:pt x="12" y="27"/>
                </a:cubicBezTo>
                <a:cubicBezTo>
                  <a:pt x="16" y="25"/>
                  <a:pt x="25" y="27"/>
                  <a:pt x="29" y="2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3" name="Freeform 85"/>
          <p:cNvSpPr/>
          <p:nvPr/>
        </p:nvSpPr>
        <p:spPr bwMode="auto">
          <a:xfrm>
            <a:off x="1617828" y="2381799"/>
            <a:ext cx="176456" cy="111680"/>
          </a:xfrm>
          <a:custGeom>
            <a:avLst/>
            <a:gdLst/>
            <a:ahLst/>
            <a:cxnLst>
              <a:cxn ang="0">
                <a:pos x="10" y="21"/>
              </a:cxn>
              <a:cxn ang="0">
                <a:pos x="16" y="23"/>
              </a:cxn>
              <a:cxn ang="0">
                <a:pos x="23" y="27"/>
              </a:cxn>
              <a:cxn ang="0">
                <a:pos x="23" y="35"/>
              </a:cxn>
              <a:cxn ang="0">
                <a:pos x="31" y="40"/>
              </a:cxn>
              <a:cxn ang="0">
                <a:pos x="40" y="41"/>
              </a:cxn>
              <a:cxn ang="0">
                <a:pos x="45" y="38"/>
              </a:cxn>
              <a:cxn ang="0">
                <a:pos x="53" y="36"/>
              </a:cxn>
              <a:cxn ang="0">
                <a:pos x="54" y="31"/>
              </a:cxn>
              <a:cxn ang="0">
                <a:pos x="60" y="25"/>
              </a:cxn>
              <a:cxn ang="0">
                <a:pos x="64" y="22"/>
              </a:cxn>
              <a:cxn ang="0">
                <a:pos x="65" y="18"/>
              </a:cxn>
              <a:cxn ang="0">
                <a:pos x="66" y="14"/>
              </a:cxn>
              <a:cxn ang="0">
                <a:pos x="60" y="11"/>
              </a:cxn>
              <a:cxn ang="0">
                <a:pos x="49" y="5"/>
              </a:cxn>
              <a:cxn ang="0">
                <a:pos x="43" y="2"/>
              </a:cxn>
              <a:cxn ang="0">
                <a:pos x="29" y="2"/>
              </a:cxn>
              <a:cxn ang="0">
                <a:pos x="12" y="2"/>
              </a:cxn>
              <a:cxn ang="0">
                <a:pos x="3" y="5"/>
              </a:cxn>
              <a:cxn ang="0">
                <a:pos x="2" y="17"/>
              </a:cxn>
              <a:cxn ang="0">
                <a:pos x="3" y="20"/>
              </a:cxn>
              <a:cxn ang="0">
                <a:pos x="10" y="21"/>
              </a:cxn>
            </a:cxnLst>
            <a:rect l="0" t="0" r="r" b="b"/>
            <a:pathLst>
              <a:path w="66" h="42">
                <a:moveTo>
                  <a:pt x="10" y="21"/>
                </a:moveTo>
                <a:cubicBezTo>
                  <a:pt x="11" y="23"/>
                  <a:pt x="15" y="24"/>
                  <a:pt x="16" y="23"/>
                </a:cubicBezTo>
                <a:cubicBezTo>
                  <a:pt x="18" y="23"/>
                  <a:pt x="23" y="25"/>
                  <a:pt x="23" y="27"/>
                </a:cubicBezTo>
                <a:cubicBezTo>
                  <a:pt x="23" y="29"/>
                  <a:pt x="21" y="35"/>
                  <a:pt x="23" y="35"/>
                </a:cubicBezTo>
                <a:cubicBezTo>
                  <a:pt x="24" y="35"/>
                  <a:pt x="31" y="37"/>
                  <a:pt x="31" y="40"/>
                </a:cubicBezTo>
                <a:cubicBezTo>
                  <a:pt x="35" y="40"/>
                  <a:pt x="38" y="41"/>
                  <a:pt x="40" y="41"/>
                </a:cubicBezTo>
                <a:cubicBezTo>
                  <a:pt x="42" y="42"/>
                  <a:pt x="44" y="40"/>
                  <a:pt x="45" y="38"/>
                </a:cubicBezTo>
                <a:cubicBezTo>
                  <a:pt x="47" y="37"/>
                  <a:pt x="51" y="36"/>
                  <a:pt x="53" y="36"/>
                </a:cubicBezTo>
                <a:cubicBezTo>
                  <a:pt x="54" y="36"/>
                  <a:pt x="54" y="32"/>
                  <a:pt x="54" y="31"/>
                </a:cubicBezTo>
                <a:cubicBezTo>
                  <a:pt x="55" y="29"/>
                  <a:pt x="58" y="26"/>
                  <a:pt x="60" y="25"/>
                </a:cubicBezTo>
                <a:cubicBezTo>
                  <a:pt x="62" y="25"/>
                  <a:pt x="62" y="22"/>
                  <a:pt x="64" y="22"/>
                </a:cubicBezTo>
                <a:cubicBezTo>
                  <a:pt x="66" y="22"/>
                  <a:pt x="65" y="20"/>
                  <a:pt x="65" y="18"/>
                </a:cubicBezTo>
                <a:cubicBezTo>
                  <a:pt x="65" y="17"/>
                  <a:pt x="65" y="16"/>
                  <a:pt x="66" y="14"/>
                </a:cubicBezTo>
                <a:cubicBezTo>
                  <a:pt x="64" y="13"/>
                  <a:pt x="62" y="12"/>
                  <a:pt x="60" y="11"/>
                </a:cubicBezTo>
                <a:cubicBezTo>
                  <a:pt x="57" y="8"/>
                  <a:pt x="52" y="4"/>
                  <a:pt x="49" y="5"/>
                </a:cubicBezTo>
                <a:cubicBezTo>
                  <a:pt x="47" y="6"/>
                  <a:pt x="47" y="1"/>
                  <a:pt x="43" y="2"/>
                </a:cubicBezTo>
                <a:cubicBezTo>
                  <a:pt x="39" y="4"/>
                  <a:pt x="32" y="2"/>
                  <a:pt x="29" y="2"/>
                </a:cubicBezTo>
                <a:cubicBezTo>
                  <a:pt x="25" y="2"/>
                  <a:pt x="16" y="0"/>
                  <a:pt x="12" y="2"/>
                </a:cubicBezTo>
                <a:cubicBezTo>
                  <a:pt x="10" y="4"/>
                  <a:pt x="7" y="5"/>
                  <a:pt x="3" y="5"/>
                </a:cubicBezTo>
                <a:cubicBezTo>
                  <a:pt x="6" y="9"/>
                  <a:pt x="5" y="14"/>
                  <a:pt x="2" y="17"/>
                </a:cubicBezTo>
                <a:cubicBezTo>
                  <a:pt x="0" y="19"/>
                  <a:pt x="1" y="19"/>
                  <a:pt x="3" y="20"/>
                </a:cubicBezTo>
                <a:cubicBezTo>
                  <a:pt x="5" y="20"/>
                  <a:pt x="9" y="19"/>
                  <a:pt x="10" y="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4" name="Freeform 86"/>
          <p:cNvSpPr/>
          <p:nvPr/>
        </p:nvSpPr>
        <p:spPr bwMode="auto">
          <a:xfrm>
            <a:off x="1184510" y="2743644"/>
            <a:ext cx="136251" cy="78177"/>
          </a:xfrm>
          <a:custGeom>
            <a:avLst/>
            <a:gdLst/>
            <a:ahLst/>
            <a:cxnLst>
              <a:cxn ang="0">
                <a:pos x="46" y="12"/>
              </a:cxn>
              <a:cxn ang="0">
                <a:pos x="40" y="9"/>
              </a:cxn>
              <a:cxn ang="0">
                <a:pos x="40" y="4"/>
              </a:cxn>
              <a:cxn ang="0">
                <a:pos x="33" y="1"/>
              </a:cxn>
              <a:cxn ang="0">
                <a:pos x="26" y="2"/>
              </a:cxn>
              <a:cxn ang="0">
                <a:pos x="16" y="2"/>
              </a:cxn>
              <a:cxn ang="0">
                <a:pos x="15" y="4"/>
              </a:cxn>
              <a:cxn ang="0">
                <a:pos x="9" y="8"/>
              </a:cxn>
              <a:cxn ang="0">
                <a:pos x="2" y="17"/>
              </a:cxn>
              <a:cxn ang="0">
                <a:pos x="3" y="21"/>
              </a:cxn>
              <a:cxn ang="0">
                <a:pos x="8" y="22"/>
              </a:cxn>
              <a:cxn ang="0">
                <a:pos x="10" y="27"/>
              </a:cxn>
              <a:cxn ang="0">
                <a:pos x="10" y="27"/>
              </a:cxn>
              <a:cxn ang="0">
                <a:pos x="20" y="27"/>
              </a:cxn>
              <a:cxn ang="0">
                <a:pos x="25" y="19"/>
              </a:cxn>
              <a:cxn ang="0">
                <a:pos x="32" y="26"/>
              </a:cxn>
              <a:cxn ang="0">
                <a:pos x="35" y="22"/>
              </a:cxn>
              <a:cxn ang="0">
                <a:pos x="39" y="20"/>
              </a:cxn>
              <a:cxn ang="0">
                <a:pos x="44" y="19"/>
              </a:cxn>
              <a:cxn ang="0">
                <a:pos x="47" y="17"/>
              </a:cxn>
              <a:cxn ang="0">
                <a:pos x="49" y="15"/>
              </a:cxn>
              <a:cxn ang="0">
                <a:pos x="51" y="12"/>
              </a:cxn>
              <a:cxn ang="0">
                <a:pos x="46" y="12"/>
              </a:cxn>
            </a:cxnLst>
            <a:rect l="0" t="0" r="r" b="b"/>
            <a:pathLst>
              <a:path w="51" h="29">
                <a:moveTo>
                  <a:pt x="46" y="12"/>
                </a:moveTo>
                <a:cubicBezTo>
                  <a:pt x="43" y="13"/>
                  <a:pt x="40" y="10"/>
                  <a:pt x="40" y="9"/>
                </a:cubicBezTo>
                <a:cubicBezTo>
                  <a:pt x="40" y="8"/>
                  <a:pt x="39" y="6"/>
                  <a:pt x="40" y="4"/>
                </a:cubicBezTo>
                <a:cubicBezTo>
                  <a:pt x="38" y="3"/>
                  <a:pt x="35" y="2"/>
                  <a:pt x="33" y="1"/>
                </a:cubicBezTo>
                <a:cubicBezTo>
                  <a:pt x="30" y="0"/>
                  <a:pt x="28" y="0"/>
                  <a:pt x="26" y="2"/>
                </a:cubicBezTo>
                <a:cubicBezTo>
                  <a:pt x="24" y="2"/>
                  <a:pt x="19" y="2"/>
                  <a:pt x="16" y="2"/>
                </a:cubicBezTo>
                <a:cubicBezTo>
                  <a:pt x="16" y="3"/>
                  <a:pt x="15" y="4"/>
                  <a:pt x="15" y="4"/>
                </a:cubicBezTo>
                <a:cubicBezTo>
                  <a:pt x="12" y="4"/>
                  <a:pt x="9" y="6"/>
                  <a:pt x="9" y="8"/>
                </a:cubicBezTo>
                <a:cubicBezTo>
                  <a:pt x="8" y="11"/>
                  <a:pt x="3" y="13"/>
                  <a:pt x="2" y="17"/>
                </a:cubicBezTo>
                <a:cubicBezTo>
                  <a:pt x="0" y="22"/>
                  <a:pt x="1" y="24"/>
                  <a:pt x="3" y="21"/>
                </a:cubicBezTo>
                <a:cubicBezTo>
                  <a:pt x="5" y="18"/>
                  <a:pt x="8" y="19"/>
                  <a:pt x="8" y="22"/>
                </a:cubicBezTo>
                <a:cubicBezTo>
                  <a:pt x="8" y="24"/>
                  <a:pt x="11" y="24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3" y="27"/>
                  <a:pt x="18" y="27"/>
                  <a:pt x="20" y="27"/>
                </a:cubicBezTo>
                <a:cubicBezTo>
                  <a:pt x="22" y="27"/>
                  <a:pt x="24" y="19"/>
                  <a:pt x="25" y="19"/>
                </a:cubicBezTo>
                <a:cubicBezTo>
                  <a:pt x="26" y="18"/>
                  <a:pt x="29" y="24"/>
                  <a:pt x="32" y="26"/>
                </a:cubicBezTo>
                <a:cubicBezTo>
                  <a:pt x="34" y="29"/>
                  <a:pt x="35" y="24"/>
                  <a:pt x="35" y="22"/>
                </a:cubicBezTo>
                <a:cubicBezTo>
                  <a:pt x="35" y="20"/>
                  <a:pt x="37" y="20"/>
                  <a:pt x="39" y="20"/>
                </a:cubicBezTo>
                <a:cubicBezTo>
                  <a:pt x="40" y="20"/>
                  <a:pt x="44" y="21"/>
                  <a:pt x="44" y="19"/>
                </a:cubicBezTo>
                <a:cubicBezTo>
                  <a:pt x="44" y="16"/>
                  <a:pt x="46" y="17"/>
                  <a:pt x="47" y="17"/>
                </a:cubicBezTo>
                <a:cubicBezTo>
                  <a:pt x="49" y="17"/>
                  <a:pt x="49" y="15"/>
                  <a:pt x="49" y="15"/>
                </a:cubicBezTo>
                <a:cubicBezTo>
                  <a:pt x="51" y="12"/>
                  <a:pt x="51" y="12"/>
                  <a:pt x="51" y="12"/>
                </a:cubicBezTo>
                <a:cubicBezTo>
                  <a:pt x="49" y="12"/>
                  <a:pt x="47" y="11"/>
                  <a:pt x="46" y="1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5" name="Freeform 87"/>
          <p:cNvSpPr/>
          <p:nvPr/>
        </p:nvSpPr>
        <p:spPr bwMode="auto">
          <a:xfrm>
            <a:off x="1182277" y="2455508"/>
            <a:ext cx="270267" cy="308237"/>
          </a:xfrm>
          <a:custGeom>
            <a:avLst/>
            <a:gdLst/>
            <a:ahLst/>
            <a:cxnLst>
              <a:cxn ang="0">
                <a:pos x="13" y="29"/>
              </a:cxn>
              <a:cxn ang="0">
                <a:pos x="7" y="35"/>
              </a:cxn>
              <a:cxn ang="0">
                <a:pos x="11" y="41"/>
              </a:cxn>
              <a:cxn ang="0">
                <a:pos x="9" y="44"/>
              </a:cxn>
              <a:cxn ang="0">
                <a:pos x="2" y="47"/>
              </a:cxn>
              <a:cxn ang="0">
                <a:pos x="2" y="53"/>
              </a:cxn>
              <a:cxn ang="0">
                <a:pos x="0" y="62"/>
              </a:cxn>
              <a:cxn ang="0">
                <a:pos x="3" y="69"/>
              </a:cxn>
              <a:cxn ang="0">
                <a:pos x="1" y="73"/>
              </a:cxn>
              <a:cxn ang="0">
                <a:pos x="5" y="82"/>
              </a:cxn>
              <a:cxn ang="0">
                <a:pos x="7" y="84"/>
              </a:cxn>
              <a:cxn ang="0">
                <a:pos x="14" y="87"/>
              </a:cxn>
              <a:cxn ang="0">
                <a:pos x="20" y="89"/>
              </a:cxn>
              <a:cxn ang="0">
                <a:pos x="23" y="93"/>
              </a:cxn>
              <a:cxn ang="0">
                <a:pos x="18" y="102"/>
              </a:cxn>
              <a:cxn ang="0">
                <a:pos x="17" y="109"/>
              </a:cxn>
              <a:cxn ang="0">
                <a:pos x="27" y="109"/>
              </a:cxn>
              <a:cxn ang="0">
                <a:pos x="34" y="108"/>
              </a:cxn>
              <a:cxn ang="0">
                <a:pos x="41" y="111"/>
              </a:cxn>
              <a:cxn ang="0">
                <a:pos x="42" y="110"/>
              </a:cxn>
              <a:cxn ang="0">
                <a:pos x="49" y="112"/>
              </a:cxn>
              <a:cxn ang="0">
                <a:pos x="55" y="111"/>
              </a:cxn>
              <a:cxn ang="0">
                <a:pos x="62" y="110"/>
              </a:cxn>
              <a:cxn ang="0">
                <a:pos x="73" y="108"/>
              </a:cxn>
              <a:cxn ang="0">
                <a:pos x="78" y="105"/>
              </a:cxn>
              <a:cxn ang="0">
                <a:pos x="82" y="98"/>
              </a:cxn>
              <a:cxn ang="0">
                <a:pos x="89" y="93"/>
              </a:cxn>
              <a:cxn ang="0">
                <a:pos x="77" y="84"/>
              </a:cxn>
              <a:cxn ang="0">
                <a:pos x="73" y="74"/>
              </a:cxn>
              <a:cxn ang="0">
                <a:pos x="72" y="68"/>
              </a:cxn>
              <a:cxn ang="0">
                <a:pos x="84" y="64"/>
              </a:cxn>
              <a:cxn ang="0">
                <a:pos x="93" y="60"/>
              </a:cxn>
              <a:cxn ang="0">
                <a:pos x="99" y="59"/>
              </a:cxn>
              <a:cxn ang="0">
                <a:pos x="100" y="53"/>
              </a:cxn>
              <a:cxn ang="0">
                <a:pos x="97" y="44"/>
              </a:cxn>
              <a:cxn ang="0">
                <a:pos x="95" y="38"/>
              </a:cxn>
              <a:cxn ang="0">
                <a:pos x="93" y="33"/>
              </a:cxn>
              <a:cxn ang="0">
                <a:pos x="92" y="28"/>
              </a:cxn>
              <a:cxn ang="0">
                <a:pos x="92" y="16"/>
              </a:cxn>
              <a:cxn ang="0">
                <a:pos x="92" y="15"/>
              </a:cxn>
              <a:cxn ang="0">
                <a:pos x="91" y="14"/>
              </a:cxn>
              <a:cxn ang="0">
                <a:pos x="85" y="10"/>
              </a:cxn>
              <a:cxn ang="0">
                <a:pos x="86" y="3"/>
              </a:cxn>
              <a:cxn ang="0">
                <a:pos x="76" y="6"/>
              </a:cxn>
              <a:cxn ang="0">
                <a:pos x="63" y="13"/>
              </a:cxn>
              <a:cxn ang="0">
                <a:pos x="57" y="9"/>
              </a:cxn>
              <a:cxn ang="0">
                <a:pos x="53" y="7"/>
              </a:cxn>
              <a:cxn ang="0">
                <a:pos x="45" y="3"/>
              </a:cxn>
              <a:cxn ang="0">
                <a:pos x="44" y="0"/>
              </a:cxn>
              <a:cxn ang="0">
                <a:pos x="40" y="1"/>
              </a:cxn>
              <a:cxn ang="0">
                <a:pos x="30" y="0"/>
              </a:cxn>
              <a:cxn ang="0">
                <a:pos x="32" y="5"/>
              </a:cxn>
              <a:cxn ang="0">
                <a:pos x="35" y="15"/>
              </a:cxn>
              <a:cxn ang="0">
                <a:pos x="30" y="19"/>
              </a:cxn>
              <a:cxn ang="0">
                <a:pos x="22" y="18"/>
              </a:cxn>
              <a:cxn ang="0">
                <a:pos x="13" y="19"/>
              </a:cxn>
              <a:cxn ang="0">
                <a:pos x="13" y="22"/>
              </a:cxn>
              <a:cxn ang="0">
                <a:pos x="13" y="29"/>
              </a:cxn>
            </a:cxnLst>
            <a:rect l="0" t="0" r="r" b="b"/>
            <a:pathLst>
              <a:path w="101" h="114">
                <a:moveTo>
                  <a:pt x="13" y="29"/>
                </a:moveTo>
                <a:cubicBezTo>
                  <a:pt x="10" y="33"/>
                  <a:pt x="7" y="34"/>
                  <a:pt x="7" y="35"/>
                </a:cubicBezTo>
                <a:cubicBezTo>
                  <a:pt x="8" y="36"/>
                  <a:pt x="12" y="39"/>
                  <a:pt x="11" y="41"/>
                </a:cubicBezTo>
                <a:cubicBezTo>
                  <a:pt x="10" y="42"/>
                  <a:pt x="9" y="41"/>
                  <a:pt x="9" y="44"/>
                </a:cubicBezTo>
                <a:cubicBezTo>
                  <a:pt x="9" y="47"/>
                  <a:pt x="4" y="47"/>
                  <a:pt x="2" y="47"/>
                </a:cubicBezTo>
                <a:cubicBezTo>
                  <a:pt x="1" y="47"/>
                  <a:pt x="3" y="50"/>
                  <a:pt x="2" y="53"/>
                </a:cubicBezTo>
                <a:cubicBezTo>
                  <a:pt x="1" y="55"/>
                  <a:pt x="1" y="60"/>
                  <a:pt x="0" y="62"/>
                </a:cubicBezTo>
                <a:cubicBezTo>
                  <a:pt x="0" y="64"/>
                  <a:pt x="4" y="67"/>
                  <a:pt x="3" y="69"/>
                </a:cubicBezTo>
                <a:cubicBezTo>
                  <a:pt x="3" y="70"/>
                  <a:pt x="0" y="72"/>
                  <a:pt x="1" y="73"/>
                </a:cubicBezTo>
                <a:cubicBezTo>
                  <a:pt x="2" y="74"/>
                  <a:pt x="4" y="76"/>
                  <a:pt x="5" y="82"/>
                </a:cubicBezTo>
                <a:cubicBezTo>
                  <a:pt x="6" y="83"/>
                  <a:pt x="7" y="83"/>
                  <a:pt x="7" y="84"/>
                </a:cubicBezTo>
                <a:cubicBezTo>
                  <a:pt x="9" y="86"/>
                  <a:pt x="11" y="87"/>
                  <a:pt x="14" y="87"/>
                </a:cubicBezTo>
                <a:cubicBezTo>
                  <a:pt x="18" y="87"/>
                  <a:pt x="19" y="89"/>
                  <a:pt x="20" y="89"/>
                </a:cubicBezTo>
                <a:cubicBezTo>
                  <a:pt x="22" y="89"/>
                  <a:pt x="26" y="90"/>
                  <a:pt x="23" y="93"/>
                </a:cubicBezTo>
                <a:cubicBezTo>
                  <a:pt x="19" y="96"/>
                  <a:pt x="19" y="99"/>
                  <a:pt x="18" y="102"/>
                </a:cubicBezTo>
                <a:cubicBezTo>
                  <a:pt x="18" y="104"/>
                  <a:pt x="18" y="107"/>
                  <a:pt x="17" y="109"/>
                </a:cubicBezTo>
                <a:cubicBezTo>
                  <a:pt x="20" y="109"/>
                  <a:pt x="25" y="109"/>
                  <a:pt x="27" y="109"/>
                </a:cubicBezTo>
                <a:cubicBezTo>
                  <a:pt x="29" y="107"/>
                  <a:pt x="31" y="107"/>
                  <a:pt x="34" y="108"/>
                </a:cubicBezTo>
                <a:cubicBezTo>
                  <a:pt x="36" y="109"/>
                  <a:pt x="39" y="110"/>
                  <a:pt x="41" y="111"/>
                </a:cubicBezTo>
                <a:cubicBezTo>
                  <a:pt x="41" y="110"/>
                  <a:pt x="41" y="110"/>
                  <a:pt x="42" y="110"/>
                </a:cubicBezTo>
                <a:cubicBezTo>
                  <a:pt x="44" y="110"/>
                  <a:pt x="47" y="114"/>
                  <a:pt x="49" y="112"/>
                </a:cubicBezTo>
                <a:cubicBezTo>
                  <a:pt x="50" y="109"/>
                  <a:pt x="54" y="110"/>
                  <a:pt x="55" y="111"/>
                </a:cubicBezTo>
                <a:cubicBezTo>
                  <a:pt x="57" y="112"/>
                  <a:pt x="60" y="112"/>
                  <a:pt x="62" y="110"/>
                </a:cubicBezTo>
                <a:cubicBezTo>
                  <a:pt x="64" y="108"/>
                  <a:pt x="72" y="107"/>
                  <a:pt x="73" y="108"/>
                </a:cubicBezTo>
                <a:cubicBezTo>
                  <a:pt x="75" y="109"/>
                  <a:pt x="80" y="111"/>
                  <a:pt x="78" y="105"/>
                </a:cubicBezTo>
                <a:cubicBezTo>
                  <a:pt x="76" y="99"/>
                  <a:pt x="82" y="100"/>
                  <a:pt x="82" y="98"/>
                </a:cubicBezTo>
                <a:cubicBezTo>
                  <a:pt x="83" y="95"/>
                  <a:pt x="90" y="94"/>
                  <a:pt x="89" y="93"/>
                </a:cubicBezTo>
                <a:cubicBezTo>
                  <a:pt x="88" y="91"/>
                  <a:pt x="79" y="86"/>
                  <a:pt x="77" y="84"/>
                </a:cubicBezTo>
                <a:cubicBezTo>
                  <a:pt x="74" y="82"/>
                  <a:pt x="74" y="77"/>
                  <a:pt x="73" y="74"/>
                </a:cubicBezTo>
                <a:cubicBezTo>
                  <a:pt x="72" y="72"/>
                  <a:pt x="69" y="69"/>
                  <a:pt x="72" y="68"/>
                </a:cubicBezTo>
                <a:cubicBezTo>
                  <a:pt x="76" y="68"/>
                  <a:pt x="81" y="66"/>
                  <a:pt x="84" y="64"/>
                </a:cubicBezTo>
                <a:cubicBezTo>
                  <a:pt x="87" y="61"/>
                  <a:pt x="92" y="61"/>
                  <a:pt x="93" y="60"/>
                </a:cubicBezTo>
                <a:cubicBezTo>
                  <a:pt x="95" y="58"/>
                  <a:pt x="98" y="61"/>
                  <a:pt x="99" y="59"/>
                </a:cubicBezTo>
                <a:cubicBezTo>
                  <a:pt x="100" y="58"/>
                  <a:pt x="101" y="55"/>
                  <a:pt x="100" y="53"/>
                </a:cubicBezTo>
                <a:cubicBezTo>
                  <a:pt x="98" y="51"/>
                  <a:pt x="97" y="48"/>
                  <a:pt x="97" y="44"/>
                </a:cubicBezTo>
                <a:cubicBezTo>
                  <a:pt x="97" y="40"/>
                  <a:pt x="95" y="40"/>
                  <a:pt x="95" y="38"/>
                </a:cubicBezTo>
                <a:cubicBezTo>
                  <a:pt x="95" y="36"/>
                  <a:pt x="95" y="34"/>
                  <a:pt x="93" y="33"/>
                </a:cubicBezTo>
                <a:cubicBezTo>
                  <a:pt x="91" y="32"/>
                  <a:pt x="90" y="31"/>
                  <a:pt x="92" y="28"/>
                </a:cubicBezTo>
                <a:cubicBezTo>
                  <a:pt x="94" y="25"/>
                  <a:pt x="93" y="18"/>
                  <a:pt x="92" y="16"/>
                </a:cubicBezTo>
                <a:cubicBezTo>
                  <a:pt x="92" y="16"/>
                  <a:pt x="92" y="15"/>
                  <a:pt x="92" y="15"/>
                </a:cubicBezTo>
                <a:cubicBezTo>
                  <a:pt x="92" y="15"/>
                  <a:pt x="91" y="14"/>
                  <a:pt x="91" y="14"/>
                </a:cubicBezTo>
                <a:cubicBezTo>
                  <a:pt x="91" y="11"/>
                  <a:pt x="89" y="10"/>
                  <a:pt x="85" y="10"/>
                </a:cubicBezTo>
                <a:cubicBezTo>
                  <a:pt x="80" y="10"/>
                  <a:pt x="87" y="6"/>
                  <a:pt x="86" y="3"/>
                </a:cubicBezTo>
                <a:cubicBezTo>
                  <a:pt x="84" y="1"/>
                  <a:pt x="80" y="7"/>
                  <a:pt x="76" y="6"/>
                </a:cubicBezTo>
                <a:cubicBezTo>
                  <a:pt x="72" y="5"/>
                  <a:pt x="67" y="11"/>
                  <a:pt x="63" y="13"/>
                </a:cubicBezTo>
                <a:cubicBezTo>
                  <a:pt x="60" y="16"/>
                  <a:pt x="55" y="13"/>
                  <a:pt x="57" y="9"/>
                </a:cubicBezTo>
                <a:cubicBezTo>
                  <a:pt x="60" y="5"/>
                  <a:pt x="57" y="6"/>
                  <a:pt x="53" y="7"/>
                </a:cubicBezTo>
                <a:cubicBezTo>
                  <a:pt x="49" y="9"/>
                  <a:pt x="44" y="7"/>
                  <a:pt x="45" y="3"/>
                </a:cubicBezTo>
                <a:cubicBezTo>
                  <a:pt x="45" y="2"/>
                  <a:pt x="45" y="1"/>
                  <a:pt x="44" y="0"/>
                </a:cubicBezTo>
                <a:cubicBezTo>
                  <a:pt x="42" y="1"/>
                  <a:pt x="41" y="1"/>
                  <a:pt x="40" y="1"/>
                </a:cubicBezTo>
                <a:cubicBezTo>
                  <a:pt x="38" y="0"/>
                  <a:pt x="34" y="0"/>
                  <a:pt x="30" y="0"/>
                </a:cubicBezTo>
                <a:cubicBezTo>
                  <a:pt x="31" y="1"/>
                  <a:pt x="32" y="3"/>
                  <a:pt x="32" y="5"/>
                </a:cubicBezTo>
                <a:cubicBezTo>
                  <a:pt x="30" y="8"/>
                  <a:pt x="33" y="10"/>
                  <a:pt x="35" y="15"/>
                </a:cubicBezTo>
                <a:cubicBezTo>
                  <a:pt x="37" y="19"/>
                  <a:pt x="30" y="16"/>
                  <a:pt x="30" y="19"/>
                </a:cubicBezTo>
                <a:cubicBezTo>
                  <a:pt x="30" y="22"/>
                  <a:pt x="24" y="19"/>
                  <a:pt x="22" y="18"/>
                </a:cubicBezTo>
                <a:cubicBezTo>
                  <a:pt x="20" y="17"/>
                  <a:pt x="13" y="18"/>
                  <a:pt x="13" y="19"/>
                </a:cubicBezTo>
                <a:cubicBezTo>
                  <a:pt x="13" y="20"/>
                  <a:pt x="13" y="21"/>
                  <a:pt x="13" y="22"/>
                </a:cubicBezTo>
                <a:cubicBezTo>
                  <a:pt x="14" y="25"/>
                  <a:pt x="14" y="28"/>
                  <a:pt x="13" y="2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6" name="Freeform 88"/>
          <p:cNvSpPr/>
          <p:nvPr/>
        </p:nvSpPr>
        <p:spPr bwMode="auto">
          <a:xfrm>
            <a:off x="1624530" y="1720654"/>
            <a:ext cx="317172" cy="507028"/>
          </a:xfrm>
          <a:custGeom>
            <a:avLst/>
            <a:gdLst/>
            <a:ahLst/>
            <a:cxnLst>
              <a:cxn ang="0">
                <a:pos x="100" y="158"/>
              </a:cxn>
              <a:cxn ang="0">
                <a:pos x="117" y="142"/>
              </a:cxn>
              <a:cxn ang="0">
                <a:pos x="114" y="133"/>
              </a:cxn>
              <a:cxn ang="0">
                <a:pos x="100" y="122"/>
              </a:cxn>
              <a:cxn ang="0">
                <a:pos x="107" y="116"/>
              </a:cxn>
              <a:cxn ang="0">
                <a:pos x="101" y="110"/>
              </a:cxn>
              <a:cxn ang="0">
                <a:pos x="102" y="104"/>
              </a:cxn>
              <a:cxn ang="0">
                <a:pos x="97" y="101"/>
              </a:cxn>
              <a:cxn ang="0">
                <a:pos x="99" y="97"/>
              </a:cxn>
              <a:cxn ang="0">
                <a:pos x="98" y="89"/>
              </a:cxn>
              <a:cxn ang="0">
                <a:pos x="101" y="82"/>
              </a:cxn>
              <a:cxn ang="0">
                <a:pos x="91" y="65"/>
              </a:cxn>
              <a:cxn ang="0">
                <a:pos x="94" y="58"/>
              </a:cxn>
              <a:cxn ang="0">
                <a:pos x="101" y="50"/>
              </a:cxn>
              <a:cxn ang="0">
                <a:pos x="93" y="42"/>
              </a:cxn>
              <a:cxn ang="0">
                <a:pos x="86" y="38"/>
              </a:cxn>
              <a:cxn ang="0">
                <a:pos x="84" y="31"/>
              </a:cxn>
              <a:cxn ang="0">
                <a:pos x="86" y="25"/>
              </a:cxn>
              <a:cxn ang="0">
                <a:pos x="90" y="22"/>
              </a:cxn>
              <a:cxn ang="0">
                <a:pos x="93" y="18"/>
              </a:cxn>
              <a:cxn ang="0">
                <a:pos x="93" y="11"/>
              </a:cxn>
              <a:cxn ang="0">
                <a:pos x="81" y="3"/>
              </a:cxn>
              <a:cxn ang="0">
                <a:pos x="72" y="3"/>
              </a:cxn>
              <a:cxn ang="0">
                <a:pos x="61" y="6"/>
              </a:cxn>
              <a:cxn ang="0">
                <a:pos x="54" y="14"/>
              </a:cxn>
              <a:cxn ang="0">
                <a:pos x="52" y="23"/>
              </a:cxn>
              <a:cxn ang="0">
                <a:pos x="47" y="30"/>
              </a:cxn>
              <a:cxn ang="0">
                <a:pos x="40" y="28"/>
              </a:cxn>
              <a:cxn ang="0">
                <a:pos x="32" y="28"/>
              </a:cxn>
              <a:cxn ang="0">
                <a:pos x="19" y="27"/>
              </a:cxn>
              <a:cxn ang="0">
                <a:pos x="7" y="18"/>
              </a:cxn>
              <a:cxn ang="0">
                <a:pos x="0" y="23"/>
              </a:cxn>
              <a:cxn ang="0">
                <a:pos x="12" y="32"/>
              </a:cxn>
              <a:cxn ang="0">
                <a:pos x="28" y="42"/>
              </a:cxn>
              <a:cxn ang="0">
                <a:pos x="29" y="53"/>
              </a:cxn>
              <a:cxn ang="0">
                <a:pos x="31" y="63"/>
              </a:cxn>
              <a:cxn ang="0">
                <a:pos x="31" y="73"/>
              </a:cxn>
              <a:cxn ang="0">
                <a:pos x="33" y="78"/>
              </a:cxn>
              <a:cxn ang="0">
                <a:pos x="34" y="84"/>
              </a:cxn>
              <a:cxn ang="0">
                <a:pos x="44" y="88"/>
              </a:cxn>
              <a:cxn ang="0">
                <a:pos x="48" y="96"/>
              </a:cxn>
              <a:cxn ang="0">
                <a:pos x="46" y="100"/>
              </a:cxn>
              <a:cxn ang="0">
                <a:pos x="39" y="105"/>
              </a:cxn>
              <a:cxn ang="0">
                <a:pos x="28" y="117"/>
              </a:cxn>
              <a:cxn ang="0">
                <a:pos x="21" y="122"/>
              </a:cxn>
              <a:cxn ang="0">
                <a:pos x="15" y="128"/>
              </a:cxn>
              <a:cxn ang="0">
                <a:pos x="7" y="132"/>
              </a:cxn>
              <a:cxn ang="0">
                <a:pos x="2" y="139"/>
              </a:cxn>
              <a:cxn ang="0">
                <a:pos x="3" y="146"/>
              </a:cxn>
              <a:cxn ang="0">
                <a:pos x="4" y="153"/>
              </a:cxn>
              <a:cxn ang="0">
                <a:pos x="6" y="166"/>
              </a:cxn>
              <a:cxn ang="0">
                <a:pos x="3" y="178"/>
              </a:cxn>
              <a:cxn ang="0">
                <a:pos x="13" y="182"/>
              </a:cxn>
              <a:cxn ang="0">
                <a:pos x="20" y="186"/>
              </a:cxn>
              <a:cxn ang="0">
                <a:pos x="33" y="188"/>
              </a:cxn>
              <a:cxn ang="0">
                <a:pos x="68" y="180"/>
              </a:cxn>
              <a:cxn ang="0">
                <a:pos x="78" y="179"/>
              </a:cxn>
              <a:cxn ang="0">
                <a:pos x="83" y="172"/>
              </a:cxn>
              <a:cxn ang="0">
                <a:pos x="100" y="158"/>
              </a:cxn>
            </a:cxnLst>
            <a:rect l="0" t="0" r="r" b="b"/>
            <a:pathLst>
              <a:path w="118" h="189">
                <a:moveTo>
                  <a:pt x="100" y="158"/>
                </a:moveTo>
                <a:cubicBezTo>
                  <a:pt x="103" y="152"/>
                  <a:pt x="115" y="148"/>
                  <a:pt x="117" y="142"/>
                </a:cubicBezTo>
                <a:cubicBezTo>
                  <a:pt x="118" y="140"/>
                  <a:pt x="118" y="138"/>
                  <a:pt x="114" y="133"/>
                </a:cubicBezTo>
                <a:cubicBezTo>
                  <a:pt x="110" y="128"/>
                  <a:pt x="100" y="125"/>
                  <a:pt x="100" y="122"/>
                </a:cubicBezTo>
                <a:cubicBezTo>
                  <a:pt x="99" y="120"/>
                  <a:pt x="107" y="119"/>
                  <a:pt x="107" y="116"/>
                </a:cubicBezTo>
                <a:cubicBezTo>
                  <a:pt x="106" y="113"/>
                  <a:pt x="102" y="113"/>
                  <a:pt x="101" y="110"/>
                </a:cubicBezTo>
                <a:cubicBezTo>
                  <a:pt x="99" y="107"/>
                  <a:pt x="103" y="106"/>
                  <a:pt x="102" y="104"/>
                </a:cubicBezTo>
                <a:cubicBezTo>
                  <a:pt x="102" y="103"/>
                  <a:pt x="97" y="102"/>
                  <a:pt x="97" y="101"/>
                </a:cubicBezTo>
                <a:cubicBezTo>
                  <a:pt x="96" y="99"/>
                  <a:pt x="100" y="99"/>
                  <a:pt x="99" y="97"/>
                </a:cubicBezTo>
                <a:cubicBezTo>
                  <a:pt x="99" y="95"/>
                  <a:pt x="95" y="92"/>
                  <a:pt x="98" y="89"/>
                </a:cubicBezTo>
                <a:cubicBezTo>
                  <a:pt x="100" y="86"/>
                  <a:pt x="105" y="89"/>
                  <a:pt x="101" y="82"/>
                </a:cubicBezTo>
                <a:cubicBezTo>
                  <a:pt x="98" y="75"/>
                  <a:pt x="92" y="67"/>
                  <a:pt x="91" y="65"/>
                </a:cubicBezTo>
                <a:cubicBezTo>
                  <a:pt x="89" y="63"/>
                  <a:pt x="92" y="60"/>
                  <a:pt x="94" y="58"/>
                </a:cubicBezTo>
                <a:cubicBezTo>
                  <a:pt x="96" y="57"/>
                  <a:pt x="101" y="52"/>
                  <a:pt x="101" y="50"/>
                </a:cubicBezTo>
                <a:cubicBezTo>
                  <a:pt x="101" y="48"/>
                  <a:pt x="95" y="43"/>
                  <a:pt x="93" y="42"/>
                </a:cubicBezTo>
                <a:cubicBezTo>
                  <a:pt x="91" y="41"/>
                  <a:pt x="88" y="41"/>
                  <a:pt x="86" y="38"/>
                </a:cubicBezTo>
                <a:cubicBezTo>
                  <a:pt x="84" y="34"/>
                  <a:pt x="83" y="33"/>
                  <a:pt x="84" y="31"/>
                </a:cubicBezTo>
                <a:cubicBezTo>
                  <a:pt x="86" y="29"/>
                  <a:pt x="86" y="27"/>
                  <a:pt x="86" y="25"/>
                </a:cubicBezTo>
                <a:cubicBezTo>
                  <a:pt x="86" y="23"/>
                  <a:pt x="90" y="25"/>
                  <a:pt x="90" y="22"/>
                </a:cubicBezTo>
                <a:cubicBezTo>
                  <a:pt x="91" y="20"/>
                  <a:pt x="92" y="19"/>
                  <a:pt x="93" y="18"/>
                </a:cubicBezTo>
                <a:cubicBezTo>
                  <a:pt x="93" y="15"/>
                  <a:pt x="93" y="13"/>
                  <a:pt x="93" y="11"/>
                </a:cubicBezTo>
                <a:cubicBezTo>
                  <a:pt x="92" y="8"/>
                  <a:pt x="83" y="7"/>
                  <a:pt x="81" y="3"/>
                </a:cubicBezTo>
                <a:cubicBezTo>
                  <a:pt x="79" y="0"/>
                  <a:pt x="74" y="1"/>
                  <a:pt x="72" y="3"/>
                </a:cubicBezTo>
                <a:cubicBezTo>
                  <a:pt x="70" y="6"/>
                  <a:pt x="61" y="3"/>
                  <a:pt x="61" y="6"/>
                </a:cubicBezTo>
                <a:cubicBezTo>
                  <a:pt x="61" y="9"/>
                  <a:pt x="54" y="10"/>
                  <a:pt x="54" y="14"/>
                </a:cubicBezTo>
                <a:cubicBezTo>
                  <a:pt x="54" y="17"/>
                  <a:pt x="57" y="24"/>
                  <a:pt x="52" y="23"/>
                </a:cubicBezTo>
                <a:cubicBezTo>
                  <a:pt x="46" y="23"/>
                  <a:pt x="50" y="25"/>
                  <a:pt x="47" y="30"/>
                </a:cubicBezTo>
                <a:cubicBezTo>
                  <a:pt x="44" y="34"/>
                  <a:pt x="44" y="27"/>
                  <a:pt x="40" y="28"/>
                </a:cubicBezTo>
                <a:cubicBezTo>
                  <a:pt x="37" y="29"/>
                  <a:pt x="33" y="25"/>
                  <a:pt x="32" y="28"/>
                </a:cubicBezTo>
                <a:cubicBezTo>
                  <a:pt x="30" y="30"/>
                  <a:pt x="25" y="28"/>
                  <a:pt x="19" y="27"/>
                </a:cubicBezTo>
                <a:cubicBezTo>
                  <a:pt x="14" y="26"/>
                  <a:pt x="11" y="18"/>
                  <a:pt x="7" y="18"/>
                </a:cubicBezTo>
                <a:cubicBezTo>
                  <a:pt x="4" y="18"/>
                  <a:pt x="1" y="20"/>
                  <a:pt x="0" y="23"/>
                </a:cubicBezTo>
                <a:cubicBezTo>
                  <a:pt x="4" y="26"/>
                  <a:pt x="7" y="30"/>
                  <a:pt x="12" y="32"/>
                </a:cubicBezTo>
                <a:cubicBezTo>
                  <a:pt x="18" y="35"/>
                  <a:pt x="29" y="38"/>
                  <a:pt x="28" y="42"/>
                </a:cubicBezTo>
                <a:cubicBezTo>
                  <a:pt x="28" y="46"/>
                  <a:pt x="26" y="51"/>
                  <a:pt x="29" y="53"/>
                </a:cubicBezTo>
                <a:cubicBezTo>
                  <a:pt x="31" y="54"/>
                  <a:pt x="28" y="61"/>
                  <a:pt x="31" y="63"/>
                </a:cubicBezTo>
                <a:cubicBezTo>
                  <a:pt x="34" y="64"/>
                  <a:pt x="33" y="73"/>
                  <a:pt x="31" y="73"/>
                </a:cubicBezTo>
                <a:cubicBezTo>
                  <a:pt x="28" y="73"/>
                  <a:pt x="31" y="77"/>
                  <a:pt x="33" y="78"/>
                </a:cubicBezTo>
                <a:cubicBezTo>
                  <a:pt x="34" y="79"/>
                  <a:pt x="34" y="81"/>
                  <a:pt x="34" y="84"/>
                </a:cubicBezTo>
                <a:cubicBezTo>
                  <a:pt x="38" y="85"/>
                  <a:pt x="41" y="86"/>
                  <a:pt x="44" y="88"/>
                </a:cubicBezTo>
                <a:cubicBezTo>
                  <a:pt x="48" y="90"/>
                  <a:pt x="47" y="93"/>
                  <a:pt x="48" y="96"/>
                </a:cubicBezTo>
                <a:cubicBezTo>
                  <a:pt x="48" y="100"/>
                  <a:pt x="48" y="102"/>
                  <a:pt x="46" y="100"/>
                </a:cubicBezTo>
                <a:cubicBezTo>
                  <a:pt x="43" y="99"/>
                  <a:pt x="41" y="100"/>
                  <a:pt x="39" y="105"/>
                </a:cubicBezTo>
                <a:cubicBezTo>
                  <a:pt x="38" y="110"/>
                  <a:pt x="32" y="116"/>
                  <a:pt x="28" y="117"/>
                </a:cubicBezTo>
                <a:cubicBezTo>
                  <a:pt x="24" y="117"/>
                  <a:pt x="24" y="121"/>
                  <a:pt x="21" y="122"/>
                </a:cubicBezTo>
                <a:cubicBezTo>
                  <a:pt x="18" y="123"/>
                  <a:pt x="15" y="125"/>
                  <a:pt x="15" y="128"/>
                </a:cubicBezTo>
                <a:cubicBezTo>
                  <a:pt x="15" y="132"/>
                  <a:pt x="11" y="132"/>
                  <a:pt x="7" y="132"/>
                </a:cubicBezTo>
                <a:cubicBezTo>
                  <a:pt x="4" y="132"/>
                  <a:pt x="5" y="138"/>
                  <a:pt x="2" y="139"/>
                </a:cubicBezTo>
                <a:cubicBezTo>
                  <a:pt x="0" y="141"/>
                  <a:pt x="0" y="143"/>
                  <a:pt x="3" y="146"/>
                </a:cubicBezTo>
                <a:cubicBezTo>
                  <a:pt x="5" y="149"/>
                  <a:pt x="3" y="151"/>
                  <a:pt x="4" y="153"/>
                </a:cubicBezTo>
                <a:cubicBezTo>
                  <a:pt x="5" y="156"/>
                  <a:pt x="8" y="161"/>
                  <a:pt x="6" y="166"/>
                </a:cubicBezTo>
                <a:cubicBezTo>
                  <a:pt x="3" y="172"/>
                  <a:pt x="1" y="178"/>
                  <a:pt x="3" y="178"/>
                </a:cubicBezTo>
                <a:cubicBezTo>
                  <a:pt x="5" y="177"/>
                  <a:pt x="10" y="182"/>
                  <a:pt x="13" y="182"/>
                </a:cubicBezTo>
                <a:cubicBezTo>
                  <a:pt x="17" y="182"/>
                  <a:pt x="17" y="187"/>
                  <a:pt x="20" y="186"/>
                </a:cubicBezTo>
                <a:cubicBezTo>
                  <a:pt x="23" y="185"/>
                  <a:pt x="23" y="189"/>
                  <a:pt x="33" y="188"/>
                </a:cubicBezTo>
                <a:cubicBezTo>
                  <a:pt x="42" y="188"/>
                  <a:pt x="60" y="180"/>
                  <a:pt x="68" y="180"/>
                </a:cubicBezTo>
                <a:cubicBezTo>
                  <a:pt x="72" y="180"/>
                  <a:pt x="75" y="180"/>
                  <a:pt x="78" y="179"/>
                </a:cubicBezTo>
                <a:cubicBezTo>
                  <a:pt x="79" y="177"/>
                  <a:pt x="81" y="174"/>
                  <a:pt x="83" y="172"/>
                </a:cubicBezTo>
                <a:cubicBezTo>
                  <a:pt x="88" y="168"/>
                  <a:pt x="98" y="164"/>
                  <a:pt x="100" y="15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7" name="Freeform 89"/>
          <p:cNvSpPr/>
          <p:nvPr/>
        </p:nvSpPr>
        <p:spPr bwMode="auto">
          <a:xfrm>
            <a:off x="2031045" y="3308745"/>
            <a:ext cx="641045" cy="511496"/>
          </a:xfrm>
          <a:custGeom>
            <a:avLst/>
            <a:gdLst/>
            <a:ahLst/>
            <a:cxnLst>
              <a:cxn ang="0">
                <a:pos x="142" y="40"/>
              </a:cxn>
              <a:cxn ang="0">
                <a:pos x="122" y="38"/>
              </a:cxn>
              <a:cxn ang="0">
                <a:pos x="109" y="33"/>
              </a:cxn>
              <a:cxn ang="0">
                <a:pos x="82" y="13"/>
              </a:cxn>
              <a:cxn ang="0">
                <a:pos x="59" y="0"/>
              </a:cxn>
              <a:cxn ang="0">
                <a:pos x="50" y="0"/>
              </a:cxn>
              <a:cxn ang="0">
                <a:pos x="38" y="4"/>
              </a:cxn>
              <a:cxn ang="0">
                <a:pos x="27" y="11"/>
              </a:cxn>
              <a:cxn ang="0">
                <a:pos x="36" y="21"/>
              </a:cxn>
              <a:cxn ang="0">
                <a:pos x="29" y="26"/>
              </a:cxn>
              <a:cxn ang="0">
                <a:pos x="22" y="29"/>
              </a:cxn>
              <a:cxn ang="0">
                <a:pos x="13" y="36"/>
              </a:cxn>
              <a:cxn ang="0">
                <a:pos x="2" y="31"/>
              </a:cxn>
              <a:cxn ang="0">
                <a:pos x="1" y="34"/>
              </a:cxn>
              <a:cxn ang="0">
                <a:pos x="0" y="37"/>
              </a:cxn>
              <a:cxn ang="0">
                <a:pos x="2" y="50"/>
              </a:cxn>
              <a:cxn ang="0">
                <a:pos x="11" y="61"/>
              </a:cxn>
              <a:cxn ang="0">
                <a:pos x="28" y="87"/>
              </a:cxn>
              <a:cxn ang="0">
                <a:pos x="36" y="99"/>
              </a:cxn>
              <a:cxn ang="0">
                <a:pos x="47" y="112"/>
              </a:cxn>
              <a:cxn ang="0">
                <a:pos x="49" y="124"/>
              </a:cxn>
              <a:cxn ang="0">
                <a:pos x="59" y="143"/>
              </a:cxn>
              <a:cxn ang="0">
                <a:pos x="72" y="158"/>
              </a:cxn>
              <a:cxn ang="0">
                <a:pos x="82" y="175"/>
              </a:cxn>
              <a:cxn ang="0">
                <a:pos x="86" y="184"/>
              </a:cxn>
              <a:cxn ang="0">
                <a:pos x="89" y="190"/>
              </a:cxn>
              <a:cxn ang="0">
                <a:pos x="95" y="188"/>
              </a:cxn>
              <a:cxn ang="0">
                <a:pos x="94" y="181"/>
              </a:cxn>
              <a:cxn ang="0">
                <a:pos x="99" y="177"/>
              </a:cxn>
              <a:cxn ang="0">
                <a:pos x="107" y="179"/>
              </a:cxn>
              <a:cxn ang="0">
                <a:pos x="121" y="180"/>
              </a:cxn>
              <a:cxn ang="0">
                <a:pos x="137" y="182"/>
              </a:cxn>
              <a:cxn ang="0">
                <a:pos x="145" y="179"/>
              </a:cxn>
              <a:cxn ang="0">
                <a:pos x="162" y="164"/>
              </a:cxn>
              <a:cxn ang="0">
                <a:pos x="184" y="163"/>
              </a:cxn>
              <a:cxn ang="0">
                <a:pos x="230" y="148"/>
              </a:cxn>
              <a:cxn ang="0">
                <a:pos x="238" y="125"/>
              </a:cxn>
              <a:cxn ang="0">
                <a:pos x="232" y="117"/>
              </a:cxn>
              <a:cxn ang="0">
                <a:pos x="203" y="113"/>
              </a:cxn>
              <a:cxn ang="0">
                <a:pos x="195" y="101"/>
              </a:cxn>
              <a:cxn ang="0">
                <a:pos x="190" y="94"/>
              </a:cxn>
              <a:cxn ang="0">
                <a:pos x="181" y="88"/>
              </a:cxn>
              <a:cxn ang="0">
                <a:pos x="175" y="76"/>
              </a:cxn>
              <a:cxn ang="0">
                <a:pos x="170" y="63"/>
              </a:cxn>
              <a:cxn ang="0">
                <a:pos x="158" y="50"/>
              </a:cxn>
              <a:cxn ang="0">
                <a:pos x="157" y="45"/>
              </a:cxn>
              <a:cxn ang="0">
                <a:pos x="148" y="45"/>
              </a:cxn>
              <a:cxn ang="0">
                <a:pos x="142" y="40"/>
              </a:cxn>
            </a:cxnLst>
            <a:rect l="0" t="0" r="r" b="b"/>
            <a:pathLst>
              <a:path w="238" h="190">
                <a:moveTo>
                  <a:pt x="142" y="40"/>
                </a:moveTo>
                <a:cubicBezTo>
                  <a:pt x="142" y="40"/>
                  <a:pt x="125" y="38"/>
                  <a:pt x="122" y="38"/>
                </a:cubicBezTo>
                <a:cubicBezTo>
                  <a:pt x="119" y="38"/>
                  <a:pt x="113" y="37"/>
                  <a:pt x="109" y="33"/>
                </a:cubicBezTo>
                <a:cubicBezTo>
                  <a:pt x="105" y="30"/>
                  <a:pt x="85" y="15"/>
                  <a:pt x="82" y="13"/>
                </a:cubicBezTo>
                <a:cubicBezTo>
                  <a:pt x="78" y="11"/>
                  <a:pt x="63" y="1"/>
                  <a:pt x="59" y="0"/>
                </a:cubicBezTo>
                <a:cubicBezTo>
                  <a:pt x="55" y="0"/>
                  <a:pt x="55" y="0"/>
                  <a:pt x="50" y="0"/>
                </a:cubicBezTo>
                <a:cubicBezTo>
                  <a:pt x="45" y="0"/>
                  <a:pt x="47" y="3"/>
                  <a:pt x="38" y="4"/>
                </a:cubicBezTo>
                <a:cubicBezTo>
                  <a:pt x="30" y="4"/>
                  <a:pt x="25" y="10"/>
                  <a:pt x="27" y="11"/>
                </a:cubicBezTo>
                <a:cubicBezTo>
                  <a:pt x="30" y="12"/>
                  <a:pt x="38" y="19"/>
                  <a:pt x="36" y="21"/>
                </a:cubicBezTo>
                <a:cubicBezTo>
                  <a:pt x="33" y="22"/>
                  <a:pt x="33" y="26"/>
                  <a:pt x="29" y="26"/>
                </a:cubicBezTo>
                <a:cubicBezTo>
                  <a:pt x="26" y="26"/>
                  <a:pt x="22" y="27"/>
                  <a:pt x="22" y="29"/>
                </a:cubicBezTo>
                <a:cubicBezTo>
                  <a:pt x="22" y="32"/>
                  <a:pt x="17" y="36"/>
                  <a:pt x="13" y="36"/>
                </a:cubicBezTo>
                <a:cubicBezTo>
                  <a:pt x="11" y="36"/>
                  <a:pt x="6" y="33"/>
                  <a:pt x="2" y="31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7"/>
                  <a:pt x="0" y="37"/>
                  <a:pt x="0" y="37"/>
                </a:cubicBezTo>
                <a:cubicBezTo>
                  <a:pt x="1" y="40"/>
                  <a:pt x="0" y="49"/>
                  <a:pt x="2" y="50"/>
                </a:cubicBezTo>
                <a:cubicBezTo>
                  <a:pt x="5" y="51"/>
                  <a:pt x="6" y="55"/>
                  <a:pt x="11" y="61"/>
                </a:cubicBezTo>
                <a:cubicBezTo>
                  <a:pt x="17" y="67"/>
                  <a:pt x="28" y="83"/>
                  <a:pt x="28" y="87"/>
                </a:cubicBezTo>
                <a:cubicBezTo>
                  <a:pt x="28" y="90"/>
                  <a:pt x="30" y="95"/>
                  <a:pt x="36" y="99"/>
                </a:cubicBezTo>
                <a:cubicBezTo>
                  <a:pt x="43" y="104"/>
                  <a:pt x="43" y="109"/>
                  <a:pt x="47" y="112"/>
                </a:cubicBezTo>
                <a:cubicBezTo>
                  <a:pt x="50" y="114"/>
                  <a:pt x="49" y="118"/>
                  <a:pt x="49" y="124"/>
                </a:cubicBezTo>
                <a:cubicBezTo>
                  <a:pt x="50" y="131"/>
                  <a:pt x="53" y="140"/>
                  <a:pt x="59" y="143"/>
                </a:cubicBezTo>
                <a:cubicBezTo>
                  <a:pt x="65" y="147"/>
                  <a:pt x="69" y="151"/>
                  <a:pt x="72" y="158"/>
                </a:cubicBezTo>
                <a:cubicBezTo>
                  <a:pt x="74" y="165"/>
                  <a:pt x="78" y="171"/>
                  <a:pt x="82" y="175"/>
                </a:cubicBezTo>
                <a:cubicBezTo>
                  <a:pt x="86" y="179"/>
                  <a:pt x="84" y="181"/>
                  <a:pt x="86" y="184"/>
                </a:cubicBezTo>
                <a:cubicBezTo>
                  <a:pt x="87" y="185"/>
                  <a:pt x="88" y="188"/>
                  <a:pt x="89" y="190"/>
                </a:cubicBezTo>
                <a:cubicBezTo>
                  <a:pt x="92" y="189"/>
                  <a:pt x="94" y="188"/>
                  <a:pt x="95" y="188"/>
                </a:cubicBezTo>
                <a:cubicBezTo>
                  <a:pt x="95" y="186"/>
                  <a:pt x="93" y="183"/>
                  <a:pt x="94" y="181"/>
                </a:cubicBezTo>
                <a:cubicBezTo>
                  <a:pt x="95" y="180"/>
                  <a:pt x="97" y="178"/>
                  <a:pt x="99" y="177"/>
                </a:cubicBezTo>
                <a:cubicBezTo>
                  <a:pt x="101" y="177"/>
                  <a:pt x="103" y="179"/>
                  <a:pt x="107" y="179"/>
                </a:cubicBezTo>
                <a:cubicBezTo>
                  <a:pt x="112" y="178"/>
                  <a:pt x="120" y="179"/>
                  <a:pt x="121" y="180"/>
                </a:cubicBezTo>
                <a:cubicBezTo>
                  <a:pt x="122" y="181"/>
                  <a:pt x="134" y="180"/>
                  <a:pt x="137" y="182"/>
                </a:cubicBezTo>
                <a:cubicBezTo>
                  <a:pt x="140" y="185"/>
                  <a:pt x="143" y="184"/>
                  <a:pt x="145" y="179"/>
                </a:cubicBezTo>
                <a:cubicBezTo>
                  <a:pt x="147" y="175"/>
                  <a:pt x="160" y="165"/>
                  <a:pt x="162" y="164"/>
                </a:cubicBezTo>
                <a:cubicBezTo>
                  <a:pt x="164" y="163"/>
                  <a:pt x="179" y="164"/>
                  <a:pt x="184" y="163"/>
                </a:cubicBezTo>
                <a:cubicBezTo>
                  <a:pt x="190" y="162"/>
                  <a:pt x="228" y="150"/>
                  <a:pt x="230" y="148"/>
                </a:cubicBezTo>
                <a:cubicBezTo>
                  <a:pt x="231" y="147"/>
                  <a:pt x="238" y="127"/>
                  <a:pt x="238" y="125"/>
                </a:cubicBezTo>
                <a:cubicBezTo>
                  <a:pt x="238" y="122"/>
                  <a:pt x="235" y="116"/>
                  <a:pt x="232" y="117"/>
                </a:cubicBezTo>
                <a:cubicBezTo>
                  <a:pt x="229" y="117"/>
                  <a:pt x="205" y="114"/>
                  <a:pt x="203" y="113"/>
                </a:cubicBezTo>
                <a:cubicBezTo>
                  <a:pt x="202" y="113"/>
                  <a:pt x="196" y="108"/>
                  <a:pt x="195" y="101"/>
                </a:cubicBezTo>
                <a:cubicBezTo>
                  <a:pt x="193" y="100"/>
                  <a:pt x="191" y="97"/>
                  <a:pt x="190" y="94"/>
                </a:cubicBezTo>
                <a:cubicBezTo>
                  <a:pt x="188" y="95"/>
                  <a:pt x="183" y="94"/>
                  <a:pt x="181" y="88"/>
                </a:cubicBezTo>
                <a:cubicBezTo>
                  <a:pt x="179" y="86"/>
                  <a:pt x="173" y="78"/>
                  <a:pt x="175" y="76"/>
                </a:cubicBezTo>
                <a:cubicBezTo>
                  <a:pt x="177" y="73"/>
                  <a:pt x="174" y="67"/>
                  <a:pt x="170" y="63"/>
                </a:cubicBezTo>
                <a:cubicBezTo>
                  <a:pt x="166" y="60"/>
                  <a:pt x="159" y="54"/>
                  <a:pt x="158" y="50"/>
                </a:cubicBezTo>
                <a:cubicBezTo>
                  <a:pt x="158" y="49"/>
                  <a:pt x="158" y="47"/>
                  <a:pt x="157" y="45"/>
                </a:cubicBezTo>
                <a:cubicBezTo>
                  <a:pt x="148" y="45"/>
                  <a:pt x="148" y="45"/>
                  <a:pt x="148" y="45"/>
                </a:cubicBezTo>
                <a:lnTo>
                  <a:pt x="142" y="4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8" name="Freeform 90"/>
          <p:cNvSpPr/>
          <p:nvPr/>
        </p:nvSpPr>
        <p:spPr bwMode="auto">
          <a:xfrm>
            <a:off x="2555941" y="3543272"/>
            <a:ext cx="245696" cy="270267"/>
          </a:xfrm>
          <a:custGeom>
            <a:avLst/>
            <a:gdLst/>
            <a:ahLst/>
            <a:cxnLst>
              <a:cxn ang="0">
                <a:pos x="45" y="3"/>
              </a:cxn>
              <a:cxn ang="0">
                <a:pos x="45" y="11"/>
              </a:cxn>
              <a:cxn ang="0">
                <a:pos x="38" y="20"/>
              </a:cxn>
              <a:cxn ang="0">
                <a:pos x="35" y="30"/>
              </a:cxn>
              <a:cxn ang="0">
                <a:pos x="37" y="30"/>
              </a:cxn>
              <a:cxn ang="0">
                <a:pos x="43" y="38"/>
              </a:cxn>
              <a:cxn ang="0">
                <a:pos x="35" y="61"/>
              </a:cxn>
              <a:cxn ang="0">
                <a:pos x="0" y="73"/>
              </a:cxn>
              <a:cxn ang="0">
                <a:pos x="14" y="101"/>
              </a:cxn>
              <a:cxn ang="0">
                <a:pos x="17" y="100"/>
              </a:cxn>
              <a:cxn ang="0">
                <a:pos x="35" y="97"/>
              </a:cxn>
              <a:cxn ang="0">
                <a:pos x="40" y="88"/>
              </a:cxn>
              <a:cxn ang="0">
                <a:pos x="52" y="86"/>
              </a:cxn>
              <a:cxn ang="0">
                <a:pos x="59" y="76"/>
              </a:cxn>
              <a:cxn ang="0">
                <a:pos x="67" y="72"/>
              </a:cxn>
              <a:cxn ang="0">
                <a:pos x="70" y="57"/>
              </a:cxn>
              <a:cxn ang="0">
                <a:pos x="80" y="51"/>
              </a:cxn>
              <a:cxn ang="0">
                <a:pos x="89" y="37"/>
              </a:cxn>
              <a:cxn ang="0">
                <a:pos x="88" y="31"/>
              </a:cxn>
              <a:cxn ang="0">
                <a:pos x="79" y="19"/>
              </a:cxn>
              <a:cxn ang="0">
                <a:pos x="60" y="12"/>
              </a:cxn>
              <a:cxn ang="0">
                <a:pos x="54" y="0"/>
              </a:cxn>
              <a:cxn ang="0">
                <a:pos x="50" y="3"/>
              </a:cxn>
              <a:cxn ang="0">
                <a:pos x="45" y="3"/>
              </a:cxn>
            </a:cxnLst>
            <a:rect l="0" t="0" r="r" b="b"/>
            <a:pathLst>
              <a:path w="91" h="101">
                <a:moveTo>
                  <a:pt x="45" y="3"/>
                </a:moveTo>
                <a:cubicBezTo>
                  <a:pt x="45" y="11"/>
                  <a:pt x="45" y="11"/>
                  <a:pt x="45" y="11"/>
                </a:cubicBezTo>
                <a:cubicBezTo>
                  <a:pt x="38" y="20"/>
                  <a:pt x="38" y="20"/>
                  <a:pt x="38" y="20"/>
                </a:cubicBezTo>
                <a:cubicBezTo>
                  <a:pt x="35" y="30"/>
                  <a:pt x="35" y="30"/>
                  <a:pt x="35" y="30"/>
                </a:cubicBezTo>
                <a:cubicBezTo>
                  <a:pt x="36" y="30"/>
                  <a:pt x="36" y="30"/>
                  <a:pt x="37" y="30"/>
                </a:cubicBezTo>
                <a:cubicBezTo>
                  <a:pt x="40" y="29"/>
                  <a:pt x="43" y="35"/>
                  <a:pt x="43" y="38"/>
                </a:cubicBezTo>
                <a:cubicBezTo>
                  <a:pt x="43" y="40"/>
                  <a:pt x="36" y="60"/>
                  <a:pt x="35" y="61"/>
                </a:cubicBezTo>
                <a:cubicBezTo>
                  <a:pt x="34" y="62"/>
                  <a:pt x="14" y="69"/>
                  <a:pt x="0" y="73"/>
                </a:cubicBezTo>
                <a:cubicBezTo>
                  <a:pt x="3" y="79"/>
                  <a:pt x="9" y="91"/>
                  <a:pt x="14" y="101"/>
                </a:cubicBezTo>
                <a:cubicBezTo>
                  <a:pt x="15" y="101"/>
                  <a:pt x="16" y="101"/>
                  <a:pt x="17" y="100"/>
                </a:cubicBezTo>
                <a:cubicBezTo>
                  <a:pt x="23" y="96"/>
                  <a:pt x="31" y="98"/>
                  <a:pt x="35" y="97"/>
                </a:cubicBezTo>
                <a:cubicBezTo>
                  <a:pt x="40" y="96"/>
                  <a:pt x="36" y="92"/>
                  <a:pt x="40" y="88"/>
                </a:cubicBezTo>
                <a:cubicBezTo>
                  <a:pt x="44" y="85"/>
                  <a:pt x="50" y="87"/>
                  <a:pt x="52" y="86"/>
                </a:cubicBezTo>
                <a:cubicBezTo>
                  <a:pt x="54" y="85"/>
                  <a:pt x="56" y="77"/>
                  <a:pt x="59" y="76"/>
                </a:cubicBezTo>
                <a:cubicBezTo>
                  <a:pt x="63" y="74"/>
                  <a:pt x="67" y="75"/>
                  <a:pt x="67" y="72"/>
                </a:cubicBezTo>
                <a:cubicBezTo>
                  <a:pt x="66" y="69"/>
                  <a:pt x="67" y="58"/>
                  <a:pt x="70" y="57"/>
                </a:cubicBezTo>
                <a:cubicBezTo>
                  <a:pt x="74" y="56"/>
                  <a:pt x="79" y="53"/>
                  <a:pt x="80" y="51"/>
                </a:cubicBezTo>
                <a:cubicBezTo>
                  <a:pt x="80" y="49"/>
                  <a:pt x="87" y="41"/>
                  <a:pt x="89" y="37"/>
                </a:cubicBezTo>
                <a:cubicBezTo>
                  <a:pt x="91" y="34"/>
                  <a:pt x="91" y="32"/>
                  <a:pt x="88" y="31"/>
                </a:cubicBezTo>
                <a:cubicBezTo>
                  <a:pt x="85" y="31"/>
                  <a:pt x="80" y="22"/>
                  <a:pt x="79" y="19"/>
                </a:cubicBezTo>
                <a:cubicBezTo>
                  <a:pt x="77" y="17"/>
                  <a:pt x="68" y="19"/>
                  <a:pt x="60" y="12"/>
                </a:cubicBezTo>
                <a:cubicBezTo>
                  <a:pt x="57" y="10"/>
                  <a:pt x="55" y="5"/>
                  <a:pt x="54" y="0"/>
                </a:cubicBezTo>
                <a:cubicBezTo>
                  <a:pt x="50" y="3"/>
                  <a:pt x="50" y="3"/>
                  <a:pt x="50" y="3"/>
                </a:cubicBezTo>
                <a:lnTo>
                  <a:pt x="45" y="3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9" name="Freeform 91"/>
          <p:cNvSpPr/>
          <p:nvPr/>
        </p:nvSpPr>
        <p:spPr bwMode="auto">
          <a:xfrm>
            <a:off x="2517970" y="3509767"/>
            <a:ext cx="35737" cy="53606"/>
          </a:xfrm>
          <a:custGeom>
            <a:avLst/>
            <a:gdLst/>
            <a:ahLst/>
            <a:cxnLst>
              <a:cxn ang="0">
                <a:pos x="9" y="19"/>
              </a:cxn>
              <a:cxn ang="0">
                <a:pos x="10" y="16"/>
              </a:cxn>
              <a:cxn ang="0">
                <a:pos x="8" y="2"/>
              </a:cxn>
              <a:cxn ang="0">
                <a:pos x="1" y="13"/>
              </a:cxn>
              <a:cxn ang="0">
                <a:pos x="0" y="13"/>
              </a:cxn>
              <a:cxn ang="0">
                <a:pos x="9" y="19"/>
              </a:cxn>
            </a:cxnLst>
            <a:rect l="0" t="0" r="r" b="b"/>
            <a:pathLst>
              <a:path w="13" h="20">
                <a:moveTo>
                  <a:pt x="9" y="19"/>
                </a:moveTo>
                <a:cubicBezTo>
                  <a:pt x="9" y="18"/>
                  <a:pt x="9" y="17"/>
                  <a:pt x="10" y="16"/>
                </a:cubicBezTo>
                <a:cubicBezTo>
                  <a:pt x="12" y="12"/>
                  <a:pt x="13" y="3"/>
                  <a:pt x="8" y="2"/>
                </a:cubicBezTo>
                <a:cubicBezTo>
                  <a:pt x="3" y="0"/>
                  <a:pt x="1" y="10"/>
                  <a:pt x="1" y="13"/>
                </a:cubicBezTo>
                <a:cubicBezTo>
                  <a:pt x="1" y="13"/>
                  <a:pt x="0" y="13"/>
                  <a:pt x="0" y="13"/>
                </a:cubicBezTo>
                <a:cubicBezTo>
                  <a:pt x="2" y="19"/>
                  <a:pt x="7" y="20"/>
                  <a:pt x="9" y="1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0" name="Freeform 92"/>
          <p:cNvSpPr/>
          <p:nvPr/>
        </p:nvSpPr>
        <p:spPr bwMode="auto">
          <a:xfrm>
            <a:off x="2555941" y="3505300"/>
            <a:ext cx="145185" cy="118381"/>
          </a:xfrm>
          <a:custGeom>
            <a:avLst/>
            <a:gdLst/>
            <a:ahLst/>
            <a:cxnLst>
              <a:cxn ang="0">
                <a:pos x="8" y="40"/>
              </a:cxn>
              <a:cxn ang="0">
                <a:pos x="35" y="44"/>
              </a:cxn>
              <a:cxn ang="0">
                <a:pos x="38" y="34"/>
              </a:cxn>
              <a:cxn ang="0">
                <a:pos x="45" y="25"/>
              </a:cxn>
              <a:cxn ang="0">
                <a:pos x="45" y="17"/>
              </a:cxn>
              <a:cxn ang="0">
                <a:pos x="50" y="17"/>
              </a:cxn>
              <a:cxn ang="0">
                <a:pos x="54" y="14"/>
              </a:cxn>
              <a:cxn ang="0">
                <a:pos x="51" y="0"/>
              </a:cxn>
              <a:cxn ang="0">
                <a:pos x="37" y="16"/>
              </a:cxn>
              <a:cxn ang="0">
                <a:pos x="16" y="26"/>
              </a:cxn>
              <a:cxn ang="0">
                <a:pos x="2" y="29"/>
              </a:cxn>
              <a:cxn ang="0">
                <a:pos x="0" y="28"/>
              </a:cxn>
              <a:cxn ang="0">
                <a:pos x="8" y="40"/>
              </a:cxn>
            </a:cxnLst>
            <a:rect l="0" t="0" r="r" b="b"/>
            <a:pathLst>
              <a:path w="54" h="44">
                <a:moveTo>
                  <a:pt x="8" y="40"/>
                </a:moveTo>
                <a:cubicBezTo>
                  <a:pt x="10" y="41"/>
                  <a:pt x="28" y="43"/>
                  <a:pt x="35" y="44"/>
                </a:cubicBezTo>
                <a:cubicBezTo>
                  <a:pt x="38" y="34"/>
                  <a:pt x="38" y="34"/>
                  <a:pt x="38" y="34"/>
                </a:cubicBezTo>
                <a:cubicBezTo>
                  <a:pt x="45" y="25"/>
                  <a:pt x="45" y="25"/>
                  <a:pt x="45" y="25"/>
                </a:cubicBezTo>
                <a:cubicBezTo>
                  <a:pt x="45" y="17"/>
                  <a:pt x="45" y="17"/>
                  <a:pt x="45" y="17"/>
                </a:cubicBezTo>
                <a:cubicBezTo>
                  <a:pt x="50" y="17"/>
                  <a:pt x="50" y="17"/>
                  <a:pt x="50" y="17"/>
                </a:cubicBezTo>
                <a:cubicBezTo>
                  <a:pt x="54" y="14"/>
                  <a:pt x="54" y="14"/>
                  <a:pt x="54" y="14"/>
                </a:cubicBezTo>
                <a:cubicBezTo>
                  <a:pt x="52" y="7"/>
                  <a:pt x="52" y="0"/>
                  <a:pt x="51" y="0"/>
                </a:cubicBezTo>
                <a:cubicBezTo>
                  <a:pt x="49" y="0"/>
                  <a:pt x="40" y="9"/>
                  <a:pt x="37" y="16"/>
                </a:cubicBezTo>
                <a:cubicBezTo>
                  <a:pt x="34" y="22"/>
                  <a:pt x="24" y="27"/>
                  <a:pt x="16" y="26"/>
                </a:cubicBezTo>
                <a:cubicBezTo>
                  <a:pt x="7" y="24"/>
                  <a:pt x="5" y="28"/>
                  <a:pt x="2" y="29"/>
                </a:cubicBezTo>
                <a:cubicBezTo>
                  <a:pt x="2" y="29"/>
                  <a:pt x="1" y="29"/>
                  <a:pt x="0" y="28"/>
                </a:cubicBezTo>
                <a:cubicBezTo>
                  <a:pt x="1" y="35"/>
                  <a:pt x="7" y="40"/>
                  <a:pt x="8" y="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1" name="Freeform 93"/>
          <p:cNvSpPr>
            <a:spLocks noEditPoints="1"/>
          </p:cNvSpPr>
          <p:nvPr/>
        </p:nvSpPr>
        <p:spPr bwMode="auto">
          <a:xfrm>
            <a:off x="3989913" y="4126242"/>
            <a:ext cx="589672" cy="183156"/>
          </a:xfrm>
          <a:custGeom>
            <a:avLst/>
            <a:gdLst/>
            <a:ahLst/>
            <a:cxnLst>
              <a:cxn ang="0">
                <a:pos x="39" y="24"/>
              </a:cxn>
              <a:cxn ang="0">
                <a:pos x="31" y="12"/>
              </a:cxn>
              <a:cxn ang="0">
                <a:pos x="25" y="7"/>
              </a:cxn>
              <a:cxn ang="0">
                <a:pos x="24" y="5"/>
              </a:cxn>
              <a:cxn ang="0">
                <a:pos x="21" y="10"/>
              </a:cxn>
              <a:cxn ang="0">
                <a:pos x="12" y="9"/>
              </a:cxn>
              <a:cxn ang="0">
                <a:pos x="6" y="2"/>
              </a:cxn>
              <a:cxn ang="0">
                <a:pos x="0" y="1"/>
              </a:cxn>
              <a:cxn ang="0">
                <a:pos x="3" y="19"/>
              </a:cxn>
              <a:cxn ang="0">
                <a:pos x="14" y="40"/>
              </a:cxn>
              <a:cxn ang="0">
                <a:pos x="25" y="51"/>
              </a:cxn>
              <a:cxn ang="0">
                <a:pos x="47" y="62"/>
              </a:cxn>
              <a:cxn ang="0">
                <a:pos x="39" y="46"/>
              </a:cxn>
              <a:cxn ang="0">
                <a:pos x="39" y="24"/>
              </a:cxn>
              <a:cxn ang="0">
                <a:pos x="210" y="11"/>
              </a:cxn>
              <a:cxn ang="0">
                <a:pos x="200" y="9"/>
              </a:cxn>
              <a:cxn ang="0">
                <a:pos x="189" y="0"/>
              </a:cxn>
              <a:cxn ang="0">
                <a:pos x="180" y="11"/>
              </a:cxn>
              <a:cxn ang="0">
                <a:pos x="174" y="19"/>
              </a:cxn>
              <a:cxn ang="0">
                <a:pos x="172" y="22"/>
              </a:cxn>
              <a:cxn ang="0">
                <a:pos x="172" y="29"/>
              </a:cxn>
              <a:cxn ang="0">
                <a:pos x="165" y="31"/>
              </a:cxn>
              <a:cxn ang="0">
                <a:pos x="159" y="23"/>
              </a:cxn>
              <a:cxn ang="0">
                <a:pos x="158" y="23"/>
              </a:cxn>
              <a:cxn ang="0">
                <a:pos x="148" y="39"/>
              </a:cxn>
              <a:cxn ang="0">
                <a:pos x="132" y="44"/>
              </a:cxn>
              <a:cxn ang="0">
                <a:pos x="125" y="58"/>
              </a:cxn>
              <a:cxn ang="0">
                <a:pos x="108" y="54"/>
              </a:cxn>
              <a:cxn ang="0">
                <a:pos x="111" y="61"/>
              </a:cxn>
              <a:cxn ang="0">
                <a:pos x="121" y="66"/>
              </a:cxn>
              <a:cxn ang="0">
                <a:pos x="135" y="65"/>
              </a:cxn>
              <a:cxn ang="0">
                <a:pos x="147" y="60"/>
              </a:cxn>
              <a:cxn ang="0">
                <a:pos x="157" y="62"/>
              </a:cxn>
              <a:cxn ang="0">
                <a:pos x="167" y="55"/>
              </a:cxn>
              <a:cxn ang="0">
                <a:pos x="171" y="45"/>
              </a:cxn>
              <a:cxn ang="0">
                <a:pos x="177" y="35"/>
              </a:cxn>
              <a:cxn ang="0">
                <a:pos x="195" y="27"/>
              </a:cxn>
              <a:cxn ang="0">
                <a:pos x="200" y="29"/>
              </a:cxn>
              <a:cxn ang="0">
                <a:pos x="207" y="22"/>
              </a:cxn>
              <a:cxn ang="0">
                <a:pos x="217" y="18"/>
              </a:cxn>
              <a:cxn ang="0">
                <a:pos x="210" y="11"/>
              </a:cxn>
            </a:cxnLst>
            <a:rect l="0" t="0" r="r" b="b"/>
            <a:pathLst>
              <a:path w="219" h="68">
                <a:moveTo>
                  <a:pt x="39" y="24"/>
                </a:moveTo>
                <a:cubicBezTo>
                  <a:pt x="39" y="17"/>
                  <a:pt x="32" y="17"/>
                  <a:pt x="31" y="12"/>
                </a:cubicBezTo>
                <a:cubicBezTo>
                  <a:pt x="29" y="7"/>
                  <a:pt x="26" y="10"/>
                  <a:pt x="25" y="7"/>
                </a:cubicBezTo>
                <a:cubicBezTo>
                  <a:pt x="25" y="6"/>
                  <a:pt x="25" y="6"/>
                  <a:pt x="24" y="5"/>
                </a:cubicBezTo>
                <a:cubicBezTo>
                  <a:pt x="20" y="6"/>
                  <a:pt x="22" y="9"/>
                  <a:pt x="21" y="10"/>
                </a:cubicBezTo>
                <a:cubicBezTo>
                  <a:pt x="19" y="10"/>
                  <a:pt x="12" y="11"/>
                  <a:pt x="12" y="9"/>
                </a:cubicBezTo>
                <a:cubicBezTo>
                  <a:pt x="12" y="6"/>
                  <a:pt x="11" y="3"/>
                  <a:pt x="6" y="2"/>
                </a:cubicBezTo>
                <a:cubicBezTo>
                  <a:pt x="4" y="1"/>
                  <a:pt x="2" y="1"/>
                  <a:pt x="0" y="1"/>
                </a:cubicBezTo>
                <a:cubicBezTo>
                  <a:pt x="2" y="7"/>
                  <a:pt x="3" y="14"/>
                  <a:pt x="3" y="19"/>
                </a:cubicBezTo>
                <a:cubicBezTo>
                  <a:pt x="3" y="25"/>
                  <a:pt x="13" y="36"/>
                  <a:pt x="14" y="40"/>
                </a:cubicBezTo>
                <a:cubicBezTo>
                  <a:pt x="16" y="45"/>
                  <a:pt x="19" y="46"/>
                  <a:pt x="25" y="51"/>
                </a:cubicBezTo>
                <a:cubicBezTo>
                  <a:pt x="32" y="55"/>
                  <a:pt x="44" y="63"/>
                  <a:pt x="47" y="62"/>
                </a:cubicBezTo>
                <a:cubicBezTo>
                  <a:pt x="49" y="61"/>
                  <a:pt x="43" y="50"/>
                  <a:pt x="39" y="46"/>
                </a:cubicBezTo>
                <a:cubicBezTo>
                  <a:pt x="36" y="42"/>
                  <a:pt x="39" y="32"/>
                  <a:pt x="39" y="24"/>
                </a:cubicBezTo>
                <a:close/>
                <a:moveTo>
                  <a:pt x="210" y="11"/>
                </a:moveTo>
                <a:cubicBezTo>
                  <a:pt x="207" y="12"/>
                  <a:pt x="200" y="12"/>
                  <a:pt x="200" y="9"/>
                </a:cubicBezTo>
                <a:cubicBezTo>
                  <a:pt x="200" y="6"/>
                  <a:pt x="193" y="0"/>
                  <a:pt x="189" y="0"/>
                </a:cubicBezTo>
                <a:cubicBezTo>
                  <a:pt x="185" y="0"/>
                  <a:pt x="181" y="8"/>
                  <a:pt x="180" y="11"/>
                </a:cubicBezTo>
                <a:cubicBezTo>
                  <a:pt x="180" y="15"/>
                  <a:pt x="174" y="14"/>
                  <a:pt x="174" y="19"/>
                </a:cubicBezTo>
                <a:cubicBezTo>
                  <a:pt x="175" y="21"/>
                  <a:pt x="173" y="21"/>
                  <a:pt x="172" y="22"/>
                </a:cubicBezTo>
                <a:cubicBezTo>
                  <a:pt x="173" y="26"/>
                  <a:pt x="174" y="29"/>
                  <a:pt x="172" y="29"/>
                </a:cubicBezTo>
                <a:cubicBezTo>
                  <a:pt x="169" y="28"/>
                  <a:pt x="169" y="31"/>
                  <a:pt x="165" y="31"/>
                </a:cubicBezTo>
                <a:cubicBezTo>
                  <a:pt x="163" y="31"/>
                  <a:pt x="161" y="28"/>
                  <a:pt x="159" y="23"/>
                </a:cubicBezTo>
                <a:cubicBezTo>
                  <a:pt x="159" y="23"/>
                  <a:pt x="158" y="23"/>
                  <a:pt x="158" y="23"/>
                </a:cubicBezTo>
                <a:cubicBezTo>
                  <a:pt x="156" y="23"/>
                  <a:pt x="150" y="33"/>
                  <a:pt x="148" y="39"/>
                </a:cubicBezTo>
                <a:cubicBezTo>
                  <a:pt x="147" y="45"/>
                  <a:pt x="141" y="43"/>
                  <a:pt x="132" y="44"/>
                </a:cubicBezTo>
                <a:cubicBezTo>
                  <a:pt x="123" y="45"/>
                  <a:pt x="127" y="54"/>
                  <a:pt x="125" y="58"/>
                </a:cubicBezTo>
                <a:cubicBezTo>
                  <a:pt x="123" y="62"/>
                  <a:pt x="113" y="55"/>
                  <a:pt x="108" y="54"/>
                </a:cubicBezTo>
                <a:cubicBezTo>
                  <a:pt x="109" y="58"/>
                  <a:pt x="110" y="61"/>
                  <a:pt x="111" y="61"/>
                </a:cubicBezTo>
                <a:cubicBezTo>
                  <a:pt x="114" y="61"/>
                  <a:pt x="118" y="68"/>
                  <a:pt x="121" y="66"/>
                </a:cubicBezTo>
                <a:cubicBezTo>
                  <a:pt x="123" y="64"/>
                  <a:pt x="131" y="66"/>
                  <a:pt x="135" y="65"/>
                </a:cubicBezTo>
                <a:cubicBezTo>
                  <a:pt x="139" y="63"/>
                  <a:pt x="140" y="60"/>
                  <a:pt x="147" y="60"/>
                </a:cubicBezTo>
                <a:cubicBezTo>
                  <a:pt x="153" y="60"/>
                  <a:pt x="151" y="65"/>
                  <a:pt x="157" y="62"/>
                </a:cubicBezTo>
                <a:cubicBezTo>
                  <a:pt x="164" y="59"/>
                  <a:pt x="168" y="61"/>
                  <a:pt x="167" y="55"/>
                </a:cubicBezTo>
                <a:cubicBezTo>
                  <a:pt x="167" y="49"/>
                  <a:pt x="171" y="49"/>
                  <a:pt x="171" y="45"/>
                </a:cubicBezTo>
                <a:cubicBezTo>
                  <a:pt x="170" y="40"/>
                  <a:pt x="178" y="43"/>
                  <a:pt x="177" y="35"/>
                </a:cubicBezTo>
                <a:cubicBezTo>
                  <a:pt x="177" y="26"/>
                  <a:pt x="189" y="27"/>
                  <a:pt x="195" y="27"/>
                </a:cubicBezTo>
                <a:cubicBezTo>
                  <a:pt x="196" y="27"/>
                  <a:pt x="198" y="28"/>
                  <a:pt x="200" y="29"/>
                </a:cubicBezTo>
                <a:cubicBezTo>
                  <a:pt x="204" y="27"/>
                  <a:pt x="210" y="24"/>
                  <a:pt x="207" y="22"/>
                </a:cubicBezTo>
                <a:cubicBezTo>
                  <a:pt x="204" y="20"/>
                  <a:pt x="216" y="22"/>
                  <a:pt x="217" y="18"/>
                </a:cubicBezTo>
                <a:cubicBezTo>
                  <a:pt x="219" y="14"/>
                  <a:pt x="213" y="11"/>
                  <a:pt x="210" y="1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2" name="Freeform 94"/>
          <p:cNvSpPr/>
          <p:nvPr/>
        </p:nvSpPr>
        <p:spPr bwMode="auto">
          <a:xfrm>
            <a:off x="4416532" y="4184315"/>
            <a:ext cx="40205" cy="24571"/>
          </a:xfrm>
          <a:custGeom>
            <a:avLst/>
            <a:gdLst/>
            <a:ahLst/>
            <a:cxnLst>
              <a:cxn ang="0">
                <a:pos x="6" y="9"/>
              </a:cxn>
              <a:cxn ang="0">
                <a:pos x="13" y="7"/>
              </a:cxn>
              <a:cxn ang="0">
                <a:pos x="13" y="0"/>
              </a:cxn>
              <a:cxn ang="0">
                <a:pos x="7" y="3"/>
              </a:cxn>
              <a:cxn ang="0">
                <a:pos x="0" y="1"/>
              </a:cxn>
              <a:cxn ang="0">
                <a:pos x="6" y="9"/>
              </a:cxn>
            </a:cxnLst>
            <a:rect l="0" t="0" r="r" b="b"/>
            <a:pathLst>
              <a:path w="15" h="9">
                <a:moveTo>
                  <a:pt x="6" y="9"/>
                </a:moveTo>
                <a:cubicBezTo>
                  <a:pt x="10" y="9"/>
                  <a:pt x="10" y="6"/>
                  <a:pt x="13" y="7"/>
                </a:cubicBezTo>
                <a:cubicBezTo>
                  <a:pt x="15" y="7"/>
                  <a:pt x="14" y="4"/>
                  <a:pt x="13" y="0"/>
                </a:cubicBezTo>
                <a:cubicBezTo>
                  <a:pt x="11" y="1"/>
                  <a:pt x="7" y="1"/>
                  <a:pt x="7" y="3"/>
                </a:cubicBezTo>
                <a:cubicBezTo>
                  <a:pt x="7" y="5"/>
                  <a:pt x="2" y="1"/>
                  <a:pt x="0" y="1"/>
                </a:cubicBezTo>
                <a:cubicBezTo>
                  <a:pt x="2" y="6"/>
                  <a:pt x="4" y="9"/>
                  <a:pt x="6" y="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3" name="Freeform 95"/>
          <p:cNvSpPr/>
          <p:nvPr/>
        </p:nvSpPr>
        <p:spPr bwMode="auto">
          <a:xfrm>
            <a:off x="2158360" y="3123355"/>
            <a:ext cx="294835" cy="290368"/>
          </a:xfrm>
          <a:custGeom>
            <a:avLst/>
            <a:gdLst/>
            <a:ahLst/>
            <a:cxnLst>
              <a:cxn ang="0">
                <a:pos x="93" y="98"/>
              </a:cxn>
              <a:cxn ang="0">
                <a:pos x="98" y="94"/>
              </a:cxn>
              <a:cxn ang="0">
                <a:pos x="106" y="98"/>
              </a:cxn>
              <a:cxn ang="0">
                <a:pos x="110" y="95"/>
              </a:cxn>
              <a:cxn ang="0">
                <a:pos x="104" y="87"/>
              </a:cxn>
              <a:cxn ang="0">
                <a:pos x="100" y="79"/>
              </a:cxn>
              <a:cxn ang="0">
                <a:pos x="101" y="71"/>
              </a:cxn>
              <a:cxn ang="0">
                <a:pos x="96" y="65"/>
              </a:cxn>
              <a:cxn ang="0">
                <a:pos x="83" y="56"/>
              </a:cxn>
              <a:cxn ang="0">
                <a:pos x="78" y="50"/>
              </a:cxn>
              <a:cxn ang="0">
                <a:pos x="76" y="40"/>
              </a:cxn>
              <a:cxn ang="0">
                <a:pos x="81" y="31"/>
              </a:cxn>
              <a:cxn ang="0">
                <a:pos x="82" y="24"/>
              </a:cxn>
              <a:cxn ang="0">
                <a:pos x="78" y="20"/>
              </a:cxn>
              <a:cxn ang="0">
                <a:pos x="72" y="14"/>
              </a:cxn>
              <a:cxn ang="0">
                <a:pos x="68" y="5"/>
              </a:cxn>
              <a:cxn ang="0">
                <a:pos x="56" y="3"/>
              </a:cxn>
              <a:cxn ang="0">
                <a:pos x="46" y="1"/>
              </a:cxn>
              <a:cxn ang="0">
                <a:pos x="41" y="5"/>
              </a:cxn>
              <a:cxn ang="0">
                <a:pos x="41" y="5"/>
              </a:cxn>
              <a:cxn ang="0">
                <a:pos x="34" y="10"/>
              </a:cxn>
              <a:cxn ang="0">
                <a:pos x="27" y="15"/>
              </a:cxn>
              <a:cxn ang="0">
                <a:pos x="28" y="24"/>
              </a:cxn>
              <a:cxn ang="0">
                <a:pos x="27" y="33"/>
              </a:cxn>
              <a:cxn ang="0">
                <a:pos x="24" y="40"/>
              </a:cxn>
              <a:cxn ang="0">
                <a:pos x="0" y="53"/>
              </a:cxn>
              <a:cxn ang="0">
                <a:pos x="1" y="58"/>
              </a:cxn>
              <a:cxn ang="0">
                <a:pos x="4" y="69"/>
              </a:cxn>
              <a:cxn ang="0">
                <a:pos x="12" y="69"/>
              </a:cxn>
              <a:cxn ang="0">
                <a:pos x="35" y="82"/>
              </a:cxn>
              <a:cxn ang="0">
                <a:pos x="62" y="102"/>
              </a:cxn>
              <a:cxn ang="0">
                <a:pos x="75" y="107"/>
              </a:cxn>
              <a:cxn ang="0">
                <a:pos x="88" y="108"/>
              </a:cxn>
              <a:cxn ang="0">
                <a:pos x="93" y="98"/>
              </a:cxn>
            </a:cxnLst>
            <a:rect l="0" t="0" r="r" b="b"/>
            <a:pathLst>
              <a:path w="110" h="108">
                <a:moveTo>
                  <a:pt x="93" y="98"/>
                </a:moveTo>
                <a:cubicBezTo>
                  <a:pt x="94" y="97"/>
                  <a:pt x="95" y="94"/>
                  <a:pt x="98" y="94"/>
                </a:cubicBezTo>
                <a:cubicBezTo>
                  <a:pt x="101" y="94"/>
                  <a:pt x="103" y="95"/>
                  <a:pt x="106" y="98"/>
                </a:cubicBezTo>
                <a:cubicBezTo>
                  <a:pt x="107" y="97"/>
                  <a:pt x="109" y="96"/>
                  <a:pt x="110" y="95"/>
                </a:cubicBezTo>
                <a:cubicBezTo>
                  <a:pt x="107" y="92"/>
                  <a:pt x="104" y="89"/>
                  <a:pt x="104" y="87"/>
                </a:cubicBezTo>
                <a:cubicBezTo>
                  <a:pt x="105" y="83"/>
                  <a:pt x="101" y="81"/>
                  <a:pt x="100" y="79"/>
                </a:cubicBezTo>
                <a:cubicBezTo>
                  <a:pt x="100" y="77"/>
                  <a:pt x="103" y="73"/>
                  <a:pt x="101" y="71"/>
                </a:cubicBezTo>
                <a:cubicBezTo>
                  <a:pt x="99" y="70"/>
                  <a:pt x="99" y="65"/>
                  <a:pt x="96" y="65"/>
                </a:cubicBezTo>
                <a:cubicBezTo>
                  <a:pt x="93" y="64"/>
                  <a:pt x="83" y="59"/>
                  <a:pt x="83" y="56"/>
                </a:cubicBezTo>
                <a:cubicBezTo>
                  <a:pt x="84" y="53"/>
                  <a:pt x="80" y="51"/>
                  <a:pt x="78" y="50"/>
                </a:cubicBezTo>
                <a:cubicBezTo>
                  <a:pt x="76" y="49"/>
                  <a:pt x="74" y="41"/>
                  <a:pt x="76" y="40"/>
                </a:cubicBezTo>
                <a:cubicBezTo>
                  <a:pt x="79" y="39"/>
                  <a:pt x="78" y="31"/>
                  <a:pt x="81" y="31"/>
                </a:cubicBezTo>
                <a:cubicBezTo>
                  <a:pt x="84" y="31"/>
                  <a:pt x="81" y="27"/>
                  <a:pt x="82" y="24"/>
                </a:cubicBezTo>
                <a:cubicBezTo>
                  <a:pt x="83" y="22"/>
                  <a:pt x="80" y="20"/>
                  <a:pt x="78" y="20"/>
                </a:cubicBezTo>
                <a:cubicBezTo>
                  <a:pt x="76" y="20"/>
                  <a:pt x="72" y="17"/>
                  <a:pt x="72" y="14"/>
                </a:cubicBezTo>
                <a:cubicBezTo>
                  <a:pt x="72" y="11"/>
                  <a:pt x="67" y="6"/>
                  <a:pt x="68" y="5"/>
                </a:cubicBezTo>
                <a:cubicBezTo>
                  <a:pt x="67" y="11"/>
                  <a:pt x="58" y="2"/>
                  <a:pt x="56" y="3"/>
                </a:cubicBezTo>
                <a:cubicBezTo>
                  <a:pt x="53" y="4"/>
                  <a:pt x="51" y="0"/>
                  <a:pt x="46" y="1"/>
                </a:cubicBezTo>
                <a:cubicBezTo>
                  <a:pt x="42" y="1"/>
                  <a:pt x="42" y="3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10"/>
                  <a:pt x="28" y="11"/>
                  <a:pt x="27" y="15"/>
                </a:cubicBezTo>
                <a:cubicBezTo>
                  <a:pt x="26" y="19"/>
                  <a:pt x="30" y="22"/>
                  <a:pt x="28" y="24"/>
                </a:cubicBezTo>
                <a:cubicBezTo>
                  <a:pt x="26" y="27"/>
                  <a:pt x="27" y="31"/>
                  <a:pt x="27" y="33"/>
                </a:cubicBezTo>
                <a:cubicBezTo>
                  <a:pt x="28" y="35"/>
                  <a:pt x="24" y="40"/>
                  <a:pt x="24" y="40"/>
                </a:cubicBezTo>
                <a:cubicBezTo>
                  <a:pt x="24" y="40"/>
                  <a:pt x="11" y="47"/>
                  <a:pt x="0" y="53"/>
                </a:cubicBezTo>
                <a:cubicBezTo>
                  <a:pt x="0" y="55"/>
                  <a:pt x="1" y="57"/>
                  <a:pt x="1" y="58"/>
                </a:cubicBezTo>
                <a:cubicBezTo>
                  <a:pt x="2" y="61"/>
                  <a:pt x="3" y="65"/>
                  <a:pt x="4" y="69"/>
                </a:cubicBezTo>
                <a:cubicBezTo>
                  <a:pt x="8" y="69"/>
                  <a:pt x="9" y="69"/>
                  <a:pt x="12" y="69"/>
                </a:cubicBezTo>
                <a:cubicBezTo>
                  <a:pt x="16" y="70"/>
                  <a:pt x="31" y="80"/>
                  <a:pt x="35" y="82"/>
                </a:cubicBezTo>
                <a:cubicBezTo>
                  <a:pt x="38" y="84"/>
                  <a:pt x="58" y="99"/>
                  <a:pt x="62" y="102"/>
                </a:cubicBezTo>
                <a:cubicBezTo>
                  <a:pt x="66" y="106"/>
                  <a:pt x="72" y="107"/>
                  <a:pt x="75" y="107"/>
                </a:cubicBezTo>
                <a:cubicBezTo>
                  <a:pt x="77" y="107"/>
                  <a:pt x="83" y="107"/>
                  <a:pt x="88" y="108"/>
                </a:cubicBezTo>
                <a:cubicBezTo>
                  <a:pt x="90" y="104"/>
                  <a:pt x="92" y="99"/>
                  <a:pt x="93" y="9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4" name="Freeform 96"/>
          <p:cNvSpPr/>
          <p:nvPr/>
        </p:nvSpPr>
        <p:spPr bwMode="auto">
          <a:xfrm>
            <a:off x="2395122" y="3375752"/>
            <a:ext cx="58073" cy="53606"/>
          </a:xfrm>
          <a:custGeom>
            <a:avLst/>
            <a:gdLst/>
            <a:ahLst/>
            <a:cxnLst>
              <a:cxn ang="0">
                <a:pos x="7" y="15"/>
              </a:cxn>
              <a:cxn ang="0">
                <a:pos x="13" y="20"/>
              </a:cxn>
              <a:cxn ang="0">
                <a:pos x="22" y="20"/>
              </a:cxn>
              <a:cxn ang="0">
                <a:pos x="17" y="6"/>
              </a:cxn>
              <a:cxn ang="0">
                <a:pos x="18" y="4"/>
              </a:cxn>
              <a:cxn ang="0">
                <a:pos x="10" y="0"/>
              </a:cxn>
              <a:cxn ang="0">
                <a:pos x="5" y="4"/>
              </a:cxn>
              <a:cxn ang="0">
                <a:pos x="0" y="14"/>
              </a:cxn>
              <a:cxn ang="0">
                <a:pos x="7" y="15"/>
              </a:cxn>
            </a:cxnLst>
            <a:rect l="0" t="0" r="r" b="b"/>
            <a:pathLst>
              <a:path w="22" h="20">
                <a:moveTo>
                  <a:pt x="7" y="15"/>
                </a:moveTo>
                <a:cubicBezTo>
                  <a:pt x="13" y="20"/>
                  <a:pt x="13" y="20"/>
                  <a:pt x="13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20" y="15"/>
                  <a:pt x="17" y="8"/>
                  <a:pt x="17" y="6"/>
                </a:cubicBezTo>
                <a:cubicBezTo>
                  <a:pt x="17" y="5"/>
                  <a:pt x="17" y="5"/>
                  <a:pt x="18" y="4"/>
                </a:cubicBezTo>
                <a:cubicBezTo>
                  <a:pt x="15" y="1"/>
                  <a:pt x="13" y="0"/>
                  <a:pt x="10" y="0"/>
                </a:cubicBezTo>
                <a:cubicBezTo>
                  <a:pt x="7" y="0"/>
                  <a:pt x="6" y="3"/>
                  <a:pt x="5" y="4"/>
                </a:cubicBezTo>
                <a:cubicBezTo>
                  <a:pt x="4" y="5"/>
                  <a:pt x="2" y="10"/>
                  <a:pt x="0" y="14"/>
                </a:cubicBezTo>
                <a:cubicBezTo>
                  <a:pt x="4" y="14"/>
                  <a:pt x="7" y="15"/>
                  <a:pt x="7" y="1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5" name="Freeform 97"/>
          <p:cNvSpPr>
            <a:spLocks noEditPoints="1"/>
          </p:cNvSpPr>
          <p:nvPr/>
        </p:nvSpPr>
        <p:spPr bwMode="auto">
          <a:xfrm>
            <a:off x="847236" y="2611860"/>
            <a:ext cx="444487" cy="368545"/>
          </a:xfrm>
          <a:custGeom>
            <a:avLst/>
            <a:gdLst/>
            <a:ahLst/>
            <a:cxnLst>
              <a:cxn ang="0">
                <a:pos x="144" y="31"/>
              </a:cxn>
              <a:cxn ang="0">
                <a:pos x="138" y="29"/>
              </a:cxn>
              <a:cxn ang="0">
                <a:pos x="131" y="26"/>
              </a:cxn>
              <a:cxn ang="0">
                <a:pos x="119" y="24"/>
              </a:cxn>
              <a:cxn ang="0">
                <a:pos x="114" y="20"/>
              </a:cxn>
              <a:cxn ang="0">
                <a:pos x="110" y="15"/>
              </a:cxn>
              <a:cxn ang="0">
                <a:pos x="105" y="17"/>
              </a:cxn>
              <a:cxn ang="0">
                <a:pos x="102" y="13"/>
              </a:cxn>
              <a:cxn ang="0">
                <a:pos x="95" y="9"/>
              </a:cxn>
              <a:cxn ang="0">
                <a:pos x="89" y="6"/>
              </a:cxn>
              <a:cxn ang="0">
                <a:pos x="85" y="1"/>
              </a:cxn>
              <a:cxn ang="0">
                <a:pos x="84" y="0"/>
              </a:cxn>
              <a:cxn ang="0">
                <a:pos x="81" y="0"/>
              </a:cxn>
              <a:cxn ang="0">
                <a:pos x="75" y="10"/>
              </a:cxn>
              <a:cxn ang="0">
                <a:pos x="63" y="18"/>
              </a:cxn>
              <a:cxn ang="0">
                <a:pos x="56" y="26"/>
              </a:cxn>
              <a:cxn ang="0">
                <a:pos x="41" y="21"/>
              </a:cxn>
              <a:cxn ang="0">
                <a:pos x="35" y="25"/>
              </a:cxn>
              <a:cxn ang="0">
                <a:pos x="36" y="37"/>
              </a:cxn>
              <a:cxn ang="0">
                <a:pos x="27" y="37"/>
              </a:cxn>
              <a:cxn ang="0">
                <a:pos x="20" y="33"/>
              </a:cxn>
              <a:cxn ang="0">
                <a:pos x="9" y="34"/>
              </a:cxn>
              <a:cxn ang="0">
                <a:pos x="2" y="40"/>
              </a:cxn>
              <a:cxn ang="0">
                <a:pos x="3" y="47"/>
              </a:cxn>
              <a:cxn ang="0">
                <a:pos x="18" y="52"/>
              </a:cxn>
              <a:cxn ang="0">
                <a:pos x="28" y="54"/>
              </a:cxn>
              <a:cxn ang="0">
                <a:pos x="32" y="59"/>
              </a:cxn>
              <a:cxn ang="0">
                <a:pos x="40" y="69"/>
              </a:cxn>
              <a:cxn ang="0">
                <a:pos x="43" y="78"/>
              </a:cxn>
              <a:cxn ang="0">
                <a:pos x="42" y="91"/>
              </a:cxn>
              <a:cxn ang="0">
                <a:pos x="36" y="112"/>
              </a:cxn>
              <a:cxn ang="0">
                <a:pos x="36" y="112"/>
              </a:cxn>
              <a:cxn ang="0">
                <a:pos x="42" y="115"/>
              </a:cxn>
              <a:cxn ang="0">
                <a:pos x="53" y="120"/>
              </a:cxn>
              <a:cxn ang="0">
                <a:pos x="62" y="119"/>
              </a:cxn>
              <a:cxn ang="0">
                <a:pos x="67" y="121"/>
              </a:cxn>
              <a:cxn ang="0">
                <a:pos x="81" y="124"/>
              </a:cxn>
              <a:cxn ang="0">
                <a:pos x="92" y="124"/>
              </a:cxn>
              <a:cxn ang="0">
                <a:pos x="92" y="121"/>
              </a:cxn>
              <a:cxn ang="0">
                <a:pos x="101" y="110"/>
              </a:cxn>
              <a:cxn ang="0">
                <a:pos x="122" y="115"/>
              </a:cxn>
              <a:cxn ang="0">
                <a:pos x="135" y="110"/>
              </a:cxn>
              <a:cxn ang="0">
                <a:pos x="142" y="106"/>
              </a:cxn>
              <a:cxn ang="0">
                <a:pos x="143" y="102"/>
              </a:cxn>
              <a:cxn ang="0">
                <a:pos x="138" y="100"/>
              </a:cxn>
              <a:cxn ang="0">
                <a:pos x="135" y="95"/>
              </a:cxn>
              <a:cxn ang="0">
                <a:pos x="132" y="89"/>
              </a:cxn>
              <a:cxn ang="0">
                <a:pos x="134" y="86"/>
              </a:cxn>
              <a:cxn ang="0">
                <a:pos x="136" y="82"/>
              </a:cxn>
              <a:cxn ang="0">
                <a:pos x="135" y="76"/>
              </a:cxn>
              <a:cxn ang="0">
                <a:pos x="133" y="71"/>
              </a:cxn>
              <a:cxn ang="0">
                <a:pos x="128" y="70"/>
              </a:cxn>
              <a:cxn ang="0">
                <a:pos x="127" y="66"/>
              </a:cxn>
              <a:cxn ang="0">
                <a:pos x="134" y="57"/>
              </a:cxn>
              <a:cxn ang="0">
                <a:pos x="140" y="53"/>
              </a:cxn>
              <a:cxn ang="0">
                <a:pos x="142" y="44"/>
              </a:cxn>
              <a:cxn ang="0">
                <a:pos x="147" y="35"/>
              </a:cxn>
              <a:cxn ang="0">
                <a:pos x="144" y="31"/>
              </a:cxn>
              <a:cxn ang="0">
                <a:pos x="162" y="116"/>
              </a:cxn>
              <a:cxn ang="0">
                <a:pos x="155" y="122"/>
              </a:cxn>
              <a:cxn ang="0">
                <a:pos x="160" y="137"/>
              </a:cxn>
              <a:cxn ang="0">
                <a:pos x="162" y="116"/>
              </a:cxn>
            </a:cxnLst>
            <a:rect l="0" t="0" r="r" b="b"/>
            <a:pathLst>
              <a:path w="165" h="137">
                <a:moveTo>
                  <a:pt x="144" y="31"/>
                </a:moveTo>
                <a:cubicBezTo>
                  <a:pt x="143" y="31"/>
                  <a:pt x="142" y="29"/>
                  <a:pt x="138" y="29"/>
                </a:cubicBezTo>
                <a:cubicBezTo>
                  <a:pt x="135" y="29"/>
                  <a:pt x="133" y="28"/>
                  <a:pt x="131" y="26"/>
                </a:cubicBezTo>
                <a:cubicBezTo>
                  <a:pt x="130" y="24"/>
                  <a:pt x="122" y="23"/>
                  <a:pt x="119" y="24"/>
                </a:cubicBezTo>
                <a:cubicBezTo>
                  <a:pt x="117" y="24"/>
                  <a:pt x="116" y="19"/>
                  <a:pt x="114" y="20"/>
                </a:cubicBezTo>
                <a:cubicBezTo>
                  <a:pt x="111" y="20"/>
                  <a:pt x="110" y="17"/>
                  <a:pt x="110" y="15"/>
                </a:cubicBezTo>
                <a:cubicBezTo>
                  <a:pt x="110" y="13"/>
                  <a:pt x="108" y="16"/>
                  <a:pt x="105" y="17"/>
                </a:cubicBezTo>
                <a:cubicBezTo>
                  <a:pt x="103" y="18"/>
                  <a:pt x="102" y="15"/>
                  <a:pt x="102" y="13"/>
                </a:cubicBezTo>
                <a:cubicBezTo>
                  <a:pt x="102" y="12"/>
                  <a:pt x="97" y="10"/>
                  <a:pt x="95" y="9"/>
                </a:cubicBezTo>
                <a:cubicBezTo>
                  <a:pt x="93" y="8"/>
                  <a:pt x="90" y="4"/>
                  <a:pt x="89" y="6"/>
                </a:cubicBezTo>
                <a:cubicBezTo>
                  <a:pt x="88" y="7"/>
                  <a:pt x="86" y="3"/>
                  <a:pt x="85" y="1"/>
                </a:cubicBezTo>
                <a:cubicBezTo>
                  <a:pt x="85" y="0"/>
                  <a:pt x="84" y="0"/>
                  <a:pt x="84" y="0"/>
                </a:cubicBezTo>
                <a:cubicBezTo>
                  <a:pt x="83" y="0"/>
                  <a:pt x="82" y="0"/>
                  <a:pt x="81" y="0"/>
                </a:cubicBezTo>
                <a:cubicBezTo>
                  <a:pt x="77" y="0"/>
                  <a:pt x="74" y="3"/>
                  <a:pt x="75" y="10"/>
                </a:cubicBezTo>
                <a:cubicBezTo>
                  <a:pt x="75" y="16"/>
                  <a:pt x="70" y="17"/>
                  <a:pt x="63" y="18"/>
                </a:cubicBezTo>
                <a:cubicBezTo>
                  <a:pt x="56" y="18"/>
                  <a:pt x="58" y="23"/>
                  <a:pt x="56" y="26"/>
                </a:cubicBezTo>
                <a:cubicBezTo>
                  <a:pt x="53" y="28"/>
                  <a:pt x="43" y="24"/>
                  <a:pt x="41" y="21"/>
                </a:cubicBezTo>
                <a:cubicBezTo>
                  <a:pt x="40" y="17"/>
                  <a:pt x="31" y="21"/>
                  <a:pt x="35" y="25"/>
                </a:cubicBezTo>
                <a:cubicBezTo>
                  <a:pt x="39" y="29"/>
                  <a:pt x="39" y="35"/>
                  <a:pt x="36" y="37"/>
                </a:cubicBezTo>
                <a:cubicBezTo>
                  <a:pt x="34" y="39"/>
                  <a:pt x="30" y="34"/>
                  <a:pt x="27" y="37"/>
                </a:cubicBezTo>
                <a:cubicBezTo>
                  <a:pt x="24" y="39"/>
                  <a:pt x="23" y="35"/>
                  <a:pt x="20" y="33"/>
                </a:cubicBezTo>
                <a:cubicBezTo>
                  <a:pt x="16" y="32"/>
                  <a:pt x="15" y="35"/>
                  <a:pt x="9" y="34"/>
                </a:cubicBezTo>
                <a:cubicBezTo>
                  <a:pt x="3" y="34"/>
                  <a:pt x="0" y="37"/>
                  <a:pt x="2" y="40"/>
                </a:cubicBezTo>
                <a:cubicBezTo>
                  <a:pt x="4" y="42"/>
                  <a:pt x="1" y="45"/>
                  <a:pt x="3" y="47"/>
                </a:cubicBezTo>
                <a:cubicBezTo>
                  <a:pt x="5" y="49"/>
                  <a:pt x="12" y="49"/>
                  <a:pt x="18" y="52"/>
                </a:cubicBezTo>
                <a:cubicBezTo>
                  <a:pt x="24" y="55"/>
                  <a:pt x="25" y="52"/>
                  <a:pt x="28" y="54"/>
                </a:cubicBezTo>
                <a:cubicBezTo>
                  <a:pt x="31" y="56"/>
                  <a:pt x="31" y="55"/>
                  <a:pt x="32" y="59"/>
                </a:cubicBezTo>
                <a:cubicBezTo>
                  <a:pt x="32" y="63"/>
                  <a:pt x="35" y="67"/>
                  <a:pt x="40" y="69"/>
                </a:cubicBezTo>
                <a:cubicBezTo>
                  <a:pt x="46" y="70"/>
                  <a:pt x="42" y="74"/>
                  <a:pt x="43" y="78"/>
                </a:cubicBezTo>
                <a:cubicBezTo>
                  <a:pt x="45" y="81"/>
                  <a:pt x="41" y="87"/>
                  <a:pt x="42" y="91"/>
                </a:cubicBezTo>
                <a:cubicBezTo>
                  <a:pt x="43" y="96"/>
                  <a:pt x="39" y="110"/>
                  <a:pt x="36" y="112"/>
                </a:cubicBezTo>
                <a:cubicBezTo>
                  <a:pt x="36" y="112"/>
                  <a:pt x="36" y="112"/>
                  <a:pt x="36" y="112"/>
                </a:cubicBezTo>
                <a:cubicBezTo>
                  <a:pt x="38" y="113"/>
                  <a:pt x="41" y="114"/>
                  <a:pt x="42" y="115"/>
                </a:cubicBezTo>
                <a:cubicBezTo>
                  <a:pt x="45" y="116"/>
                  <a:pt x="50" y="118"/>
                  <a:pt x="53" y="120"/>
                </a:cubicBezTo>
                <a:cubicBezTo>
                  <a:pt x="56" y="122"/>
                  <a:pt x="62" y="122"/>
                  <a:pt x="62" y="119"/>
                </a:cubicBezTo>
                <a:cubicBezTo>
                  <a:pt x="62" y="117"/>
                  <a:pt x="65" y="118"/>
                  <a:pt x="67" y="121"/>
                </a:cubicBezTo>
                <a:cubicBezTo>
                  <a:pt x="69" y="123"/>
                  <a:pt x="77" y="123"/>
                  <a:pt x="81" y="124"/>
                </a:cubicBezTo>
                <a:cubicBezTo>
                  <a:pt x="84" y="124"/>
                  <a:pt x="88" y="124"/>
                  <a:pt x="92" y="124"/>
                </a:cubicBezTo>
                <a:cubicBezTo>
                  <a:pt x="92" y="123"/>
                  <a:pt x="92" y="122"/>
                  <a:pt x="92" y="121"/>
                </a:cubicBezTo>
                <a:cubicBezTo>
                  <a:pt x="90" y="115"/>
                  <a:pt x="95" y="111"/>
                  <a:pt x="101" y="110"/>
                </a:cubicBezTo>
                <a:cubicBezTo>
                  <a:pt x="106" y="109"/>
                  <a:pt x="118" y="113"/>
                  <a:pt x="122" y="115"/>
                </a:cubicBezTo>
                <a:cubicBezTo>
                  <a:pt x="125" y="117"/>
                  <a:pt x="129" y="116"/>
                  <a:pt x="135" y="110"/>
                </a:cubicBezTo>
                <a:cubicBezTo>
                  <a:pt x="137" y="107"/>
                  <a:pt x="140" y="106"/>
                  <a:pt x="142" y="106"/>
                </a:cubicBezTo>
                <a:cubicBezTo>
                  <a:pt x="142" y="104"/>
                  <a:pt x="142" y="103"/>
                  <a:pt x="143" y="102"/>
                </a:cubicBezTo>
                <a:cubicBezTo>
                  <a:pt x="144" y="100"/>
                  <a:pt x="140" y="100"/>
                  <a:pt x="138" y="100"/>
                </a:cubicBezTo>
                <a:cubicBezTo>
                  <a:pt x="135" y="100"/>
                  <a:pt x="133" y="97"/>
                  <a:pt x="135" y="95"/>
                </a:cubicBezTo>
                <a:cubicBezTo>
                  <a:pt x="137" y="92"/>
                  <a:pt x="134" y="92"/>
                  <a:pt x="132" y="89"/>
                </a:cubicBezTo>
                <a:cubicBezTo>
                  <a:pt x="130" y="86"/>
                  <a:pt x="133" y="87"/>
                  <a:pt x="134" y="86"/>
                </a:cubicBezTo>
                <a:cubicBezTo>
                  <a:pt x="136" y="85"/>
                  <a:pt x="138" y="82"/>
                  <a:pt x="136" y="82"/>
                </a:cubicBezTo>
                <a:cubicBezTo>
                  <a:pt x="135" y="81"/>
                  <a:pt x="134" y="79"/>
                  <a:pt x="135" y="76"/>
                </a:cubicBezTo>
                <a:cubicBezTo>
                  <a:pt x="136" y="73"/>
                  <a:pt x="133" y="73"/>
                  <a:pt x="133" y="71"/>
                </a:cubicBezTo>
                <a:cubicBezTo>
                  <a:pt x="133" y="68"/>
                  <a:pt x="130" y="67"/>
                  <a:pt x="128" y="70"/>
                </a:cubicBezTo>
                <a:cubicBezTo>
                  <a:pt x="126" y="73"/>
                  <a:pt x="125" y="71"/>
                  <a:pt x="127" y="66"/>
                </a:cubicBezTo>
                <a:cubicBezTo>
                  <a:pt x="128" y="62"/>
                  <a:pt x="133" y="60"/>
                  <a:pt x="134" y="57"/>
                </a:cubicBezTo>
                <a:cubicBezTo>
                  <a:pt x="134" y="55"/>
                  <a:pt x="137" y="53"/>
                  <a:pt x="140" y="53"/>
                </a:cubicBezTo>
                <a:cubicBezTo>
                  <a:pt x="142" y="53"/>
                  <a:pt x="141" y="47"/>
                  <a:pt x="142" y="44"/>
                </a:cubicBezTo>
                <a:cubicBezTo>
                  <a:pt x="143" y="41"/>
                  <a:pt x="143" y="38"/>
                  <a:pt x="147" y="35"/>
                </a:cubicBezTo>
                <a:cubicBezTo>
                  <a:pt x="150" y="32"/>
                  <a:pt x="146" y="31"/>
                  <a:pt x="144" y="31"/>
                </a:cubicBezTo>
                <a:close/>
                <a:moveTo>
                  <a:pt x="162" y="116"/>
                </a:moveTo>
                <a:cubicBezTo>
                  <a:pt x="160" y="116"/>
                  <a:pt x="160" y="119"/>
                  <a:pt x="155" y="122"/>
                </a:cubicBezTo>
                <a:cubicBezTo>
                  <a:pt x="151" y="125"/>
                  <a:pt x="155" y="137"/>
                  <a:pt x="160" y="137"/>
                </a:cubicBezTo>
                <a:cubicBezTo>
                  <a:pt x="165" y="136"/>
                  <a:pt x="164" y="116"/>
                  <a:pt x="162" y="11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6" name="Freeform 126"/>
          <p:cNvSpPr>
            <a:spLocks noEditPoints="1"/>
          </p:cNvSpPr>
          <p:nvPr/>
        </p:nvSpPr>
        <p:spPr bwMode="auto">
          <a:xfrm>
            <a:off x="710987" y="2897760"/>
            <a:ext cx="388647" cy="276967"/>
          </a:xfrm>
          <a:custGeom>
            <a:avLst/>
            <a:gdLst/>
            <a:ahLst/>
            <a:cxnLst>
              <a:cxn ang="0">
                <a:pos x="143" y="18"/>
              </a:cxn>
              <a:cxn ang="0">
                <a:pos x="132" y="18"/>
              </a:cxn>
              <a:cxn ang="0">
                <a:pos x="118" y="15"/>
              </a:cxn>
              <a:cxn ang="0">
                <a:pos x="113" y="13"/>
              </a:cxn>
              <a:cxn ang="0">
                <a:pos x="104" y="14"/>
              </a:cxn>
              <a:cxn ang="0">
                <a:pos x="93" y="9"/>
              </a:cxn>
              <a:cxn ang="0">
                <a:pos x="87" y="6"/>
              </a:cxn>
              <a:cxn ang="0">
                <a:pos x="67" y="4"/>
              </a:cxn>
              <a:cxn ang="0">
                <a:pos x="30" y="3"/>
              </a:cxn>
              <a:cxn ang="0">
                <a:pos x="16" y="0"/>
              </a:cxn>
              <a:cxn ang="0">
                <a:pos x="7" y="6"/>
              </a:cxn>
              <a:cxn ang="0">
                <a:pos x="5" y="14"/>
              </a:cxn>
              <a:cxn ang="0">
                <a:pos x="7" y="25"/>
              </a:cxn>
              <a:cxn ang="0">
                <a:pos x="10" y="23"/>
              </a:cxn>
              <a:cxn ang="0">
                <a:pos x="14" y="24"/>
              </a:cxn>
              <a:cxn ang="0">
                <a:pos x="21" y="25"/>
              </a:cxn>
              <a:cxn ang="0">
                <a:pos x="25" y="25"/>
              </a:cxn>
              <a:cxn ang="0">
                <a:pos x="32" y="27"/>
              </a:cxn>
              <a:cxn ang="0">
                <a:pos x="35" y="31"/>
              </a:cxn>
              <a:cxn ang="0">
                <a:pos x="27" y="38"/>
              </a:cxn>
              <a:cxn ang="0">
                <a:pos x="28" y="48"/>
              </a:cxn>
              <a:cxn ang="0">
                <a:pos x="26" y="56"/>
              </a:cxn>
              <a:cxn ang="0">
                <a:pos x="23" y="60"/>
              </a:cxn>
              <a:cxn ang="0">
                <a:pos x="27" y="66"/>
              </a:cxn>
              <a:cxn ang="0">
                <a:pos x="24" y="73"/>
              </a:cxn>
              <a:cxn ang="0">
                <a:pos x="26" y="78"/>
              </a:cxn>
              <a:cxn ang="0">
                <a:pos x="22" y="85"/>
              </a:cxn>
              <a:cxn ang="0">
                <a:pos x="23" y="89"/>
              </a:cxn>
              <a:cxn ang="0">
                <a:pos x="29" y="89"/>
              </a:cxn>
              <a:cxn ang="0">
                <a:pos x="43" y="102"/>
              </a:cxn>
              <a:cxn ang="0">
                <a:pos x="46" y="99"/>
              </a:cxn>
              <a:cxn ang="0">
                <a:pos x="52" y="98"/>
              </a:cxn>
              <a:cxn ang="0">
                <a:pos x="63" y="94"/>
              </a:cxn>
              <a:cxn ang="0">
                <a:pos x="77" y="94"/>
              </a:cxn>
              <a:cxn ang="0">
                <a:pos x="85" y="90"/>
              </a:cxn>
              <a:cxn ang="0">
                <a:pos x="94" y="84"/>
              </a:cxn>
              <a:cxn ang="0">
                <a:pos x="98" y="76"/>
              </a:cxn>
              <a:cxn ang="0">
                <a:pos x="106" y="67"/>
              </a:cxn>
              <a:cxn ang="0">
                <a:pos x="107" y="51"/>
              </a:cxn>
              <a:cxn ang="0">
                <a:pos x="116" y="40"/>
              </a:cxn>
              <a:cxn ang="0">
                <a:pos x="126" y="34"/>
              </a:cxn>
              <a:cxn ang="0">
                <a:pos x="139" y="28"/>
              </a:cxn>
              <a:cxn ang="0">
                <a:pos x="143" y="18"/>
              </a:cxn>
              <a:cxn ang="0">
                <a:pos x="144" y="55"/>
              </a:cxn>
              <a:cxn ang="0">
                <a:pos x="134" y="58"/>
              </a:cxn>
              <a:cxn ang="0">
                <a:pos x="144" y="55"/>
              </a:cxn>
            </a:cxnLst>
            <a:rect l="0" t="0" r="r" b="b"/>
            <a:pathLst>
              <a:path w="145" h="103">
                <a:moveTo>
                  <a:pt x="143" y="18"/>
                </a:moveTo>
                <a:cubicBezTo>
                  <a:pt x="139" y="18"/>
                  <a:pt x="135" y="18"/>
                  <a:pt x="132" y="18"/>
                </a:cubicBezTo>
                <a:cubicBezTo>
                  <a:pt x="128" y="17"/>
                  <a:pt x="120" y="17"/>
                  <a:pt x="118" y="15"/>
                </a:cubicBezTo>
                <a:cubicBezTo>
                  <a:pt x="116" y="12"/>
                  <a:pt x="113" y="11"/>
                  <a:pt x="113" y="13"/>
                </a:cubicBezTo>
                <a:cubicBezTo>
                  <a:pt x="113" y="16"/>
                  <a:pt x="107" y="16"/>
                  <a:pt x="104" y="14"/>
                </a:cubicBezTo>
                <a:cubicBezTo>
                  <a:pt x="101" y="12"/>
                  <a:pt x="96" y="10"/>
                  <a:pt x="93" y="9"/>
                </a:cubicBezTo>
                <a:cubicBezTo>
                  <a:pt x="92" y="8"/>
                  <a:pt x="89" y="7"/>
                  <a:pt x="87" y="6"/>
                </a:cubicBezTo>
                <a:cubicBezTo>
                  <a:pt x="83" y="6"/>
                  <a:pt x="74" y="3"/>
                  <a:pt x="67" y="4"/>
                </a:cubicBezTo>
                <a:cubicBezTo>
                  <a:pt x="60" y="4"/>
                  <a:pt x="39" y="3"/>
                  <a:pt x="30" y="3"/>
                </a:cubicBezTo>
                <a:cubicBezTo>
                  <a:pt x="22" y="4"/>
                  <a:pt x="21" y="0"/>
                  <a:pt x="16" y="0"/>
                </a:cubicBezTo>
                <a:cubicBezTo>
                  <a:pt x="12" y="0"/>
                  <a:pt x="14" y="5"/>
                  <a:pt x="7" y="6"/>
                </a:cubicBezTo>
                <a:cubicBezTo>
                  <a:pt x="0" y="6"/>
                  <a:pt x="0" y="10"/>
                  <a:pt x="5" y="14"/>
                </a:cubicBezTo>
                <a:cubicBezTo>
                  <a:pt x="7" y="16"/>
                  <a:pt x="7" y="20"/>
                  <a:pt x="7" y="25"/>
                </a:cubicBezTo>
                <a:cubicBezTo>
                  <a:pt x="8" y="25"/>
                  <a:pt x="9" y="24"/>
                  <a:pt x="10" y="23"/>
                </a:cubicBezTo>
                <a:cubicBezTo>
                  <a:pt x="12" y="21"/>
                  <a:pt x="14" y="21"/>
                  <a:pt x="14" y="24"/>
                </a:cubicBezTo>
                <a:cubicBezTo>
                  <a:pt x="14" y="26"/>
                  <a:pt x="18" y="25"/>
                  <a:pt x="21" y="25"/>
                </a:cubicBezTo>
                <a:cubicBezTo>
                  <a:pt x="23" y="25"/>
                  <a:pt x="22" y="27"/>
                  <a:pt x="25" y="25"/>
                </a:cubicBezTo>
                <a:cubicBezTo>
                  <a:pt x="28" y="23"/>
                  <a:pt x="32" y="24"/>
                  <a:pt x="32" y="27"/>
                </a:cubicBezTo>
                <a:cubicBezTo>
                  <a:pt x="32" y="29"/>
                  <a:pt x="38" y="28"/>
                  <a:pt x="35" y="31"/>
                </a:cubicBezTo>
                <a:cubicBezTo>
                  <a:pt x="31" y="34"/>
                  <a:pt x="27" y="35"/>
                  <a:pt x="27" y="38"/>
                </a:cubicBezTo>
                <a:cubicBezTo>
                  <a:pt x="27" y="40"/>
                  <a:pt x="31" y="45"/>
                  <a:pt x="28" y="48"/>
                </a:cubicBezTo>
                <a:cubicBezTo>
                  <a:pt x="25" y="51"/>
                  <a:pt x="29" y="56"/>
                  <a:pt x="26" y="56"/>
                </a:cubicBezTo>
                <a:cubicBezTo>
                  <a:pt x="23" y="56"/>
                  <a:pt x="20" y="57"/>
                  <a:pt x="23" y="60"/>
                </a:cubicBezTo>
                <a:cubicBezTo>
                  <a:pt x="27" y="64"/>
                  <a:pt x="29" y="66"/>
                  <a:pt x="27" y="66"/>
                </a:cubicBezTo>
                <a:cubicBezTo>
                  <a:pt x="24" y="66"/>
                  <a:pt x="23" y="71"/>
                  <a:pt x="24" y="73"/>
                </a:cubicBezTo>
                <a:cubicBezTo>
                  <a:pt x="25" y="74"/>
                  <a:pt x="31" y="77"/>
                  <a:pt x="26" y="78"/>
                </a:cubicBezTo>
                <a:cubicBezTo>
                  <a:pt x="22" y="79"/>
                  <a:pt x="22" y="83"/>
                  <a:pt x="22" y="85"/>
                </a:cubicBezTo>
                <a:cubicBezTo>
                  <a:pt x="22" y="86"/>
                  <a:pt x="22" y="87"/>
                  <a:pt x="23" y="89"/>
                </a:cubicBezTo>
                <a:cubicBezTo>
                  <a:pt x="25" y="88"/>
                  <a:pt x="27" y="88"/>
                  <a:pt x="29" y="89"/>
                </a:cubicBezTo>
                <a:cubicBezTo>
                  <a:pt x="34" y="91"/>
                  <a:pt x="37" y="103"/>
                  <a:pt x="43" y="102"/>
                </a:cubicBezTo>
                <a:cubicBezTo>
                  <a:pt x="46" y="102"/>
                  <a:pt x="44" y="100"/>
                  <a:pt x="46" y="99"/>
                </a:cubicBezTo>
                <a:cubicBezTo>
                  <a:pt x="47" y="97"/>
                  <a:pt x="50" y="98"/>
                  <a:pt x="52" y="98"/>
                </a:cubicBezTo>
                <a:cubicBezTo>
                  <a:pt x="55" y="98"/>
                  <a:pt x="56" y="94"/>
                  <a:pt x="63" y="94"/>
                </a:cubicBezTo>
                <a:cubicBezTo>
                  <a:pt x="69" y="94"/>
                  <a:pt x="73" y="94"/>
                  <a:pt x="77" y="94"/>
                </a:cubicBezTo>
                <a:cubicBezTo>
                  <a:pt x="81" y="94"/>
                  <a:pt x="84" y="93"/>
                  <a:pt x="85" y="90"/>
                </a:cubicBezTo>
                <a:cubicBezTo>
                  <a:pt x="86" y="87"/>
                  <a:pt x="89" y="84"/>
                  <a:pt x="94" y="84"/>
                </a:cubicBezTo>
                <a:cubicBezTo>
                  <a:pt x="98" y="83"/>
                  <a:pt x="98" y="78"/>
                  <a:pt x="98" y="76"/>
                </a:cubicBezTo>
                <a:cubicBezTo>
                  <a:pt x="98" y="73"/>
                  <a:pt x="106" y="69"/>
                  <a:pt x="106" y="67"/>
                </a:cubicBezTo>
                <a:cubicBezTo>
                  <a:pt x="107" y="65"/>
                  <a:pt x="102" y="57"/>
                  <a:pt x="107" y="51"/>
                </a:cubicBezTo>
                <a:cubicBezTo>
                  <a:pt x="111" y="44"/>
                  <a:pt x="116" y="43"/>
                  <a:pt x="116" y="40"/>
                </a:cubicBezTo>
                <a:cubicBezTo>
                  <a:pt x="116" y="36"/>
                  <a:pt x="121" y="35"/>
                  <a:pt x="126" y="34"/>
                </a:cubicBezTo>
                <a:cubicBezTo>
                  <a:pt x="132" y="33"/>
                  <a:pt x="134" y="30"/>
                  <a:pt x="139" y="28"/>
                </a:cubicBezTo>
                <a:cubicBezTo>
                  <a:pt x="143" y="26"/>
                  <a:pt x="144" y="23"/>
                  <a:pt x="143" y="18"/>
                </a:cubicBezTo>
                <a:close/>
                <a:moveTo>
                  <a:pt x="144" y="55"/>
                </a:moveTo>
                <a:cubicBezTo>
                  <a:pt x="143" y="49"/>
                  <a:pt x="132" y="56"/>
                  <a:pt x="134" y="58"/>
                </a:cubicBezTo>
                <a:cubicBezTo>
                  <a:pt x="139" y="61"/>
                  <a:pt x="145" y="60"/>
                  <a:pt x="144" y="5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7" name="Freeform 127"/>
          <p:cNvSpPr>
            <a:spLocks noEditPoints="1"/>
          </p:cNvSpPr>
          <p:nvPr/>
        </p:nvSpPr>
        <p:spPr bwMode="auto">
          <a:xfrm>
            <a:off x="1597727" y="2969236"/>
            <a:ext cx="192088" cy="238996"/>
          </a:xfrm>
          <a:custGeom>
            <a:avLst/>
            <a:gdLst/>
            <a:ahLst/>
            <a:cxnLst>
              <a:cxn ang="0">
                <a:pos x="70" y="0"/>
              </a:cxn>
              <a:cxn ang="0">
                <a:pos x="65" y="2"/>
              </a:cxn>
              <a:cxn ang="0">
                <a:pos x="61" y="5"/>
              </a:cxn>
              <a:cxn ang="0">
                <a:pos x="49" y="3"/>
              </a:cxn>
              <a:cxn ang="0">
                <a:pos x="34" y="3"/>
              </a:cxn>
              <a:cxn ang="0">
                <a:pos x="33" y="3"/>
              </a:cxn>
              <a:cxn ang="0">
                <a:pos x="23" y="8"/>
              </a:cxn>
              <a:cxn ang="0">
                <a:pos x="18" y="11"/>
              </a:cxn>
              <a:cxn ang="0">
                <a:pos x="10" y="12"/>
              </a:cxn>
              <a:cxn ang="0">
                <a:pos x="6" y="19"/>
              </a:cxn>
              <a:cxn ang="0">
                <a:pos x="3" y="23"/>
              </a:cxn>
              <a:cxn ang="0">
                <a:pos x="0" y="29"/>
              </a:cxn>
              <a:cxn ang="0">
                <a:pos x="0" y="29"/>
              </a:cxn>
              <a:cxn ang="0">
                <a:pos x="6" y="39"/>
              </a:cxn>
              <a:cxn ang="0">
                <a:pos x="14" y="42"/>
              </a:cxn>
              <a:cxn ang="0">
                <a:pos x="25" y="45"/>
              </a:cxn>
              <a:cxn ang="0">
                <a:pos x="13" y="46"/>
              </a:cxn>
              <a:cxn ang="0">
                <a:pos x="15" y="56"/>
              </a:cxn>
              <a:cxn ang="0">
                <a:pos x="21" y="64"/>
              </a:cxn>
              <a:cxn ang="0">
                <a:pos x="31" y="69"/>
              </a:cxn>
              <a:cxn ang="0">
                <a:pos x="29" y="57"/>
              </a:cxn>
              <a:cxn ang="0">
                <a:pos x="37" y="57"/>
              </a:cxn>
              <a:cxn ang="0">
                <a:pos x="32" y="53"/>
              </a:cxn>
              <a:cxn ang="0">
                <a:pos x="36" y="50"/>
              </a:cxn>
              <a:cxn ang="0">
                <a:pos x="44" y="49"/>
              </a:cxn>
              <a:cxn ang="0">
                <a:pos x="40" y="40"/>
              </a:cxn>
              <a:cxn ang="0">
                <a:pos x="31" y="41"/>
              </a:cxn>
              <a:cxn ang="0">
                <a:pos x="35" y="35"/>
              </a:cxn>
              <a:cxn ang="0">
                <a:pos x="26" y="22"/>
              </a:cxn>
              <a:cxn ang="0">
                <a:pos x="31" y="19"/>
              </a:cxn>
              <a:cxn ang="0">
                <a:pos x="40" y="20"/>
              </a:cxn>
              <a:cxn ang="0">
                <a:pos x="43" y="12"/>
              </a:cxn>
              <a:cxn ang="0">
                <a:pos x="49" y="14"/>
              </a:cxn>
              <a:cxn ang="0">
                <a:pos x="58" y="10"/>
              </a:cxn>
              <a:cxn ang="0">
                <a:pos x="65" y="13"/>
              </a:cxn>
              <a:cxn ang="0">
                <a:pos x="68" y="9"/>
              </a:cxn>
              <a:cxn ang="0">
                <a:pos x="71" y="4"/>
              </a:cxn>
              <a:cxn ang="0">
                <a:pos x="70" y="0"/>
              </a:cxn>
              <a:cxn ang="0">
                <a:pos x="61" y="84"/>
              </a:cxn>
              <a:cxn ang="0">
                <a:pos x="43" y="82"/>
              </a:cxn>
              <a:cxn ang="0">
                <a:pos x="36" y="85"/>
              </a:cxn>
              <a:cxn ang="0">
                <a:pos x="53" y="89"/>
              </a:cxn>
              <a:cxn ang="0">
                <a:pos x="68" y="84"/>
              </a:cxn>
              <a:cxn ang="0">
                <a:pos x="61" y="84"/>
              </a:cxn>
            </a:cxnLst>
            <a:rect l="0" t="0" r="r" b="b"/>
            <a:pathLst>
              <a:path w="71" h="89">
                <a:moveTo>
                  <a:pt x="70" y="0"/>
                </a:moveTo>
                <a:cubicBezTo>
                  <a:pt x="68" y="0"/>
                  <a:pt x="64" y="1"/>
                  <a:pt x="65" y="2"/>
                </a:cubicBezTo>
                <a:cubicBezTo>
                  <a:pt x="66" y="4"/>
                  <a:pt x="63" y="5"/>
                  <a:pt x="61" y="5"/>
                </a:cubicBezTo>
                <a:cubicBezTo>
                  <a:pt x="61" y="5"/>
                  <a:pt x="51" y="4"/>
                  <a:pt x="49" y="3"/>
                </a:cubicBezTo>
                <a:cubicBezTo>
                  <a:pt x="47" y="2"/>
                  <a:pt x="38" y="2"/>
                  <a:pt x="34" y="3"/>
                </a:cubicBezTo>
                <a:cubicBezTo>
                  <a:pt x="34" y="3"/>
                  <a:pt x="33" y="3"/>
                  <a:pt x="33" y="3"/>
                </a:cubicBezTo>
                <a:cubicBezTo>
                  <a:pt x="32" y="5"/>
                  <a:pt x="24" y="9"/>
                  <a:pt x="23" y="8"/>
                </a:cubicBezTo>
                <a:cubicBezTo>
                  <a:pt x="21" y="7"/>
                  <a:pt x="21" y="11"/>
                  <a:pt x="18" y="11"/>
                </a:cubicBezTo>
                <a:cubicBezTo>
                  <a:pt x="15" y="12"/>
                  <a:pt x="10" y="11"/>
                  <a:pt x="10" y="12"/>
                </a:cubicBezTo>
                <a:cubicBezTo>
                  <a:pt x="10" y="14"/>
                  <a:pt x="8" y="17"/>
                  <a:pt x="6" y="19"/>
                </a:cubicBezTo>
                <a:cubicBezTo>
                  <a:pt x="4" y="21"/>
                  <a:pt x="6" y="23"/>
                  <a:pt x="3" y="23"/>
                </a:cubicBezTo>
                <a:cubicBezTo>
                  <a:pt x="1" y="23"/>
                  <a:pt x="1" y="26"/>
                  <a:pt x="0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4" y="31"/>
                  <a:pt x="7" y="35"/>
                  <a:pt x="6" y="39"/>
                </a:cubicBezTo>
                <a:cubicBezTo>
                  <a:pt x="6" y="43"/>
                  <a:pt x="12" y="45"/>
                  <a:pt x="14" y="42"/>
                </a:cubicBezTo>
                <a:cubicBezTo>
                  <a:pt x="17" y="39"/>
                  <a:pt x="25" y="43"/>
                  <a:pt x="25" y="45"/>
                </a:cubicBezTo>
                <a:cubicBezTo>
                  <a:pt x="25" y="47"/>
                  <a:pt x="17" y="43"/>
                  <a:pt x="13" y="46"/>
                </a:cubicBezTo>
                <a:cubicBezTo>
                  <a:pt x="8" y="50"/>
                  <a:pt x="16" y="53"/>
                  <a:pt x="15" y="56"/>
                </a:cubicBezTo>
                <a:cubicBezTo>
                  <a:pt x="14" y="59"/>
                  <a:pt x="17" y="64"/>
                  <a:pt x="21" y="64"/>
                </a:cubicBezTo>
                <a:cubicBezTo>
                  <a:pt x="25" y="64"/>
                  <a:pt x="29" y="70"/>
                  <a:pt x="31" y="69"/>
                </a:cubicBezTo>
                <a:cubicBezTo>
                  <a:pt x="34" y="68"/>
                  <a:pt x="28" y="59"/>
                  <a:pt x="29" y="57"/>
                </a:cubicBezTo>
                <a:cubicBezTo>
                  <a:pt x="30" y="56"/>
                  <a:pt x="35" y="60"/>
                  <a:pt x="37" y="57"/>
                </a:cubicBezTo>
                <a:cubicBezTo>
                  <a:pt x="39" y="54"/>
                  <a:pt x="35" y="52"/>
                  <a:pt x="32" y="53"/>
                </a:cubicBezTo>
                <a:cubicBezTo>
                  <a:pt x="28" y="53"/>
                  <a:pt x="32" y="48"/>
                  <a:pt x="36" y="50"/>
                </a:cubicBezTo>
                <a:cubicBezTo>
                  <a:pt x="40" y="53"/>
                  <a:pt x="42" y="50"/>
                  <a:pt x="44" y="49"/>
                </a:cubicBezTo>
                <a:cubicBezTo>
                  <a:pt x="46" y="49"/>
                  <a:pt x="47" y="42"/>
                  <a:pt x="40" y="40"/>
                </a:cubicBezTo>
                <a:cubicBezTo>
                  <a:pt x="34" y="39"/>
                  <a:pt x="35" y="45"/>
                  <a:pt x="31" y="41"/>
                </a:cubicBezTo>
                <a:cubicBezTo>
                  <a:pt x="27" y="36"/>
                  <a:pt x="35" y="38"/>
                  <a:pt x="35" y="35"/>
                </a:cubicBezTo>
                <a:cubicBezTo>
                  <a:pt x="35" y="31"/>
                  <a:pt x="29" y="26"/>
                  <a:pt x="26" y="22"/>
                </a:cubicBezTo>
                <a:cubicBezTo>
                  <a:pt x="23" y="18"/>
                  <a:pt x="30" y="16"/>
                  <a:pt x="31" y="19"/>
                </a:cubicBezTo>
                <a:cubicBezTo>
                  <a:pt x="33" y="22"/>
                  <a:pt x="38" y="21"/>
                  <a:pt x="40" y="20"/>
                </a:cubicBezTo>
                <a:cubicBezTo>
                  <a:pt x="43" y="19"/>
                  <a:pt x="37" y="14"/>
                  <a:pt x="43" y="12"/>
                </a:cubicBezTo>
                <a:cubicBezTo>
                  <a:pt x="48" y="10"/>
                  <a:pt x="48" y="13"/>
                  <a:pt x="49" y="14"/>
                </a:cubicBezTo>
                <a:cubicBezTo>
                  <a:pt x="51" y="14"/>
                  <a:pt x="53" y="10"/>
                  <a:pt x="58" y="10"/>
                </a:cubicBezTo>
                <a:cubicBezTo>
                  <a:pt x="61" y="10"/>
                  <a:pt x="63" y="11"/>
                  <a:pt x="65" y="13"/>
                </a:cubicBezTo>
                <a:cubicBezTo>
                  <a:pt x="67" y="12"/>
                  <a:pt x="68" y="11"/>
                  <a:pt x="68" y="9"/>
                </a:cubicBezTo>
                <a:cubicBezTo>
                  <a:pt x="68" y="8"/>
                  <a:pt x="71" y="7"/>
                  <a:pt x="71" y="4"/>
                </a:cubicBezTo>
                <a:cubicBezTo>
                  <a:pt x="71" y="3"/>
                  <a:pt x="71" y="1"/>
                  <a:pt x="70" y="0"/>
                </a:cubicBezTo>
                <a:close/>
                <a:moveTo>
                  <a:pt x="61" y="84"/>
                </a:moveTo>
                <a:cubicBezTo>
                  <a:pt x="58" y="82"/>
                  <a:pt x="46" y="85"/>
                  <a:pt x="43" y="82"/>
                </a:cubicBezTo>
                <a:cubicBezTo>
                  <a:pt x="40" y="79"/>
                  <a:pt x="34" y="84"/>
                  <a:pt x="36" y="85"/>
                </a:cubicBezTo>
                <a:cubicBezTo>
                  <a:pt x="40" y="85"/>
                  <a:pt x="46" y="89"/>
                  <a:pt x="53" y="89"/>
                </a:cubicBezTo>
                <a:cubicBezTo>
                  <a:pt x="59" y="89"/>
                  <a:pt x="68" y="86"/>
                  <a:pt x="68" y="84"/>
                </a:cubicBezTo>
                <a:cubicBezTo>
                  <a:pt x="68" y="83"/>
                  <a:pt x="64" y="85"/>
                  <a:pt x="61" y="8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8" name="Freeform 128"/>
          <p:cNvSpPr/>
          <p:nvPr/>
        </p:nvSpPr>
        <p:spPr bwMode="auto">
          <a:xfrm>
            <a:off x="1955103" y="3176961"/>
            <a:ext cx="78177" cy="49139"/>
          </a:xfrm>
          <a:custGeom>
            <a:avLst/>
            <a:gdLst/>
            <a:ahLst/>
            <a:cxnLst>
              <a:cxn ang="0">
                <a:pos x="20" y="11"/>
              </a:cxn>
              <a:cxn ang="0">
                <a:pos x="26" y="4"/>
              </a:cxn>
              <a:cxn ang="0">
                <a:pos x="25" y="2"/>
              </a:cxn>
              <a:cxn ang="0">
                <a:pos x="9" y="7"/>
              </a:cxn>
              <a:cxn ang="0">
                <a:pos x="4" y="15"/>
              </a:cxn>
              <a:cxn ang="0">
                <a:pos x="20" y="11"/>
              </a:cxn>
            </a:cxnLst>
            <a:rect l="0" t="0" r="r" b="b"/>
            <a:pathLst>
              <a:path w="29" h="18">
                <a:moveTo>
                  <a:pt x="20" y="11"/>
                </a:moveTo>
                <a:cubicBezTo>
                  <a:pt x="19" y="10"/>
                  <a:pt x="22" y="6"/>
                  <a:pt x="26" y="4"/>
                </a:cubicBezTo>
                <a:cubicBezTo>
                  <a:pt x="29" y="3"/>
                  <a:pt x="28" y="0"/>
                  <a:pt x="25" y="2"/>
                </a:cubicBezTo>
                <a:cubicBezTo>
                  <a:pt x="23" y="4"/>
                  <a:pt x="17" y="7"/>
                  <a:pt x="9" y="7"/>
                </a:cubicBezTo>
                <a:cubicBezTo>
                  <a:pt x="2" y="7"/>
                  <a:pt x="0" y="12"/>
                  <a:pt x="4" y="15"/>
                </a:cubicBezTo>
                <a:cubicBezTo>
                  <a:pt x="10" y="18"/>
                  <a:pt x="20" y="13"/>
                  <a:pt x="20" y="1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9" name="Freeform 130"/>
          <p:cNvSpPr/>
          <p:nvPr/>
        </p:nvSpPr>
        <p:spPr bwMode="auto">
          <a:xfrm>
            <a:off x="677482" y="2442107"/>
            <a:ext cx="138483" cy="151885"/>
          </a:xfrm>
          <a:custGeom>
            <a:avLst/>
            <a:gdLst/>
            <a:ahLst/>
            <a:cxnLst>
              <a:cxn ang="0">
                <a:pos x="45" y="17"/>
              </a:cxn>
              <a:cxn ang="0">
                <a:pos x="42" y="14"/>
              </a:cxn>
              <a:cxn ang="0">
                <a:pos x="35" y="16"/>
              </a:cxn>
              <a:cxn ang="0">
                <a:pos x="28" y="15"/>
              </a:cxn>
              <a:cxn ang="0">
                <a:pos x="31" y="8"/>
              </a:cxn>
              <a:cxn ang="0">
                <a:pos x="34" y="2"/>
              </a:cxn>
              <a:cxn ang="0">
                <a:pos x="32" y="1"/>
              </a:cxn>
              <a:cxn ang="0">
                <a:pos x="21" y="4"/>
              </a:cxn>
              <a:cxn ang="0">
                <a:pos x="26" y="9"/>
              </a:cxn>
              <a:cxn ang="0">
                <a:pos x="17" y="14"/>
              </a:cxn>
              <a:cxn ang="0">
                <a:pos x="5" y="14"/>
              </a:cxn>
              <a:cxn ang="0">
                <a:pos x="6" y="22"/>
              </a:cxn>
              <a:cxn ang="0">
                <a:pos x="12" y="30"/>
              </a:cxn>
              <a:cxn ang="0">
                <a:pos x="9" y="40"/>
              </a:cxn>
              <a:cxn ang="0">
                <a:pos x="1" y="47"/>
              </a:cxn>
              <a:cxn ang="0">
                <a:pos x="12" y="56"/>
              </a:cxn>
              <a:cxn ang="0">
                <a:pos x="32" y="48"/>
              </a:cxn>
              <a:cxn ang="0">
                <a:pos x="46" y="45"/>
              </a:cxn>
              <a:cxn ang="0">
                <a:pos x="46" y="19"/>
              </a:cxn>
              <a:cxn ang="0">
                <a:pos x="45" y="17"/>
              </a:cxn>
            </a:cxnLst>
            <a:rect l="0" t="0" r="r" b="b"/>
            <a:pathLst>
              <a:path w="51" h="56">
                <a:moveTo>
                  <a:pt x="45" y="17"/>
                </a:moveTo>
                <a:cubicBezTo>
                  <a:pt x="44" y="16"/>
                  <a:pt x="43" y="15"/>
                  <a:pt x="42" y="14"/>
                </a:cubicBezTo>
                <a:cubicBezTo>
                  <a:pt x="37" y="9"/>
                  <a:pt x="36" y="13"/>
                  <a:pt x="35" y="16"/>
                </a:cubicBezTo>
                <a:cubicBezTo>
                  <a:pt x="35" y="19"/>
                  <a:pt x="31" y="15"/>
                  <a:pt x="28" y="15"/>
                </a:cubicBezTo>
                <a:cubicBezTo>
                  <a:pt x="25" y="14"/>
                  <a:pt x="29" y="9"/>
                  <a:pt x="31" y="8"/>
                </a:cubicBezTo>
                <a:cubicBezTo>
                  <a:pt x="32" y="7"/>
                  <a:pt x="33" y="5"/>
                  <a:pt x="34" y="2"/>
                </a:cubicBezTo>
                <a:cubicBezTo>
                  <a:pt x="33" y="2"/>
                  <a:pt x="33" y="2"/>
                  <a:pt x="32" y="1"/>
                </a:cubicBezTo>
                <a:cubicBezTo>
                  <a:pt x="28" y="0"/>
                  <a:pt x="21" y="0"/>
                  <a:pt x="21" y="4"/>
                </a:cubicBezTo>
                <a:cubicBezTo>
                  <a:pt x="21" y="8"/>
                  <a:pt x="26" y="6"/>
                  <a:pt x="26" y="9"/>
                </a:cubicBezTo>
                <a:cubicBezTo>
                  <a:pt x="26" y="12"/>
                  <a:pt x="21" y="11"/>
                  <a:pt x="17" y="14"/>
                </a:cubicBezTo>
                <a:cubicBezTo>
                  <a:pt x="13" y="16"/>
                  <a:pt x="9" y="12"/>
                  <a:pt x="5" y="14"/>
                </a:cubicBezTo>
                <a:cubicBezTo>
                  <a:pt x="1" y="16"/>
                  <a:pt x="9" y="18"/>
                  <a:pt x="6" y="22"/>
                </a:cubicBezTo>
                <a:cubicBezTo>
                  <a:pt x="3" y="27"/>
                  <a:pt x="7" y="26"/>
                  <a:pt x="12" y="30"/>
                </a:cubicBezTo>
                <a:cubicBezTo>
                  <a:pt x="17" y="34"/>
                  <a:pt x="9" y="35"/>
                  <a:pt x="9" y="40"/>
                </a:cubicBezTo>
                <a:cubicBezTo>
                  <a:pt x="9" y="44"/>
                  <a:pt x="2" y="44"/>
                  <a:pt x="1" y="47"/>
                </a:cubicBezTo>
                <a:cubicBezTo>
                  <a:pt x="0" y="50"/>
                  <a:pt x="6" y="56"/>
                  <a:pt x="12" y="56"/>
                </a:cubicBezTo>
                <a:cubicBezTo>
                  <a:pt x="16" y="56"/>
                  <a:pt x="26" y="54"/>
                  <a:pt x="32" y="48"/>
                </a:cubicBezTo>
                <a:cubicBezTo>
                  <a:pt x="37" y="43"/>
                  <a:pt x="40" y="48"/>
                  <a:pt x="46" y="45"/>
                </a:cubicBezTo>
                <a:cubicBezTo>
                  <a:pt x="51" y="43"/>
                  <a:pt x="48" y="23"/>
                  <a:pt x="46" y="19"/>
                </a:cubicBezTo>
                <a:cubicBezTo>
                  <a:pt x="45" y="18"/>
                  <a:pt x="45" y="18"/>
                  <a:pt x="45" y="1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0" name="Freeform 131"/>
          <p:cNvSpPr>
            <a:spLocks noEditPoints="1"/>
          </p:cNvSpPr>
          <p:nvPr/>
        </p:nvSpPr>
        <p:spPr bwMode="auto">
          <a:xfrm>
            <a:off x="744491" y="2191942"/>
            <a:ext cx="308237" cy="469057"/>
          </a:xfrm>
          <a:custGeom>
            <a:avLst/>
            <a:gdLst/>
            <a:ahLst/>
            <a:cxnLst>
              <a:cxn ang="0">
                <a:pos x="9" y="95"/>
              </a:cxn>
              <a:cxn ang="0">
                <a:pos x="3" y="108"/>
              </a:cxn>
              <a:cxn ang="0">
                <a:pos x="17" y="107"/>
              </a:cxn>
              <a:cxn ang="0">
                <a:pos x="29" y="105"/>
              </a:cxn>
              <a:cxn ang="0">
                <a:pos x="114" y="134"/>
              </a:cxn>
              <a:cxn ang="0">
                <a:pos x="97" y="127"/>
              </a:cxn>
              <a:cxn ang="0">
                <a:pos x="93" y="115"/>
              </a:cxn>
              <a:cxn ang="0">
                <a:pos x="77" y="88"/>
              </a:cxn>
              <a:cxn ang="0">
                <a:pos x="59" y="80"/>
              </a:cxn>
              <a:cxn ang="0">
                <a:pos x="72" y="53"/>
              </a:cxn>
              <a:cxn ang="0">
                <a:pos x="47" y="49"/>
              </a:cxn>
              <a:cxn ang="0">
                <a:pos x="57" y="33"/>
              </a:cxn>
              <a:cxn ang="0">
                <a:pos x="40" y="37"/>
              </a:cxn>
              <a:cxn ang="0">
                <a:pos x="28" y="54"/>
              </a:cxn>
              <a:cxn ang="0">
                <a:pos x="18" y="55"/>
              </a:cxn>
              <a:cxn ang="0">
                <a:pos x="22" y="70"/>
              </a:cxn>
              <a:cxn ang="0">
                <a:pos x="19" y="83"/>
              </a:cxn>
              <a:cxn ang="0">
                <a:pos x="32" y="87"/>
              </a:cxn>
              <a:cxn ang="0">
                <a:pos x="39" y="86"/>
              </a:cxn>
              <a:cxn ang="0">
                <a:pos x="51" y="96"/>
              </a:cxn>
              <a:cxn ang="0">
                <a:pos x="56" y="106"/>
              </a:cxn>
              <a:cxn ang="0">
                <a:pos x="58" y="121"/>
              </a:cxn>
              <a:cxn ang="0">
                <a:pos x="43" y="123"/>
              </a:cxn>
              <a:cxn ang="0">
                <a:pos x="46" y="134"/>
              </a:cxn>
              <a:cxn ang="0">
                <a:pos x="40" y="147"/>
              </a:cxn>
              <a:cxn ang="0">
                <a:pos x="58" y="150"/>
              </a:cxn>
              <a:cxn ang="0">
                <a:pos x="47" y="154"/>
              </a:cxn>
              <a:cxn ang="0">
                <a:pos x="41" y="167"/>
              </a:cxn>
              <a:cxn ang="0">
                <a:pos x="54" y="164"/>
              </a:cxn>
              <a:cxn ang="0">
                <a:pos x="71" y="160"/>
              </a:cxn>
              <a:cxn ang="0">
                <a:pos x="93" y="160"/>
              </a:cxn>
              <a:cxn ang="0">
                <a:pos x="104" y="151"/>
              </a:cxn>
              <a:cxn ang="0">
                <a:pos x="114" y="134"/>
              </a:cxn>
              <a:cxn ang="0">
                <a:pos x="21" y="40"/>
              </a:cxn>
              <a:cxn ang="0">
                <a:pos x="78" y="14"/>
              </a:cxn>
              <a:cxn ang="0">
                <a:pos x="78" y="14"/>
              </a:cxn>
            </a:cxnLst>
            <a:rect l="0" t="0" r="r" b="b"/>
            <a:pathLst>
              <a:path w="114" h="174">
                <a:moveTo>
                  <a:pt x="23" y="92"/>
                </a:moveTo>
                <a:cubicBezTo>
                  <a:pt x="18" y="88"/>
                  <a:pt x="13" y="95"/>
                  <a:pt x="9" y="95"/>
                </a:cubicBezTo>
                <a:cubicBezTo>
                  <a:pt x="8" y="98"/>
                  <a:pt x="7" y="100"/>
                  <a:pt x="6" y="101"/>
                </a:cubicBezTo>
                <a:cubicBezTo>
                  <a:pt x="4" y="102"/>
                  <a:pt x="0" y="107"/>
                  <a:pt x="3" y="108"/>
                </a:cubicBezTo>
                <a:cubicBezTo>
                  <a:pt x="6" y="108"/>
                  <a:pt x="10" y="112"/>
                  <a:pt x="10" y="109"/>
                </a:cubicBezTo>
                <a:cubicBezTo>
                  <a:pt x="11" y="106"/>
                  <a:pt x="12" y="102"/>
                  <a:pt x="17" y="107"/>
                </a:cubicBezTo>
                <a:cubicBezTo>
                  <a:pt x="18" y="108"/>
                  <a:pt x="19" y="109"/>
                  <a:pt x="20" y="110"/>
                </a:cubicBezTo>
                <a:cubicBezTo>
                  <a:pt x="21" y="108"/>
                  <a:pt x="26" y="108"/>
                  <a:pt x="29" y="105"/>
                </a:cubicBezTo>
                <a:cubicBezTo>
                  <a:pt x="32" y="102"/>
                  <a:pt x="27" y="97"/>
                  <a:pt x="23" y="92"/>
                </a:cubicBezTo>
                <a:close/>
                <a:moveTo>
                  <a:pt x="114" y="134"/>
                </a:moveTo>
                <a:cubicBezTo>
                  <a:pt x="114" y="129"/>
                  <a:pt x="103" y="125"/>
                  <a:pt x="102" y="128"/>
                </a:cubicBezTo>
                <a:cubicBezTo>
                  <a:pt x="101" y="131"/>
                  <a:pt x="98" y="130"/>
                  <a:pt x="97" y="127"/>
                </a:cubicBezTo>
                <a:cubicBezTo>
                  <a:pt x="95" y="124"/>
                  <a:pt x="98" y="121"/>
                  <a:pt x="96" y="121"/>
                </a:cubicBezTo>
                <a:cubicBezTo>
                  <a:pt x="95" y="121"/>
                  <a:pt x="92" y="117"/>
                  <a:pt x="93" y="115"/>
                </a:cubicBezTo>
                <a:cubicBezTo>
                  <a:pt x="93" y="113"/>
                  <a:pt x="90" y="103"/>
                  <a:pt x="84" y="101"/>
                </a:cubicBezTo>
                <a:cubicBezTo>
                  <a:pt x="79" y="100"/>
                  <a:pt x="78" y="92"/>
                  <a:pt x="77" y="88"/>
                </a:cubicBezTo>
                <a:cubicBezTo>
                  <a:pt x="76" y="83"/>
                  <a:pt x="72" y="86"/>
                  <a:pt x="69" y="82"/>
                </a:cubicBezTo>
                <a:cubicBezTo>
                  <a:pt x="66" y="78"/>
                  <a:pt x="62" y="80"/>
                  <a:pt x="59" y="80"/>
                </a:cubicBezTo>
                <a:cubicBezTo>
                  <a:pt x="57" y="80"/>
                  <a:pt x="59" y="76"/>
                  <a:pt x="63" y="73"/>
                </a:cubicBezTo>
                <a:cubicBezTo>
                  <a:pt x="67" y="70"/>
                  <a:pt x="72" y="56"/>
                  <a:pt x="72" y="53"/>
                </a:cubicBezTo>
                <a:cubicBezTo>
                  <a:pt x="72" y="50"/>
                  <a:pt x="54" y="51"/>
                  <a:pt x="51" y="52"/>
                </a:cubicBezTo>
                <a:cubicBezTo>
                  <a:pt x="48" y="54"/>
                  <a:pt x="44" y="50"/>
                  <a:pt x="47" y="49"/>
                </a:cubicBezTo>
                <a:cubicBezTo>
                  <a:pt x="50" y="47"/>
                  <a:pt x="56" y="42"/>
                  <a:pt x="56" y="39"/>
                </a:cubicBezTo>
                <a:cubicBezTo>
                  <a:pt x="55" y="37"/>
                  <a:pt x="60" y="35"/>
                  <a:pt x="57" y="33"/>
                </a:cubicBezTo>
                <a:cubicBezTo>
                  <a:pt x="55" y="30"/>
                  <a:pt x="54" y="35"/>
                  <a:pt x="52" y="37"/>
                </a:cubicBezTo>
                <a:cubicBezTo>
                  <a:pt x="50" y="39"/>
                  <a:pt x="45" y="38"/>
                  <a:pt x="40" y="37"/>
                </a:cubicBezTo>
                <a:cubicBezTo>
                  <a:pt x="35" y="36"/>
                  <a:pt x="33" y="44"/>
                  <a:pt x="33" y="47"/>
                </a:cubicBezTo>
                <a:cubicBezTo>
                  <a:pt x="33" y="50"/>
                  <a:pt x="27" y="52"/>
                  <a:pt x="28" y="54"/>
                </a:cubicBezTo>
                <a:cubicBezTo>
                  <a:pt x="29" y="57"/>
                  <a:pt x="27" y="59"/>
                  <a:pt x="25" y="58"/>
                </a:cubicBezTo>
                <a:cubicBezTo>
                  <a:pt x="24" y="56"/>
                  <a:pt x="22" y="52"/>
                  <a:pt x="18" y="55"/>
                </a:cubicBezTo>
                <a:cubicBezTo>
                  <a:pt x="15" y="58"/>
                  <a:pt x="22" y="61"/>
                  <a:pt x="27" y="62"/>
                </a:cubicBezTo>
                <a:cubicBezTo>
                  <a:pt x="31" y="62"/>
                  <a:pt x="23" y="65"/>
                  <a:pt x="22" y="70"/>
                </a:cubicBezTo>
                <a:cubicBezTo>
                  <a:pt x="22" y="75"/>
                  <a:pt x="28" y="73"/>
                  <a:pt x="28" y="76"/>
                </a:cubicBezTo>
                <a:cubicBezTo>
                  <a:pt x="29" y="79"/>
                  <a:pt x="19" y="80"/>
                  <a:pt x="19" y="83"/>
                </a:cubicBezTo>
                <a:cubicBezTo>
                  <a:pt x="19" y="86"/>
                  <a:pt x="25" y="82"/>
                  <a:pt x="27" y="80"/>
                </a:cubicBezTo>
                <a:cubicBezTo>
                  <a:pt x="30" y="79"/>
                  <a:pt x="26" y="88"/>
                  <a:pt x="32" y="87"/>
                </a:cubicBezTo>
                <a:cubicBezTo>
                  <a:pt x="38" y="86"/>
                  <a:pt x="36" y="78"/>
                  <a:pt x="38" y="78"/>
                </a:cubicBezTo>
                <a:cubicBezTo>
                  <a:pt x="40" y="79"/>
                  <a:pt x="37" y="83"/>
                  <a:pt x="39" y="86"/>
                </a:cubicBezTo>
                <a:cubicBezTo>
                  <a:pt x="41" y="90"/>
                  <a:pt x="35" y="95"/>
                  <a:pt x="35" y="97"/>
                </a:cubicBezTo>
                <a:cubicBezTo>
                  <a:pt x="35" y="100"/>
                  <a:pt x="47" y="100"/>
                  <a:pt x="51" y="96"/>
                </a:cubicBezTo>
                <a:cubicBezTo>
                  <a:pt x="55" y="92"/>
                  <a:pt x="57" y="96"/>
                  <a:pt x="54" y="99"/>
                </a:cubicBezTo>
                <a:cubicBezTo>
                  <a:pt x="52" y="102"/>
                  <a:pt x="53" y="105"/>
                  <a:pt x="56" y="106"/>
                </a:cubicBezTo>
                <a:cubicBezTo>
                  <a:pt x="59" y="107"/>
                  <a:pt x="61" y="108"/>
                  <a:pt x="59" y="110"/>
                </a:cubicBezTo>
                <a:cubicBezTo>
                  <a:pt x="58" y="113"/>
                  <a:pt x="59" y="118"/>
                  <a:pt x="58" y="121"/>
                </a:cubicBezTo>
                <a:cubicBezTo>
                  <a:pt x="57" y="123"/>
                  <a:pt x="47" y="123"/>
                  <a:pt x="47" y="121"/>
                </a:cubicBezTo>
                <a:cubicBezTo>
                  <a:pt x="46" y="119"/>
                  <a:pt x="42" y="121"/>
                  <a:pt x="43" y="123"/>
                </a:cubicBezTo>
                <a:cubicBezTo>
                  <a:pt x="44" y="125"/>
                  <a:pt x="39" y="128"/>
                  <a:pt x="40" y="130"/>
                </a:cubicBezTo>
                <a:cubicBezTo>
                  <a:pt x="40" y="132"/>
                  <a:pt x="46" y="132"/>
                  <a:pt x="46" y="134"/>
                </a:cubicBezTo>
                <a:cubicBezTo>
                  <a:pt x="47" y="137"/>
                  <a:pt x="42" y="140"/>
                  <a:pt x="36" y="142"/>
                </a:cubicBezTo>
                <a:cubicBezTo>
                  <a:pt x="29" y="144"/>
                  <a:pt x="37" y="149"/>
                  <a:pt x="40" y="147"/>
                </a:cubicBezTo>
                <a:cubicBezTo>
                  <a:pt x="43" y="144"/>
                  <a:pt x="42" y="148"/>
                  <a:pt x="47" y="148"/>
                </a:cubicBezTo>
                <a:cubicBezTo>
                  <a:pt x="51" y="148"/>
                  <a:pt x="54" y="152"/>
                  <a:pt x="58" y="150"/>
                </a:cubicBezTo>
                <a:cubicBezTo>
                  <a:pt x="63" y="148"/>
                  <a:pt x="63" y="150"/>
                  <a:pt x="59" y="153"/>
                </a:cubicBezTo>
                <a:cubicBezTo>
                  <a:pt x="56" y="155"/>
                  <a:pt x="50" y="152"/>
                  <a:pt x="47" y="154"/>
                </a:cubicBezTo>
                <a:cubicBezTo>
                  <a:pt x="44" y="156"/>
                  <a:pt x="30" y="169"/>
                  <a:pt x="33" y="172"/>
                </a:cubicBezTo>
                <a:cubicBezTo>
                  <a:pt x="34" y="174"/>
                  <a:pt x="36" y="169"/>
                  <a:pt x="41" y="167"/>
                </a:cubicBezTo>
                <a:cubicBezTo>
                  <a:pt x="46" y="165"/>
                  <a:pt x="47" y="169"/>
                  <a:pt x="49" y="169"/>
                </a:cubicBezTo>
                <a:cubicBezTo>
                  <a:pt x="52" y="169"/>
                  <a:pt x="52" y="163"/>
                  <a:pt x="54" y="164"/>
                </a:cubicBezTo>
                <a:cubicBezTo>
                  <a:pt x="56" y="164"/>
                  <a:pt x="58" y="162"/>
                  <a:pt x="62" y="163"/>
                </a:cubicBezTo>
                <a:cubicBezTo>
                  <a:pt x="66" y="163"/>
                  <a:pt x="69" y="162"/>
                  <a:pt x="71" y="160"/>
                </a:cubicBezTo>
                <a:cubicBezTo>
                  <a:pt x="73" y="159"/>
                  <a:pt x="79" y="164"/>
                  <a:pt x="80" y="162"/>
                </a:cubicBezTo>
                <a:cubicBezTo>
                  <a:pt x="82" y="161"/>
                  <a:pt x="89" y="160"/>
                  <a:pt x="93" y="160"/>
                </a:cubicBezTo>
                <a:cubicBezTo>
                  <a:pt x="97" y="160"/>
                  <a:pt x="106" y="156"/>
                  <a:pt x="109" y="154"/>
                </a:cubicBezTo>
                <a:cubicBezTo>
                  <a:pt x="111" y="151"/>
                  <a:pt x="107" y="151"/>
                  <a:pt x="104" y="151"/>
                </a:cubicBezTo>
                <a:cubicBezTo>
                  <a:pt x="100" y="152"/>
                  <a:pt x="101" y="148"/>
                  <a:pt x="105" y="145"/>
                </a:cubicBezTo>
                <a:cubicBezTo>
                  <a:pt x="108" y="141"/>
                  <a:pt x="114" y="139"/>
                  <a:pt x="114" y="134"/>
                </a:cubicBezTo>
                <a:close/>
                <a:moveTo>
                  <a:pt x="14" y="50"/>
                </a:moveTo>
                <a:cubicBezTo>
                  <a:pt x="18" y="50"/>
                  <a:pt x="23" y="42"/>
                  <a:pt x="21" y="40"/>
                </a:cubicBezTo>
                <a:cubicBezTo>
                  <a:pt x="19" y="38"/>
                  <a:pt x="10" y="50"/>
                  <a:pt x="14" y="50"/>
                </a:cubicBezTo>
                <a:close/>
                <a:moveTo>
                  <a:pt x="78" y="14"/>
                </a:moveTo>
                <a:cubicBezTo>
                  <a:pt x="81" y="11"/>
                  <a:pt x="84" y="0"/>
                  <a:pt x="80" y="1"/>
                </a:cubicBezTo>
                <a:cubicBezTo>
                  <a:pt x="76" y="3"/>
                  <a:pt x="77" y="15"/>
                  <a:pt x="78" y="1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1" name="Freeform 132"/>
          <p:cNvSpPr>
            <a:spLocks noEditPoints="1"/>
          </p:cNvSpPr>
          <p:nvPr/>
        </p:nvSpPr>
        <p:spPr bwMode="auto">
          <a:xfrm>
            <a:off x="744491" y="2191942"/>
            <a:ext cx="308237" cy="469057"/>
          </a:xfrm>
          <a:custGeom>
            <a:avLst/>
            <a:gdLst/>
            <a:ahLst/>
            <a:cxnLst>
              <a:cxn ang="0">
                <a:pos x="9" y="95"/>
              </a:cxn>
              <a:cxn ang="0">
                <a:pos x="3" y="108"/>
              </a:cxn>
              <a:cxn ang="0">
                <a:pos x="17" y="107"/>
              </a:cxn>
              <a:cxn ang="0">
                <a:pos x="29" y="105"/>
              </a:cxn>
              <a:cxn ang="0">
                <a:pos x="114" y="134"/>
              </a:cxn>
              <a:cxn ang="0">
                <a:pos x="97" y="127"/>
              </a:cxn>
              <a:cxn ang="0">
                <a:pos x="93" y="115"/>
              </a:cxn>
              <a:cxn ang="0">
                <a:pos x="77" y="88"/>
              </a:cxn>
              <a:cxn ang="0">
                <a:pos x="59" y="80"/>
              </a:cxn>
              <a:cxn ang="0">
                <a:pos x="72" y="53"/>
              </a:cxn>
              <a:cxn ang="0">
                <a:pos x="47" y="49"/>
              </a:cxn>
              <a:cxn ang="0">
                <a:pos x="57" y="33"/>
              </a:cxn>
              <a:cxn ang="0">
                <a:pos x="40" y="37"/>
              </a:cxn>
              <a:cxn ang="0">
                <a:pos x="28" y="54"/>
              </a:cxn>
              <a:cxn ang="0">
                <a:pos x="18" y="55"/>
              </a:cxn>
              <a:cxn ang="0">
                <a:pos x="22" y="70"/>
              </a:cxn>
              <a:cxn ang="0">
                <a:pos x="19" y="83"/>
              </a:cxn>
              <a:cxn ang="0">
                <a:pos x="32" y="87"/>
              </a:cxn>
              <a:cxn ang="0">
                <a:pos x="39" y="86"/>
              </a:cxn>
              <a:cxn ang="0">
                <a:pos x="51" y="96"/>
              </a:cxn>
              <a:cxn ang="0">
                <a:pos x="56" y="106"/>
              </a:cxn>
              <a:cxn ang="0">
                <a:pos x="58" y="121"/>
              </a:cxn>
              <a:cxn ang="0">
                <a:pos x="43" y="123"/>
              </a:cxn>
              <a:cxn ang="0">
                <a:pos x="46" y="134"/>
              </a:cxn>
              <a:cxn ang="0">
                <a:pos x="40" y="147"/>
              </a:cxn>
              <a:cxn ang="0">
                <a:pos x="58" y="150"/>
              </a:cxn>
              <a:cxn ang="0">
                <a:pos x="47" y="154"/>
              </a:cxn>
              <a:cxn ang="0">
                <a:pos x="41" y="167"/>
              </a:cxn>
              <a:cxn ang="0">
                <a:pos x="54" y="164"/>
              </a:cxn>
              <a:cxn ang="0">
                <a:pos x="71" y="160"/>
              </a:cxn>
              <a:cxn ang="0">
                <a:pos x="93" y="160"/>
              </a:cxn>
              <a:cxn ang="0">
                <a:pos x="104" y="151"/>
              </a:cxn>
              <a:cxn ang="0">
                <a:pos x="114" y="134"/>
              </a:cxn>
              <a:cxn ang="0">
                <a:pos x="21" y="40"/>
              </a:cxn>
              <a:cxn ang="0">
                <a:pos x="78" y="14"/>
              </a:cxn>
              <a:cxn ang="0">
                <a:pos x="78" y="14"/>
              </a:cxn>
            </a:cxnLst>
            <a:rect l="0" t="0" r="r" b="b"/>
            <a:pathLst>
              <a:path w="114" h="174">
                <a:moveTo>
                  <a:pt x="23" y="92"/>
                </a:moveTo>
                <a:cubicBezTo>
                  <a:pt x="18" y="88"/>
                  <a:pt x="13" y="95"/>
                  <a:pt x="9" y="95"/>
                </a:cubicBezTo>
                <a:cubicBezTo>
                  <a:pt x="8" y="98"/>
                  <a:pt x="7" y="100"/>
                  <a:pt x="6" y="101"/>
                </a:cubicBezTo>
                <a:cubicBezTo>
                  <a:pt x="4" y="102"/>
                  <a:pt x="0" y="107"/>
                  <a:pt x="3" y="108"/>
                </a:cubicBezTo>
                <a:cubicBezTo>
                  <a:pt x="6" y="108"/>
                  <a:pt x="10" y="112"/>
                  <a:pt x="10" y="109"/>
                </a:cubicBezTo>
                <a:cubicBezTo>
                  <a:pt x="11" y="106"/>
                  <a:pt x="12" y="102"/>
                  <a:pt x="17" y="107"/>
                </a:cubicBezTo>
                <a:cubicBezTo>
                  <a:pt x="18" y="108"/>
                  <a:pt x="19" y="109"/>
                  <a:pt x="20" y="110"/>
                </a:cubicBezTo>
                <a:cubicBezTo>
                  <a:pt x="21" y="108"/>
                  <a:pt x="26" y="108"/>
                  <a:pt x="29" y="105"/>
                </a:cubicBezTo>
                <a:cubicBezTo>
                  <a:pt x="32" y="102"/>
                  <a:pt x="27" y="97"/>
                  <a:pt x="23" y="92"/>
                </a:cubicBezTo>
                <a:close/>
                <a:moveTo>
                  <a:pt x="114" y="134"/>
                </a:moveTo>
                <a:cubicBezTo>
                  <a:pt x="114" y="129"/>
                  <a:pt x="103" y="125"/>
                  <a:pt x="102" y="128"/>
                </a:cubicBezTo>
                <a:cubicBezTo>
                  <a:pt x="101" y="131"/>
                  <a:pt x="98" y="130"/>
                  <a:pt x="97" y="127"/>
                </a:cubicBezTo>
                <a:cubicBezTo>
                  <a:pt x="95" y="124"/>
                  <a:pt x="98" y="121"/>
                  <a:pt x="96" y="121"/>
                </a:cubicBezTo>
                <a:cubicBezTo>
                  <a:pt x="95" y="121"/>
                  <a:pt x="92" y="117"/>
                  <a:pt x="93" y="115"/>
                </a:cubicBezTo>
                <a:cubicBezTo>
                  <a:pt x="93" y="113"/>
                  <a:pt x="90" y="103"/>
                  <a:pt x="84" y="101"/>
                </a:cubicBezTo>
                <a:cubicBezTo>
                  <a:pt x="79" y="100"/>
                  <a:pt x="78" y="92"/>
                  <a:pt x="77" y="88"/>
                </a:cubicBezTo>
                <a:cubicBezTo>
                  <a:pt x="76" y="83"/>
                  <a:pt x="72" y="86"/>
                  <a:pt x="69" y="82"/>
                </a:cubicBezTo>
                <a:cubicBezTo>
                  <a:pt x="66" y="78"/>
                  <a:pt x="62" y="80"/>
                  <a:pt x="59" y="80"/>
                </a:cubicBezTo>
                <a:cubicBezTo>
                  <a:pt x="57" y="80"/>
                  <a:pt x="59" y="76"/>
                  <a:pt x="63" y="73"/>
                </a:cubicBezTo>
                <a:cubicBezTo>
                  <a:pt x="67" y="70"/>
                  <a:pt x="72" y="56"/>
                  <a:pt x="72" y="53"/>
                </a:cubicBezTo>
                <a:cubicBezTo>
                  <a:pt x="72" y="50"/>
                  <a:pt x="54" y="51"/>
                  <a:pt x="51" y="52"/>
                </a:cubicBezTo>
                <a:cubicBezTo>
                  <a:pt x="48" y="54"/>
                  <a:pt x="44" y="50"/>
                  <a:pt x="47" y="49"/>
                </a:cubicBezTo>
                <a:cubicBezTo>
                  <a:pt x="50" y="47"/>
                  <a:pt x="56" y="42"/>
                  <a:pt x="56" y="39"/>
                </a:cubicBezTo>
                <a:cubicBezTo>
                  <a:pt x="55" y="37"/>
                  <a:pt x="60" y="35"/>
                  <a:pt x="57" y="33"/>
                </a:cubicBezTo>
                <a:cubicBezTo>
                  <a:pt x="55" y="30"/>
                  <a:pt x="54" y="35"/>
                  <a:pt x="52" y="37"/>
                </a:cubicBezTo>
                <a:cubicBezTo>
                  <a:pt x="50" y="39"/>
                  <a:pt x="45" y="38"/>
                  <a:pt x="40" y="37"/>
                </a:cubicBezTo>
                <a:cubicBezTo>
                  <a:pt x="35" y="36"/>
                  <a:pt x="33" y="44"/>
                  <a:pt x="33" y="47"/>
                </a:cubicBezTo>
                <a:cubicBezTo>
                  <a:pt x="33" y="50"/>
                  <a:pt x="27" y="52"/>
                  <a:pt x="28" y="54"/>
                </a:cubicBezTo>
                <a:cubicBezTo>
                  <a:pt x="29" y="57"/>
                  <a:pt x="27" y="59"/>
                  <a:pt x="25" y="58"/>
                </a:cubicBezTo>
                <a:cubicBezTo>
                  <a:pt x="24" y="56"/>
                  <a:pt x="22" y="52"/>
                  <a:pt x="18" y="55"/>
                </a:cubicBezTo>
                <a:cubicBezTo>
                  <a:pt x="15" y="58"/>
                  <a:pt x="22" y="61"/>
                  <a:pt x="27" y="62"/>
                </a:cubicBezTo>
                <a:cubicBezTo>
                  <a:pt x="31" y="62"/>
                  <a:pt x="23" y="65"/>
                  <a:pt x="22" y="70"/>
                </a:cubicBezTo>
                <a:cubicBezTo>
                  <a:pt x="22" y="75"/>
                  <a:pt x="28" y="73"/>
                  <a:pt x="28" y="76"/>
                </a:cubicBezTo>
                <a:cubicBezTo>
                  <a:pt x="29" y="79"/>
                  <a:pt x="19" y="80"/>
                  <a:pt x="19" y="83"/>
                </a:cubicBezTo>
                <a:cubicBezTo>
                  <a:pt x="19" y="86"/>
                  <a:pt x="25" y="82"/>
                  <a:pt x="27" y="80"/>
                </a:cubicBezTo>
                <a:cubicBezTo>
                  <a:pt x="30" y="79"/>
                  <a:pt x="26" y="88"/>
                  <a:pt x="32" y="87"/>
                </a:cubicBezTo>
                <a:cubicBezTo>
                  <a:pt x="38" y="86"/>
                  <a:pt x="36" y="78"/>
                  <a:pt x="38" y="78"/>
                </a:cubicBezTo>
                <a:cubicBezTo>
                  <a:pt x="40" y="79"/>
                  <a:pt x="37" y="83"/>
                  <a:pt x="39" y="86"/>
                </a:cubicBezTo>
                <a:cubicBezTo>
                  <a:pt x="41" y="90"/>
                  <a:pt x="35" y="95"/>
                  <a:pt x="35" y="97"/>
                </a:cubicBezTo>
                <a:cubicBezTo>
                  <a:pt x="35" y="100"/>
                  <a:pt x="47" y="100"/>
                  <a:pt x="51" y="96"/>
                </a:cubicBezTo>
                <a:cubicBezTo>
                  <a:pt x="55" y="92"/>
                  <a:pt x="57" y="96"/>
                  <a:pt x="54" y="99"/>
                </a:cubicBezTo>
                <a:cubicBezTo>
                  <a:pt x="52" y="102"/>
                  <a:pt x="53" y="105"/>
                  <a:pt x="56" y="106"/>
                </a:cubicBezTo>
                <a:cubicBezTo>
                  <a:pt x="59" y="107"/>
                  <a:pt x="61" y="108"/>
                  <a:pt x="59" y="110"/>
                </a:cubicBezTo>
                <a:cubicBezTo>
                  <a:pt x="58" y="113"/>
                  <a:pt x="59" y="118"/>
                  <a:pt x="58" y="121"/>
                </a:cubicBezTo>
                <a:cubicBezTo>
                  <a:pt x="57" y="123"/>
                  <a:pt x="47" y="123"/>
                  <a:pt x="47" y="121"/>
                </a:cubicBezTo>
                <a:cubicBezTo>
                  <a:pt x="46" y="119"/>
                  <a:pt x="42" y="121"/>
                  <a:pt x="43" y="123"/>
                </a:cubicBezTo>
                <a:cubicBezTo>
                  <a:pt x="44" y="125"/>
                  <a:pt x="39" y="128"/>
                  <a:pt x="40" y="130"/>
                </a:cubicBezTo>
                <a:cubicBezTo>
                  <a:pt x="40" y="132"/>
                  <a:pt x="46" y="132"/>
                  <a:pt x="46" y="134"/>
                </a:cubicBezTo>
                <a:cubicBezTo>
                  <a:pt x="47" y="137"/>
                  <a:pt x="42" y="140"/>
                  <a:pt x="36" y="142"/>
                </a:cubicBezTo>
                <a:cubicBezTo>
                  <a:pt x="29" y="144"/>
                  <a:pt x="37" y="149"/>
                  <a:pt x="40" y="147"/>
                </a:cubicBezTo>
                <a:cubicBezTo>
                  <a:pt x="43" y="144"/>
                  <a:pt x="42" y="148"/>
                  <a:pt x="47" y="148"/>
                </a:cubicBezTo>
                <a:cubicBezTo>
                  <a:pt x="51" y="148"/>
                  <a:pt x="54" y="152"/>
                  <a:pt x="58" y="150"/>
                </a:cubicBezTo>
                <a:cubicBezTo>
                  <a:pt x="63" y="148"/>
                  <a:pt x="63" y="150"/>
                  <a:pt x="59" y="153"/>
                </a:cubicBezTo>
                <a:cubicBezTo>
                  <a:pt x="56" y="155"/>
                  <a:pt x="50" y="152"/>
                  <a:pt x="47" y="154"/>
                </a:cubicBezTo>
                <a:cubicBezTo>
                  <a:pt x="44" y="156"/>
                  <a:pt x="30" y="169"/>
                  <a:pt x="33" y="172"/>
                </a:cubicBezTo>
                <a:cubicBezTo>
                  <a:pt x="34" y="174"/>
                  <a:pt x="36" y="169"/>
                  <a:pt x="41" y="167"/>
                </a:cubicBezTo>
                <a:cubicBezTo>
                  <a:pt x="46" y="165"/>
                  <a:pt x="47" y="169"/>
                  <a:pt x="49" y="169"/>
                </a:cubicBezTo>
                <a:cubicBezTo>
                  <a:pt x="52" y="169"/>
                  <a:pt x="52" y="163"/>
                  <a:pt x="54" y="164"/>
                </a:cubicBezTo>
                <a:cubicBezTo>
                  <a:pt x="56" y="164"/>
                  <a:pt x="58" y="162"/>
                  <a:pt x="62" y="163"/>
                </a:cubicBezTo>
                <a:cubicBezTo>
                  <a:pt x="66" y="163"/>
                  <a:pt x="69" y="162"/>
                  <a:pt x="71" y="160"/>
                </a:cubicBezTo>
                <a:cubicBezTo>
                  <a:pt x="73" y="159"/>
                  <a:pt x="79" y="164"/>
                  <a:pt x="80" y="162"/>
                </a:cubicBezTo>
                <a:cubicBezTo>
                  <a:pt x="82" y="161"/>
                  <a:pt x="89" y="160"/>
                  <a:pt x="93" y="160"/>
                </a:cubicBezTo>
                <a:cubicBezTo>
                  <a:pt x="97" y="160"/>
                  <a:pt x="106" y="156"/>
                  <a:pt x="109" y="154"/>
                </a:cubicBezTo>
                <a:cubicBezTo>
                  <a:pt x="111" y="151"/>
                  <a:pt x="107" y="151"/>
                  <a:pt x="104" y="151"/>
                </a:cubicBezTo>
                <a:cubicBezTo>
                  <a:pt x="100" y="152"/>
                  <a:pt x="101" y="148"/>
                  <a:pt x="105" y="145"/>
                </a:cubicBezTo>
                <a:cubicBezTo>
                  <a:pt x="108" y="141"/>
                  <a:pt x="114" y="139"/>
                  <a:pt x="114" y="134"/>
                </a:cubicBezTo>
                <a:close/>
                <a:moveTo>
                  <a:pt x="14" y="50"/>
                </a:moveTo>
                <a:cubicBezTo>
                  <a:pt x="18" y="50"/>
                  <a:pt x="23" y="42"/>
                  <a:pt x="21" y="40"/>
                </a:cubicBezTo>
                <a:cubicBezTo>
                  <a:pt x="19" y="38"/>
                  <a:pt x="10" y="50"/>
                  <a:pt x="14" y="50"/>
                </a:cubicBezTo>
                <a:close/>
                <a:moveTo>
                  <a:pt x="78" y="14"/>
                </a:moveTo>
                <a:cubicBezTo>
                  <a:pt x="81" y="11"/>
                  <a:pt x="84" y="0"/>
                  <a:pt x="80" y="1"/>
                </a:cubicBezTo>
                <a:cubicBezTo>
                  <a:pt x="76" y="3"/>
                  <a:pt x="77" y="15"/>
                  <a:pt x="78" y="1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2" name="Freeform 133"/>
          <p:cNvSpPr>
            <a:spLocks noEditPoints="1"/>
          </p:cNvSpPr>
          <p:nvPr/>
        </p:nvSpPr>
        <p:spPr bwMode="auto">
          <a:xfrm>
            <a:off x="1240350" y="2328193"/>
            <a:ext cx="145185" cy="138483"/>
          </a:xfrm>
          <a:custGeom>
            <a:avLst/>
            <a:gdLst/>
            <a:ahLst/>
            <a:cxnLst>
              <a:cxn ang="0">
                <a:pos x="27" y="20"/>
              </a:cxn>
              <a:cxn ang="0">
                <a:pos x="27" y="12"/>
              </a:cxn>
              <a:cxn ang="0">
                <a:pos x="28" y="2"/>
              </a:cxn>
              <a:cxn ang="0">
                <a:pos x="20" y="7"/>
              </a:cxn>
              <a:cxn ang="0">
                <a:pos x="13" y="10"/>
              </a:cxn>
              <a:cxn ang="0">
                <a:pos x="14" y="15"/>
              </a:cxn>
              <a:cxn ang="0">
                <a:pos x="7" y="12"/>
              </a:cxn>
              <a:cxn ang="0">
                <a:pos x="2" y="20"/>
              </a:cxn>
              <a:cxn ang="0">
                <a:pos x="2" y="33"/>
              </a:cxn>
              <a:cxn ang="0">
                <a:pos x="6" y="43"/>
              </a:cxn>
              <a:cxn ang="0">
                <a:pos x="8" y="48"/>
              </a:cxn>
              <a:cxn ang="0">
                <a:pos x="18" y="49"/>
              </a:cxn>
              <a:cxn ang="0">
                <a:pos x="22" y="48"/>
              </a:cxn>
              <a:cxn ang="0">
                <a:pos x="18" y="42"/>
              </a:cxn>
              <a:cxn ang="0">
                <a:pos x="24" y="44"/>
              </a:cxn>
              <a:cxn ang="0">
                <a:pos x="32" y="43"/>
              </a:cxn>
              <a:cxn ang="0">
                <a:pos x="28" y="36"/>
              </a:cxn>
              <a:cxn ang="0">
                <a:pos x="22" y="36"/>
              </a:cxn>
              <a:cxn ang="0">
                <a:pos x="26" y="29"/>
              </a:cxn>
              <a:cxn ang="0">
                <a:pos x="33" y="25"/>
              </a:cxn>
              <a:cxn ang="0">
                <a:pos x="27" y="20"/>
              </a:cxn>
              <a:cxn ang="0">
                <a:pos x="53" y="30"/>
              </a:cxn>
              <a:cxn ang="0">
                <a:pos x="49" y="32"/>
              </a:cxn>
              <a:cxn ang="0">
                <a:pos x="45" y="30"/>
              </a:cxn>
              <a:cxn ang="0">
                <a:pos x="38" y="33"/>
              </a:cxn>
              <a:cxn ang="0">
                <a:pos x="42" y="43"/>
              </a:cxn>
              <a:cxn ang="0">
                <a:pos x="39" y="46"/>
              </a:cxn>
              <a:cxn ang="0">
                <a:pos x="42" y="51"/>
              </a:cxn>
              <a:cxn ang="0">
                <a:pos x="50" y="42"/>
              </a:cxn>
              <a:cxn ang="0">
                <a:pos x="53" y="30"/>
              </a:cxn>
            </a:cxnLst>
            <a:rect l="0" t="0" r="r" b="b"/>
            <a:pathLst>
              <a:path w="54" h="52">
                <a:moveTo>
                  <a:pt x="27" y="20"/>
                </a:moveTo>
                <a:cubicBezTo>
                  <a:pt x="26" y="19"/>
                  <a:pt x="25" y="13"/>
                  <a:pt x="27" y="12"/>
                </a:cubicBezTo>
                <a:cubicBezTo>
                  <a:pt x="29" y="10"/>
                  <a:pt x="30" y="4"/>
                  <a:pt x="28" y="2"/>
                </a:cubicBezTo>
                <a:cubicBezTo>
                  <a:pt x="27" y="0"/>
                  <a:pt x="21" y="2"/>
                  <a:pt x="20" y="7"/>
                </a:cubicBezTo>
                <a:cubicBezTo>
                  <a:pt x="20" y="11"/>
                  <a:pt x="15" y="9"/>
                  <a:pt x="13" y="10"/>
                </a:cubicBezTo>
                <a:cubicBezTo>
                  <a:pt x="12" y="11"/>
                  <a:pt x="16" y="13"/>
                  <a:pt x="14" y="15"/>
                </a:cubicBezTo>
                <a:cubicBezTo>
                  <a:pt x="12" y="17"/>
                  <a:pt x="11" y="12"/>
                  <a:pt x="7" y="12"/>
                </a:cubicBezTo>
                <a:cubicBezTo>
                  <a:pt x="4" y="11"/>
                  <a:pt x="4" y="17"/>
                  <a:pt x="2" y="20"/>
                </a:cubicBezTo>
                <a:cubicBezTo>
                  <a:pt x="0" y="23"/>
                  <a:pt x="1" y="29"/>
                  <a:pt x="2" y="33"/>
                </a:cubicBezTo>
                <a:cubicBezTo>
                  <a:pt x="2" y="37"/>
                  <a:pt x="7" y="39"/>
                  <a:pt x="6" y="43"/>
                </a:cubicBezTo>
                <a:cubicBezTo>
                  <a:pt x="5" y="44"/>
                  <a:pt x="7" y="46"/>
                  <a:pt x="8" y="48"/>
                </a:cubicBezTo>
                <a:cubicBezTo>
                  <a:pt x="12" y="48"/>
                  <a:pt x="16" y="48"/>
                  <a:pt x="18" y="49"/>
                </a:cubicBezTo>
                <a:cubicBezTo>
                  <a:pt x="19" y="49"/>
                  <a:pt x="20" y="49"/>
                  <a:pt x="22" y="48"/>
                </a:cubicBezTo>
                <a:cubicBezTo>
                  <a:pt x="21" y="46"/>
                  <a:pt x="17" y="44"/>
                  <a:pt x="18" y="42"/>
                </a:cubicBezTo>
                <a:cubicBezTo>
                  <a:pt x="18" y="40"/>
                  <a:pt x="21" y="42"/>
                  <a:pt x="24" y="44"/>
                </a:cubicBezTo>
                <a:cubicBezTo>
                  <a:pt x="26" y="46"/>
                  <a:pt x="31" y="46"/>
                  <a:pt x="32" y="43"/>
                </a:cubicBezTo>
                <a:cubicBezTo>
                  <a:pt x="32" y="42"/>
                  <a:pt x="31" y="35"/>
                  <a:pt x="28" y="36"/>
                </a:cubicBezTo>
                <a:cubicBezTo>
                  <a:pt x="24" y="38"/>
                  <a:pt x="24" y="37"/>
                  <a:pt x="22" y="36"/>
                </a:cubicBezTo>
                <a:cubicBezTo>
                  <a:pt x="21" y="34"/>
                  <a:pt x="25" y="31"/>
                  <a:pt x="26" y="29"/>
                </a:cubicBezTo>
                <a:cubicBezTo>
                  <a:pt x="26" y="26"/>
                  <a:pt x="32" y="27"/>
                  <a:pt x="33" y="25"/>
                </a:cubicBezTo>
                <a:cubicBezTo>
                  <a:pt x="34" y="23"/>
                  <a:pt x="29" y="20"/>
                  <a:pt x="27" y="20"/>
                </a:cubicBezTo>
                <a:close/>
                <a:moveTo>
                  <a:pt x="53" y="30"/>
                </a:moveTo>
                <a:cubicBezTo>
                  <a:pt x="51" y="29"/>
                  <a:pt x="50" y="32"/>
                  <a:pt x="49" y="32"/>
                </a:cubicBezTo>
                <a:cubicBezTo>
                  <a:pt x="47" y="33"/>
                  <a:pt x="46" y="26"/>
                  <a:pt x="45" y="30"/>
                </a:cubicBezTo>
                <a:cubicBezTo>
                  <a:pt x="44" y="33"/>
                  <a:pt x="41" y="28"/>
                  <a:pt x="38" y="33"/>
                </a:cubicBezTo>
                <a:cubicBezTo>
                  <a:pt x="34" y="38"/>
                  <a:pt x="40" y="42"/>
                  <a:pt x="42" y="43"/>
                </a:cubicBezTo>
                <a:cubicBezTo>
                  <a:pt x="44" y="45"/>
                  <a:pt x="42" y="47"/>
                  <a:pt x="39" y="46"/>
                </a:cubicBezTo>
                <a:cubicBezTo>
                  <a:pt x="36" y="46"/>
                  <a:pt x="38" y="51"/>
                  <a:pt x="42" y="51"/>
                </a:cubicBezTo>
                <a:cubicBezTo>
                  <a:pt x="46" y="52"/>
                  <a:pt x="50" y="44"/>
                  <a:pt x="50" y="42"/>
                </a:cubicBezTo>
                <a:cubicBezTo>
                  <a:pt x="49" y="40"/>
                  <a:pt x="54" y="31"/>
                  <a:pt x="53" y="3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3" name="Freeform 134"/>
          <p:cNvSpPr>
            <a:spLocks noEditPoints="1"/>
          </p:cNvSpPr>
          <p:nvPr/>
        </p:nvSpPr>
        <p:spPr bwMode="auto">
          <a:xfrm>
            <a:off x="1340861" y="1774260"/>
            <a:ext cx="375245" cy="663381"/>
          </a:xfrm>
          <a:custGeom>
            <a:avLst/>
            <a:gdLst/>
            <a:ahLst/>
            <a:cxnLst>
              <a:cxn ang="0">
                <a:pos x="137" y="53"/>
              </a:cxn>
              <a:cxn ang="0">
                <a:pos x="135" y="33"/>
              </a:cxn>
              <a:cxn ang="0">
                <a:pos x="118" y="12"/>
              </a:cxn>
              <a:cxn ang="0">
                <a:pos x="98" y="11"/>
              </a:cxn>
              <a:cxn ang="0">
                <a:pos x="79" y="11"/>
              </a:cxn>
              <a:cxn ang="0">
                <a:pos x="68" y="23"/>
              </a:cxn>
              <a:cxn ang="0">
                <a:pos x="56" y="37"/>
              </a:cxn>
              <a:cxn ang="0">
                <a:pos x="47" y="51"/>
              </a:cxn>
              <a:cxn ang="0">
                <a:pos x="37" y="60"/>
              </a:cxn>
              <a:cxn ang="0">
                <a:pos x="29" y="85"/>
              </a:cxn>
              <a:cxn ang="0">
                <a:pos x="31" y="97"/>
              </a:cxn>
              <a:cxn ang="0">
                <a:pos x="12" y="105"/>
              </a:cxn>
              <a:cxn ang="0">
                <a:pos x="11" y="127"/>
              </a:cxn>
              <a:cxn ang="0">
                <a:pos x="18" y="146"/>
              </a:cxn>
              <a:cxn ang="0">
                <a:pos x="15" y="157"/>
              </a:cxn>
              <a:cxn ang="0">
                <a:pos x="8" y="171"/>
              </a:cxn>
              <a:cxn ang="0">
                <a:pos x="3" y="187"/>
              </a:cxn>
              <a:cxn ang="0">
                <a:pos x="0" y="188"/>
              </a:cxn>
              <a:cxn ang="0">
                <a:pos x="9" y="211"/>
              </a:cxn>
              <a:cxn ang="0">
                <a:pos x="17" y="230"/>
              </a:cxn>
              <a:cxn ang="0">
                <a:pos x="20" y="244"/>
              </a:cxn>
              <a:cxn ang="0">
                <a:pos x="33" y="238"/>
              </a:cxn>
              <a:cxn ang="0">
                <a:pos x="46" y="233"/>
              </a:cxn>
              <a:cxn ang="0">
                <a:pos x="57" y="230"/>
              </a:cxn>
              <a:cxn ang="0">
                <a:pos x="59" y="220"/>
              </a:cxn>
              <a:cxn ang="0">
                <a:pos x="61" y="196"/>
              </a:cxn>
              <a:cxn ang="0">
                <a:pos x="77" y="179"/>
              </a:cxn>
              <a:cxn ang="0">
                <a:pos x="73" y="158"/>
              </a:cxn>
              <a:cxn ang="0">
                <a:pos x="64" y="144"/>
              </a:cxn>
              <a:cxn ang="0">
                <a:pos x="71" y="124"/>
              </a:cxn>
              <a:cxn ang="0">
                <a:pos x="84" y="110"/>
              </a:cxn>
              <a:cxn ang="0">
                <a:pos x="112" y="91"/>
              </a:cxn>
              <a:cxn ang="0">
                <a:pos x="115" y="71"/>
              </a:cxn>
              <a:cxn ang="0">
                <a:pos x="134" y="64"/>
              </a:cxn>
              <a:cxn ang="0">
                <a:pos x="139" y="58"/>
              </a:cxn>
              <a:cxn ang="0">
                <a:pos x="75" y="220"/>
              </a:cxn>
            </a:cxnLst>
            <a:rect l="0" t="0" r="r" b="b"/>
            <a:pathLst>
              <a:path w="140" h="247">
                <a:moveTo>
                  <a:pt x="139" y="58"/>
                </a:moveTo>
                <a:cubicBezTo>
                  <a:pt x="137" y="57"/>
                  <a:pt x="134" y="53"/>
                  <a:pt x="137" y="53"/>
                </a:cubicBezTo>
                <a:cubicBezTo>
                  <a:pt x="139" y="53"/>
                  <a:pt x="140" y="44"/>
                  <a:pt x="137" y="43"/>
                </a:cubicBezTo>
                <a:cubicBezTo>
                  <a:pt x="134" y="41"/>
                  <a:pt x="137" y="34"/>
                  <a:pt x="135" y="33"/>
                </a:cubicBezTo>
                <a:cubicBezTo>
                  <a:pt x="132" y="31"/>
                  <a:pt x="134" y="26"/>
                  <a:pt x="134" y="22"/>
                </a:cubicBezTo>
                <a:cubicBezTo>
                  <a:pt x="135" y="18"/>
                  <a:pt x="124" y="15"/>
                  <a:pt x="118" y="12"/>
                </a:cubicBezTo>
                <a:cubicBezTo>
                  <a:pt x="112" y="10"/>
                  <a:pt x="109" y="5"/>
                  <a:pt x="105" y="3"/>
                </a:cubicBezTo>
                <a:cubicBezTo>
                  <a:pt x="100" y="0"/>
                  <a:pt x="98" y="7"/>
                  <a:pt x="98" y="11"/>
                </a:cubicBezTo>
                <a:cubicBezTo>
                  <a:pt x="98" y="16"/>
                  <a:pt x="94" y="16"/>
                  <a:pt x="91" y="13"/>
                </a:cubicBezTo>
                <a:cubicBezTo>
                  <a:pt x="87" y="11"/>
                  <a:pt x="84" y="13"/>
                  <a:pt x="79" y="11"/>
                </a:cubicBezTo>
                <a:cubicBezTo>
                  <a:pt x="74" y="9"/>
                  <a:pt x="76" y="16"/>
                  <a:pt x="76" y="19"/>
                </a:cubicBezTo>
                <a:cubicBezTo>
                  <a:pt x="76" y="23"/>
                  <a:pt x="71" y="23"/>
                  <a:pt x="68" y="23"/>
                </a:cubicBezTo>
                <a:cubicBezTo>
                  <a:pt x="64" y="23"/>
                  <a:pt x="59" y="25"/>
                  <a:pt x="59" y="29"/>
                </a:cubicBezTo>
                <a:cubicBezTo>
                  <a:pt x="59" y="33"/>
                  <a:pt x="54" y="35"/>
                  <a:pt x="56" y="37"/>
                </a:cubicBezTo>
                <a:cubicBezTo>
                  <a:pt x="57" y="39"/>
                  <a:pt x="55" y="41"/>
                  <a:pt x="53" y="43"/>
                </a:cubicBezTo>
                <a:cubicBezTo>
                  <a:pt x="51" y="44"/>
                  <a:pt x="49" y="50"/>
                  <a:pt x="47" y="51"/>
                </a:cubicBezTo>
                <a:cubicBezTo>
                  <a:pt x="46" y="53"/>
                  <a:pt x="48" y="56"/>
                  <a:pt x="45" y="58"/>
                </a:cubicBezTo>
                <a:cubicBezTo>
                  <a:pt x="42" y="60"/>
                  <a:pt x="38" y="58"/>
                  <a:pt x="37" y="60"/>
                </a:cubicBezTo>
                <a:cubicBezTo>
                  <a:pt x="35" y="62"/>
                  <a:pt x="37" y="65"/>
                  <a:pt x="36" y="70"/>
                </a:cubicBezTo>
                <a:cubicBezTo>
                  <a:pt x="36" y="75"/>
                  <a:pt x="32" y="80"/>
                  <a:pt x="29" y="85"/>
                </a:cubicBezTo>
                <a:cubicBezTo>
                  <a:pt x="25" y="89"/>
                  <a:pt x="30" y="90"/>
                  <a:pt x="31" y="91"/>
                </a:cubicBezTo>
                <a:cubicBezTo>
                  <a:pt x="33" y="91"/>
                  <a:pt x="33" y="94"/>
                  <a:pt x="31" y="97"/>
                </a:cubicBezTo>
                <a:cubicBezTo>
                  <a:pt x="30" y="100"/>
                  <a:pt x="26" y="98"/>
                  <a:pt x="24" y="97"/>
                </a:cubicBezTo>
                <a:cubicBezTo>
                  <a:pt x="22" y="97"/>
                  <a:pt x="16" y="100"/>
                  <a:pt x="12" y="105"/>
                </a:cubicBezTo>
                <a:cubicBezTo>
                  <a:pt x="9" y="110"/>
                  <a:pt x="10" y="114"/>
                  <a:pt x="11" y="116"/>
                </a:cubicBezTo>
                <a:cubicBezTo>
                  <a:pt x="12" y="119"/>
                  <a:pt x="9" y="122"/>
                  <a:pt x="11" y="127"/>
                </a:cubicBezTo>
                <a:cubicBezTo>
                  <a:pt x="14" y="133"/>
                  <a:pt x="10" y="134"/>
                  <a:pt x="11" y="138"/>
                </a:cubicBezTo>
                <a:cubicBezTo>
                  <a:pt x="11" y="142"/>
                  <a:pt x="18" y="142"/>
                  <a:pt x="18" y="146"/>
                </a:cubicBezTo>
                <a:cubicBezTo>
                  <a:pt x="19" y="151"/>
                  <a:pt x="16" y="152"/>
                  <a:pt x="14" y="152"/>
                </a:cubicBezTo>
                <a:cubicBezTo>
                  <a:pt x="12" y="152"/>
                  <a:pt x="12" y="156"/>
                  <a:pt x="15" y="157"/>
                </a:cubicBezTo>
                <a:cubicBezTo>
                  <a:pt x="17" y="159"/>
                  <a:pt x="16" y="166"/>
                  <a:pt x="15" y="168"/>
                </a:cubicBezTo>
                <a:cubicBezTo>
                  <a:pt x="14" y="170"/>
                  <a:pt x="7" y="168"/>
                  <a:pt x="8" y="171"/>
                </a:cubicBezTo>
                <a:cubicBezTo>
                  <a:pt x="8" y="174"/>
                  <a:pt x="6" y="178"/>
                  <a:pt x="6" y="180"/>
                </a:cubicBezTo>
                <a:cubicBezTo>
                  <a:pt x="6" y="182"/>
                  <a:pt x="6" y="189"/>
                  <a:pt x="3" y="187"/>
                </a:cubicBezTo>
                <a:cubicBezTo>
                  <a:pt x="3" y="187"/>
                  <a:pt x="1" y="187"/>
                  <a:pt x="0" y="187"/>
                </a:cubicBezTo>
                <a:cubicBezTo>
                  <a:pt x="0" y="187"/>
                  <a:pt x="0" y="188"/>
                  <a:pt x="0" y="188"/>
                </a:cubicBezTo>
                <a:cubicBezTo>
                  <a:pt x="0" y="192"/>
                  <a:pt x="1" y="196"/>
                  <a:pt x="5" y="199"/>
                </a:cubicBezTo>
                <a:cubicBezTo>
                  <a:pt x="9" y="202"/>
                  <a:pt x="6" y="207"/>
                  <a:pt x="9" y="211"/>
                </a:cubicBezTo>
                <a:cubicBezTo>
                  <a:pt x="12" y="215"/>
                  <a:pt x="11" y="218"/>
                  <a:pt x="15" y="221"/>
                </a:cubicBezTo>
                <a:cubicBezTo>
                  <a:pt x="18" y="224"/>
                  <a:pt x="18" y="226"/>
                  <a:pt x="17" y="230"/>
                </a:cubicBezTo>
                <a:cubicBezTo>
                  <a:pt x="15" y="234"/>
                  <a:pt x="20" y="233"/>
                  <a:pt x="20" y="235"/>
                </a:cubicBezTo>
                <a:cubicBezTo>
                  <a:pt x="20" y="237"/>
                  <a:pt x="19" y="242"/>
                  <a:pt x="20" y="244"/>
                </a:cubicBezTo>
                <a:cubicBezTo>
                  <a:pt x="21" y="247"/>
                  <a:pt x="24" y="244"/>
                  <a:pt x="29" y="244"/>
                </a:cubicBezTo>
                <a:cubicBezTo>
                  <a:pt x="34" y="244"/>
                  <a:pt x="33" y="241"/>
                  <a:pt x="33" y="238"/>
                </a:cubicBezTo>
                <a:cubicBezTo>
                  <a:pt x="33" y="234"/>
                  <a:pt x="36" y="236"/>
                  <a:pt x="37" y="234"/>
                </a:cubicBezTo>
                <a:cubicBezTo>
                  <a:pt x="37" y="232"/>
                  <a:pt x="42" y="231"/>
                  <a:pt x="46" y="233"/>
                </a:cubicBezTo>
                <a:cubicBezTo>
                  <a:pt x="50" y="235"/>
                  <a:pt x="52" y="232"/>
                  <a:pt x="53" y="228"/>
                </a:cubicBezTo>
                <a:cubicBezTo>
                  <a:pt x="53" y="224"/>
                  <a:pt x="55" y="229"/>
                  <a:pt x="57" y="230"/>
                </a:cubicBezTo>
                <a:cubicBezTo>
                  <a:pt x="58" y="230"/>
                  <a:pt x="61" y="223"/>
                  <a:pt x="63" y="219"/>
                </a:cubicBezTo>
                <a:cubicBezTo>
                  <a:pt x="65" y="214"/>
                  <a:pt x="63" y="215"/>
                  <a:pt x="59" y="220"/>
                </a:cubicBezTo>
                <a:cubicBezTo>
                  <a:pt x="55" y="224"/>
                  <a:pt x="57" y="215"/>
                  <a:pt x="59" y="212"/>
                </a:cubicBezTo>
                <a:cubicBezTo>
                  <a:pt x="60" y="208"/>
                  <a:pt x="60" y="198"/>
                  <a:pt x="61" y="196"/>
                </a:cubicBezTo>
                <a:cubicBezTo>
                  <a:pt x="61" y="193"/>
                  <a:pt x="62" y="190"/>
                  <a:pt x="67" y="189"/>
                </a:cubicBezTo>
                <a:cubicBezTo>
                  <a:pt x="72" y="188"/>
                  <a:pt x="78" y="182"/>
                  <a:pt x="77" y="179"/>
                </a:cubicBezTo>
                <a:cubicBezTo>
                  <a:pt x="76" y="177"/>
                  <a:pt x="84" y="173"/>
                  <a:pt x="84" y="170"/>
                </a:cubicBezTo>
                <a:cubicBezTo>
                  <a:pt x="84" y="168"/>
                  <a:pt x="76" y="160"/>
                  <a:pt x="73" y="158"/>
                </a:cubicBezTo>
                <a:cubicBezTo>
                  <a:pt x="70" y="157"/>
                  <a:pt x="65" y="158"/>
                  <a:pt x="65" y="156"/>
                </a:cubicBezTo>
                <a:cubicBezTo>
                  <a:pt x="66" y="154"/>
                  <a:pt x="64" y="147"/>
                  <a:pt x="64" y="144"/>
                </a:cubicBezTo>
                <a:cubicBezTo>
                  <a:pt x="63" y="140"/>
                  <a:pt x="68" y="136"/>
                  <a:pt x="68" y="133"/>
                </a:cubicBezTo>
                <a:cubicBezTo>
                  <a:pt x="68" y="129"/>
                  <a:pt x="68" y="125"/>
                  <a:pt x="71" y="124"/>
                </a:cubicBezTo>
                <a:cubicBezTo>
                  <a:pt x="74" y="123"/>
                  <a:pt x="72" y="120"/>
                  <a:pt x="76" y="119"/>
                </a:cubicBezTo>
                <a:cubicBezTo>
                  <a:pt x="80" y="118"/>
                  <a:pt x="80" y="112"/>
                  <a:pt x="84" y="110"/>
                </a:cubicBezTo>
                <a:cubicBezTo>
                  <a:pt x="89" y="108"/>
                  <a:pt x="89" y="107"/>
                  <a:pt x="95" y="104"/>
                </a:cubicBezTo>
                <a:cubicBezTo>
                  <a:pt x="101" y="101"/>
                  <a:pt x="110" y="94"/>
                  <a:pt x="112" y="91"/>
                </a:cubicBezTo>
                <a:cubicBezTo>
                  <a:pt x="114" y="87"/>
                  <a:pt x="106" y="84"/>
                  <a:pt x="111" y="80"/>
                </a:cubicBezTo>
                <a:cubicBezTo>
                  <a:pt x="116" y="76"/>
                  <a:pt x="112" y="72"/>
                  <a:pt x="115" y="71"/>
                </a:cubicBezTo>
                <a:cubicBezTo>
                  <a:pt x="119" y="69"/>
                  <a:pt x="120" y="68"/>
                  <a:pt x="123" y="65"/>
                </a:cubicBezTo>
                <a:cubicBezTo>
                  <a:pt x="125" y="62"/>
                  <a:pt x="128" y="65"/>
                  <a:pt x="134" y="64"/>
                </a:cubicBezTo>
                <a:cubicBezTo>
                  <a:pt x="137" y="63"/>
                  <a:pt x="139" y="63"/>
                  <a:pt x="140" y="64"/>
                </a:cubicBezTo>
                <a:cubicBezTo>
                  <a:pt x="140" y="61"/>
                  <a:pt x="140" y="59"/>
                  <a:pt x="139" y="58"/>
                </a:cubicBezTo>
                <a:close/>
                <a:moveTo>
                  <a:pt x="83" y="205"/>
                </a:moveTo>
                <a:cubicBezTo>
                  <a:pt x="76" y="205"/>
                  <a:pt x="73" y="218"/>
                  <a:pt x="75" y="220"/>
                </a:cubicBezTo>
                <a:cubicBezTo>
                  <a:pt x="76" y="221"/>
                  <a:pt x="89" y="205"/>
                  <a:pt x="83" y="20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4" name="Freeform 135"/>
          <p:cNvSpPr>
            <a:spLocks noEditPoints="1"/>
          </p:cNvSpPr>
          <p:nvPr/>
        </p:nvSpPr>
        <p:spPr bwMode="auto">
          <a:xfrm>
            <a:off x="1649099" y="2241083"/>
            <a:ext cx="192088" cy="93811"/>
          </a:xfrm>
          <a:custGeom>
            <a:avLst/>
            <a:gdLst/>
            <a:ahLst/>
            <a:cxnLst>
              <a:cxn ang="0">
                <a:pos x="66" y="10"/>
              </a:cxn>
              <a:cxn ang="0">
                <a:pos x="69" y="2"/>
              </a:cxn>
              <a:cxn ang="0">
                <a:pos x="66" y="4"/>
              </a:cxn>
              <a:cxn ang="0">
                <a:pos x="45" y="1"/>
              </a:cxn>
              <a:cxn ang="0">
                <a:pos x="24" y="6"/>
              </a:cxn>
              <a:cxn ang="0">
                <a:pos x="17" y="12"/>
              </a:cxn>
              <a:cxn ang="0">
                <a:pos x="19" y="19"/>
              </a:cxn>
              <a:cxn ang="0">
                <a:pos x="26" y="23"/>
              </a:cxn>
              <a:cxn ang="0">
                <a:pos x="28" y="28"/>
              </a:cxn>
              <a:cxn ang="0">
                <a:pos x="28" y="28"/>
              </a:cxn>
              <a:cxn ang="0">
                <a:pos x="40" y="28"/>
              </a:cxn>
              <a:cxn ang="0">
                <a:pos x="52" y="34"/>
              </a:cxn>
              <a:cxn ang="0">
                <a:pos x="62" y="35"/>
              </a:cxn>
              <a:cxn ang="0">
                <a:pos x="63" y="32"/>
              </a:cxn>
              <a:cxn ang="0">
                <a:pos x="66" y="28"/>
              </a:cxn>
              <a:cxn ang="0">
                <a:pos x="63" y="22"/>
              </a:cxn>
              <a:cxn ang="0">
                <a:pos x="63" y="16"/>
              </a:cxn>
              <a:cxn ang="0">
                <a:pos x="66" y="10"/>
              </a:cxn>
              <a:cxn ang="0">
                <a:pos x="7" y="18"/>
              </a:cxn>
              <a:cxn ang="0">
                <a:pos x="3" y="28"/>
              </a:cxn>
              <a:cxn ang="0">
                <a:pos x="15" y="20"/>
              </a:cxn>
              <a:cxn ang="0">
                <a:pos x="7" y="18"/>
              </a:cxn>
              <a:cxn ang="0">
                <a:pos x="12" y="13"/>
              </a:cxn>
              <a:cxn ang="0">
                <a:pos x="5" y="14"/>
              </a:cxn>
              <a:cxn ang="0">
                <a:pos x="12" y="13"/>
              </a:cxn>
            </a:cxnLst>
            <a:rect l="0" t="0" r="r" b="b"/>
            <a:pathLst>
              <a:path w="71" h="35">
                <a:moveTo>
                  <a:pt x="66" y="10"/>
                </a:moveTo>
                <a:cubicBezTo>
                  <a:pt x="68" y="7"/>
                  <a:pt x="71" y="6"/>
                  <a:pt x="69" y="2"/>
                </a:cubicBezTo>
                <a:cubicBezTo>
                  <a:pt x="68" y="3"/>
                  <a:pt x="67" y="3"/>
                  <a:pt x="66" y="4"/>
                </a:cubicBezTo>
                <a:cubicBezTo>
                  <a:pt x="61" y="5"/>
                  <a:pt x="51" y="0"/>
                  <a:pt x="45" y="1"/>
                </a:cubicBezTo>
                <a:cubicBezTo>
                  <a:pt x="39" y="3"/>
                  <a:pt x="27" y="3"/>
                  <a:pt x="24" y="6"/>
                </a:cubicBezTo>
                <a:cubicBezTo>
                  <a:pt x="21" y="9"/>
                  <a:pt x="14" y="9"/>
                  <a:pt x="17" y="12"/>
                </a:cubicBezTo>
                <a:cubicBezTo>
                  <a:pt x="20" y="15"/>
                  <a:pt x="17" y="16"/>
                  <a:pt x="19" y="19"/>
                </a:cubicBezTo>
                <a:cubicBezTo>
                  <a:pt x="22" y="22"/>
                  <a:pt x="23" y="24"/>
                  <a:pt x="26" y="23"/>
                </a:cubicBezTo>
                <a:cubicBezTo>
                  <a:pt x="29" y="22"/>
                  <a:pt x="32" y="24"/>
                  <a:pt x="28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34" y="27"/>
                  <a:pt x="39" y="27"/>
                  <a:pt x="40" y="28"/>
                </a:cubicBezTo>
                <a:cubicBezTo>
                  <a:pt x="42" y="29"/>
                  <a:pt x="50" y="35"/>
                  <a:pt x="52" y="34"/>
                </a:cubicBezTo>
                <a:cubicBezTo>
                  <a:pt x="53" y="34"/>
                  <a:pt x="58" y="34"/>
                  <a:pt x="62" y="35"/>
                </a:cubicBezTo>
                <a:cubicBezTo>
                  <a:pt x="62" y="34"/>
                  <a:pt x="62" y="32"/>
                  <a:pt x="63" y="32"/>
                </a:cubicBezTo>
                <a:cubicBezTo>
                  <a:pt x="64" y="31"/>
                  <a:pt x="68" y="31"/>
                  <a:pt x="66" y="28"/>
                </a:cubicBezTo>
                <a:cubicBezTo>
                  <a:pt x="64" y="26"/>
                  <a:pt x="64" y="25"/>
                  <a:pt x="63" y="22"/>
                </a:cubicBezTo>
                <a:cubicBezTo>
                  <a:pt x="63" y="19"/>
                  <a:pt x="62" y="18"/>
                  <a:pt x="63" y="16"/>
                </a:cubicBezTo>
                <a:cubicBezTo>
                  <a:pt x="63" y="14"/>
                  <a:pt x="65" y="13"/>
                  <a:pt x="66" y="10"/>
                </a:cubicBezTo>
                <a:close/>
                <a:moveTo>
                  <a:pt x="7" y="18"/>
                </a:moveTo>
                <a:cubicBezTo>
                  <a:pt x="1" y="20"/>
                  <a:pt x="0" y="28"/>
                  <a:pt x="3" y="28"/>
                </a:cubicBezTo>
                <a:cubicBezTo>
                  <a:pt x="6" y="28"/>
                  <a:pt x="13" y="22"/>
                  <a:pt x="15" y="20"/>
                </a:cubicBezTo>
                <a:cubicBezTo>
                  <a:pt x="16" y="18"/>
                  <a:pt x="13" y="16"/>
                  <a:pt x="7" y="18"/>
                </a:cubicBezTo>
                <a:close/>
                <a:moveTo>
                  <a:pt x="12" y="13"/>
                </a:moveTo>
                <a:cubicBezTo>
                  <a:pt x="14" y="11"/>
                  <a:pt x="3" y="12"/>
                  <a:pt x="5" y="14"/>
                </a:cubicBezTo>
                <a:cubicBezTo>
                  <a:pt x="7" y="16"/>
                  <a:pt x="11" y="16"/>
                  <a:pt x="12" y="1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5" name="Freeform 136"/>
          <p:cNvSpPr/>
          <p:nvPr/>
        </p:nvSpPr>
        <p:spPr bwMode="auto">
          <a:xfrm>
            <a:off x="2002008" y="4173147"/>
            <a:ext cx="243463" cy="297070"/>
          </a:xfrm>
          <a:custGeom>
            <a:avLst/>
            <a:gdLst/>
            <a:ahLst/>
            <a:cxnLst>
              <a:cxn ang="0">
                <a:pos x="80" y="25"/>
              </a:cxn>
              <a:cxn ang="0">
                <a:pos x="85" y="17"/>
              </a:cxn>
              <a:cxn ang="0">
                <a:pos x="91" y="9"/>
              </a:cxn>
              <a:cxn ang="0">
                <a:pos x="85" y="11"/>
              </a:cxn>
              <a:cxn ang="0">
                <a:pos x="80" y="8"/>
              </a:cxn>
              <a:cxn ang="0">
                <a:pos x="70" y="10"/>
              </a:cxn>
              <a:cxn ang="0">
                <a:pos x="62" y="16"/>
              </a:cxn>
              <a:cxn ang="0">
                <a:pos x="49" y="14"/>
              </a:cxn>
              <a:cxn ang="0">
                <a:pos x="36" y="7"/>
              </a:cxn>
              <a:cxn ang="0">
                <a:pos x="25" y="4"/>
              </a:cxn>
              <a:cxn ang="0">
                <a:pos x="18" y="1"/>
              </a:cxn>
              <a:cxn ang="0">
                <a:pos x="12" y="0"/>
              </a:cxn>
              <a:cxn ang="0">
                <a:pos x="3" y="6"/>
              </a:cxn>
              <a:cxn ang="0">
                <a:pos x="1" y="8"/>
              </a:cxn>
              <a:cxn ang="0">
                <a:pos x="6" y="13"/>
              </a:cxn>
              <a:cxn ang="0">
                <a:pos x="7" y="21"/>
              </a:cxn>
              <a:cxn ang="0">
                <a:pos x="12" y="25"/>
              </a:cxn>
              <a:cxn ang="0">
                <a:pos x="11" y="34"/>
              </a:cxn>
              <a:cxn ang="0">
                <a:pos x="4" y="47"/>
              </a:cxn>
              <a:cxn ang="0">
                <a:pos x="1" y="54"/>
              </a:cxn>
              <a:cxn ang="0">
                <a:pos x="8" y="59"/>
              </a:cxn>
              <a:cxn ang="0">
                <a:pos x="0" y="66"/>
              </a:cxn>
              <a:cxn ang="0">
                <a:pos x="0" y="67"/>
              </a:cxn>
              <a:cxn ang="0">
                <a:pos x="43" y="90"/>
              </a:cxn>
              <a:cxn ang="0">
                <a:pos x="42" y="96"/>
              </a:cxn>
              <a:cxn ang="0">
                <a:pos x="61" y="110"/>
              </a:cxn>
              <a:cxn ang="0">
                <a:pos x="72" y="85"/>
              </a:cxn>
              <a:cxn ang="0">
                <a:pos x="79" y="80"/>
              </a:cxn>
              <a:cxn ang="0">
                <a:pos x="85" y="76"/>
              </a:cxn>
              <a:cxn ang="0">
                <a:pos x="86" y="74"/>
              </a:cxn>
              <a:cxn ang="0">
                <a:pos x="81" y="65"/>
              </a:cxn>
              <a:cxn ang="0">
                <a:pos x="80" y="25"/>
              </a:cxn>
            </a:cxnLst>
            <a:rect l="0" t="0" r="r" b="b"/>
            <a:pathLst>
              <a:path w="91" h="110">
                <a:moveTo>
                  <a:pt x="80" y="25"/>
                </a:moveTo>
                <a:cubicBezTo>
                  <a:pt x="85" y="17"/>
                  <a:pt x="85" y="17"/>
                  <a:pt x="85" y="17"/>
                </a:cubicBezTo>
                <a:cubicBezTo>
                  <a:pt x="91" y="9"/>
                  <a:pt x="91" y="9"/>
                  <a:pt x="91" y="9"/>
                </a:cubicBezTo>
                <a:cubicBezTo>
                  <a:pt x="88" y="10"/>
                  <a:pt x="86" y="10"/>
                  <a:pt x="85" y="11"/>
                </a:cubicBezTo>
                <a:cubicBezTo>
                  <a:pt x="83" y="12"/>
                  <a:pt x="80" y="10"/>
                  <a:pt x="80" y="8"/>
                </a:cubicBezTo>
                <a:cubicBezTo>
                  <a:pt x="79" y="7"/>
                  <a:pt x="74" y="8"/>
                  <a:pt x="70" y="10"/>
                </a:cubicBezTo>
                <a:cubicBezTo>
                  <a:pt x="66" y="13"/>
                  <a:pt x="64" y="17"/>
                  <a:pt x="62" y="16"/>
                </a:cubicBezTo>
                <a:cubicBezTo>
                  <a:pt x="61" y="15"/>
                  <a:pt x="52" y="14"/>
                  <a:pt x="49" y="14"/>
                </a:cubicBezTo>
                <a:cubicBezTo>
                  <a:pt x="47" y="14"/>
                  <a:pt x="39" y="9"/>
                  <a:pt x="36" y="7"/>
                </a:cubicBezTo>
                <a:cubicBezTo>
                  <a:pt x="34" y="4"/>
                  <a:pt x="27" y="5"/>
                  <a:pt x="25" y="4"/>
                </a:cubicBezTo>
                <a:cubicBezTo>
                  <a:pt x="23" y="3"/>
                  <a:pt x="20" y="3"/>
                  <a:pt x="18" y="1"/>
                </a:cubicBezTo>
                <a:cubicBezTo>
                  <a:pt x="17" y="0"/>
                  <a:pt x="14" y="0"/>
                  <a:pt x="12" y="0"/>
                </a:cubicBezTo>
                <a:cubicBezTo>
                  <a:pt x="9" y="1"/>
                  <a:pt x="3" y="4"/>
                  <a:pt x="3" y="6"/>
                </a:cubicBezTo>
                <a:cubicBezTo>
                  <a:pt x="2" y="7"/>
                  <a:pt x="2" y="8"/>
                  <a:pt x="1" y="8"/>
                </a:cubicBezTo>
                <a:cubicBezTo>
                  <a:pt x="6" y="13"/>
                  <a:pt x="6" y="13"/>
                  <a:pt x="6" y="13"/>
                </a:cubicBezTo>
                <a:cubicBezTo>
                  <a:pt x="7" y="21"/>
                  <a:pt x="7" y="21"/>
                  <a:pt x="7" y="21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30"/>
                  <a:pt x="11" y="34"/>
                </a:cubicBezTo>
                <a:cubicBezTo>
                  <a:pt x="11" y="39"/>
                  <a:pt x="7" y="45"/>
                  <a:pt x="4" y="47"/>
                </a:cubicBezTo>
                <a:cubicBezTo>
                  <a:pt x="3" y="48"/>
                  <a:pt x="2" y="51"/>
                  <a:pt x="1" y="54"/>
                </a:cubicBezTo>
                <a:cubicBezTo>
                  <a:pt x="5" y="56"/>
                  <a:pt x="8" y="57"/>
                  <a:pt x="8" y="59"/>
                </a:cubicBezTo>
                <a:cubicBezTo>
                  <a:pt x="8" y="61"/>
                  <a:pt x="0" y="60"/>
                  <a:pt x="0" y="66"/>
                </a:cubicBezTo>
                <a:cubicBezTo>
                  <a:pt x="0" y="66"/>
                  <a:pt x="0" y="67"/>
                  <a:pt x="0" y="67"/>
                </a:cubicBezTo>
                <a:cubicBezTo>
                  <a:pt x="43" y="90"/>
                  <a:pt x="43" y="90"/>
                  <a:pt x="43" y="90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52" y="103"/>
                  <a:pt x="61" y="110"/>
                </a:cubicBezTo>
                <a:cubicBezTo>
                  <a:pt x="65" y="99"/>
                  <a:pt x="71" y="88"/>
                  <a:pt x="72" y="85"/>
                </a:cubicBezTo>
                <a:cubicBezTo>
                  <a:pt x="75" y="82"/>
                  <a:pt x="77" y="82"/>
                  <a:pt x="79" y="80"/>
                </a:cubicBezTo>
                <a:cubicBezTo>
                  <a:pt x="81" y="77"/>
                  <a:pt x="82" y="81"/>
                  <a:pt x="85" y="76"/>
                </a:cubicBezTo>
                <a:cubicBezTo>
                  <a:pt x="86" y="75"/>
                  <a:pt x="86" y="75"/>
                  <a:pt x="86" y="74"/>
                </a:cubicBezTo>
                <a:cubicBezTo>
                  <a:pt x="81" y="65"/>
                  <a:pt x="81" y="65"/>
                  <a:pt x="81" y="65"/>
                </a:cubicBezTo>
                <a:lnTo>
                  <a:pt x="80" y="2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6" name="Freeform 137"/>
          <p:cNvSpPr/>
          <p:nvPr/>
        </p:nvSpPr>
        <p:spPr bwMode="auto">
          <a:xfrm>
            <a:off x="1867992" y="4195485"/>
            <a:ext cx="165286" cy="171987"/>
          </a:xfrm>
          <a:custGeom>
            <a:avLst/>
            <a:gdLst/>
            <a:ahLst/>
            <a:cxnLst>
              <a:cxn ang="0">
                <a:pos x="57" y="13"/>
              </a:cxn>
              <a:cxn ang="0">
                <a:pos x="56" y="5"/>
              </a:cxn>
              <a:cxn ang="0">
                <a:pos x="51" y="0"/>
              </a:cxn>
              <a:cxn ang="0">
                <a:pos x="47" y="4"/>
              </a:cxn>
              <a:cxn ang="0">
                <a:pos x="40" y="4"/>
              </a:cxn>
              <a:cxn ang="0">
                <a:pos x="32" y="7"/>
              </a:cxn>
              <a:cxn ang="0">
                <a:pos x="25" y="5"/>
              </a:cxn>
              <a:cxn ang="0">
                <a:pos x="17" y="7"/>
              </a:cxn>
              <a:cxn ang="0">
                <a:pos x="16" y="17"/>
              </a:cxn>
              <a:cxn ang="0">
                <a:pos x="19" y="22"/>
              </a:cxn>
              <a:cxn ang="0">
                <a:pos x="16" y="28"/>
              </a:cxn>
              <a:cxn ang="0">
                <a:pos x="11" y="31"/>
              </a:cxn>
              <a:cxn ang="0">
                <a:pos x="7" y="38"/>
              </a:cxn>
              <a:cxn ang="0">
                <a:pos x="4" y="46"/>
              </a:cxn>
              <a:cxn ang="0">
                <a:pos x="2" y="55"/>
              </a:cxn>
              <a:cxn ang="0">
                <a:pos x="0" y="63"/>
              </a:cxn>
              <a:cxn ang="0">
                <a:pos x="6" y="62"/>
              </a:cxn>
              <a:cxn ang="0">
                <a:pos x="18" y="59"/>
              </a:cxn>
              <a:cxn ang="0">
                <a:pos x="27" y="58"/>
              </a:cxn>
              <a:cxn ang="0">
                <a:pos x="36" y="46"/>
              </a:cxn>
              <a:cxn ang="0">
                <a:pos x="51" y="46"/>
              </a:cxn>
              <a:cxn ang="0">
                <a:pos x="54" y="39"/>
              </a:cxn>
              <a:cxn ang="0">
                <a:pos x="61" y="26"/>
              </a:cxn>
              <a:cxn ang="0">
                <a:pos x="62" y="17"/>
              </a:cxn>
              <a:cxn ang="0">
                <a:pos x="57" y="13"/>
              </a:cxn>
            </a:cxnLst>
            <a:rect l="0" t="0" r="r" b="b"/>
            <a:pathLst>
              <a:path w="62" h="64">
                <a:moveTo>
                  <a:pt x="57" y="13"/>
                </a:moveTo>
                <a:cubicBezTo>
                  <a:pt x="56" y="5"/>
                  <a:pt x="56" y="5"/>
                  <a:pt x="56" y="5"/>
                </a:cubicBezTo>
                <a:cubicBezTo>
                  <a:pt x="51" y="0"/>
                  <a:pt x="51" y="0"/>
                  <a:pt x="51" y="0"/>
                </a:cubicBezTo>
                <a:cubicBezTo>
                  <a:pt x="50" y="1"/>
                  <a:pt x="48" y="3"/>
                  <a:pt x="47" y="4"/>
                </a:cubicBezTo>
                <a:cubicBezTo>
                  <a:pt x="47" y="6"/>
                  <a:pt x="42" y="5"/>
                  <a:pt x="40" y="4"/>
                </a:cubicBezTo>
                <a:cubicBezTo>
                  <a:pt x="38" y="3"/>
                  <a:pt x="33" y="6"/>
                  <a:pt x="32" y="7"/>
                </a:cubicBezTo>
                <a:cubicBezTo>
                  <a:pt x="31" y="9"/>
                  <a:pt x="28" y="4"/>
                  <a:pt x="25" y="5"/>
                </a:cubicBezTo>
                <a:cubicBezTo>
                  <a:pt x="23" y="5"/>
                  <a:pt x="17" y="7"/>
                  <a:pt x="17" y="7"/>
                </a:cubicBezTo>
                <a:cubicBezTo>
                  <a:pt x="17" y="7"/>
                  <a:pt x="16" y="14"/>
                  <a:pt x="16" y="17"/>
                </a:cubicBezTo>
                <a:cubicBezTo>
                  <a:pt x="16" y="20"/>
                  <a:pt x="19" y="20"/>
                  <a:pt x="19" y="22"/>
                </a:cubicBezTo>
                <a:cubicBezTo>
                  <a:pt x="19" y="25"/>
                  <a:pt x="16" y="27"/>
                  <a:pt x="16" y="28"/>
                </a:cubicBezTo>
                <a:cubicBezTo>
                  <a:pt x="16" y="30"/>
                  <a:pt x="14" y="31"/>
                  <a:pt x="11" y="31"/>
                </a:cubicBezTo>
                <a:cubicBezTo>
                  <a:pt x="9" y="32"/>
                  <a:pt x="9" y="36"/>
                  <a:pt x="7" y="38"/>
                </a:cubicBezTo>
                <a:cubicBezTo>
                  <a:pt x="5" y="39"/>
                  <a:pt x="6" y="43"/>
                  <a:pt x="4" y="46"/>
                </a:cubicBezTo>
                <a:cubicBezTo>
                  <a:pt x="3" y="48"/>
                  <a:pt x="2" y="52"/>
                  <a:pt x="2" y="55"/>
                </a:cubicBezTo>
                <a:cubicBezTo>
                  <a:pt x="2" y="58"/>
                  <a:pt x="2" y="62"/>
                  <a:pt x="0" y="63"/>
                </a:cubicBezTo>
                <a:cubicBezTo>
                  <a:pt x="4" y="64"/>
                  <a:pt x="5" y="63"/>
                  <a:pt x="6" y="62"/>
                </a:cubicBezTo>
                <a:cubicBezTo>
                  <a:pt x="8" y="61"/>
                  <a:pt x="18" y="59"/>
                  <a:pt x="18" y="59"/>
                </a:cubicBezTo>
                <a:cubicBezTo>
                  <a:pt x="27" y="58"/>
                  <a:pt x="27" y="58"/>
                  <a:pt x="27" y="58"/>
                </a:cubicBezTo>
                <a:cubicBezTo>
                  <a:pt x="29" y="52"/>
                  <a:pt x="32" y="47"/>
                  <a:pt x="36" y="46"/>
                </a:cubicBezTo>
                <a:cubicBezTo>
                  <a:pt x="40" y="45"/>
                  <a:pt x="46" y="45"/>
                  <a:pt x="51" y="46"/>
                </a:cubicBezTo>
                <a:cubicBezTo>
                  <a:pt x="52" y="43"/>
                  <a:pt x="53" y="40"/>
                  <a:pt x="54" y="39"/>
                </a:cubicBezTo>
                <a:cubicBezTo>
                  <a:pt x="57" y="37"/>
                  <a:pt x="61" y="31"/>
                  <a:pt x="61" y="26"/>
                </a:cubicBezTo>
                <a:cubicBezTo>
                  <a:pt x="62" y="22"/>
                  <a:pt x="62" y="17"/>
                  <a:pt x="62" y="17"/>
                </a:cubicBezTo>
                <a:lnTo>
                  <a:pt x="57" y="13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7" name="Freeform 138"/>
          <p:cNvSpPr/>
          <p:nvPr/>
        </p:nvSpPr>
        <p:spPr bwMode="auto">
          <a:xfrm>
            <a:off x="2685490" y="2830752"/>
            <a:ext cx="538299" cy="310472"/>
          </a:xfrm>
          <a:custGeom>
            <a:avLst/>
            <a:gdLst/>
            <a:ahLst/>
            <a:cxnLst>
              <a:cxn ang="0">
                <a:pos x="194" y="65"/>
              </a:cxn>
              <a:cxn ang="0">
                <a:pos x="179" y="58"/>
              </a:cxn>
              <a:cxn ang="0">
                <a:pos x="170" y="59"/>
              </a:cxn>
              <a:cxn ang="0">
                <a:pos x="159" y="55"/>
              </a:cxn>
              <a:cxn ang="0">
                <a:pos x="148" y="64"/>
              </a:cxn>
              <a:cxn ang="0">
                <a:pos x="142" y="66"/>
              </a:cxn>
              <a:cxn ang="0">
                <a:pos x="133" y="60"/>
              </a:cxn>
              <a:cxn ang="0">
                <a:pos x="123" y="58"/>
              </a:cxn>
              <a:cxn ang="0">
                <a:pos x="117" y="46"/>
              </a:cxn>
              <a:cxn ang="0">
                <a:pos x="114" y="35"/>
              </a:cxn>
              <a:cxn ang="0">
                <a:pos x="105" y="29"/>
              </a:cxn>
              <a:cxn ang="0">
                <a:pos x="83" y="28"/>
              </a:cxn>
              <a:cxn ang="0">
                <a:pos x="68" y="29"/>
              </a:cxn>
              <a:cxn ang="0">
                <a:pos x="55" y="14"/>
              </a:cxn>
              <a:cxn ang="0">
                <a:pos x="51" y="19"/>
              </a:cxn>
              <a:cxn ang="0">
                <a:pos x="38" y="17"/>
              </a:cxn>
              <a:cxn ang="0">
                <a:pos x="36" y="1"/>
              </a:cxn>
              <a:cxn ang="0">
                <a:pos x="32" y="17"/>
              </a:cxn>
              <a:cxn ang="0">
                <a:pos x="30" y="0"/>
              </a:cxn>
              <a:cxn ang="0">
                <a:pos x="2" y="7"/>
              </a:cxn>
              <a:cxn ang="0">
                <a:pos x="0" y="57"/>
              </a:cxn>
              <a:cxn ang="0">
                <a:pos x="0" y="57"/>
              </a:cxn>
              <a:cxn ang="0">
                <a:pos x="8" y="59"/>
              </a:cxn>
              <a:cxn ang="0">
                <a:pos x="12" y="54"/>
              </a:cxn>
              <a:cxn ang="0">
                <a:pos x="20" y="48"/>
              </a:cxn>
              <a:cxn ang="0">
                <a:pos x="24" y="44"/>
              </a:cxn>
              <a:cxn ang="0">
                <a:pos x="29" y="41"/>
              </a:cxn>
              <a:cxn ang="0">
                <a:pos x="37" y="43"/>
              </a:cxn>
              <a:cxn ang="0">
                <a:pos x="45" y="46"/>
              </a:cxn>
              <a:cxn ang="0">
                <a:pos x="49" y="58"/>
              </a:cxn>
              <a:cxn ang="0">
                <a:pos x="66" y="60"/>
              </a:cxn>
              <a:cxn ang="0">
                <a:pos x="71" y="68"/>
              </a:cxn>
              <a:cxn ang="0">
                <a:pos x="76" y="77"/>
              </a:cxn>
              <a:cxn ang="0">
                <a:pos x="87" y="85"/>
              </a:cxn>
              <a:cxn ang="0">
                <a:pos x="100" y="93"/>
              </a:cxn>
              <a:cxn ang="0">
                <a:pos x="112" y="101"/>
              </a:cxn>
              <a:cxn ang="0">
                <a:pos x="122" y="104"/>
              </a:cxn>
              <a:cxn ang="0">
                <a:pos x="123" y="111"/>
              </a:cxn>
              <a:cxn ang="0">
                <a:pos x="124" y="111"/>
              </a:cxn>
              <a:cxn ang="0">
                <a:pos x="133" y="114"/>
              </a:cxn>
              <a:cxn ang="0">
                <a:pos x="137" y="116"/>
              </a:cxn>
              <a:cxn ang="0">
                <a:pos x="142" y="105"/>
              </a:cxn>
              <a:cxn ang="0">
                <a:pos x="141" y="95"/>
              </a:cxn>
              <a:cxn ang="0">
                <a:pos x="134" y="86"/>
              </a:cxn>
              <a:cxn ang="0">
                <a:pos x="144" y="82"/>
              </a:cxn>
              <a:cxn ang="0">
                <a:pos x="148" y="76"/>
              </a:cxn>
              <a:cxn ang="0">
                <a:pos x="153" y="70"/>
              </a:cxn>
              <a:cxn ang="0">
                <a:pos x="162" y="68"/>
              </a:cxn>
              <a:cxn ang="0">
                <a:pos x="170" y="66"/>
              </a:cxn>
              <a:cxn ang="0">
                <a:pos x="166" y="75"/>
              </a:cxn>
              <a:cxn ang="0">
                <a:pos x="179" y="73"/>
              </a:cxn>
              <a:cxn ang="0">
                <a:pos x="189" y="71"/>
              </a:cxn>
              <a:cxn ang="0">
                <a:pos x="194" y="65"/>
              </a:cxn>
            </a:cxnLst>
            <a:rect l="0" t="0" r="r" b="b"/>
            <a:pathLst>
              <a:path w="200" h="116">
                <a:moveTo>
                  <a:pt x="194" y="65"/>
                </a:moveTo>
                <a:cubicBezTo>
                  <a:pt x="189" y="61"/>
                  <a:pt x="180" y="55"/>
                  <a:pt x="179" y="58"/>
                </a:cubicBezTo>
                <a:cubicBezTo>
                  <a:pt x="178" y="61"/>
                  <a:pt x="172" y="61"/>
                  <a:pt x="170" y="59"/>
                </a:cubicBezTo>
                <a:cubicBezTo>
                  <a:pt x="168" y="56"/>
                  <a:pt x="166" y="53"/>
                  <a:pt x="159" y="55"/>
                </a:cubicBezTo>
                <a:cubicBezTo>
                  <a:pt x="152" y="58"/>
                  <a:pt x="148" y="62"/>
                  <a:pt x="148" y="64"/>
                </a:cubicBezTo>
                <a:cubicBezTo>
                  <a:pt x="147" y="67"/>
                  <a:pt x="143" y="70"/>
                  <a:pt x="142" y="66"/>
                </a:cubicBezTo>
                <a:cubicBezTo>
                  <a:pt x="142" y="63"/>
                  <a:pt x="136" y="61"/>
                  <a:pt x="133" y="60"/>
                </a:cubicBezTo>
                <a:cubicBezTo>
                  <a:pt x="129" y="59"/>
                  <a:pt x="124" y="61"/>
                  <a:pt x="123" y="58"/>
                </a:cubicBezTo>
                <a:cubicBezTo>
                  <a:pt x="123" y="54"/>
                  <a:pt x="117" y="50"/>
                  <a:pt x="117" y="46"/>
                </a:cubicBezTo>
                <a:cubicBezTo>
                  <a:pt x="116" y="42"/>
                  <a:pt x="118" y="36"/>
                  <a:pt x="114" y="35"/>
                </a:cubicBezTo>
                <a:cubicBezTo>
                  <a:pt x="111" y="35"/>
                  <a:pt x="108" y="29"/>
                  <a:pt x="105" y="29"/>
                </a:cubicBezTo>
                <a:cubicBezTo>
                  <a:pt x="102" y="29"/>
                  <a:pt x="85" y="29"/>
                  <a:pt x="83" y="28"/>
                </a:cubicBezTo>
                <a:cubicBezTo>
                  <a:pt x="80" y="27"/>
                  <a:pt x="69" y="31"/>
                  <a:pt x="68" y="29"/>
                </a:cubicBezTo>
                <a:cubicBezTo>
                  <a:pt x="67" y="27"/>
                  <a:pt x="59" y="18"/>
                  <a:pt x="55" y="14"/>
                </a:cubicBezTo>
                <a:cubicBezTo>
                  <a:pt x="54" y="16"/>
                  <a:pt x="53" y="18"/>
                  <a:pt x="51" y="19"/>
                </a:cubicBezTo>
                <a:cubicBezTo>
                  <a:pt x="43" y="25"/>
                  <a:pt x="35" y="24"/>
                  <a:pt x="38" y="17"/>
                </a:cubicBezTo>
                <a:cubicBezTo>
                  <a:pt x="40" y="10"/>
                  <a:pt x="41" y="1"/>
                  <a:pt x="36" y="1"/>
                </a:cubicBezTo>
                <a:cubicBezTo>
                  <a:pt x="32" y="1"/>
                  <a:pt x="35" y="16"/>
                  <a:pt x="32" y="17"/>
                </a:cubicBezTo>
                <a:cubicBezTo>
                  <a:pt x="29" y="18"/>
                  <a:pt x="28" y="6"/>
                  <a:pt x="30" y="0"/>
                </a:cubicBezTo>
                <a:cubicBezTo>
                  <a:pt x="2" y="7"/>
                  <a:pt x="2" y="7"/>
                  <a:pt x="2" y="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3" y="59"/>
                  <a:pt x="6" y="59"/>
                  <a:pt x="8" y="59"/>
                </a:cubicBezTo>
                <a:cubicBezTo>
                  <a:pt x="12" y="60"/>
                  <a:pt x="12" y="56"/>
                  <a:pt x="12" y="54"/>
                </a:cubicBezTo>
                <a:cubicBezTo>
                  <a:pt x="12" y="52"/>
                  <a:pt x="17" y="48"/>
                  <a:pt x="20" y="48"/>
                </a:cubicBezTo>
                <a:cubicBezTo>
                  <a:pt x="23" y="48"/>
                  <a:pt x="23" y="44"/>
                  <a:pt x="24" y="44"/>
                </a:cubicBezTo>
                <a:cubicBezTo>
                  <a:pt x="25" y="44"/>
                  <a:pt x="28" y="43"/>
                  <a:pt x="29" y="41"/>
                </a:cubicBezTo>
                <a:cubicBezTo>
                  <a:pt x="30" y="40"/>
                  <a:pt x="35" y="42"/>
                  <a:pt x="37" y="43"/>
                </a:cubicBezTo>
                <a:cubicBezTo>
                  <a:pt x="38" y="45"/>
                  <a:pt x="42" y="46"/>
                  <a:pt x="45" y="46"/>
                </a:cubicBezTo>
                <a:cubicBezTo>
                  <a:pt x="48" y="47"/>
                  <a:pt x="49" y="56"/>
                  <a:pt x="49" y="58"/>
                </a:cubicBezTo>
                <a:cubicBezTo>
                  <a:pt x="49" y="60"/>
                  <a:pt x="64" y="60"/>
                  <a:pt x="66" y="60"/>
                </a:cubicBezTo>
                <a:cubicBezTo>
                  <a:pt x="68" y="61"/>
                  <a:pt x="68" y="65"/>
                  <a:pt x="71" y="68"/>
                </a:cubicBezTo>
                <a:cubicBezTo>
                  <a:pt x="73" y="71"/>
                  <a:pt x="75" y="75"/>
                  <a:pt x="76" y="77"/>
                </a:cubicBezTo>
                <a:cubicBezTo>
                  <a:pt x="77" y="79"/>
                  <a:pt x="85" y="82"/>
                  <a:pt x="87" y="85"/>
                </a:cubicBezTo>
                <a:cubicBezTo>
                  <a:pt x="89" y="88"/>
                  <a:pt x="95" y="91"/>
                  <a:pt x="100" y="93"/>
                </a:cubicBezTo>
                <a:cubicBezTo>
                  <a:pt x="105" y="95"/>
                  <a:pt x="109" y="101"/>
                  <a:pt x="112" y="101"/>
                </a:cubicBezTo>
                <a:cubicBezTo>
                  <a:pt x="114" y="100"/>
                  <a:pt x="122" y="104"/>
                  <a:pt x="122" y="104"/>
                </a:cubicBezTo>
                <a:cubicBezTo>
                  <a:pt x="123" y="111"/>
                  <a:pt x="123" y="111"/>
                  <a:pt x="123" y="111"/>
                </a:cubicBezTo>
                <a:cubicBezTo>
                  <a:pt x="123" y="111"/>
                  <a:pt x="123" y="111"/>
                  <a:pt x="124" y="111"/>
                </a:cubicBezTo>
                <a:cubicBezTo>
                  <a:pt x="128" y="110"/>
                  <a:pt x="130" y="114"/>
                  <a:pt x="133" y="114"/>
                </a:cubicBezTo>
                <a:cubicBezTo>
                  <a:pt x="134" y="114"/>
                  <a:pt x="136" y="115"/>
                  <a:pt x="137" y="116"/>
                </a:cubicBezTo>
                <a:cubicBezTo>
                  <a:pt x="137" y="110"/>
                  <a:pt x="139" y="107"/>
                  <a:pt x="142" y="105"/>
                </a:cubicBezTo>
                <a:cubicBezTo>
                  <a:pt x="145" y="102"/>
                  <a:pt x="140" y="98"/>
                  <a:pt x="141" y="95"/>
                </a:cubicBezTo>
                <a:cubicBezTo>
                  <a:pt x="141" y="91"/>
                  <a:pt x="133" y="89"/>
                  <a:pt x="134" y="86"/>
                </a:cubicBezTo>
                <a:cubicBezTo>
                  <a:pt x="134" y="83"/>
                  <a:pt x="141" y="83"/>
                  <a:pt x="144" y="82"/>
                </a:cubicBezTo>
                <a:cubicBezTo>
                  <a:pt x="147" y="81"/>
                  <a:pt x="145" y="76"/>
                  <a:pt x="148" y="76"/>
                </a:cubicBezTo>
                <a:cubicBezTo>
                  <a:pt x="151" y="76"/>
                  <a:pt x="152" y="73"/>
                  <a:pt x="153" y="70"/>
                </a:cubicBezTo>
                <a:cubicBezTo>
                  <a:pt x="154" y="67"/>
                  <a:pt x="159" y="70"/>
                  <a:pt x="162" y="68"/>
                </a:cubicBezTo>
                <a:cubicBezTo>
                  <a:pt x="165" y="66"/>
                  <a:pt x="169" y="64"/>
                  <a:pt x="170" y="66"/>
                </a:cubicBezTo>
                <a:cubicBezTo>
                  <a:pt x="170" y="67"/>
                  <a:pt x="167" y="73"/>
                  <a:pt x="166" y="75"/>
                </a:cubicBezTo>
                <a:cubicBezTo>
                  <a:pt x="170" y="75"/>
                  <a:pt x="177" y="74"/>
                  <a:pt x="179" y="73"/>
                </a:cubicBezTo>
                <a:cubicBezTo>
                  <a:pt x="180" y="71"/>
                  <a:pt x="187" y="75"/>
                  <a:pt x="189" y="71"/>
                </a:cubicBezTo>
                <a:cubicBezTo>
                  <a:pt x="192" y="67"/>
                  <a:pt x="200" y="70"/>
                  <a:pt x="194" y="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8" name="Freeform 139"/>
          <p:cNvSpPr>
            <a:spLocks noEditPoints="1"/>
          </p:cNvSpPr>
          <p:nvPr/>
        </p:nvSpPr>
        <p:spPr bwMode="auto">
          <a:xfrm>
            <a:off x="1146540" y="1075143"/>
            <a:ext cx="786227" cy="1241883"/>
          </a:xfrm>
          <a:custGeom>
            <a:avLst/>
            <a:gdLst/>
            <a:ahLst/>
            <a:cxnLst>
              <a:cxn ang="0">
                <a:pos x="276" y="242"/>
              </a:cxn>
              <a:cxn ang="0">
                <a:pos x="277" y="228"/>
              </a:cxn>
              <a:cxn ang="0">
                <a:pos x="261" y="226"/>
              </a:cxn>
              <a:cxn ang="0">
                <a:pos x="243" y="225"/>
              </a:cxn>
              <a:cxn ang="0">
                <a:pos x="234" y="224"/>
              </a:cxn>
              <a:cxn ang="0">
                <a:pos x="216" y="228"/>
              </a:cxn>
              <a:cxn ang="0">
                <a:pos x="202" y="243"/>
              </a:cxn>
              <a:cxn ang="0">
                <a:pos x="202" y="226"/>
              </a:cxn>
              <a:cxn ang="0">
                <a:pos x="182" y="238"/>
              </a:cxn>
              <a:cxn ang="0">
                <a:pos x="174" y="242"/>
              </a:cxn>
              <a:cxn ang="0">
                <a:pos x="165" y="240"/>
              </a:cxn>
              <a:cxn ang="0">
                <a:pos x="150" y="251"/>
              </a:cxn>
              <a:cxn ang="0">
                <a:pos x="139" y="260"/>
              </a:cxn>
              <a:cxn ang="0">
                <a:pos x="129" y="265"/>
              </a:cxn>
              <a:cxn ang="0">
                <a:pos x="112" y="269"/>
              </a:cxn>
              <a:cxn ang="0">
                <a:pos x="105" y="279"/>
              </a:cxn>
              <a:cxn ang="0">
                <a:pos x="129" y="279"/>
              </a:cxn>
              <a:cxn ang="0">
                <a:pos x="111" y="292"/>
              </a:cxn>
              <a:cxn ang="0">
                <a:pos x="86" y="319"/>
              </a:cxn>
              <a:cxn ang="0">
                <a:pos x="70" y="341"/>
              </a:cxn>
              <a:cxn ang="0">
                <a:pos x="56" y="361"/>
              </a:cxn>
              <a:cxn ang="0">
                <a:pos x="36" y="374"/>
              </a:cxn>
              <a:cxn ang="0">
                <a:pos x="16" y="387"/>
              </a:cxn>
              <a:cxn ang="0">
                <a:pos x="6" y="404"/>
              </a:cxn>
              <a:cxn ang="0">
                <a:pos x="2" y="425"/>
              </a:cxn>
              <a:cxn ang="0">
                <a:pos x="12" y="432"/>
              </a:cxn>
              <a:cxn ang="0">
                <a:pos x="10" y="440"/>
              </a:cxn>
              <a:cxn ang="0">
                <a:pos x="20" y="458"/>
              </a:cxn>
              <a:cxn ang="0">
                <a:pos x="65" y="436"/>
              </a:cxn>
              <a:cxn ang="0">
                <a:pos x="78" y="440"/>
              </a:cxn>
              <a:cxn ang="0">
                <a:pos x="86" y="412"/>
              </a:cxn>
              <a:cxn ang="0">
                <a:pos x="83" y="376"/>
              </a:cxn>
              <a:cxn ang="0">
                <a:pos x="103" y="351"/>
              </a:cxn>
              <a:cxn ang="0">
                <a:pos x="117" y="318"/>
              </a:cxn>
              <a:cxn ang="0">
                <a:pos x="131" y="289"/>
              </a:cxn>
              <a:cxn ang="0">
                <a:pos x="163" y="273"/>
              </a:cxn>
              <a:cxn ang="0">
                <a:pos x="185" y="258"/>
              </a:cxn>
              <a:cxn ang="0">
                <a:pos x="225" y="270"/>
              </a:cxn>
              <a:cxn ang="0">
                <a:pos x="250" y="243"/>
              </a:cxn>
              <a:cxn ang="0">
                <a:pos x="276" y="255"/>
              </a:cxn>
              <a:cxn ang="0">
                <a:pos x="81" y="34"/>
              </a:cxn>
              <a:cxn ang="0">
                <a:pos x="108" y="49"/>
              </a:cxn>
              <a:cxn ang="0">
                <a:pos x="129" y="54"/>
              </a:cxn>
              <a:cxn ang="0">
                <a:pos x="131" y="69"/>
              </a:cxn>
              <a:cxn ang="0">
                <a:pos x="111" y="87"/>
              </a:cxn>
              <a:cxn ang="0">
                <a:pos x="133" y="96"/>
              </a:cxn>
              <a:cxn ang="0">
                <a:pos x="160" y="52"/>
              </a:cxn>
              <a:cxn ang="0">
                <a:pos x="181" y="63"/>
              </a:cxn>
              <a:cxn ang="0">
                <a:pos x="210" y="75"/>
              </a:cxn>
              <a:cxn ang="0">
                <a:pos x="201" y="60"/>
              </a:cxn>
              <a:cxn ang="0">
                <a:pos x="176" y="39"/>
              </a:cxn>
              <a:cxn ang="0">
                <a:pos x="150" y="26"/>
              </a:cxn>
              <a:cxn ang="0">
                <a:pos x="126" y="12"/>
              </a:cxn>
              <a:cxn ang="0">
                <a:pos x="117" y="26"/>
              </a:cxn>
              <a:cxn ang="0">
                <a:pos x="93" y="24"/>
              </a:cxn>
              <a:cxn ang="0">
                <a:pos x="78" y="19"/>
              </a:cxn>
              <a:cxn ang="0">
                <a:pos x="71" y="54"/>
              </a:cxn>
              <a:cxn ang="0">
                <a:pos x="71" y="54"/>
              </a:cxn>
              <a:cxn ang="0">
                <a:pos x="167" y="27"/>
              </a:cxn>
              <a:cxn ang="0">
                <a:pos x="234" y="25"/>
              </a:cxn>
              <a:cxn ang="0">
                <a:pos x="204" y="10"/>
              </a:cxn>
              <a:cxn ang="0">
                <a:pos x="177" y="8"/>
              </a:cxn>
              <a:cxn ang="0">
                <a:pos x="158" y="10"/>
              </a:cxn>
            </a:cxnLst>
            <a:rect l="0" t="0" r="r" b="b"/>
            <a:pathLst>
              <a:path w="292" h="462">
                <a:moveTo>
                  <a:pt x="283" y="247"/>
                </a:moveTo>
                <a:cubicBezTo>
                  <a:pt x="282" y="250"/>
                  <a:pt x="278" y="249"/>
                  <a:pt x="278" y="247"/>
                </a:cubicBezTo>
                <a:cubicBezTo>
                  <a:pt x="278" y="244"/>
                  <a:pt x="271" y="242"/>
                  <a:pt x="270" y="241"/>
                </a:cubicBezTo>
                <a:cubicBezTo>
                  <a:pt x="270" y="240"/>
                  <a:pt x="273" y="240"/>
                  <a:pt x="276" y="242"/>
                </a:cubicBezTo>
                <a:cubicBezTo>
                  <a:pt x="279" y="243"/>
                  <a:pt x="281" y="242"/>
                  <a:pt x="284" y="239"/>
                </a:cubicBezTo>
                <a:cubicBezTo>
                  <a:pt x="287" y="236"/>
                  <a:pt x="291" y="239"/>
                  <a:pt x="291" y="236"/>
                </a:cubicBezTo>
                <a:cubicBezTo>
                  <a:pt x="292" y="234"/>
                  <a:pt x="286" y="232"/>
                  <a:pt x="285" y="231"/>
                </a:cubicBezTo>
                <a:cubicBezTo>
                  <a:pt x="284" y="229"/>
                  <a:pt x="281" y="227"/>
                  <a:pt x="277" y="228"/>
                </a:cubicBezTo>
                <a:cubicBezTo>
                  <a:pt x="273" y="228"/>
                  <a:pt x="273" y="227"/>
                  <a:pt x="271" y="225"/>
                </a:cubicBezTo>
                <a:cubicBezTo>
                  <a:pt x="269" y="223"/>
                  <a:pt x="262" y="226"/>
                  <a:pt x="262" y="231"/>
                </a:cubicBezTo>
                <a:cubicBezTo>
                  <a:pt x="262" y="236"/>
                  <a:pt x="258" y="234"/>
                  <a:pt x="259" y="232"/>
                </a:cubicBezTo>
                <a:cubicBezTo>
                  <a:pt x="261" y="229"/>
                  <a:pt x="257" y="226"/>
                  <a:pt x="261" y="226"/>
                </a:cubicBezTo>
                <a:cubicBezTo>
                  <a:pt x="264" y="225"/>
                  <a:pt x="262" y="220"/>
                  <a:pt x="256" y="219"/>
                </a:cubicBezTo>
                <a:cubicBezTo>
                  <a:pt x="250" y="219"/>
                  <a:pt x="248" y="224"/>
                  <a:pt x="249" y="226"/>
                </a:cubicBezTo>
                <a:cubicBezTo>
                  <a:pt x="251" y="227"/>
                  <a:pt x="245" y="234"/>
                  <a:pt x="242" y="234"/>
                </a:cubicBezTo>
                <a:cubicBezTo>
                  <a:pt x="240" y="234"/>
                  <a:pt x="243" y="228"/>
                  <a:pt x="243" y="225"/>
                </a:cubicBezTo>
                <a:cubicBezTo>
                  <a:pt x="242" y="222"/>
                  <a:pt x="240" y="223"/>
                  <a:pt x="235" y="229"/>
                </a:cubicBezTo>
                <a:cubicBezTo>
                  <a:pt x="231" y="234"/>
                  <a:pt x="227" y="239"/>
                  <a:pt x="225" y="239"/>
                </a:cubicBezTo>
                <a:cubicBezTo>
                  <a:pt x="222" y="240"/>
                  <a:pt x="222" y="235"/>
                  <a:pt x="227" y="232"/>
                </a:cubicBezTo>
                <a:cubicBezTo>
                  <a:pt x="231" y="230"/>
                  <a:pt x="231" y="224"/>
                  <a:pt x="234" y="224"/>
                </a:cubicBezTo>
                <a:cubicBezTo>
                  <a:pt x="237" y="224"/>
                  <a:pt x="237" y="220"/>
                  <a:pt x="233" y="219"/>
                </a:cubicBezTo>
                <a:cubicBezTo>
                  <a:pt x="228" y="218"/>
                  <a:pt x="228" y="223"/>
                  <a:pt x="226" y="224"/>
                </a:cubicBezTo>
                <a:cubicBezTo>
                  <a:pt x="225" y="226"/>
                  <a:pt x="218" y="222"/>
                  <a:pt x="218" y="223"/>
                </a:cubicBezTo>
                <a:cubicBezTo>
                  <a:pt x="219" y="225"/>
                  <a:pt x="215" y="225"/>
                  <a:pt x="216" y="228"/>
                </a:cubicBezTo>
                <a:cubicBezTo>
                  <a:pt x="218" y="230"/>
                  <a:pt x="216" y="232"/>
                  <a:pt x="214" y="229"/>
                </a:cubicBezTo>
                <a:cubicBezTo>
                  <a:pt x="212" y="226"/>
                  <a:pt x="208" y="229"/>
                  <a:pt x="206" y="232"/>
                </a:cubicBezTo>
                <a:cubicBezTo>
                  <a:pt x="204" y="235"/>
                  <a:pt x="201" y="235"/>
                  <a:pt x="203" y="236"/>
                </a:cubicBezTo>
                <a:cubicBezTo>
                  <a:pt x="205" y="237"/>
                  <a:pt x="205" y="242"/>
                  <a:pt x="202" y="243"/>
                </a:cubicBezTo>
                <a:cubicBezTo>
                  <a:pt x="199" y="244"/>
                  <a:pt x="200" y="235"/>
                  <a:pt x="198" y="235"/>
                </a:cubicBezTo>
                <a:cubicBezTo>
                  <a:pt x="196" y="236"/>
                  <a:pt x="197" y="231"/>
                  <a:pt x="200" y="231"/>
                </a:cubicBezTo>
                <a:cubicBezTo>
                  <a:pt x="204" y="231"/>
                  <a:pt x="207" y="226"/>
                  <a:pt x="206" y="225"/>
                </a:cubicBezTo>
                <a:cubicBezTo>
                  <a:pt x="206" y="223"/>
                  <a:pt x="202" y="224"/>
                  <a:pt x="202" y="226"/>
                </a:cubicBezTo>
                <a:cubicBezTo>
                  <a:pt x="202" y="229"/>
                  <a:pt x="197" y="228"/>
                  <a:pt x="193" y="228"/>
                </a:cubicBezTo>
                <a:cubicBezTo>
                  <a:pt x="189" y="228"/>
                  <a:pt x="189" y="233"/>
                  <a:pt x="194" y="236"/>
                </a:cubicBezTo>
                <a:cubicBezTo>
                  <a:pt x="199" y="238"/>
                  <a:pt x="193" y="240"/>
                  <a:pt x="191" y="238"/>
                </a:cubicBezTo>
                <a:cubicBezTo>
                  <a:pt x="188" y="236"/>
                  <a:pt x="185" y="237"/>
                  <a:pt x="182" y="238"/>
                </a:cubicBezTo>
                <a:cubicBezTo>
                  <a:pt x="180" y="239"/>
                  <a:pt x="188" y="242"/>
                  <a:pt x="189" y="244"/>
                </a:cubicBezTo>
                <a:cubicBezTo>
                  <a:pt x="189" y="245"/>
                  <a:pt x="184" y="242"/>
                  <a:pt x="183" y="243"/>
                </a:cubicBezTo>
                <a:cubicBezTo>
                  <a:pt x="182" y="244"/>
                  <a:pt x="178" y="242"/>
                  <a:pt x="177" y="239"/>
                </a:cubicBezTo>
                <a:cubicBezTo>
                  <a:pt x="177" y="237"/>
                  <a:pt x="169" y="241"/>
                  <a:pt x="174" y="242"/>
                </a:cubicBezTo>
                <a:cubicBezTo>
                  <a:pt x="178" y="243"/>
                  <a:pt x="176" y="245"/>
                  <a:pt x="176" y="249"/>
                </a:cubicBezTo>
                <a:cubicBezTo>
                  <a:pt x="176" y="253"/>
                  <a:pt x="171" y="250"/>
                  <a:pt x="172" y="247"/>
                </a:cubicBezTo>
                <a:cubicBezTo>
                  <a:pt x="173" y="243"/>
                  <a:pt x="169" y="244"/>
                  <a:pt x="166" y="246"/>
                </a:cubicBezTo>
                <a:cubicBezTo>
                  <a:pt x="163" y="248"/>
                  <a:pt x="167" y="242"/>
                  <a:pt x="165" y="240"/>
                </a:cubicBezTo>
                <a:cubicBezTo>
                  <a:pt x="164" y="237"/>
                  <a:pt x="161" y="240"/>
                  <a:pt x="157" y="240"/>
                </a:cubicBezTo>
                <a:cubicBezTo>
                  <a:pt x="154" y="241"/>
                  <a:pt x="152" y="241"/>
                  <a:pt x="154" y="243"/>
                </a:cubicBezTo>
                <a:cubicBezTo>
                  <a:pt x="156" y="246"/>
                  <a:pt x="156" y="249"/>
                  <a:pt x="153" y="249"/>
                </a:cubicBezTo>
                <a:cubicBezTo>
                  <a:pt x="150" y="248"/>
                  <a:pt x="149" y="249"/>
                  <a:pt x="150" y="251"/>
                </a:cubicBezTo>
                <a:cubicBezTo>
                  <a:pt x="150" y="254"/>
                  <a:pt x="146" y="254"/>
                  <a:pt x="146" y="252"/>
                </a:cubicBezTo>
                <a:cubicBezTo>
                  <a:pt x="145" y="249"/>
                  <a:pt x="140" y="250"/>
                  <a:pt x="138" y="253"/>
                </a:cubicBezTo>
                <a:cubicBezTo>
                  <a:pt x="136" y="255"/>
                  <a:pt x="132" y="257"/>
                  <a:pt x="132" y="260"/>
                </a:cubicBezTo>
                <a:cubicBezTo>
                  <a:pt x="133" y="263"/>
                  <a:pt x="136" y="259"/>
                  <a:pt x="139" y="260"/>
                </a:cubicBezTo>
                <a:cubicBezTo>
                  <a:pt x="142" y="261"/>
                  <a:pt x="139" y="262"/>
                  <a:pt x="141" y="264"/>
                </a:cubicBezTo>
                <a:cubicBezTo>
                  <a:pt x="142" y="265"/>
                  <a:pt x="142" y="269"/>
                  <a:pt x="140" y="267"/>
                </a:cubicBezTo>
                <a:cubicBezTo>
                  <a:pt x="137" y="265"/>
                  <a:pt x="134" y="264"/>
                  <a:pt x="134" y="268"/>
                </a:cubicBezTo>
                <a:cubicBezTo>
                  <a:pt x="133" y="271"/>
                  <a:pt x="131" y="267"/>
                  <a:pt x="129" y="265"/>
                </a:cubicBezTo>
                <a:cubicBezTo>
                  <a:pt x="127" y="262"/>
                  <a:pt x="125" y="269"/>
                  <a:pt x="123" y="268"/>
                </a:cubicBezTo>
                <a:cubicBezTo>
                  <a:pt x="121" y="266"/>
                  <a:pt x="127" y="261"/>
                  <a:pt x="125" y="258"/>
                </a:cubicBezTo>
                <a:cubicBezTo>
                  <a:pt x="124" y="256"/>
                  <a:pt x="123" y="260"/>
                  <a:pt x="119" y="264"/>
                </a:cubicBezTo>
                <a:cubicBezTo>
                  <a:pt x="115" y="267"/>
                  <a:pt x="110" y="267"/>
                  <a:pt x="112" y="269"/>
                </a:cubicBezTo>
                <a:cubicBezTo>
                  <a:pt x="113" y="271"/>
                  <a:pt x="108" y="272"/>
                  <a:pt x="107" y="275"/>
                </a:cubicBezTo>
                <a:cubicBezTo>
                  <a:pt x="106" y="278"/>
                  <a:pt x="98" y="279"/>
                  <a:pt x="93" y="283"/>
                </a:cubicBezTo>
                <a:cubicBezTo>
                  <a:pt x="88" y="286"/>
                  <a:pt x="94" y="286"/>
                  <a:pt x="97" y="283"/>
                </a:cubicBezTo>
                <a:cubicBezTo>
                  <a:pt x="100" y="280"/>
                  <a:pt x="101" y="282"/>
                  <a:pt x="105" y="279"/>
                </a:cubicBezTo>
                <a:cubicBezTo>
                  <a:pt x="110" y="276"/>
                  <a:pt x="114" y="274"/>
                  <a:pt x="116" y="275"/>
                </a:cubicBezTo>
                <a:cubicBezTo>
                  <a:pt x="118" y="276"/>
                  <a:pt x="121" y="277"/>
                  <a:pt x="123" y="274"/>
                </a:cubicBezTo>
                <a:cubicBezTo>
                  <a:pt x="125" y="271"/>
                  <a:pt x="128" y="272"/>
                  <a:pt x="130" y="273"/>
                </a:cubicBezTo>
                <a:cubicBezTo>
                  <a:pt x="132" y="275"/>
                  <a:pt x="126" y="277"/>
                  <a:pt x="129" y="279"/>
                </a:cubicBezTo>
                <a:cubicBezTo>
                  <a:pt x="131" y="282"/>
                  <a:pt x="126" y="284"/>
                  <a:pt x="126" y="281"/>
                </a:cubicBezTo>
                <a:cubicBezTo>
                  <a:pt x="126" y="279"/>
                  <a:pt x="122" y="277"/>
                  <a:pt x="121" y="279"/>
                </a:cubicBezTo>
                <a:cubicBezTo>
                  <a:pt x="120" y="281"/>
                  <a:pt x="118" y="284"/>
                  <a:pt x="116" y="284"/>
                </a:cubicBezTo>
                <a:cubicBezTo>
                  <a:pt x="114" y="284"/>
                  <a:pt x="111" y="288"/>
                  <a:pt x="111" y="292"/>
                </a:cubicBezTo>
                <a:cubicBezTo>
                  <a:pt x="111" y="296"/>
                  <a:pt x="107" y="292"/>
                  <a:pt x="107" y="295"/>
                </a:cubicBezTo>
                <a:cubicBezTo>
                  <a:pt x="107" y="299"/>
                  <a:pt x="101" y="305"/>
                  <a:pt x="97" y="310"/>
                </a:cubicBezTo>
                <a:cubicBezTo>
                  <a:pt x="92" y="314"/>
                  <a:pt x="96" y="315"/>
                  <a:pt x="95" y="318"/>
                </a:cubicBezTo>
                <a:cubicBezTo>
                  <a:pt x="93" y="321"/>
                  <a:pt x="88" y="318"/>
                  <a:pt x="86" y="319"/>
                </a:cubicBezTo>
                <a:cubicBezTo>
                  <a:pt x="84" y="321"/>
                  <a:pt x="87" y="328"/>
                  <a:pt x="85" y="330"/>
                </a:cubicBezTo>
                <a:cubicBezTo>
                  <a:pt x="82" y="332"/>
                  <a:pt x="85" y="335"/>
                  <a:pt x="85" y="337"/>
                </a:cubicBezTo>
                <a:cubicBezTo>
                  <a:pt x="85" y="340"/>
                  <a:pt x="78" y="336"/>
                  <a:pt x="78" y="338"/>
                </a:cubicBezTo>
                <a:cubicBezTo>
                  <a:pt x="77" y="341"/>
                  <a:pt x="71" y="340"/>
                  <a:pt x="70" y="341"/>
                </a:cubicBezTo>
                <a:cubicBezTo>
                  <a:pt x="68" y="342"/>
                  <a:pt x="73" y="346"/>
                  <a:pt x="76" y="348"/>
                </a:cubicBezTo>
                <a:cubicBezTo>
                  <a:pt x="79" y="350"/>
                  <a:pt x="73" y="352"/>
                  <a:pt x="73" y="349"/>
                </a:cubicBezTo>
                <a:cubicBezTo>
                  <a:pt x="72" y="347"/>
                  <a:pt x="68" y="351"/>
                  <a:pt x="63" y="353"/>
                </a:cubicBezTo>
                <a:cubicBezTo>
                  <a:pt x="57" y="356"/>
                  <a:pt x="60" y="360"/>
                  <a:pt x="56" y="361"/>
                </a:cubicBezTo>
                <a:cubicBezTo>
                  <a:pt x="52" y="361"/>
                  <a:pt x="53" y="367"/>
                  <a:pt x="50" y="369"/>
                </a:cubicBezTo>
                <a:cubicBezTo>
                  <a:pt x="47" y="371"/>
                  <a:pt x="48" y="364"/>
                  <a:pt x="44" y="364"/>
                </a:cubicBezTo>
                <a:cubicBezTo>
                  <a:pt x="40" y="364"/>
                  <a:pt x="40" y="367"/>
                  <a:pt x="43" y="371"/>
                </a:cubicBezTo>
                <a:cubicBezTo>
                  <a:pt x="45" y="374"/>
                  <a:pt x="39" y="371"/>
                  <a:pt x="36" y="374"/>
                </a:cubicBezTo>
                <a:cubicBezTo>
                  <a:pt x="34" y="377"/>
                  <a:pt x="27" y="376"/>
                  <a:pt x="26" y="378"/>
                </a:cubicBezTo>
                <a:cubicBezTo>
                  <a:pt x="24" y="381"/>
                  <a:pt x="31" y="381"/>
                  <a:pt x="32" y="383"/>
                </a:cubicBezTo>
                <a:cubicBezTo>
                  <a:pt x="33" y="385"/>
                  <a:pt x="26" y="384"/>
                  <a:pt x="22" y="383"/>
                </a:cubicBezTo>
                <a:cubicBezTo>
                  <a:pt x="18" y="382"/>
                  <a:pt x="19" y="388"/>
                  <a:pt x="16" y="387"/>
                </a:cubicBezTo>
                <a:cubicBezTo>
                  <a:pt x="13" y="386"/>
                  <a:pt x="8" y="390"/>
                  <a:pt x="11" y="392"/>
                </a:cubicBezTo>
                <a:cubicBezTo>
                  <a:pt x="13" y="395"/>
                  <a:pt x="9" y="395"/>
                  <a:pt x="7" y="393"/>
                </a:cubicBezTo>
                <a:cubicBezTo>
                  <a:pt x="4" y="392"/>
                  <a:pt x="2" y="396"/>
                  <a:pt x="1" y="398"/>
                </a:cubicBezTo>
                <a:cubicBezTo>
                  <a:pt x="1" y="401"/>
                  <a:pt x="6" y="403"/>
                  <a:pt x="6" y="404"/>
                </a:cubicBezTo>
                <a:cubicBezTo>
                  <a:pt x="6" y="405"/>
                  <a:pt x="1" y="408"/>
                  <a:pt x="4" y="408"/>
                </a:cubicBezTo>
                <a:cubicBezTo>
                  <a:pt x="7" y="409"/>
                  <a:pt x="5" y="412"/>
                  <a:pt x="3" y="412"/>
                </a:cubicBezTo>
                <a:cubicBezTo>
                  <a:pt x="1" y="413"/>
                  <a:pt x="1" y="415"/>
                  <a:pt x="3" y="418"/>
                </a:cubicBezTo>
                <a:cubicBezTo>
                  <a:pt x="5" y="420"/>
                  <a:pt x="0" y="421"/>
                  <a:pt x="2" y="425"/>
                </a:cubicBezTo>
                <a:cubicBezTo>
                  <a:pt x="5" y="428"/>
                  <a:pt x="7" y="424"/>
                  <a:pt x="8" y="426"/>
                </a:cubicBezTo>
                <a:cubicBezTo>
                  <a:pt x="9" y="429"/>
                  <a:pt x="13" y="427"/>
                  <a:pt x="16" y="423"/>
                </a:cubicBezTo>
                <a:cubicBezTo>
                  <a:pt x="20" y="420"/>
                  <a:pt x="21" y="427"/>
                  <a:pt x="18" y="427"/>
                </a:cubicBezTo>
                <a:cubicBezTo>
                  <a:pt x="15" y="427"/>
                  <a:pt x="12" y="429"/>
                  <a:pt x="12" y="432"/>
                </a:cubicBezTo>
                <a:cubicBezTo>
                  <a:pt x="13" y="435"/>
                  <a:pt x="8" y="434"/>
                  <a:pt x="8" y="430"/>
                </a:cubicBezTo>
                <a:cubicBezTo>
                  <a:pt x="8" y="427"/>
                  <a:pt x="2" y="431"/>
                  <a:pt x="4" y="434"/>
                </a:cubicBezTo>
                <a:cubicBezTo>
                  <a:pt x="6" y="436"/>
                  <a:pt x="3" y="438"/>
                  <a:pt x="3" y="440"/>
                </a:cubicBezTo>
                <a:cubicBezTo>
                  <a:pt x="3" y="443"/>
                  <a:pt x="8" y="442"/>
                  <a:pt x="10" y="440"/>
                </a:cubicBezTo>
                <a:cubicBezTo>
                  <a:pt x="11" y="437"/>
                  <a:pt x="14" y="437"/>
                  <a:pt x="16" y="440"/>
                </a:cubicBezTo>
                <a:cubicBezTo>
                  <a:pt x="17" y="443"/>
                  <a:pt x="13" y="441"/>
                  <a:pt x="13" y="445"/>
                </a:cubicBezTo>
                <a:cubicBezTo>
                  <a:pt x="13" y="449"/>
                  <a:pt x="10" y="445"/>
                  <a:pt x="8" y="448"/>
                </a:cubicBezTo>
                <a:cubicBezTo>
                  <a:pt x="6" y="451"/>
                  <a:pt x="17" y="457"/>
                  <a:pt x="20" y="458"/>
                </a:cubicBezTo>
                <a:cubicBezTo>
                  <a:pt x="23" y="458"/>
                  <a:pt x="26" y="462"/>
                  <a:pt x="33" y="461"/>
                </a:cubicBezTo>
                <a:cubicBezTo>
                  <a:pt x="40" y="460"/>
                  <a:pt x="52" y="448"/>
                  <a:pt x="54" y="446"/>
                </a:cubicBezTo>
                <a:cubicBezTo>
                  <a:pt x="56" y="443"/>
                  <a:pt x="59" y="446"/>
                  <a:pt x="62" y="444"/>
                </a:cubicBezTo>
                <a:cubicBezTo>
                  <a:pt x="64" y="442"/>
                  <a:pt x="63" y="437"/>
                  <a:pt x="65" y="436"/>
                </a:cubicBezTo>
                <a:cubicBezTo>
                  <a:pt x="67" y="435"/>
                  <a:pt x="68" y="441"/>
                  <a:pt x="69" y="442"/>
                </a:cubicBezTo>
                <a:cubicBezTo>
                  <a:pt x="71" y="442"/>
                  <a:pt x="72" y="444"/>
                  <a:pt x="72" y="447"/>
                </a:cubicBezTo>
                <a:cubicBezTo>
                  <a:pt x="73" y="447"/>
                  <a:pt x="75" y="447"/>
                  <a:pt x="75" y="447"/>
                </a:cubicBezTo>
                <a:cubicBezTo>
                  <a:pt x="78" y="449"/>
                  <a:pt x="78" y="442"/>
                  <a:pt x="78" y="440"/>
                </a:cubicBezTo>
                <a:cubicBezTo>
                  <a:pt x="78" y="438"/>
                  <a:pt x="80" y="434"/>
                  <a:pt x="80" y="431"/>
                </a:cubicBezTo>
                <a:cubicBezTo>
                  <a:pt x="79" y="428"/>
                  <a:pt x="86" y="430"/>
                  <a:pt x="87" y="428"/>
                </a:cubicBezTo>
                <a:cubicBezTo>
                  <a:pt x="88" y="426"/>
                  <a:pt x="89" y="419"/>
                  <a:pt x="87" y="417"/>
                </a:cubicBezTo>
                <a:cubicBezTo>
                  <a:pt x="84" y="416"/>
                  <a:pt x="84" y="412"/>
                  <a:pt x="86" y="412"/>
                </a:cubicBezTo>
                <a:cubicBezTo>
                  <a:pt x="88" y="412"/>
                  <a:pt x="91" y="411"/>
                  <a:pt x="90" y="406"/>
                </a:cubicBezTo>
                <a:cubicBezTo>
                  <a:pt x="90" y="402"/>
                  <a:pt x="83" y="402"/>
                  <a:pt x="83" y="398"/>
                </a:cubicBezTo>
                <a:cubicBezTo>
                  <a:pt x="82" y="394"/>
                  <a:pt x="86" y="393"/>
                  <a:pt x="83" y="387"/>
                </a:cubicBezTo>
                <a:cubicBezTo>
                  <a:pt x="81" y="382"/>
                  <a:pt x="84" y="379"/>
                  <a:pt x="83" y="376"/>
                </a:cubicBezTo>
                <a:cubicBezTo>
                  <a:pt x="82" y="374"/>
                  <a:pt x="81" y="370"/>
                  <a:pt x="84" y="365"/>
                </a:cubicBezTo>
                <a:cubicBezTo>
                  <a:pt x="88" y="360"/>
                  <a:pt x="94" y="357"/>
                  <a:pt x="96" y="357"/>
                </a:cubicBezTo>
                <a:cubicBezTo>
                  <a:pt x="98" y="358"/>
                  <a:pt x="102" y="360"/>
                  <a:pt x="103" y="357"/>
                </a:cubicBezTo>
                <a:cubicBezTo>
                  <a:pt x="105" y="354"/>
                  <a:pt x="105" y="351"/>
                  <a:pt x="103" y="351"/>
                </a:cubicBezTo>
                <a:cubicBezTo>
                  <a:pt x="102" y="350"/>
                  <a:pt x="97" y="349"/>
                  <a:pt x="101" y="345"/>
                </a:cubicBezTo>
                <a:cubicBezTo>
                  <a:pt x="104" y="340"/>
                  <a:pt x="108" y="335"/>
                  <a:pt x="108" y="330"/>
                </a:cubicBezTo>
                <a:cubicBezTo>
                  <a:pt x="109" y="325"/>
                  <a:pt x="107" y="322"/>
                  <a:pt x="109" y="320"/>
                </a:cubicBezTo>
                <a:cubicBezTo>
                  <a:pt x="110" y="318"/>
                  <a:pt x="114" y="320"/>
                  <a:pt x="117" y="318"/>
                </a:cubicBezTo>
                <a:cubicBezTo>
                  <a:pt x="120" y="316"/>
                  <a:pt x="118" y="313"/>
                  <a:pt x="119" y="311"/>
                </a:cubicBezTo>
                <a:cubicBezTo>
                  <a:pt x="121" y="310"/>
                  <a:pt x="123" y="304"/>
                  <a:pt x="125" y="303"/>
                </a:cubicBezTo>
                <a:cubicBezTo>
                  <a:pt x="127" y="301"/>
                  <a:pt x="129" y="299"/>
                  <a:pt x="128" y="297"/>
                </a:cubicBezTo>
                <a:cubicBezTo>
                  <a:pt x="126" y="295"/>
                  <a:pt x="131" y="293"/>
                  <a:pt x="131" y="289"/>
                </a:cubicBezTo>
                <a:cubicBezTo>
                  <a:pt x="131" y="285"/>
                  <a:pt x="136" y="283"/>
                  <a:pt x="140" y="283"/>
                </a:cubicBezTo>
                <a:cubicBezTo>
                  <a:pt x="143" y="283"/>
                  <a:pt x="148" y="283"/>
                  <a:pt x="148" y="279"/>
                </a:cubicBezTo>
                <a:cubicBezTo>
                  <a:pt x="148" y="276"/>
                  <a:pt x="146" y="269"/>
                  <a:pt x="151" y="271"/>
                </a:cubicBezTo>
                <a:cubicBezTo>
                  <a:pt x="156" y="273"/>
                  <a:pt x="159" y="271"/>
                  <a:pt x="163" y="273"/>
                </a:cubicBezTo>
                <a:cubicBezTo>
                  <a:pt x="166" y="276"/>
                  <a:pt x="170" y="276"/>
                  <a:pt x="170" y="271"/>
                </a:cubicBezTo>
                <a:cubicBezTo>
                  <a:pt x="170" y="267"/>
                  <a:pt x="172" y="260"/>
                  <a:pt x="177" y="263"/>
                </a:cubicBezTo>
                <a:cubicBezTo>
                  <a:pt x="177" y="263"/>
                  <a:pt x="177" y="263"/>
                  <a:pt x="178" y="263"/>
                </a:cubicBezTo>
                <a:cubicBezTo>
                  <a:pt x="179" y="260"/>
                  <a:pt x="182" y="258"/>
                  <a:pt x="185" y="258"/>
                </a:cubicBezTo>
                <a:cubicBezTo>
                  <a:pt x="189" y="258"/>
                  <a:pt x="192" y="266"/>
                  <a:pt x="197" y="267"/>
                </a:cubicBezTo>
                <a:cubicBezTo>
                  <a:pt x="203" y="268"/>
                  <a:pt x="208" y="270"/>
                  <a:pt x="210" y="268"/>
                </a:cubicBezTo>
                <a:cubicBezTo>
                  <a:pt x="211" y="265"/>
                  <a:pt x="215" y="269"/>
                  <a:pt x="218" y="268"/>
                </a:cubicBezTo>
                <a:cubicBezTo>
                  <a:pt x="222" y="267"/>
                  <a:pt x="222" y="274"/>
                  <a:pt x="225" y="270"/>
                </a:cubicBezTo>
                <a:cubicBezTo>
                  <a:pt x="228" y="265"/>
                  <a:pt x="224" y="263"/>
                  <a:pt x="230" y="263"/>
                </a:cubicBezTo>
                <a:cubicBezTo>
                  <a:pt x="235" y="264"/>
                  <a:pt x="232" y="257"/>
                  <a:pt x="232" y="254"/>
                </a:cubicBezTo>
                <a:cubicBezTo>
                  <a:pt x="232" y="250"/>
                  <a:pt x="239" y="249"/>
                  <a:pt x="239" y="246"/>
                </a:cubicBezTo>
                <a:cubicBezTo>
                  <a:pt x="239" y="243"/>
                  <a:pt x="248" y="246"/>
                  <a:pt x="250" y="243"/>
                </a:cubicBezTo>
                <a:cubicBezTo>
                  <a:pt x="252" y="241"/>
                  <a:pt x="257" y="240"/>
                  <a:pt x="259" y="243"/>
                </a:cubicBezTo>
                <a:cubicBezTo>
                  <a:pt x="261" y="247"/>
                  <a:pt x="270" y="248"/>
                  <a:pt x="271" y="251"/>
                </a:cubicBezTo>
                <a:cubicBezTo>
                  <a:pt x="271" y="253"/>
                  <a:pt x="271" y="255"/>
                  <a:pt x="271" y="258"/>
                </a:cubicBezTo>
                <a:cubicBezTo>
                  <a:pt x="272" y="256"/>
                  <a:pt x="274" y="255"/>
                  <a:pt x="276" y="255"/>
                </a:cubicBezTo>
                <a:cubicBezTo>
                  <a:pt x="279" y="255"/>
                  <a:pt x="282" y="250"/>
                  <a:pt x="285" y="251"/>
                </a:cubicBezTo>
                <a:cubicBezTo>
                  <a:pt x="288" y="251"/>
                  <a:pt x="290" y="251"/>
                  <a:pt x="291" y="247"/>
                </a:cubicBezTo>
                <a:cubicBezTo>
                  <a:pt x="288" y="245"/>
                  <a:pt x="283" y="245"/>
                  <a:pt x="283" y="247"/>
                </a:cubicBezTo>
                <a:close/>
                <a:moveTo>
                  <a:pt x="81" y="34"/>
                </a:moveTo>
                <a:cubicBezTo>
                  <a:pt x="86" y="35"/>
                  <a:pt x="76" y="40"/>
                  <a:pt x="75" y="45"/>
                </a:cubicBezTo>
                <a:cubicBezTo>
                  <a:pt x="73" y="49"/>
                  <a:pt x="82" y="54"/>
                  <a:pt x="86" y="57"/>
                </a:cubicBezTo>
                <a:cubicBezTo>
                  <a:pt x="90" y="61"/>
                  <a:pt x="99" y="60"/>
                  <a:pt x="102" y="58"/>
                </a:cubicBezTo>
                <a:cubicBezTo>
                  <a:pt x="105" y="56"/>
                  <a:pt x="104" y="49"/>
                  <a:pt x="108" y="49"/>
                </a:cubicBezTo>
                <a:cubicBezTo>
                  <a:pt x="113" y="50"/>
                  <a:pt x="110" y="46"/>
                  <a:pt x="114" y="44"/>
                </a:cubicBezTo>
                <a:cubicBezTo>
                  <a:pt x="117" y="43"/>
                  <a:pt x="118" y="48"/>
                  <a:pt x="115" y="51"/>
                </a:cubicBezTo>
                <a:cubicBezTo>
                  <a:pt x="112" y="55"/>
                  <a:pt x="120" y="54"/>
                  <a:pt x="125" y="50"/>
                </a:cubicBezTo>
                <a:cubicBezTo>
                  <a:pt x="129" y="46"/>
                  <a:pt x="130" y="50"/>
                  <a:pt x="129" y="54"/>
                </a:cubicBezTo>
                <a:cubicBezTo>
                  <a:pt x="128" y="58"/>
                  <a:pt x="119" y="56"/>
                  <a:pt x="116" y="60"/>
                </a:cubicBezTo>
                <a:cubicBezTo>
                  <a:pt x="112" y="65"/>
                  <a:pt x="102" y="61"/>
                  <a:pt x="98" y="66"/>
                </a:cubicBezTo>
                <a:cubicBezTo>
                  <a:pt x="93" y="71"/>
                  <a:pt x="102" y="71"/>
                  <a:pt x="108" y="70"/>
                </a:cubicBezTo>
                <a:cubicBezTo>
                  <a:pt x="114" y="69"/>
                  <a:pt x="126" y="68"/>
                  <a:pt x="131" y="69"/>
                </a:cubicBezTo>
                <a:cubicBezTo>
                  <a:pt x="135" y="70"/>
                  <a:pt x="128" y="72"/>
                  <a:pt x="120" y="72"/>
                </a:cubicBezTo>
                <a:cubicBezTo>
                  <a:pt x="113" y="72"/>
                  <a:pt x="110" y="74"/>
                  <a:pt x="111" y="76"/>
                </a:cubicBezTo>
                <a:cubicBezTo>
                  <a:pt x="111" y="78"/>
                  <a:pt x="100" y="74"/>
                  <a:pt x="100" y="78"/>
                </a:cubicBezTo>
                <a:cubicBezTo>
                  <a:pt x="99" y="83"/>
                  <a:pt x="110" y="84"/>
                  <a:pt x="111" y="87"/>
                </a:cubicBezTo>
                <a:cubicBezTo>
                  <a:pt x="112" y="90"/>
                  <a:pt x="119" y="87"/>
                  <a:pt x="122" y="88"/>
                </a:cubicBezTo>
                <a:cubicBezTo>
                  <a:pt x="125" y="89"/>
                  <a:pt x="117" y="91"/>
                  <a:pt x="116" y="93"/>
                </a:cubicBezTo>
                <a:cubicBezTo>
                  <a:pt x="115" y="94"/>
                  <a:pt x="124" y="96"/>
                  <a:pt x="126" y="98"/>
                </a:cubicBezTo>
                <a:cubicBezTo>
                  <a:pt x="127" y="101"/>
                  <a:pt x="133" y="99"/>
                  <a:pt x="133" y="96"/>
                </a:cubicBezTo>
                <a:cubicBezTo>
                  <a:pt x="133" y="91"/>
                  <a:pt x="139" y="78"/>
                  <a:pt x="146" y="76"/>
                </a:cubicBezTo>
                <a:cubicBezTo>
                  <a:pt x="154" y="73"/>
                  <a:pt x="149" y="70"/>
                  <a:pt x="150" y="66"/>
                </a:cubicBezTo>
                <a:cubicBezTo>
                  <a:pt x="151" y="62"/>
                  <a:pt x="157" y="65"/>
                  <a:pt x="156" y="62"/>
                </a:cubicBezTo>
                <a:cubicBezTo>
                  <a:pt x="154" y="58"/>
                  <a:pt x="155" y="57"/>
                  <a:pt x="160" y="52"/>
                </a:cubicBezTo>
                <a:cubicBezTo>
                  <a:pt x="164" y="48"/>
                  <a:pt x="167" y="51"/>
                  <a:pt x="173" y="48"/>
                </a:cubicBezTo>
                <a:cubicBezTo>
                  <a:pt x="179" y="46"/>
                  <a:pt x="182" y="50"/>
                  <a:pt x="175" y="51"/>
                </a:cubicBezTo>
                <a:cubicBezTo>
                  <a:pt x="170" y="51"/>
                  <a:pt x="173" y="58"/>
                  <a:pt x="177" y="59"/>
                </a:cubicBezTo>
                <a:cubicBezTo>
                  <a:pt x="182" y="61"/>
                  <a:pt x="178" y="63"/>
                  <a:pt x="181" y="63"/>
                </a:cubicBezTo>
                <a:cubicBezTo>
                  <a:pt x="185" y="64"/>
                  <a:pt x="184" y="69"/>
                  <a:pt x="179" y="74"/>
                </a:cubicBezTo>
                <a:cubicBezTo>
                  <a:pt x="175" y="79"/>
                  <a:pt x="180" y="80"/>
                  <a:pt x="190" y="76"/>
                </a:cubicBezTo>
                <a:cubicBezTo>
                  <a:pt x="199" y="73"/>
                  <a:pt x="193" y="79"/>
                  <a:pt x="196" y="82"/>
                </a:cubicBezTo>
                <a:cubicBezTo>
                  <a:pt x="199" y="85"/>
                  <a:pt x="206" y="80"/>
                  <a:pt x="210" y="75"/>
                </a:cubicBezTo>
                <a:cubicBezTo>
                  <a:pt x="214" y="71"/>
                  <a:pt x="220" y="71"/>
                  <a:pt x="220" y="69"/>
                </a:cubicBezTo>
                <a:cubicBezTo>
                  <a:pt x="220" y="66"/>
                  <a:pt x="216" y="65"/>
                  <a:pt x="212" y="67"/>
                </a:cubicBezTo>
                <a:cubicBezTo>
                  <a:pt x="209" y="68"/>
                  <a:pt x="200" y="67"/>
                  <a:pt x="203" y="65"/>
                </a:cubicBezTo>
                <a:cubicBezTo>
                  <a:pt x="206" y="62"/>
                  <a:pt x="205" y="60"/>
                  <a:pt x="201" y="60"/>
                </a:cubicBezTo>
                <a:cubicBezTo>
                  <a:pt x="196" y="61"/>
                  <a:pt x="188" y="58"/>
                  <a:pt x="192" y="57"/>
                </a:cubicBezTo>
                <a:cubicBezTo>
                  <a:pt x="196" y="55"/>
                  <a:pt x="189" y="50"/>
                  <a:pt x="186" y="51"/>
                </a:cubicBezTo>
                <a:cubicBezTo>
                  <a:pt x="182" y="51"/>
                  <a:pt x="183" y="47"/>
                  <a:pt x="184" y="44"/>
                </a:cubicBezTo>
                <a:cubicBezTo>
                  <a:pt x="184" y="41"/>
                  <a:pt x="174" y="40"/>
                  <a:pt x="176" y="39"/>
                </a:cubicBezTo>
                <a:cubicBezTo>
                  <a:pt x="178" y="38"/>
                  <a:pt x="171" y="36"/>
                  <a:pt x="170" y="38"/>
                </a:cubicBezTo>
                <a:cubicBezTo>
                  <a:pt x="168" y="40"/>
                  <a:pt x="165" y="39"/>
                  <a:pt x="165" y="36"/>
                </a:cubicBezTo>
                <a:cubicBezTo>
                  <a:pt x="165" y="33"/>
                  <a:pt x="158" y="34"/>
                  <a:pt x="155" y="34"/>
                </a:cubicBezTo>
                <a:cubicBezTo>
                  <a:pt x="152" y="35"/>
                  <a:pt x="153" y="28"/>
                  <a:pt x="150" y="26"/>
                </a:cubicBezTo>
                <a:cubicBezTo>
                  <a:pt x="147" y="23"/>
                  <a:pt x="143" y="30"/>
                  <a:pt x="141" y="30"/>
                </a:cubicBezTo>
                <a:cubicBezTo>
                  <a:pt x="139" y="29"/>
                  <a:pt x="143" y="25"/>
                  <a:pt x="144" y="22"/>
                </a:cubicBezTo>
                <a:cubicBezTo>
                  <a:pt x="145" y="19"/>
                  <a:pt x="134" y="15"/>
                  <a:pt x="132" y="18"/>
                </a:cubicBezTo>
                <a:cubicBezTo>
                  <a:pt x="131" y="21"/>
                  <a:pt x="129" y="13"/>
                  <a:pt x="126" y="12"/>
                </a:cubicBezTo>
                <a:cubicBezTo>
                  <a:pt x="124" y="12"/>
                  <a:pt x="126" y="17"/>
                  <a:pt x="124" y="18"/>
                </a:cubicBezTo>
                <a:cubicBezTo>
                  <a:pt x="121" y="18"/>
                  <a:pt x="118" y="21"/>
                  <a:pt x="122" y="23"/>
                </a:cubicBezTo>
                <a:cubicBezTo>
                  <a:pt x="126" y="26"/>
                  <a:pt x="130" y="38"/>
                  <a:pt x="129" y="40"/>
                </a:cubicBezTo>
                <a:cubicBezTo>
                  <a:pt x="129" y="42"/>
                  <a:pt x="117" y="31"/>
                  <a:pt x="117" y="26"/>
                </a:cubicBezTo>
                <a:cubicBezTo>
                  <a:pt x="116" y="21"/>
                  <a:pt x="110" y="16"/>
                  <a:pt x="109" y="20"/>
                </a:cubicBezTo>
                <a:cubicBezTo>
                  <a:pt x="107" y="24"/>
                  <a:pt x="103" y="25"/>
                  <a:pt x="104" y="29"/>
                </a:cubicBezTo>
                <a:cubicBezTo>
                  <a:pt x="106" y="33"/>
                  <a:pt x="101" y="34"/>
                  <a:pt x="101" y="31"/>
                </a:cubicBezTo>
                <a:cubicBezTo>
                  <a:pt x="101" y="28"/>
                  <a:pt x="95" y="25"/>
                  <a:pt x="93" y="24"/>
                </a:cubicBezTo>
                <a:cubicBezTo>
                  <a:pt x="91" y="24"/>
                  <a:pt x="99" y="23"/>
                  <a:pt x="102" y="21"/>
                </a:cubicBezTo>
                <a:cubicBezTo>
                  <a:pt x="106" y="19"/>
                  <a:pt x="99" y="17"/>
                  <a:pt x="96" y="19"/>
                </a:cubicBezTo>
                <a:cubicBezTo>
                  <a:pt x="93" y="21"/>
                  <a:pt x="88" y="17"/>
                  <a:pt x="86" y="20"/>
                </a:cubicBezTo>
                <a:cubicBezTo>
                  <a:pt x="84" y="23"/>
                  <a:pt x="82" y="20"/>
                  <a:pt x="78" y="19"/>
                </a:cubicBezTo>
                <a:cubicBezTo>
                  <a:pt x="75" y="19"/>
                  <a:pt x="72" y="24"/>
                  <a:pt x="69" y="23"/>
                </a:cubicBezTo>
                <a:cubicBezTo>
                  <a:pt x="67" y="22"/>
                  <a:pt x="65" y="28"/>
                  <a:pt x="69" y="35"/>
                </a:cubicBezTo>
                <a:cubicBezTo>
                  <a:pt x="73" y="41"/>
                  <a:pt x="76" y="33"/>
                  <a:pt x="81" y="34"/>
                </a:cubicBezTo>
                <a:close/>
                <a:moveTo>
                  <a:pt x="71" y="54"/>
                </a:moveTo>
                <a:cubicBezTo>
                  <a:pt x="74" y="55"/>
                  <a:pt x="76" y="60"/>
                  <a:pt x="79" y="59"/>
                </a:cubicBezTo>
                <a:cubicBezTo>
                  <a:pt x="80" y="59"/>
                  <a:pt x="75" y="53"/>
                  <a:pt x="71" y="50"/>
                </a:cubicBezTo>
                <a:cubicBezTo>
                  <a:pt x="68" y="46"/>
                  <a:pt x="68" y="43"/>
                  <a:pt x="64" y="44"/>
                </a:cubicBezTo>
                <a:cubicBezTo>
                  <a:pt x="59" y="45"/>
                  <a:pt x="68" y="53"/>
                  <a:pt x="71" y="54"/>
                </a:cubicBezTo>
                <a:close/>
                <a:moveTo>
                  <a:pt x="150" y="13"/>
                </a:moveTo>
                <a:cubicBezTo>
                  <a:pt x="153" y="15"/>
                  <a:pt x="147" y="15"/>
                  <a:pt x="149" y="18"/>
                </a:cubicBezTo>
                <a:cubicBezTo>
                  <a:pt x="157" y="25"/>
                  <a:pt x="186" y="17"/>
                  <a:pt x="190" y="19"/>
                </a:cubicBezTo>
                <a:cubicBezTo>
                  <a:pt x="194" y="21"/>
                  <a:pt x="165" y="24"/>
                  <a:pt x="167" y="27"/>
                </a:cubicBezTo>
                <a:cubicBezTo>
                  <a:pt x="168" y="30"/>
                  <a:pt x="191" y="32"/>
                  <a:pt x="193" y="30"/>
                </a:cubicBezTo>
                <a:cubicBezTo>
                  <a:pt x="195" y="28"/>
                  <a:pt x="199" y="34"/>
                  <a:pt x="207" y="35"/>
                </a:cubicBezTo>
                <a:cubicBezTo>
                  <a:pt x="214" y="35"/>
                  <a:pt x="214" y="32"/>
                  <a:pt x="219" y="32"/>
                </a:cubicBezTo>
                <a:cubicBezTo>
                  <a:pt x="225" y="31"/>
                  <a:pt x="234" y="29"/>
                  <a:pt x="234" y="25"/>
                </a:cubicBezTo>
                <a:cubicBezTo>
                  <a:pt x="234" y="22"/>
                  <a:pt x="251" y="18"/>
                  <a:pt x="249" y="13"/>
                </a:cubicBezTo>
                <a:cubicBezTo>
                  <a:pt x="248" y="7"/>
                  <a:pt x="232" y="11"/>
                  <a:pt x="227" y="9"/>
                </a:cubicBezTo>
                <a:cubicBezTo>
                  <a:pt x="223" y="6"/>
                  <a:pt x="212" y="3"/>
                  <a:pt x="210" y="7"/>
                </a:cubicBezTo>
                <a:cubicBezTo>
                  <a:pt x="209" y="10"/>
                  <a:pt x="206" y="11"/>
                  <a:pt x="204" y="10"/>
                </a:cubicBezTo>
                <a:cubicBezTo>
                  <a:pt x="203" y="8"/>
                  <a:pt x="205" y="0"/>
                  <a:pt x="198" y="3"/>
                </a:cubicBezTo>
                <a:cubicBezTo>
                  <a:pt x="190" y="5"/>
                  <a:pt x="197" y="13"/>
                  <a:pt x="196" y="14"/>
                </a:cubicBezTo>
                <a:cubicBezTo>
                  <a:pt x="194" y="15"/>
                  <a:pt x="187" y="12"/>
                  <a:pt x="187" y="9"/>
                </a:cubicBezTo>
                <a:cubicBezTo>
                  <a:pt x="186" y="5"/>
                  <a:pt x="178" y="12"/>
                  <a:pt x="177" y="8"/>
                </a:cubicBezTo>
                <a:cubicBezTo>
                  <a:pt x="176" y="4"/>
                  <a:pt x="167" y="1"/>
                  <a:pt x="165" y="1"/>
                </a:cubicBezTo>
                <a:cubicBezTo>
                  <a:pt x="163" y="1"/>
                  <a:pt x="167" y="4"/>
                  <a:pt x="166" y="6"/>
                </a:cubicBezTo>
                <a:cubicBezTo>
                  <a:pt x="165" y="8"/>
                  <a:pt x="160" y="4"/>
                  <a:pt x="158" y="4"/>
                </a:cubicBezTo>
                <a:cubicBezTo>
                  <a:pt x="156" y="4"/>
                  <a:pt x="159" y="8"/>
                  <a:pt x="158" y="10"/>
                </a:cubicBezTo>
                <a:cubicBezTo>
                  <a:pt x="157" y="12"/>
                  <a:pt x="153" y="4"/>
                  <a:pt x="149" y="4"/>
                </a:cubicBezTo>
                <a:cubicBezTo>
                  <a:pt x="146" y="4"/>
                  <a:pt x="147" y="8"/>
                  <a:pt x="145" y="8"/>
                </a:cubicBezTo>
                <a:cubicBezTo>
                  <a:pt x="142" y="9"/>
                  <a:pt x="148" y="12"/>
                  <a:pt x="150" y="1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9" name="Freeform 140"/>
          <p:cNvSpPr/>
          <p:nvPr/>
        </p:nvSpPr>
        <p:spPr bwMode="auto">
          <a:xfrm>
            <a:off x="6690339" y="2066862"/>
            <a:ext cx="102746" cy="37972"/>
          </a:xfrm>
          <a:custGeom>
            <a:avLst/>
            <a:gdLst/>
            <a:ahLst/>
            <a:cxnLst>
              <a:cxn ang="0">
                <a:pos x="17" y="2"/>
              </a:cxn>
              <a:cxn ang="0">
                <a:pos x="3" y="6"/>
              </a:cxn>
              <a:cxn ang="0">
                <a:pos x="24" y="11"/>
              </a:cxn>
              <a:cxn ang="0">
                <a:pos x="38" y="9"/>
              </a:cxn>
              <a:cxn ang="0">
                <a:pos x="17" y="2"/>
              </a:cxn>
            </a:cxnLst>
            <a:rect l="0" t="0" r="r" b="b"/>
            <a:pathLst>
              <a:path w="38" h="14">
                <a:moveTo>
                  <a:pt x="17" y="2"/>
                </a:moveTo>
                <a:cubicBezTo>
                  <a:pt x="15" y="3"/>
                  <a:pt x="0" y="2"/>
                  <a:pt x="3" y="6"/>
                </a:cubicBezTo>
                <a:cubicBezTo>
                  <a:pt x="6" y="9"/>
                  <a:pt x="18" y="7"/>
                  <a:pt x="24" y="11"/>
                </a:cubicBezTo>
                <a:cubicBezTo>
                  <a:pt x="30" y="14"/>
                  <a:pt x="38" y="11"/>
                  <a:pt x="38" y="9"/>
                </a:cubicBezTo>
                <a:cubicBezTo>
                  <a:pt x="38" y="6"/>
                  <a:pt x="19" y="0"/>
                  <a:pt x="17" y="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0" name="Freeform 141"/>
          <p:cNvSpPr>
            <a:spLocks noEditPoints="1"/>
          </p:cNvSpPr>
          <p:nvPr/>
        </p:nvSpPr>
        <p:spPr bwMode="auto">
          <a:xfrm>
            <a:off x="4892289" y="2832988"/>
            <a:ext cx="520430" cy="518196"/>
          </a:xfrm>
          <a:custGeom>
            <a:avLst/>
            <a:gdLst/>
            <a:ahLst/>
            <a:cxnLst>
              <a:cxn ang="0">
                <a:pos x="171" y="24"/>
              </a:cxn>
              <a:cxn ang="0">
                <a:pos x="139" y="9"/>
              </a:cxn>
              <a:cxn ang="0">
                <a:pos x="135" y="31"/>
              </a:cxn>
              <a:cxn ang="0">
                <a:pos x="121" y="41"/>
              </a:cxn>
              <a:cxn ang="0">
                <a:pos x="119" y="57"/>
              </a:cxn>
              <a:cxn ang="0">
                <a:pos x="131" y="53"/>
              </a:cxn>
              <a:cxn ang="0">
                <a:pos x="134" y="44"/>
              </a:cxn>
              <a:cxn ang="0">
                <a:pos x="158" y="45"/>
              </a:cxn>
              <a:cxn ang="0">
                <a:pos x="180" y="32"/>
              </a:cxn>
              <a:cxn ang="0">
                <a:pos x="182" y="21"/>
              </a:cxn>
              <a:cxn ang="0">
                <a:pos x="119" y="82"/>
              </a:cxn>
              <a:cxn ang="0">
                <a:pos x="106" y="108"/>
              </a:cxn>
              <a:cxn ang="0">
                <a:pos x="89" y="112"/>
              </a:cxn>
              <a:cxn ang="0">
                <a:pos x="73" y="132"/>
              </a:cxn>
              <a:cxn ang="0">
                <a:pos x="53" y="136"/>
              </a:cxn>
              <a:cxn ang="0">
                <a:pos x="19" y="150"/>
              </a:cxn>
              <a:cxn ang="0">
                <a:pos x="31" y="154"/>
              </a:cxn>
              <a:cxn ang="0">
                <a:pos x="64" y="157"/>
              </a:cxn>
              <a:cxn ang="0">
                <a:pos x="81" y="149"/>
              </a:cxn>
              <a:cxn ang="0">
                <a:pos x="99" y="146"/>
              </a:cxn>
              <a:cxn ang="0">
                <a:pos x="114" y="140"/>
              </a:cxn>
              <a:cxn ang="0">
                <a:pos x="128" y="122"/>
              </a:cxn>
              <a:cxn ang="0">
                <a:pos x="141" y="93"/>
              </a:cxn>
              <a:cxn ang="0">
                <a:pos x="121" y="67"/>
              </a:cxn>
              <a:cxn ang="0">
                <a:pos x="37" y="156"/>
              </a:cxn>
              <a:cxn ang="0">
                <a:pos x="42" y="168"/>
              </a:cxn>
              <a:cxn ang="0">
                <a:pos x="59" y="155"/>
              </a:cxn>
              <a:cxn ang="0">
                <a:pos x="25" y="166"/>
              </a:cxn>
              <a:cxn ang="0">
                <a:pos x="7" y="163"/>
              </a:cxn>
              <a:cxn ang="0">
                <a:pos x="8" y="168"/>
              </a:cxn>
              <a:cxn ang="0">
                <a:pos x="14" y="193"/>
              </a:cxn>
              <a:cxn ang="0">
                <a:pos x="25" y="166"/>
              </a:cxn>
            </a:cxnLst>
            <a:rect l="0" t="0" r="r" b="b"/>
            <a:pathLst>
              <a:path w="193" h="193">
                <a:moveTo>
                  <a:pt x="182" y="21"/>
                </a:moveTo>
                <a:cubicBezTo>
                  <a:pt x="180" y="18"/>
                  <a:pt x="176" y="23"/>
                  <a:pt x="171" y="24"/>
                </a:cubicBezTo>
                <a:cubicBezTo>
                  <a:pt x="166" y="25"/>
                  <a:pt x="150" y="12"/>
                  <a:pt x="146" y="6"/>
                </a:cubicBezTo>
                <a:cubicBezTo>
                  <a:pt x="142" y="0"/>
                  <a:pt x="136" y="5"/>
                  <a:pt x="139" y="9"/>
                </a:cubicBezTo>
                <a:cubicBezTo>
                  <a:pt x="142" y="13"/>
                  <a:pt x="138" y="15"/>
                  <a:pt x="138" y="21"/>
                </a:cubicBezTo>
                <a:cubicBezTo>
                  <a:pt x="138" y="27"/>
                  <a:pt x="134" y="27"/>
                  <a:pt x="135" y="31"/>
                </a:cubicBezTo>
                <a:cubicBezTo>
                  <a:pt x="136" y="35"/>
                  <a:pt x="130" y="34"/>
                  <a:pt x="126" y="35"/>
                </a:cubicBezTo>
                <a:cubicBezTo>
                  <a:pt x="122" y="35"/>
                  <a:pt x="126" y="39"/>
                  <a:pt x="121" y="41"/>
                </a:cubicBezTo>
                <a:cubicBezTo>
                  <a:pt x="117" y="43"/>
                  <a:pt x="117" y="47"/>
                  <a:pt x="119" y="48"/>
                </a:cubicBezTo>
                <a:cubicBezTo>
                  <a:pt x="122" y="49"/>
                  <a:pt x="120" y="54"/>
                  <a:pt x="119" y="57"/>
                </a:cubicBezTo>
                <a:cubicBezTo>
                  <a:pt x="119" y="60"/>
                  <a:pt x="122" y="57"/>
                  <a:pt x="125" y="54"/>
                </a:cubicBezTo>
                <a:cubicBezTo>
                  <a:pt x="128" y="51"/>
                  <a:pt x="130" y="56"/>
                  <a:pt x="131" y="53"/>
                </a:cubicBezTo>
                <a:cubicBezTo>
                  <a:pt x="132" y="50"/>
                  <a:pt x="124" y="48"/>
                  <a:pt x="124" y="45"/>
                </a:cubicBezTo>
                <a:cubicBezTo>
                  <a:pt x="125" y="41"/>
                  <a:pt x="130" y="46"/>
                  <a:pt x="134" y="44"/>
                </a:cubicBezTo>
                <a:cubicBezTo>
                  <a:pt x="138" y="42"/>
                  <a:pt x="146" y="43"/>
                  <a:pt x="151" y="48"/>
                </a:cubicBezTo>
                <a:cubicBezTo>
                  <a:pt x="156" y="52"/>
                  <a:pt x="157" y="50"/>
                  <a:pt x="158" y="45"/>
                </a:cubicBezTo>
                <a:cubicBezTo>
                  <a:pt x="159" y="40"/>
                  <a:pt x="167" y="37"/>
                  <a:pt x="174" y="37"/>
                </a:cubicBezTo>
                <a:cubicBezTo>
                  <a:pt x="182" y="37"/>
                  <a:pt x="183" y="34"/>
                  <a:pt x="180" y="32"/>
                </a:cubicBezTo>
                <a:cubicBezTo>
                  <a:pt x="178" y="30"/>
                  <a:pt x="193" y="21"/>
                  <a:pt x="193" y="18"/>
                </a:cubicBezTo>
                <a:cubicBezTo>
                  <a:pt x="192" y="15"/>
                  <a:pt x="185" y="24"/>
                  <a:pt x="182" y="21"/>
                </a:cubicBezTo>
                <a:close/>
                <a:moveTo>
                  <a:pt x="121" y="67"/>
                </a:moveTo>
                <a:cubicBezTo>
                  <a:pt x="118" y="68"/>
                  <a:pt x="115" y="79"/>
                  <a:pt x="119" y="82"/>
                </a:cubicBezTo>
                <a:cubicBezTo>
                  <a:pt x="123" y="85"/>
                  <a:pt x="113" y="90"/>
                  <a:pt x="113" y="97"/>
                </a:cubicBezTo>
                <a:cubicBezTo>
                  <a:pt x="114" y="103"/>
                  <a:pt x="107" y="103"/>
                  <a:pt x="106" y="108"/>
                </a:cubicBezTo>
                <a:cubicBezTo>
                  <a:pt x="105" y="112"/>
                  <a:pt x="102" y="111"/>
                  <a:pt x="96" y="116"/>
                </a:cubicBezTo>
                <a:cubicBezTo>
                  <a:pt x="90" y="120"/>
                  <a:pt x="87" y="115"/>
                  <a:pt x="89" y="112"/>
                </a:cubicBezTo>
                <a:cubicBezTo>
                  <a:pt x="90" y="109"/>
                  <a:pt x="80" y="114"/>
                  <a:pt x="80" y="121"/>
                </a:cubicBezTo>
                <a:cubicBezTo>
                  <a:pt x="81" y="128"/>
                  <a:pt x="71" y="129"/>
                  <a:pt x="73" y="132"/>
                </a:cubicBezTo>
                <a:cubicBezTo>
                  <a:pt x="76" y="136"/>
                  <a:pt x="66" y="138"/>
                  <a:pt x="66" y="135"/>
                </a:cubicBezTo>
                <a:cubicBezTo>
                  <a:pt x="67" y="132"/>
                  <a:pt x="60" y="133"/>
                  <a:pt x="53" y="136"/>
                </a:cubicBezTo>
                <a:cubicBezTo>
                  <a:pt x="45" y="139"/>
                  <a:pt x="40" y="133"/>
                  <a:pt x="36" y="137"/>
                </a:cubicBezTo>
                <a:cubicBezTo>
                  <a:pt x="32" y="142"/>
                  <a:pt x="24" y="149"/>
                  <a:pt x="19" y="150"/>
                </a:cubicBezTo>
                <a:cubicBezTo>
                  <a:pt x="13" y="151"/>
                  <a:pt x="16" y="158"/>
                  <a:pt x="19" y="157"/>
                </a:cubicBezTo>
                <a:cubicBezTo>
                  <a:pt x="23" y="155"/>
                  <a:pt x="29" y="157"/>
                  <a:pt x="31" y="154"/>
                </a:cubicBezTo>
                <a:cubicBezTo>
                  <a:pt x="33" y="151"/>
                  <a:pt x="49" y="147"/>
                  <a:pt x="59" y="147"/>
                </a:cubicBezTo>
                <a:cubicBezTo>
                  <a:pt x="69" y="147"/>
                  <a:pt x="63" y="152"/>
                  <a:pt x="64" y="157"/>
                </a:cubicBezTo>
                <a:cubicBezTo>
                  <a:pt x="65" y="162"/>
                  <a:pt x="73" y="161"/>
                  <a:pt x="77" y="156"/>
                </a:cubicBezTo>
                <a:cubicBezTo>
                  <a:pt x="82" y="151"/>
                  <a:pt x="85" y="152"/>
                  <a:pt x="81" y="149"/>
                </a:cubicBezTo>
                <a:cubicBezTo>
                  <a:pt x="78" y="146"/>
                  <a:pt x="82" y="143"/>
                  <a:pt x="85" y="147"/>
                </a:cubicBezTo>
                <a:cubicBezTo>
                  <a:pt x="87" y="151"/>
                  <a:pt x="96" y="151"/>
                  <a:pt x="99" y="146"/>
                </a:cubicBezTo>
                <a:cubicBezTo>
                  <a:pt x="102" y="141"/>
                  <a:pt x="103" y="147"/>
                  <a:pt x="107" y="147"/>
                </a:cubicBezTo>
                <a:cubicBezTo>
                  <a:pt x="111" y="146"/>
                  <a:pt x="114" y="136"/>
                  <a:pt x="114" y="140"/>
                </a:cubicBezTo>
                <a:cubicBezTo>
                  <a:pt x="114" y="144"/>
                  <a:pt x="121" y="143"/>
                  <a:pt x="125" y="138"/>
                </a:cubicBezTo>
                <a:cubicBezTo>
                  <a:pt x="129" y="134"/>
                  <a:pt x="125" y="126"/>
                  <a:pt x="128" y="122"/>
                </a:cubicBezTo>
                <a:cubicBezTo>
                  <a:pt x="130" y="118"/>
                  <a:pt x="133" y="110"/>
                  <a:pt x="130" y="105"/>
                </a:cubicBezTo>
                <a:cubicBezTo>
                  <a:pt x="128" y="100"/>
                  <a:pt x="136" y="97"/>
                  <a:pt x="141" y="93"/>
                </a:cubicBezTo>
                <a:cubicBezTo>
                  <a:pt x="145" y="89"/>
                  <a:pt x="136" y="69"/>
                  <a:pt x="135" y="63"/>
                </a:cubicBezTo>
                <a:cubicBezTo>
                  <a:pt x="135" y="57"/>
                  <a:pt x="124" y="65"/>
                  <a:pt x="121" y="67"/>
                </a:cubicBezTo>
                <a:close/>
                <a:moveTo>
                  <a:pt x="48" y="153"/>
                </a:moveTo>
                <a:cubicBezTo>
                  <a:pt x="46" y="157"/>
                  <a:pt x="42" y="155"/>
                  <a:pt x="37" y="156"/>
                </a:cubicBezTo>
                <a:cubicBezTo>
                  <a:pt x="32" y="157"/>
                  <a:pt x="32" y="170"/>
                  <a:pt x="35" y="171"/>
                </a:cubicBezTo>
                <a:cubicBezTo>
                  <a:pt x="38" y="172"/>
                  <a:pt x="41" y="172"/>
                  <a:pt x="42" y="168"/>
                </a:cubicBezTo>
                <a:cubicBezTo>
                  <a:pt x="43" y="164"/>
                  <a:pt x="48" y="163"/>
                  <a:pt x="51" y="165"/>
                </a:cubicBezTo>
                <a:cubicBezTo>
                  <a:pt x="55" y="166"/>
                  <a:pt x="59" y="160"/>
                  <a:pt x="59" y="155"/>
                </a:cubicBezTo>
                <a:cubicBezTo>
                  <a:pt x="59" y="150"/>
                  <a:pt x="49" y="150"/>
                  <a:pt x="48" y="153"/>
                </a:cubicBezTo>
                <a:close/>
                <a:moveTo>
                  <a:pt x="25" y="166"/>
                </a:moveTo>
                <a:cubicBezTo>
                  <a:pt x="25" y="163"/>
                  <a:pt x="17" y="164"/>
                  <a:pt x="17" y="161"/>
                </a:cubicBezTo>
                <a:cubicBezTo>
                  <a:pt x="17" y="158"/>
                  <a:pt x="12" y="159"/>
                  <a:pt x="7" y="163"/>
                </a:cubicBezTo>
                <a:cubicBezTo>
                  <a:pt x="2" y="167"/>
                  <a:pt x="0" y="167"/>
                  <a:pt x="2" y="171"/>
                </a:cubicBezTo>
                <a:cubicBezTo>
                  <a:pt x="4" y="175"/>
                  <a:pt x="7" y="171"/>
                  <a:pt x="8" y="168"/>
                </a:cubicBezTo>
                <a:cubicBezTo>
                  <a:pt x="10" y="164"/>
                  <a:pt x="13" y="173"/>
                  <a:pt x="10" y="179"/>
                </a:cubicBezTo>
                <a:cubicBezTo>
                  <a:pt x="7" y="185"/>
                  <a:pt x="10" y="193"/>
                  <a:pt x="14" y="193"/>
                </a:cubicBezTo>
                <a:cubicBezTo>
                  <a:pt x="18" y="192"/>
                  <a:pt x="22" y="180"/>
                  <a:pt x="27" y="174"/>
                </a:cubicBezTo>
                <a:cubicBezTo>
                  <a:pt x="32" y="167"/>
                  <a:pt x="25" y="170"/>
                  <a:pt x="25" y="166"/>
                </a:cubicBezTo>
                <a:close/>
              </a:path>
            </a:pathLst>
          </a:custGeom>
          <a:solidFill>
            <a:srgbClr val="BE8F1F"/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1" name="Freeform 142"/>
          <p:cNvSpPr>
            <a:spLocks noEditPoints="1"/>
          </p:cNvSpPr>
          <p:nvPr/>
        </p:nvSpPr>
        <p:spPr bwMode="auto">
          <a:xfrm>
            <a:off x="3237191" y="2518049"/>
            <a:ext cx="1820387" cy="1261986"/>
          </a:xfrm>
          <a:custGeom>
            <a:avLst/>
            <a:gdLst/>
            <a:ahLst/>
            <a:cxnLst>
              <a:cxn ang="0">
                <a:pos x="643" y="87"/>
              </a:cxn>
              <a:cxn ang="0">
                <a:pos x="610" y="63"/>
              </a:cxn>
              <a:cxn ang="0">
                <a:pos x="583" y="26"/>
              </a:cxn>
              <a:cxn ang="0">
                <a:pos x="544" y="1"/>
              </a:cxn>
              <a:cxn ang="0">
                <a:pos x="517" y="21"/>
              </a:cxn>
              <a:cxn ang="0">
                <a:pos x="495" y="54"/>
              </a:cxn>
              <a:cxn ang="0">
                <a:pos x="461" y="73"/>
              </a:cxn>
              <a:cxn ang="0">
                <a:pos x="482" y="86"/>
              </a:cxn>
              <a:cxn ang="0">
                <a:pos x="481" y="105"/>
              </a:cxn>
              <a:cxn ang="0">
                <a:pos x="422" y="126"/>
              </a:cxn>
              <a:cxn ang="0">
                <a:pos x="380" y="162"/>
              </a:cxn>
              <a:cxn ang="0">
                <a:pos x="315" y="166"/>
              </a:cxn>
              <a:cxn ang="0">
                <a:pos x="241" y="156"/>
              </a:cxn>
              <a:cxn ang="0">
                <a:pos x="210" y="125"/>
              </a:cxn>
              <a:cxn ang="0">
                <a:pos x="182" y="90"/>
              </a:cxn>
              <a:cxn ang="0">
                <a:pos x="153" y="65"/>
              </a:cxn>
              <a:cxn ang="0">
                <a:pos x="137" y="76"/>
              </a:cxn>
              <a:cxn ang="0">
                <a:pos x="111" y="96"/>
              </a:cxn>
              <a:cxn ang="0">
                <a:pos x="88" y="121"/>
              </a:cxn>
              <a:cxn ang="0">
                <a:pos x="78" y="150"/>
              </a:cxn>
              <a:cxn ang="0">
                <a:pos x="52" y="175"/>
              </a:cxn>
              <a:cxn ang="0">
                <a:pos x="19" y="186"/>
              </a:cxn>
              <a:cxn ang="0">
                <a:pos x="0" y="200"/>
              </a:cxn>
              <a:cxn ang="0">
                <a:pos x="15" y="232"/>
              </a:cxn>
              <a:cxn ang="0">
                <a:pos x="39" y="254"/>
              </a:cxn>
              <a:cxn ang="0">
                <a:pos x="59" y="247"/>
              </a:cxn>
              <a:cxn ang="0">
                <a:pos x="56" y="276"/>
              </a:cxn>
              <a:cxn ang="0">
                <a:pos x="56" y="304"/>
              </a:cxn>
              <a:cxn ang="0">
                <a:pos x="77" y="322"/>
              </a:cxn>
              <a:cxn ang="0">
                <a:pos x="138" y="347"/>
              </a:cxn>
              <a:cxn ang="0">
                <a:pos x="162" y="353"/>
              </a:cxn>
              <a:cxn ang="0">
                <a:pos x="183" y="347"/>
              </a:cxn>
              <a:cxn ang="0">
                <a:pos x="210" y="340"/>
              </a:cxn>
              <a:cxn ang="0">
                <a:pos x="243" y="340"/>
              </a:cxn>
              <a:cxn ang="0">
                <a:pos x="261" y="352"/>
              </a:cxn>
              <a:cxn ang="0">
                <a:pos x="256" y="395"/>
              </a:cxn>
              <a:cxn ang="0">
                <a:pos x="274" y="419"/>
              </a:cxn>
              <a:cxn ang="0">
                <a:pos x="298" y="430"/>
              </a:cxn>
              <a:cxn ang="0">
                <a:pos x="316" y="412"/>
              </a:cxn>
              <a:cxn ang="0">
                <a:pos x="352" y="410"/>
              </a:cxn>
              <a:cxn ang="0">
                <a:pos x="375" y="425"/>
              </a:cxn>
              <a:cxn ang="0">
                <a:pos x="393" y="440"/>
              </a:cxn>
              <a:cxn ang="0">
                <a:pos x="445" y="413"/>
              </a:cxn>
              <a:cxn ang="0">
                <a:pos x="484" y="392"/>
              </a:cxn>
              <a:cxn ang="0">
                <a:pos x="504" y="368"/>
              </a:cxn>
              <a:cxn ang="0">
                <a:pos x="523" y="345"/>
              </a:cxn>
              <a:cxn ang="0">
                <a:pos x="527" y="323"/>
              </a:cxn>
              <a:cxn ang="0">
                <a:pos x="522" y="306"/>
              </a:cxn>
              <a:cxn ang="0">
                <a:pos x="519" y="290"/>
              </a:cxn>
              <a:cxn ang="0">
                <a:pos x="505" y="252"/>
              </a:cxn>
              <a:cxn ang="0">
                <a:pos x="536" y="234"/>
              </a:cxn>
              <a:cxn ang="0">
                <a:pos x="496" y="223"/>
              </a:cxn>
              <a:cxn ang="0">
                <a:pos x="512" y="192"/>
              </a:cxn>
              <a:cxn ang="0">
                <a:pos x="529" y="208"/>
              </a:cxn>
              <a:cxn ang="0">
                <a:pos x="580" y="179"/>
              </a:cxn>
              <a:cxn ang="0">
                <a:pos x="606" y="168"/>
              </a:cxn>
              <a:cxn ang="0">
                <a:pos x="633" y="157"/>
              </a:cxn>
              <a:cxn ang="0">
                <a:pos x="636" y="127"/>
              </a:cxn>
              <a:cxn ang="0">
                <a:pos x="667" y="107"/>
              </a:cxn>
              <a:cxn ang="0">
                <a:pos x="516" y="418"/>
              </a:cxn>
              <a:cxn ang="0">
                <a:pos x="380" y="460"/>
              </a:cxn>
            </a:cxnLst>
            <a:rect l="0" t="0" r="r" b="b"/>
            <a:pathLst>
              <a:path w="677" h="469">
                <a:moveTo>
                  <a:pt x="673" y="83"/>
                </a:moveTo>
                <a:cubicBezTo>
                  <a:pt x="673" y="77"/>
                  <a:pt x="666" y="79"/>
                  <a:pt x="664" y="81"/>
                </a:cubicBezTo>
                <a:cubicBezTo>
                  <a:pt x="662" y="83"/>
                  <a:pt x="655" y="81"/>
                  <a:pt x="653" y="85"/>
                </a:cubicBezTo>
                <a:cubicBezTo>
                  <a:pt x="651" y="89"/>
                  <a:pt x="648" y="87"/>
                  <a:pt x="643" y="87"/>
                </a:cubicBezTo>
                <a:cubicBezTo>
                  <a:pt x="638" y="88"/>
                  <a:pt x="632" y="86"/>
                  <a:pt x="632" y="83"/>
                </a:cubicBezTo>
                <a:cubicBezTo>
                  <a:pt x="632" y="80"/>
                  <a:pt x="629" y="77"/>
                  <a:pt x="630" y="73"/>
                </a:cubicBezTo>
                <a:cubicBezTo>
                  <a:pt x="630" y="70"/>
                  <a:pt x="625" y="71"/>
                  <a:pt x="622" y="68"/>
                </a:cubicBezTo>
                <a:cubicBezTo>
                  <a:pt x="618" y="65"/>
                  <a:pt x="612" y="62"/>
                  <a:pt x="610" y="63"/>
                </a:cubicBezTo>
                <a:cubicBezTo>
                  <a:pt x="609" y="64"/>
                  <a:pt x="605" y="59"/>
                  <a:pt x="599" y="59"/>
                </a:cubicBezTo>
                <a:cubicBezTo>
                  <a:pt x="594" y="59"/>
                  <a:pt x="594" y="55"/>
                  <a:pt x="595" y="53"/>
                </a:cubicBezTo>
                <a:cubicBezTo>
                  <a:pt x="596" y="50"/>
                  <a:pt x="590" y="43"/>
                  <a:pt x="589" y="39"/>
                </a:cubicBezTo>
                <a:cubicBezTo>
                  <a:pt x="588" y="35"/>
                  <a:pt x="584" y="34"/>
                  <a:pt x="583" y="26"/>
                </a:cubicBezTo>
                <a:cubicBezTo>
                  <a:pt x="581" y="17"/>
                  <a:pt x="576" y="19"/>
                  <a:pt x="577" y="15"/>
                </a:cubicBezTo>
                <a:cubicBezTo>
                  <a:pt x="578" y="11"/>
                  <a:pt x="572" y="9"/>
                  <a:pt x="570" y="7"/>
                </a:cubicBezTo>
                <a:cubicBezTo>
                  <a:pt x="568" y="5"/>
                  <a:pt x="561" y="6"/>
                  <a:pt x="556" y="3"/>
                </a:cubicBezTo>
                <a:cubicBezTo>
                  <a:pt x="551" y="0"/>
                  <a:pt x="548" y="2"/>
                  <a:pt x="544" y="1"/>
                </a:cubicBezTo>
                <a:cubicBezTo>
                  <a:pt x="539" y="0"/>
                  <a:pt x="528" y="2"/>
                  <a:pt x="527" y="2"/>
                </a:cubicBezTo>
                <a:cubicBezTo>
                  <a:pt x="526" y="2"/>
                  <a:pt x="517" y="1"/>
                  <a:pt x="513" y="7"/>
                </a:cubicBezTo>
                <a:cubicBezTo>
                  <a:pt x="508" y="13"/>
                  <a:pt x="512" y="13"/>
                  <a:pt x="514" y="13"/>
                </a:cubicBezTo>
                <a:cubicBezTo>
                  <a:pt x="516" y="13"/>
                  <a:pt x="517" y="19"/>
                  <a:pt x="517" y="21"/>
                </a:cubicBezTo>
                <a:cubicBezTo>
                  <a:pt x="517" y="23"/>
                  <a:pt x="514" y="26"/>
                  <a:pt x="512" y="27"/>
                </a:cubicBezTo>
                <a:cubicBezTo>
                  <a:pt x="510" y="27"/>
                  <a:pt x="506" y="35"/>
                  <a:pt x="505" y="37"/>
                </a:cubicBezTo>
                <a:cubicBezTo>
                  <a:pt x="504" y="40"/>
                  <a:pt x="499" y="47"/>
                  <a:pt x="500" y="49"/>
                </a:cubicBezTo>
                <a:cubicBezTo>
                  <a:pt x="500" y="51"/>
                  <a:pt x="497" y="54"/>
                  <a:pt x="495" y="54"/>
                </a:cubicBezTo>
                <a:cubicBezTo>
                  <a:pt x="492" y="54"/>
                  <a:pt x="486" y="59"/>
                  <a:pt x="484" y="60"/>
                </a:cubicBezTo>
                <a:cubicBezTo>
                  <a:pt x="482" y="60"/>
                  <a:pt x="474" y="59"/>
                  <a:pt x="473" y="57"/>
                </a:cubicBezTo>
                <a:cubicBezTo>
                  <a:pt x="473" y="56"/>
                  <a:pt x="472" y="55"/>
                  <a:pt x="471" y="55"/>
                </a:cubicBezTo>
                <a:cubicBezTo>
                  <a:pt x="461" y="73"/>
                  <a:pt x="461" y="73"/>
                  <a:pt x="461" y="73"/>
                </a:cubicBezTo>
                <a:cubicBezTo>
                  <a:pt x="461" y="78"/>
                  <a:pt x="461" y="78"/>
                  <a:pt x="461" y="78"/>
                </a:cubicBezTo>
                <a:cubicBezTo>
                  <a:pt x="461" y="78"/>
                  <a:pt x="455" y="80"/>
                  <a:pt x="459" y="84"/>
                </a:cubicBezTo>
                <a:cubicBezTo>
                  <a:pt x="464" y="89"/>
                  <a:pt x="464" y="85"/>
                  <a:pt x="471" y="85"/>
                </a:cubicBezTo>
                <a:cubicBezTo>
                  <a:pt x="477" y="85"/>
                  <a:pt x="480" y="90"/>
                  <a:pt x="482" y="86"/>
                </a:cubicBezTo>
                <a:cubicBezTo>
                  <a:pt x="483" y="83"/>
                  <a:pt x="489" y="81"/>
                  <a:pt x="493" y="85"/>
                </a:cubicBezTo>
                <a:cubicBezTo>
                  <a:pt x="496" y="89"/>
                  <a:pt x="508" y="97"/>
                  <a:pt x="507" y="100"/>
                </a:cubicBezTo>
                <a:cubicBezTo>
                  <a:pt x="507" y="104"/>
                  <a:pt x="500" y="103"/>
                  <a:pt x="496" y="102"/>
                </a:cubicBezTo>
                <a:cubicBezTo>
                  <a:pt x="491" y="100"/>
                  <a:pt x="485" y="105"/>
                  <a:pt x="481" y="105"/>
                </a:cubicBezTo>
                <a:cubicBezTo>
                  <a:pt x="477" y="105"/>
                  <a:pt x="472" y="106"/>
                  <a:pt x="467" y="110"/>
                </a:cubicBezTo>
                <a:cubicBezTo>
                  <a:pt x="463" y="115"/>
                  <a:pt x="464" y="119"/>
                  <a:pt x="457" y="120"/>
                </a:cubicBezTo>
                <a:cubicBezTo>
                  <a:pt x="451" y="121"/>
                  <a:pt x="448" y="120"/>
                  <a:pt x="440" y="125"/>
                </a:cubicBezTo>
                <a:cubicBezTo>
                  <a:pt x="433" y="130"/>
                  <a:pt x="425" y="128"/>
                  <a:pt x="422" y="126"/>
                </a:cubicBezTo>
                <a:cubicBezTo>
                  <a:pt x="419" y="125"/>
                  <a:pt x="414" y="124"/>
                  <a:pt x="411" y="129"/>
                </a:cubicBezTo>
                <a:cubicBezTo>
                  <a:pt x="408" y="134"/>
                  <a:pt x="415" y="137"/>
                  <a:pt x="414" y="142"/>
                </a:cubicBezTo>
                <a:cubicBezTo>
                  <a:pt x="414" y="148"/>
                  <a:pt x="406" y="147"/>
                  <a:pt x="400" y="153"/>
                </a:cubicBezTo>
                <a:cubicBezTo>
                  <a:pt x="395" y="160"/>
                  <a:pt x="385" y="163"/>
                  <a:pt x="380" y="162"/>
                </a:cubicBezTo>
                <a:cubicBezTo>
                  <a:pt x="375" y="161"/>
                  <a:pt x="364" y="158"/>
                  <a:pt x="355" y="163"/>
                </a:cubicBezTo>
                <a:cubicBezTo>
                  <a:pt x="345" y="167"/>
                  <a:pt x="339" y="174"/>
                  <a:pt x="335" y="173"/>
                </a:cubicBezTo>
                <a:cubicBezTo>
                  <a:pt x="332" y="172"/>
                  <a:pt x="332" y="168"/>
                  <a:pt x="326" y="169"/>
                </a:cubicBezTo>
                <a:cubicBezTo>
                  <a:pt x="321" y="169"/>
                  <a:pt x="318" y="168"/>
                  <a:pt x="315" y="166"/>
                </a:cubicBezTo>
                <a:cubicBezTo>
                  <a:pt x="311" y="163"/>
                  <a:pt x="308" y="167"/>
                  <a:pt x="302" y="163"/>
                </a:cubicBezTo>
                <a:cubicBezTo>
                  <a:pt x="297" y="158"/>
                  <a:pt x="286" y="159"/>
                  <a:pt x="282" y="158"/>
                </a:cubicBezTo>
                <a:cubicBezTo>
                  <a:pt x="278" y="158"/>
                  <a:pt x="261" y="158"/>
                  <a:pt x="255" y="158"/>
                </a:cubicBezTo>
                <a:cubicBezTo>
                  <a:pt x="249" y="157"/>
                  <a:pt x="241" y="159"/>
                  <a:pt x="241" y="156"/>
                </a:cubicBezTo>
                <a:cubicBezTo>
                  <a:pt x="240" y="153"/>
                  <a:pt x="236" y="151"/>
                  <a:pt x="234" y="145"/>
                </a:cubicBezTo>
                <a:cubicBezTo>
                  <a:pt x="233" y="138"/>
                  <a:pt x="229" y="136"/>
                  <a:pt x="225" y="135"/>
                </a:cubicBezTo>
                <a:cubicBezTo>
                  <a:pt x="222" y="134"/>
                  <a:pt x="221" y="131"/>
                  <a:pt x="218" y="130"/>
                </a:cubicBezTo>
                <a:cubicBezTo>
                  <a:pt x="217" y="130"/>
                  <a:pt x="215" y="125"/>
                  <a:pt x="210" y="125"/>
                </a:cubicBezTo>
                <a:cubicBezTo>
                  <a:pt x="205" y="125"/>
                  <a:pt x="187" y="123"/>
                  <a:pt x="184" y="119"/>
                </a:cubicBezTo>
                <a:cubicBezTo>
                  <a:pt x="182" y="115"/>
                  <a:pt x="187" y="114"/>
                  <a:pt x="187" y="109"/>
                </a:cubicBezTo>
                <a:cubicBezTo>
                  <a:pt x="187" y="105"/>
                  <a:pt x="190" y="100"/>
                  <a:pt x="188" y="98"/>
                </a:cubicBezTo>
                <a:cubicBezTo>
                  <a:pt x="186" y="97"/>
                  <a:pt x="182" y="93"/>
                  <a:pt x="182" y="90"/>
                </a:cubicBezTo>
                <a:cubicBezTo>
                  <a:pt x="181" y="86"/>
                  <a:pt x="176" y="82"/>
                  <a:pt x="172" y="82"/>
                </a:cubicBezTo>
                <a:cubicBezTo>
                  <a:pt x="168" y="82"/>
                  <a:pt x="165" y="79"/>
                  <a:pt x="162" y="76"/>
                </a:cubicBezTo>
                <a:cubicBezTo>
                  <a:pt x="158" y="73"/>
                  <a:pt x="155" y="73"/>
                  <a:pt x="154" y="66"/>
                </a:cubicBezTo>
                <a:cubicBezTo>
                  <a:pt x="154" y="65"/>
                  <a:pt x="153" y="65"/>
                  <a:pt x="153" y="65"/>
                </a:cubicBezTo>
                <a:cubicBezTo>
                  <a:pt x="152" y="64"/>
                  <a:pt x="150" y="64"/>
                  <a:pt x="149" y="64"/>
                </a:cubicBezTo>
                <a:cubicBezTo>
                  <a:pt x="148" y="64"/>
                  <a:pt x="147" y="63"/>
                  <a:pt x="146" y="62"/>
                </a:cubicBezTo>
                <a:cubicBezTo>
                  <a:pt x="145" y="65"/>
                  <a:pt x="142" y="67"/>
                  <a:pt x="142" y="69"/>
                </a:cubicBezTo>
                <a:cubicBezTo>
                  <a:pt x="142" y="72"/>
                  <a:pt x="141" y="76"/>
                  <a:pt x="137" y="76"/>
                </a:cubicBezTo>
                <a:cubicBezTo>
                  <a:pt x="134" y="76"/>
                  <a:pt x="130" y="78"/>
                  <a:pt x="130" y="84"/>
                </a:cubicBezTo>
                <a:cubicBezTo>
                  <a:pt x="130" y="90"/>
                  <a:pt x="133" y="91"/>
                  <a:pt x="132" y="93"/>
                </a:cubicBezTo>
                <a:cubicBezTo>
                  <a:pt x="130" y="96"/>
                  <a:pt x="123" y="98"/>
                  <a:pt x="121" y="97"/>
                </a:cubicBezTo>
                <a:cubicBezTo>
                  <a:pt x="119" y="96"/>
                  <a:pt x="114" y="97"/>
                  <a:pt x="111" y="96"/>
                </a:cubicBezTo>
                <a:cubicBezTo>
                  <a:pt x="107" y="96"/>
                  <a:pt x="104" y="91"/>
                  <a:pt x="103" y="96"/>
                </a:cubicBezTo>
                <a:cubicBezTo>
                  <a:pt x="102" y="101"/>
                  <a:pt x="94" y="116"/>
                  <a:pt x="96" y="118"/>
                </a:cubicBezTo>
                <a:cubicBezTo>
                  <a:pt x="98" y="119"/>
                  <a:pt x="99" y="123"/>
                  <a:pt x="96" y="123"/>
                </a:cubicBezTo>
                <a:cubicBezTo>
                  <a:pt x="93" y="123"/>
                  <a:pt x="90" y="123"/>
                  <a:pt x="88" y="121"/>
                </a:cubicBezTo>
                <a:cubicBezTo>
                  <a:pt x="86" y="119"/>
                  <a:pt x="81" y="123"/>
                  <a:pt x="77" y="123"/>
                </a:cubicBezTo>
                <a:cubicBezTo>
                  <a:pt x="76" y="123"/>
                  <a:pt x="68" y="126"/>
                  <a:pt x="71" y="128"/>
                </a:cubicBezTo>
                <a:cubicBezTo>
                  <a:pt x="73" y="129"/>
                  <a:pt x="73" y="135"/>
                  <a:pt x="73" y="137"/>
                </a:cubicBezTo>
                <a:cubicBezTo>
                  <a:pt x="73" y="140"/>
                  <a:pt x="79" y="147"/>
                  <a:pt x="78" y="150"/>
                </a:cubicBezTo>
                <a:cubicBezTo>
                  <a:pt x="77" y="152"/>
                  <a:pt x="72" y="155"/>
                  <a:pt x="72" y="158"/>
                </a:cubicBezTo>
                <a:cubicBezTo>
                  <a:pt x="72" y="162"/>
                  <a:pt x="73" y="165"/>
                  <a:pt x="71" y="165"/>
                </a:cubicBezTo>
                <a:cubicBezTo>
                  <a:pt x="69" y="166"/>
                  <a:pt x="64" y="168"/>
                  <a:pt x="61" y="170"/>
                </a:cubicBezTo>
                <a:cubicBezTo>
                  <a:pt x="58" y="172"/>
                  <a:pt x="54" y="172"/>
                  <a:pt x="52" y="175"/>
                </a:cubicBezTo>
                <a:cubicBezTo>
                  <a:pt x="51" y="178"/>
                  <a:pt x="49" y="181"/>
                  <a:pt x="43" y="180"/>
                </a:cubicBezTo>
                <a:cubicBezTo>
                  <a:pt x="39" y="180"/>
                  <a:pt x="37" y="179"/>
                  <a:pt x="33" y="183"/>
                </a:cubicBezTo>
                <a:cubicBezTo>
                  <a:pt x="30" y="188"/>
                  <a:pt x="29" y="186"/>
                  <a:pt x="26" y="188"/>
                </a:cubicBezTo>
                <a:cubicBezTo>
                  <a:pt x="24" y="190"/>
                  <a:pt x="21" y="186"/>
                  <a:pt x="19" y="186"/>
                </a:cubicBezTo>
                <a:cubicBezTo>
                  <a:pt x="17" y="185"/>
                  <a:pt x="15" y="188"/>
                  <a:pt x="13" y="188"/>
                </a:cubicBezTo>
                <a:cubicBezTo>
                  <a:pt x="11" y="188"/>
                  <a:pt x="9" y="191"/>
                  <a:pt x="6" y="192"/>
                </a:cubicBezTo>
                <a:cubicBezTo>
                  <a:pt x="4" y="193"/>
                  <a:pt x="1" y="192"/>
                  <a:pt x="1" y="195"/>
                </a:cubicBezTo>
                <a:cubicBezTo>
                  <a:pt x="1" y="197"/>
                  <a:pt x="1" y="199"/>
                  <a:pt x="0" y="200"/>
                </a:cubicBezTo>
                <a:cubicBezTo>
                  <a:pt x="0" y="200"/>
                  <a:pt x="0" y="200"/>
                  <a:pt x="0" y="200"/>
                </a:cubicBezTo>
                <a:cubicBezTo>
                  <a:pt x="1" y="210"/>
                  <a:pt x="1" y="210"/>
                  <a:pt x="1" y="210"/>
                </a:cubicBezTo>
                <a:cubicBezTo>
                  <a:pt x="1" y="210"/>
                  <a:pt x="12" y="214"/>
                  <a:pt x="12" y="217"/>
                </a:cubicBezTo>
                <a:cubicBezTo>
                  <a:pt x="13" y="221"/>
                  <a:pt x="15" y="232"/>
                  <a:pt x="15" y="232"/>
                </a:cubicBezTo>
                <a:cubicBezTo>
                  <a:pt x="15" y="232"/>
                  <a:pt x="15" y="232"/>
                  <a:pt x="14" y="232"/>
                </a:cubicBezTo>
                <a:cubicBezTo>
                  <a:pt x="19" y="236"/>
                  <a:pt x="25" y="239"/>
                  <a:pt x="25" y="241"/>
                </a:cubicBezTo>
                <a:cubicBezTo>
                  <a:pt x="25" y="242"/>
                  <a:pt x="25" y="247"/>
                  <a:pt x="30" y="249"/>
                </a:cubicBezTo>
                <a:cubicBezTo>
                  <a:pt x="34" y="251"/>
                  <a:pt x="37" y="253"/>
                  <a:pt x="39" y="254"/>
                </a:cubicBezTo>
                <a:cubicBezTo>
                  <a:pt x="39" y="253"/>
                  <a:pt x="40" y="253"/>
                  <a:pt x="40" y="253"/>
                </a:cubicBezTo>
                <a:cubicBezTo>
                  <a:pt x="44" y="252"/>
                  <a:pt x="44" y="252"/>
                  <a:pt x="44" y="252"/>
                </a:cubicBezTo>
                <a:cubicBezTo>
                  <a:pt x="44" y="252"/>
                  <a:pt x="45" y="253"/>
                  <a:pt x="47" y="255"/>
                </a:cubicBezTo>
                <a:cubicBezTo>
                  <a:pt x="48" y="251"/>
                  <a:pt x="55" y="247"/>
                  <a:pt x="59" y="247"/>
                </a:cubicBezTo>
                <a:cubicBezTo>
                  <a:pt x="64" y="248"/>
                  <a:pt x="73" y="255"/>
                  <a:pt x="72" y="258"/>
                </a:cubicBezTo>
                <a:cubicBezTo>
                  <a:pt x="71" y="261"/>
                  <a:pt x="64" y="271"/>
                  <a:pt x="61" y="272"/>
                </a:cubicBezTo>
                <a:cubicBezTo>
                  <a:pt x="60" y="272"/>
                  <a:pt x="58" y="272"/>
                  <a:pt x="56" y="272"/>
                </a:cubicBezTo>
                <a:cubicBezTo>
                  <a:pt x="56" y="274"/>
                  <a:pt x="56" y="275"/>
                  <a:pt x="56" y="276"/>
                </a:cubicBezTo>
                <a:cubicBezTo>
                  <a:pt x="56" y="278"/>
                  <a:pt x="60" y="282"/>
                  <a:pt x="62" y="286"/>
                </a:cubicBezTo>
                <a:cubicBezTo>
                  <a:pt x="64" y="290"/>
                  <a:pt x="58" y="292"/>
                  <a:pt x="55" y="290"/>
                </a:cubicBezTo>
                <a:cubicBezTo>
                  <a:pt x="52" y="287"/>
                  <a:pt x="51" y="292"/>
                  <a:pt x="52" y="295"/>
                </a:cubicBezTo>
                <a:cubicBezTo>
                  <a:pt x="54" y="297"/>
                  <a:pt x="53" y="303"/>
                  <a:pt x="56" y="304"/>
                </a:cubicBezTo>
                <a:cubicBezTo>
                  <a:pt x="60" y="304"/>
                  <a:pt x="62" y="310"/>
                  <a:pt x="66" y="310"/>
                </a:cubicBezTo>
                <a:cubicBezTo>
                  <a:pt x="69" y="310"/>
                  <a:pt x="73" y="316"/>
                  <a:pt x="73" y="316"/>
                </a:cubicBezTo>
                <a:cubicBezTo>
                  <a:pt x="73" y="316"/>
                  <a:pt x="77" y="319"/>
                  <a:pt x="77" y="321"/>
                </a:cubicBezTo>
                <a:cubicBezTo>
                  <a:pt x="77" y="321"/>
                  <a:pt x="77" y="321"/>
                  <a:pt x="77" y="322"/>
                </a:cubicBezTo>
                <a:cubicBezTo>
                  <a:pt x="81" y="321"/>
                  <a:pt x="84" y="321"/>
                  <a:pt x="84" y="320"/>
                </a:cubicBezTo>
                <a:cubicBezTo>
                  <a:pt x="85" y="318"/>
                  <a:pt x="90" y="318"/>
                  <a:pt x="93" y="321"/>
                </a:cubicBezTo>
                <a:cubicBezTo>
                  <a:pt x="97" y="325"/>
                  <a:pt x="111" y="334"/>
                  <a:pt x="116" y="338"/>
                </a:cubicBezTo>
                <a:cubicBezTo>
                  <a:pt x="121" y="342"/>
                  <a:pt x="134" y="347"/>
                  <a:pt x="138" y="347"/>
                </a:cubicBezTo>
                <a:cubicBezTo>
                  <a:pt x="142" y="347"/>
                  <a:pt x="146" y="350"/>
                  <a:pt x="153" y="350"/>
                </a:cubicBezTo>
                <a:cubicBezTo>
                  <a:pt x="154" y="349"/>
                  <a:pt x="154" y="350"/>
                  <a:pt x="155" y="350"/>
                </a:cubicBezTo>
                <a:cubicBezTo>
                  <a:pt x="156" y="349"/>
                  <a:pt x="158" y="349"/>
                  <a:pt x="159" y="347"/>
                </a:cubicBezTo>
                <a:cubicBezTo>
                  <a:pt x="161" y="344"/>
                  <a:pt x="163" y="349"/>
                  <a:pt x="162" y="353"/>
                </a:cubicBezTo>
                <a:cubicBezTo>
                  <a:pt x="162" y="354"/>
                  <a:pt x="162" y="356"/>
                  <a:pt x="163" y="358"/>
                </a:cubicBezTo>
                <a:cubicBezTo>
                  <a:pt x="164" y="356"/>
                  <a:pt x="165" y="355"/>
                  <a:pt x="166" y="353"/>
                </a:cubicBezTo>
                <a:cubicBezTo>
                  <a:pt x="168" y="347"/>
                  <a:pt x="171" y="348"/>
                  <a:pt x="174" y="346"/>
                </a:cubicBezTo>
                <a:cubicBezTo>
                  <a:pt x="176" y="344"/>
                  <a:pt x="178" y="345"/>
                  <a:pt x="183" y="347"/>
                </a:cubicBezTo>
                <a:cubicBezTo>
                  <a:pt x="187" y="350"/>
                  <a:pt x="189" y="345"/>
                  <a:pt x="196" y="351"/>
                </a:cubicBezTo>
                <a:cubicBezTo>
                  <a:pt x="197" y="350"/>
                  <a:pt x="199" y="349"/>
                  <a:pt x="200" y="349"/>
                </a:cubicBezTo>
                <a:cubicBezTo>
                  <a:pt x="201" y="349"/>
                  <a:pt x="203" y="347"/>
                  <a:pt x="205" y="345"/>
                </a:cubicBezTo>
                <a:cubicBezTo>
                  <a:pt x="207" y="342"/>
                  <a:pt x="207" y="340"/>
                  <a:pt x="210" y="340"/>
                </a:cubicBezTo>
                <a:cubicBezTo>
                  <a:pt x="212" y="341"/>
                  <a:pt x="214" y="337"/>
                  <a:pt x="219" y="334"/>
                </a:cubicBezTo>
                <a:cubicBezTo>
                  <a:pt x="225" y="331"/>
                  <a:pt x="230" y="336"/>
                  <a:pt x="233" y="333"/>
                </a:cubicBezTo>
                <a:cubicBezTo>
                  <a:pt x="235" y="331"/>
                  <a:pt x="239" y="330"/>
                  <a:pt x="239" y="333"/>
                </a:cubicBezTo>
                <a:cubicBezTo>
                  <a:pt x="239" y="335"/>
                  <a:pt x="242" y="337"/>
                  <a:pt x="243" y="340"/>
                </a:cubicBezTo>
                <a:cubicBezTo>
                  <a:pt x="244" y="342"/>
                  <a:pt x="248" y="343"/>
                  <a:pt x="249" y="344"/>
                </a:cubicBezTo>
                <a:cubicBezTo>
                  <a:pt x="250" y="343"/>
                  <a:pt x="251" y="343"/>
                  <a:pt x="251" y="343"/>
                </a:cubicBezTo>
                <a:cubicBezTo>
                  <a:pt x="254" y="341"/>
                  <a:pt x="259" y="343"/>
                  <a:pt x="259" y="346"/>
                </a:cubicBezTo>
                <a:cubicBezTo>
                  <a:pt x="259" y="349"/>
                  <a:pt x="259" y="352"/>
                  <a:pt x="261" y="352"/>
                </a:cubicBezTo>
                <a:cubicBezTo>
                  <a:pt x="264" y="352"/>
                  <a:pt x="266" y="352"/>
                  <a:pt x="266" y="358"/>
                </a:cubicBezTo>
                <a:cubicBezTo>
                  <a:pt x="266" y="363"/>
                  <a:pt x="268" y="369"/>
                  <a:pt x="263" y="374"/>
                </a:cubicBezTo>
                <a:cubicBezTo>
                  <a:pt x="258" y="379"/>
                  <a:pt x="253" y="387"/>
                  <a:pt x="254" y="390"/>
                </a:cubicBezTo>
                <a:cubicBezTo>
                  <a:pt x="255" y="392"/>
                  <a:pt x="252" y="397"/>
                  <a:pt x="256" y="395"/>
                </a:cubicBezTo>
                <a:cubicBezTo>
                  <a:pt x="259" y="394"/>
                  <a:pt x="267" y="395"/>
                  <a:pt x="266" y="397"/>
                </a:cubicBezTo>
                <a:cubicBezTo>
                  <a:pt x="265" y="399"/>
                  <a:pt x="266" y="406"/>
                  <a:pt x="270" y="407"/>
                </a:cubicBezTo>
                <a:cubicBezTo>
                  <a:pt x="273" y="407"/>
                  <a:pt x="275" y="409"/>
                  <a:pt x="274" y="412"/>
                </a:cubicBezTo>
                <a:cubicBezTo>
                  <a:pt x="273" y="415"/>
                  <a:pt x="271" y="419"/>
                  <a:pt x="274" y="419"/>
                </a:cubicBezTo>
                <a:cubicBezTo>
                  <a:pt x="277" y="419"/>
                  <a:pt x="281" y="419"/>
                  <a:pt x="280" y="422"/>
                </a:cubicBezTo>
                <a:cubicBezTo>
                  <a:pt x="280" y="425"/>
                  <a:pt x="282" y="428"/>
                  <a:pt x="287" y="426"/>
                </a:cubicBezTo>
                <a:cubicBezTo>
                  <a:pt x="290" y="425"/>
                  <a:pt x="292" y="424"/>
                  <a:pt x="292" y="425"/>
                </a:cubicBezTo>
                <a:cubicBezTo>
                  <a:pt x="294" y="425"/>
                  <a:pt x="294" y="429"/>
                  <a:pt x="298" y="430"/>
                </a:cubicBezTo>
                <a:cubicBezTo>
                  <a:pt x="301" y="431"/>
                  <a:pt x="300" y="422"/>
                  <a:pt x="298" y="421"/>
                </a:cubicBezTo>
                <a:cubicBezTo>
                  <a:pt x="297" y="420"/>
                  <a:pt x="299" y="414"/>
                  <a:pt x="300" y="415"/>
                </a:cubicBezTo>
                <a:cubicBezTo>
                  <a:pt x="301" y="417"/>
                  <a:pt x="305" y="415"/>
                  <a:pt x="308" y="413"/>
                </a:cubicBezTo>
                <a:cubicBezTo>
                  <a:pt x="310" y="410"/>
                  <a:pt x="314" y="415"/>
                  <a:pt x="316" y="412"/>
                </a:cubicBezTo>
                <a:cubicBezTo>
                  <a:pt x="318" y="409"/>
                  <a:pt x="322" y="414"/>
                  <a:pt x="326" y="412"/>
                </a:cubicBezTo>
                <a:cubicBezTo>
                  <a:pt x="330" y="410"/>
                  <a:pt x="332" y="414"/>
                  <a:pt x="333" y="410"/>
                </a:cubicBezTo>
                <a:cubicBezTo>
                  <a:pt x="335" y="407"/>
                  <a:pt x="341" y="403"/>
                  <a:pt x="342" y="405"/>
                </a:cubicBezTo>
                <a:cubicBezTo>
                  <a:pt x="344" y="406"/>
                  <a:pt x="344" y="409"/>
                  <a:pt x="352" y="410"/>
                </a:cubicBezTo>
                <a:cubicBezTo>
                  <a:pt x="359" y="410"/>
                  <a:pt x="355" y="414"/>
                  <a:pt x="355" y="416"/>
                </a:cubicBezTo>
                <a:cubicBezTo>
                  <a:pt x="355" y="418"/>
                  <a:pt x="363" y="424"/>
                  <a:pt x="366" y="425"/>
                </a:cubicBezTo>
                <a:cubicBezTo>
                  <a:pt x="366" y="425"/>
                  <a:pt x="367" y="425"/>
                  <a:pt x="368" y="427"/>
                </a:cubicBezTo>
                <a:cubicBezTo>
                  <a:pt x="370" y="425"/>
                  <a:pt x="374" y="427"/>
                  <a:pt x="375" y="425"/>
                </a:cubicBezTo>
                <a:cubicBezTo>
                  <a:pt x="376" y="422"/>
                  <a:pt x="380" y="423"/>
                  <a:pt x="381" y="425"/>
                </a:cubicBezTo>
                <a:cubicBezTo>
                  <a:pt x="383" y="428"/>
                  <a:pt x="384" y="428"/>
                  <a:pt x="388" y="425"/>
                </a:cubicBezTo>
                <a:cubicBezTo>
                  <a:pt x="391" y="422"/>
                  <a:pt x="393" y="428"/>
                  <a:pt x="391" y="430"/>
                </a:cubicBezTo>
                <a:cubicBezTo>
                  <a:pt x="389" y="431"/>
                  <a:pt x="390" y="437"/>
                  <a:pt x="393" y="440"/>
                </a:cubicBezTo>
                <a:cubicBezTo>
                  <a:pt x="396" y="443"/>
                  <a:pt x="397" y="438"/>
                  <a:pt x="396" y="435"/>
                </a:cubicBezTo>
                <a:cubicBezTo>
                  <a:pt x="396" y="432"/>
                  <a:pt x="402" y="429"/>
                  <a:pt x="412" y="425"/>
                </a:cubicBezTo>
                <a:cubicBezTo>
                  <a:pt x="423" y="422"/>
                  <a:pt x="434" y="414"/>
                  <a:pt x="434" y="412"/>
                </a:cubicBezTo>
                <a:cubicBezTo>
                  <a:pt x="434" y="411"/>
                  <a:pt x="442" y="415"/>
                  <a:pt x="445" y="413"/>
                </a:cubicBezTo>
                <a:cubicBezTo>
                  <a:pt x="449" y="410"/>
                  <a:pt x="461" y="410"/>
                  <a:pt x="465" y="410"/>
                </a:cubicBezTo>
                <a:cubicBezTo>
                  <a:pt x="468" y="409"/>
                  <a:pt x="468" y="407"/>
                  <a:pt x="471" y="404"/>
                </a:cubicBezTo>
                <a:cubicBezTo>
                  <a:pt x="475" y="401"/>
                  <a:pt x="474" y="400"/>
                  <a:pt x="478" y="398"/>
                </a:cubicBezTo>
                <a:cubicBezTo>
                  <a:pt x="482" y="397"/>
                  <a:pt x="484" y="394"/>
                  <a:pt x="484" y="392"/>
                </a:cubicBezTo>
                <a:cubicBezTo>
                  <a:pt x="484" y="390"/>
                  <a:pt x="492" y="389"/>
                  <a:pt x="492" y="387"/>
                </a:cubicBezTo>
                <a:cubicBezTo>
                  <a:pt x="492" y="385"/>
                  <a:pt x="498" y="384"/>
                  <a:pt x="498" y="381"/>
                </a:cubicBezTo>
                <a:cubicBezTo>
                  <a:pt x="498" y="379"/>
                  <a:pt x="501" y="379"/>
                  <a:pt x="503" y="377"/>
                </a:cubicBezTo>
                <a:cubicBezTo>
                  <a:pt x="504" y="375"/>
                  <a:pt x="501" y="369"/>
                  <a:pt x="504" y="368"/>
                </a:cubicBezTo>
                <a:cubicBezTo>
                  <a:pt x="507" y="368"/>
                  <a:pt x="503" y="364"/>
                  <a:pt x="503" y="363"/>
                </a:cubicBezTo>
                <a:cubicBezTo>
                  <a:pt x="502" y="361"/>
                  <a:pt x="508" y="361"/>
                  <a:pt x="510" y="359"/>
                </a:cubicBezTo>
                <a:cubicBezTo>
                  <a:pt x="513" y="357"/>
                  <a:pt x="515" y="355"/>
                  <a:pt x="516" y="351"/>
                </a:cubicBezTo>
                <a:cubicBezTo>
                  <a:pt x="516" y="348"/>
                  <a:pt x="521" y="345"/>
                  <a:pt x="523" y="345"/>
                </a:cubicBezTo>
                <a:cubicBezTo>
                  <a:pt x="525" y="344"/>
                  <a:pt x="526" y="339"/>
                  <a:pt x="525" y="335"/>
                </a:cubicBezTo>
                <a:cubicBezTo>
                  <a:pt x="525" y="332"/>
                  <a:pt x="529" y="333"/>
                  <a:pt x="527" y="331"/>
                </a:cubicBezTo>
                <a:cubicBezTo>
                  <a:pt x="525" y="330"/>
                  <a:pt x="528" y="325"/>
                  <a:pt x="532" y="324"/>
                </a:cubicBezTo>
                <a:cubicBezTo>
                  <a:pt x="536" y="323"/>
                  <a:pt x="529" y="321"/>
                  <a:pt x="527" y="323"/>
                </a:cubicBezTo>
                <a:cubicBezTo>
                  <a:pt x="525" y="325"/>
                  <a:pt x="523" y="318"/>
                  <a:pt x="521" y="321"/>
                </a:cubicBezTo>
                <a:cubicBezTo>
                  <a:pt x="519" y="323"/>
                  <a:pt x="513" y="319"/>
                  <a:pt x="517" y="318"/>
                </a:cubicBezTo>
                <a:cubicBezTo>
                  <a:pt x="520" y="317"/>
                  <a:pt x="526" y="313"/>
                  <a:pt x="529" y="312"/>
                </a:cubicBezTo>
                <a:cubicBezTo>
                  <a:pt x="531" y="312"/>
                  <a:pt x="525" y="306"/>
                  <a:pt x="522" y="306"/>
                </a:cubicBezTo>
                <a:cubicBezTo>
                  <a:pt x="519" y="306"/>
                  <a:pt x="515" y="299"/>
                  <a:pt x="512" y="299"/>
                </a:cubicBezTo>
                <a:cubicBezTo>
                  <a:pt x="508" y="299"/>
                  <a:pt x="514" y="297"/>
                  <a:pt x="518" y="299"/>
                </a:cubicBezTo>
                <a:cubicBezTo>
                  <a:pt x="522" y="301"/>
                  <a:pt x="526" y="302"/>
                  <a:pt x="528" y="301"/>
                </a:cubicBezTo>
                <a:cubicBezTo>
                  <a:pt x="530" y="299"/>
                  <a:pt x="522" y="292"/>
                  <a:pt x="519" y="290"/>
                </a:cubicBezTo>
                <a:cubicBezTo>
                  <a:pt x="516" y="288"/>
                  <a:pt x="518" y="284"/>
                  <a:pt x="517" y="283"/>
                </a:cubicBezTo>
                <a:cubicBezTo>
                  <a:pt x="515" y="282"/>
                  <a:pt x="511" y="273"/>
                  <a:pt x="509" y="269"/>
                </a:cubicBezTo>
                <a:cubicBezTo>
                  <a:pt x="508" y="266"/>
                  <a:pt x="501" y="265"/>
                  <a:pt x="499" y="262"/>
                </a:cubicBezTo>
                <a:cubicBezTo>
                  <a:pt x="498" y="260"/>
                  <a:pt x="500" y="254"/>
                  <a:pt x="505" y="252"/>
                </a:cubicBezTo>
                <a:cubicBezTo>
                  <a:pt x="510" y="250"/>
                  <a:pt x="508" y="245"/>
                  <a:pt x="510" y="246"/>
                </a:cubicBezTo>
                <a:cubicBezTo>
                  <a:pt x="512" y="246"/>
                  <a:pt x="514" y="245"/>
                  <a:pt x="516" y="242"/>
                </a:cubicBezTo>
                <a:cubicBezTo>
                  <a:pt x="518" y="238"/>
                  <a:pt x="521" y="240"/>
                  <a:pt x="523" y="238"/>
                </a:cubicBezTo>
                <a:cubicBezTo>
                  <a:pt x="525" y="236"/>
                  <a:pt x="533" y="236"/>
                  <a:pt x="536" y="234"/>
                </a:cubicBezTo>
                <a:cubicBezTo>
                  <a:pt x="539" y="232"/>
                  <a:pt x="533" y="226"/>
                  <a:pt x="529" y="227"/>
                </a:cubicBezTo>
                <a:cubicBezTo>
                  <a:pt x="526" y="228"/>
                  <a:pt x="521" y="227"/>
                  <a:pt x="518" y="223"/>
                </a:cubicBezTo>
                <a:cubicBezTo>
                  <a:pt x="516" y="219"/>
                  <a:pt x="509" y="230"/>
                  <a:pt x="503" y="232"/>
                </a:cubicBezTo>
                <a:cubicBezTo>
                  <a:pt x="498" y="235"/>
                  <a:pt x="495" y="228"/>
                  <a:pt x="496" y="223"/>
                </a:cubicBezTo>
                <a:cubicBezTo>
                  <a:pt x="498" y="219"/>
                  <a:pt x="492" y="219"/>
                  <a:pt x="485" y="219"/>
                </a:cubicBezTo>
                <a:cubicBezTo>
                  <a:pt x="477" y="220"/>
                  <a:pt x="480" y="206"/>
                  <a:pt x="485" y="205"/>
                </a:cubicBezTo>
                <a:cubicBezTo>
                  <a:pt x="489" y="205"/>
                  <a:pt x="496" y="210"/>
                  <a:pt x="499" y="201"/>
                </a:cubicBezTo>
                <a:cubicBezTo>
                  <a:pt x="501" y="193"/>
                  <a:pt x="505" y="199"/>
                  <a:pt x="512" y="192"/>
                </a:cubicBezTo>
                <a:cubicBezTo>
                  <a:pt x="518" y="185"/>
                  <a:pt x="525" y="180"/>
                  <a:pt x="531" y="185"/>
                </a:cubicBezTo>
                <a:cubicBezTo>
                  <a:pt x="536" y="189"/>
                  <a:pt x="525" y="196"/>
                  <a:pt x="523" y="200"/>
                </a:cubicBezTo>
                <a:cubicBezTo>
                  <a:pt x="521" y="204"/>
                  <a:pt x="525" y="205"/>
                  <a:pt x="522" y="209"/>
                </a:cubicBezTo>
                <a:cubicBezTo>
                  <a:pt x="518" y="212"/>
                  <a:pt x="523" y="213"/>
                  <a:pt x="529" y="208"/>
                </a:cubicBezTo>
                <a:cubicBezTo>
                  <a:pt x="536" y="204"/>
                  <a:pt x="544" y="199"/>
                  <a:pt x="550" y="197"/>
                </a:cubicBezTo>
                <a:cubicBezTo>
                  <a:pt x="552" y="196"/>
                  <a:pt x="554" y="196"/>
                  <a:pt x="556" y="196"/>
                </a:cubicBezTo>
                <a:cubicBezTo>
                  <a:pt x="557" y="194"/>
                  <a:pt x="558" y="192"/>
                  <a:pt x="559" y="191"/>
                </a:cubicBezTo>
                <a:cubicBezTo>
                  <a:pt x="563" y="189"/>
                  <a:pt x="578" y="182"/>
                  <a:pt x="580" y="179"/>
                </a:cubicBezTo>
                <a:cubicBezTo>
                  <a:pt x="582" y="177"/>
                  <a:pt x="584" y="171"/>
                  <a:pt x="587" y="171"/>
                </a:cubicBezTo>
                <a:cubicBezTo>
                  <a:pt x="590" y="171"/>
                  <a:pt x="590" y="174"/>
                  <a:pt x="594" y="174"/>
                </a:cubicBezTo>
                <a:cubicBezTo>
                  <a:pt x="599" y="174"/>
                  <a:pt x="604" y="176"/>
                  <a:pt x="602" y="172"/>
                </a:cubicBezTo>
                <a:cubicBezTo>
                  <a:pt x="599" y="169"/>
                  <a:pt x="601" y="169"/>
                  <a:pt x="606" y="168"/>
                </a:cubicBezTo>
                <a:cubicBezTo>
                  <a:pt x="611" y="167"/>
                  <a:pt x="610" y="162"/>
                  <a:pt x="614" y="162"/>
                </a:cubicBezTo>
                <a:cubicBezTo>
                  <a:pt x="618" y="162"/>
                  <a:pt x="617" y="153"/>
                  <a:pt x="621" y="153"/>
                </a:cubicBezTo>
                <a:cubicBezTo>
                  <a:pt x="624" y="153"/>
                  <a:pt x="626" y="158"/>
                  <a:pt x="630" y="157"/>
                </a:cubicBezTo>
                <a:cubicBezTo>
                  <a:pt x="631" y="157"/>
                  <a:pt x="632" y="157"/>
                  <a:pt x="633" y="157"/>
                </a:cubicBezTo>
                <a:cubicBezTo>
                  <a:pt x="634" y="157"/>
                  <a:pt x="635" y="156"/>
                  <a:pt x="636" y="155"/>
                </a:cubicBezTo>
                <a:cubicBezTo>
                  <a:pt x="635" y="151"/>
                  <a:pt x="636" y="147"/>
                  <a:pt x="635" y="145"/>
                </a:cubicBezTo>
                <a:cubicBezTo>
                  <a:pt x="633" y="141"/>
                  <a:pt x="635" y="138"/>
                  <a:pt x="634" y="135"/>
                </a:cubicBezTo>
                <a:cubicBezTo>
                  <a:pt x="634" y="133"/>
                  <a:pt x="633" y="127"/>
                  <a:pt x="636" y="127"/>
                </a:cubicBezTo>
                <a:cubicBezTo>
                  <a:pt x="639" y="127"/>
                  <a:pt x="642" y="121"/>
                  <a:pt x="645" y="123"/>
                </a:cubicBezTo>
                <a:cubicBezTo>
                  <a:pt x="649" y="125"/>
                  <a:pt x="655" y="126"/>
                  <a:pt x="655" y="123"/>
                </a:cubicBezTo>
                <a:cubicBezTo>
                  <a:pt x="655" y="120"/>
                  <a:pt x="660" y="120"/>
                  <a:pt x="661" y="116"/>
                </a:cubicBezTo>
                <a:cubicBezTo>
                  <a:pt x="661" y="112"/>
                  <a:pt x="666" y="111"/>
                  <a:pt x="667" y="107"/>
                </a:cubicBezTo>
                <a:cubicBezTo>
                  <a:pt x="668" y="103"/>
                  <a:pt x="670" y="95"/>
                  <a:pt x="673" y="93"/>
                </a:cubicBezTo>
                <a:cubicBezTo>
                  <a:pt x="677" y="91"/>
                  <a:pt x="673" y="89"/>
                  <a:pt x="673" y="83"/>
                </a:cubicBezTo>
                <a:close/>
                <a:moveTo>
                  <a:pt x="510" y="399"/>
                </a:moveTo>
                <a:cubicBezTo>
                  <a:pt x="506" y="412"/>
                  <a:pt x="515" y="419"/>
                  <a:pt x="516" y="418"/>
                </a:cubicBezTo>
                <a:cubicBezTo>
                  <a:pt x="519" y="416"/>
                  <a:pt x="533" y="387"/>
                  <a:pt x="530" y="383"/>
                </a:cubicBezTo>
                <a:cubicBezTo>
                  <a:pt x="527" y="379"/>
                  <a:pt x="513" y="386"/>
                  <a:pt x="510" y="399"/>
                </a:cubicBezTo>
                <a:close/>
                <a:moveTo>
                  <a:pt x="391" y="444"/>
                </a:moveTo>
                <a:cubicBezTo>
                  <a:pt x="386" y="444"/>
                  <a:pt x="375" y="451"/>
                  <a:pt x="380" y="460"/>
                </a:cubicBezTo>
                <a:cubicBezTo>
                  <a:pt x="384" y="469"/>
                  <a:pt x="398" y="463"/>
                  <a:pt x="399" y="459"/>
                </a:cubicBezTo>
                <a:cubicBezTo>
                  <a:pt x="399" y="455"/>
                  <a:pt x="406" y="448"/>
                  <a:pt x="405" y="445"/>
                </a:cubicBezTo>
                <a:cubicBezTo>
                  <a:pt x="404" y="443"/>
                  <a:pt x="395" y="444"/>
                  <a:pt x="391" y="44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2" name="Freeform 143"/>
          <p:cNvSpPr>
            <a:spLocks noEditPoints="1"/>
          </p:cNvSpPr>
          <p:nvPr/>
        </p:nvSpPr>
        <p:spPr bwMode="auto">
          <a:xfrm>
            <a:off x="4514811" y="3755463"/>
            <a:ext cx="292602" cy="410982"/>
          </a:xfrm>
          <a:custGeom>
            <a:avLst/>
            <a:gdLst/>
            <a:ahLst/>
            <a:cxnLst>
              <a:cxn ang="0">
                <a:pos x="58" y="59"/>
              </a:cxn>
              <a:cxn ang="0">
                <a:pos x="72" y="69"/>
              </a:cxn>
              <a:cxn ang="0">
                <a:pos x="75" y="79"/>
              </a:cxn>
              <a:cxn ang="0">
                <a:pos x="80" y="84"/>
              </a:cxn>
              <a:cxn ang="0">
                <a:pos x="85" y="98"/>
              </a:cxn>
              <a:cxn ang="0">
                <a:pos x="89" y="95"/>
              </a:cxn>
              <a:cxn ang="0">
                <a:pos x="94" y="88"/>
              </a:cxn>
              <a:cxn ang="0">
                <a:pos x="91" y="75"/>
              </a:cxn>
              <a:cxn ang="0">
                <a:pos x="78" y="66"/>
              </a:cxn>
              <a:cxn ang="0">
                <a:pos x="71" y="56"/>
              </a:cxn>
              <a:cxn ang="0">
                <a:pos x="55" y="53"/>
              </a:cxn>
              <a:cxn ang="0">
                <a:pos x="49" y="43"/>
              </a:cxn>
              <a:cxn ang="0">
                <a:pos x="57" y="27"/>
              </a:cxn>
              <a:cxn ang="0">
                <a:pos x="56" y="8"/>
              </a:cxn>
              <a:cxn ang="0">
                <a:pos x="54" y="4"/>
              </a:cxn>
              <a:cxn ang="0">
                <a:pos x="38" y="3"/>
              </a:cxn>
              <a:cxn ang="0">
                <a:pos x="36" y="29"/>
              </a:cxn>
              <a:cxn ang="0">
                <a:pos x="30" y="28"/>
              </a:cxn>
              <a:cxn ang="0">
                <a:pos x="33" y="43"/>
              </a:cxn>
              <a:cxn ang="0">
                <a:pos x="36" y="52"/>
              </a:cxn>
              <a:cxn ang="0">
                <a:pos x="48" y="56"/>
              </a:cxn>
              <a:cxn ang="0">
                <a:pos x="58" y="59"/>
              </a:cxn>
              <a:cxn ang="0">
                <a:pos x="37" y="62"/>
              </a:cxn>
              <a:cxn ang="0">
                <a:pos x="47" y="74"/>
              </a:cxn>
              <a:cxn ang="0">
                <a:pos x="37" y="62"/>
              </a:cxn>
              <a:cxn ang="0">
                <a:pos x="55" y="94"/>
              </a:cxn>
              <a:cxn ang="0">
                <a:pos x="61" y="91"/>
              </a:cxn>
              <a:cxn ang="0">
                <a:pos x="62" y="100"/>
              </a:cxn>
              <a:cxn ang="0">
                <a:pos x="64" y="112"/>
              </a:cxn>
              <a:cxn ang="0">
                <a:pos x="76" y="94"/>
              </a:cxn>
              <a:cxn ang="0">
                <a:pos x="72" y="92"/>
              </a:cxn>
              <a:cxn ang="0">
                <a:pos x="55" y="79"/>
              </a:cxn>
              <a:cxn ang="0">
                <a:pos x="55" y="94"/>
              </a:cxn>
              <a:cxn ang="0">
                <a:pos x="16" y="101"/>
              </a:cxn>
              <a:cxn ang="0">
                <a:pos x="2" y="119"/>
              </a:cxn>
              <a:cxn ang="0">
                <a:pos x="22" y="100"/>
              </a:cxn>
              <a:cxn ang="0">
                <a:pos x="25" y="88"/>
              </a:cxn>
              <a:cxn ang="0">
                <a:pos x="16" y="101"/>
              </a:cxn>
              <a:cxn ang="0">
                <a:pos x="75" y="107"/>
              </a:cxn>
              <a:cxn ang="0">
                <a:pos x="84" y="102"/>
              </a:cxn>
              <a:cxn ang="0">
                <a:pos x="75" y="107"/>
              </a:cxn>
              <a:cxn ang="0">
                <a:pos x="105" y="133"/>
              </a:cxn>
              <a:cxn ang="0">
                <a:pos x="103" y="108"/>
              </a:cxn>
              <a:cxn ang="0">
                <a:pos x="95" y="108"/>
              </a:cxn>
              <a:cxn ang="0">
                <a:pos x="88" y="114"/>
              </a:cxn>
              <a:cxn ang="0">
                <a:pos x="82" y="119"/>
              </a:cxn>
              <a:cxn ang="0">
                <a:pos x="72" y="116"/>
              </a:cxn>
              <a:cxn ang="0">
                <a:pos x="59" y="124"/>
              </a:cxn>
              <a:cxn ang="0">
                <a:pos x="54" y="136"/>
              </a:cxn>
              <a:cxn ang="0">
                <a:pos x="64" y="130"/>
              </a:cxn>
              <a:cxn ang="0">
                <a:pos x="73" y="127"/>
              </a:cxn>
              <a:cxn ang="0">
                <a:pos x="82" y="147"/>
              </a:cxn>
              <a:cxn ang="0">
                <a:pos x="94" y="153"/>
              </a:cxn>
              <a:cxn ang="0">
                <a:pos x="93" y="138"/>
              </a:cxn>
              <a:cxn ang="0">
                <a:pos x="105" y="133"/>
              </a:cxn>
            </a:cxnLst>
            <a:rect l="0" t="0" r="r" b="b"/>
            <a:pathLst>
              <a:path w="109" h="153">
                <a:moveTo>
                  <a:pt x="58" y="59"/>
                </a:moveTo>
                <a:cubicBezTo>
                  <a:pt x="64" y="58"/>
                  <a:pt x="73" y="66"/>
                  <a:pt x="72" y="69"/>
                </a:cubicBezTo>
                <a:cubicBezTo>
                  <a:pt x="70" y="72"/>
                  <a:pt x="72" y="82"/>
                  <a:pt x="75" y="79"/>
                </a:cubicBezTo>
                <a:cubicBezTo>
                  <a:pt x="78" y="76"/>
                  <a:pt x="83" y="80"/>
                  <a:pt x="80" y="84"/>
                </a:cubicBezTo>
                <a:cubicBezTo>
                  <a:pt x="77" y="88"/>
                  <a:pt x="84" y="93"/>
                  <a:pt x="85" y="98"/>
                </a:cubicBezTo>
                <a:cubicBezTo>
                  <a:pt x="86" y="103"/>
                  <a:pt x="90" y="99"/>
                  <a:pt x="89" y="95"/>
                </a:cubicBezTo>
                <a:cubicBezTo>
                  <a:pt x="88" y="91"/>
                  <a:pt x="90" y="91"/>
                  <a:pt x="94" y="88"/>
                </a:cubicBezTo>
                <a:cubicBezTo>
                  <a:pt x="98" y="85"/>
                  <a:pt x="94" y="80"/>
                  <a:pt x="91" y="75"/>
                </a:cubicBezTo>
                <a:cubicBezTo>
                  <a:pt x="88" y="69"/>
                  <a:pt x="78" y="71"/>
                  <a:pt x="78" y="66"/>
                </a:cubicBezTo>
                <a:cubicBezTo>
                  <a:pt x="78" y="60"/>
                  <a:pt x="71" y="59"/>
                  <a:pt x="71" y="56"/>
                </a:cubicBezTo>
                <a:cubicBezTo>
                  <a:pt x="70" y="53"/>
                  <a:pt x="61" y="50"/>
                  <a:pt x="55" y="53"/>
                </a:cubicBezTo>
                <a:cubicBezTo>
                  <a:pt x="49" y="56"/>
                  <a:pt x="53" y="47"/>
                  <a:pt x="49" y="43"/>
                </a:cubicBezTo>
                <a:cubicBezTo>
                  <a:pt x="45" y="38"/>
                  <a:pt x="52" y="32"/>
                  <a:pt x="57" y="27"/>
                </a:cubicBezTo>
                <a:cubicBezTo>
                  <a:pt x="62" y="21"/>
                  <a:pt x="56" y="12"/>
                  <a:pt x="56" y="8"/>
                </a:cubicBezTo>
                <a:cubicBezTo>
                  <a:pt x="57" y="4"/>
                  <a:pt x="57" y="3"/>
                  <a:pt x="54" y="4"/>
                </a:cubicBezTo>
                <a:cubicBezTo>
                  <a:pt x="52" y="6"/>
                  <a:pt x="42" y="0"/>
                  <a:pt x="38" y="3"/>
                </a:cubicBezTo>
                <a:cubicBezTo>
                  <a:pt x="34" y="6"/>
                  <a:pt x="38" y="28"/>
                  <a:pt x="36" y="29"/>
                </a:cubicBezTo>
                <a:cubicBezTo>
                  <a:pt x="34" y="31"/>
                  <a:pt x="31" y="26"/>
                  <a:pt x="30" y="28"/>
                </a:cubicBezTo>
                <a:cubicBezTo>
                  <a:pt x="29" y="31"/>
                  <a:pt x="31" y="43"/>
                  <a:pt x="33" y="43"/>
                </a:cubicBezTo>
                <a:cubicBezTo>
                  <a:pt x="36" y="43"/>
                  <a:pt x="38" y="47"/>
                  <a:pt x="36" y="52"/>
                </a:cubicBezTo>
                <a:cubicBezTo>
                  <a:pt x="35" y="57"/>
                  <a:pt x="41" y="58"/>
                  <a:pt x="48" y="56"/>
                </a:cubicBezTo>
                <a:cubicBezTo>
                  <a:pt x="54" y="53"/>
                  <a:pt x="52" y="60"/>
                  <a:pt x="58" y="59"/>
                </a:cubicBezTo>
                <a:close/>
                <a:moveTo>
                  <a:pt x="37" y="62"/>
                </a:moveTo>
                <a:cubicBezTo>
                  <a:pt x="38" y="67"/>
                  <a:pt x="40" y="76"/>
                  <a:pt x="47" y="74"/>
                </a:cubicBezTo>
                <a:cubicBezTo>
                  <a:pt x="55" y="72"/>
                  <a:pt x="36" y="58"/>
                  <a:pt x="37" y="62"/>
                </a:cubicBezTo>
                <a:close/>
                <a:moveTo>
                  <a:pt x="55" y="94"/>
                </a:moveTo>
                <a:cubicBezTo>
                  <a:pt x="57" y="94"/>
                  <a:pt x="61" y="94"/>
                  <a:pt x="61" y="91"/>
                </a:cubicBezTo>
                <a:cubicBezTo>
                  <a:pt x="62" y="88"/>
                  <a:pt x="65" y="97"/>
                  <a:pt x="62" y="100"/>
                </a:cubicBezTo>
                <a:cubicBezTo>
                  <a:pt x="59" y="103"/>
                  <a:pt x="59" y="111"/>
                  <a:pt x="64" y="112"/>
                </a:cubicBezTo>
                <a:cubicBezTo>
                  <a:pt x="69" y="113"/>
                  <a:pt x="77" y="97"/>
                  <a:pt x="76" y="94"/>
                </a:cubicBezTo>
                <a:cubicBezTo>
                  <a:pt x="75" y="91"/>
                  <a:pt x="71" y="96"/>
                  <a:pt x="72" y="92"/>
                </a:cubicBezTo>
                <a:cubicBezTo>
                  <a:pt x="73" y="88"/>
                  <a:pt x="60" y="78"/>
                  <a:pt x="55" y="79"/>
                </a:cubicBezTo>
                <a:cubicBezTo>
                  <a:pt x="50" y="80"/>
                  <a:pt x="51" y="95"/>
                  <a:pt x="55" y="94"/>
                </a:cubicBezTo>
                <a:close/>
                <a:moveTo>
                  <a:pt x="16" y="101"/>
                </a:moveTo>
                <a:cubicBezTo>
                  <a:pt x="11" y="107"/>
                  <a:pt x="0" y="116"/>
                  <a:pt x="2" y="119"/>
                </a:cubicBezTo>
                <a:cubicBezTo>
                  <a:pt x="4" y="123"/>
                  <a:pt x="16" y="105"/>
                  <a:pt x="22" y="100"/>
                </a:cubicBezTo>
                <a:cubicBezTo>
                  <a:pt x="28" y="96"/>
                  <a:pt x="27" y="92"/>
                  <a:pt x="25" y="88"/>
                </a:cubicBezTo>
                <a:cubicBezTo>
                  <a:pt x="23" y="84"/>
                  <a:pt x="21" y="95"/>
                  <a:pt x="16" y="101"/>
                </a:cubicBezTo>
                <a:close/>
                <a:moveTo>
                  <a:pt x="75" y="107"/>
                </a:moveTo>
                <a:cubicBezTo>
                  <a:pt x="77" y="111"/>
                  <a:pt x="86" y="105"/>
                  <a:pt x="84" y="102"/>
                </a:cubicBezTo>
                <a:cubicBezTo>
                  <a:pt x="81" y="99"/>
                  <a:pt x="74" y="105"/>
                  <a:pt x="75" y="107"/>
                </a:cubicBezTo>
                <a:close/>
                <a:moveTo>
                  <a:pt x="105" y="133"/>
                </a:moveTo>
                <a:cubicBezTo>
                  <a:pt x="109" y="129"/>
                  <a:pt x="103" y="116"/>
                  <a:pt x="103" y="108"/>
                </a:cubicBezTo>
                <a:cubicBezTo>
                  <a:pt x="103" y="100"/>
                  <a:pt x="92" y="103"/>
                  <a:pt x="95" y="108"/>
                </a:cubicBezTo>
                <a:cubicBezTo>
                  <a:pt x="98" y="113"/>
                  <a:pt x="89" y="109"/>
                  <a:pt x="88" y="114"/>
                </a:cubicBezTo>
                <a:cubicBezTo>
                  <a:pt x="88" y="119"/>
                  <a:pt x="81" y="115"/>
                  <a:pt x="82" y="119"/>
                </a:cubicBezTo>
                <a:cubicBezTo>
                  <a:pt x="82" y="123"/>
                  <a:pt x="75" y="119"/>
                  <a:pt x="72" y="116"/>
                </a:cubicBezTo>
                <a:cubicBezTo>
                  <a:pt x="68" y="114"/>
                  <a:pt x="64" y="123"/>
                  <a:pt x="59" y="124"/>
                </a:cubicBezTo>
                <a:cubicBezTo>
                  <a:pt x="54" y="125"/>
                  <a:pt x="51" y="136"/>
                  <a:pt x="54" y="136"/>
                </a:cubicBezTo>
                <a:cubicBezTo>
                  <a:pt x="58" y="135"/>
                  <a:pt x="60" y="130"/>
                  <a:pt x="64" y="130"/>
                </a:cubicBezTo>
                <a:cubicBezTo>
                  <a:pt x="68" y="131"/>
                  <a:pt x="67" y="126"/>
                  <a:pt x="73" y="127"/>
                </a:cubicBezTo>
                <a:cubicBezTo>
                  <a:pt x="78" y="128"/>
                  <a:pt x="74" y="145"/>
                  <a:pt x="82" y="147"/>
                </a:cubicBezTo>
                <a:cubicBezTo>
                  <a:pt x="90" y="148"/>
                  <a:pt x="90" y="153"/>
                  <a:pt x="94" y="153"/>
                </a:cubicBezTo>
                <a:cubicBezTo>
                  <a:pt x="97" y="153"/>
                  <a:pt x="93" y="142"/>
                  <a:pt x="93" y="138"/>
                </a:cubicBezTo>
                <a:cubicBezTo>
                  <a:pt x="94" y="135"/>
                  <a:pt x="101" y="138"/>
                  <a:pt x="105" y="13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3" name="Freeform 144"/>
          <p:cNvSpPr>
            <a:spLocks noEditPoints="1"/>
          </p:cNvSpPr>
          <p:nvPr/>
        </p:nvSpPr>
        <p:spPr bwMode="auto">
          <a:xfrm>
            <a:off x="5240729" y="4416610"/>
            <a:ext cx="384180" cy="243463"/>
          </a:xfrm>
          <a:custGeom>
            <a:avLst/>
            <a:gdLst/>
            <a:ahLst/>
            <a:cxnLst>
              <a:cxn ang="0">
                <a:pos x="102" y="84"/>
              </a:cxn>
              <a:cxn ang="0">
                <a:pos x="94" y="76"/>
              </a:cxn>
              <a:cxn ang="0">
                <a:pos x="83" y="71"/>
              </a:cxn>
              <a:cxn ang="0">
                <a:pos x="75" y="56"/>
              </a:cxn>
              <a:cxn ang="0">
                <a:pos x="72" y="47"/>
              </a:cxn>
              <a:cxn ang="0">
                <a:pos x="75" y="39"/>
              </a:cxn>
              <a:cxn ang="0">
                <a:pos x="52" y="27"/>
              </a:cxn>
              <a:cxn ang="0">
                <a:pos x="8" y="3"/>
              </a:cxn>
              <a:cxn ang="0">
                <a:pos x="0" y="0"/>
              </a:cxn>
              <a:cxn ang="0">
                <a:pos x="0" y="71"/>
              </a:cxn>
              <a:cxn ang="0">
                <a:pos x="12" y="75"/>
              </a:cxn>
              <a:cxn ang="0">
                <a:pos x="25" y="68"/>
              </a:cxn>
              <a:cxn ang="0">
                <a:pos x="32" y="59"/>
              </a:cxn>
              <a:cxn ang="0">
                <a:pos x="56" y="65"/>
              </a:cxn>
              <a:cxn ang="0">
                <a:pos x="80" y="87"/>
              </a:cxn>
              <a:cxn ang="0">
                <a:pos x="104" y="91"/>
              </a:cxn>
              <a:cxn ang="0">
                <a:pos x="102" y="84"/>
              </a:cxn>
              <a:cxn ang="0">
                <a:pos x="121" y="25"/>
              </a:cxn>
              <a:cxn ang="0">
                <a:pos x="108" y="33"/>
              </a:cxn>
              <a:cxn ang="0">
                <a:pos x="84" y="34"/>
              </a:cxn>
              <a:cxn ang="0">
                <a:pos x="102" y="42"/>
              </a:cxn>
              <a:cxn ang="0">
                <a:pos x="125" y="30"/>
              </a:cxn>
              <a:cxn ang="0">
                <a:pos x="129" y="20"/>
              </a:cxn>
              <a:cxn ang="0">
                <a:pos x="121" y="25"/>
              </a:cxn>
              <a:cxn ang="0">
                <a:pos x="133" y="12"/>
              </a:cxn>
              <a:cxn ang="0">
                <a:pos x="129" y="13"/>
              </a:cxn>
              <a:cxn ang="0">
                <a:pos x="136" y="23"/>
              </a:cxn>
              <a:cxn ang="0">
                <a:pos x="133" y="12"/>
              </a:cxn>
            </a:cxnLst>
            <a:rect l="0" t="0" r="r" b="b"/>
            <a:pathLst>
              <a:path w="143" h="91">
                <a:moveTo>
                  <a:pt x="102" y="84"/>
                </a:moveTo>
                <a:cubicBezTo>
                  <a:pt x="100" y="83"/>
                  <a:pt x="94" y="79"/>
                  <a:pt x="94" y="76"/>
                </a:cubicBezTo>
                <a:cubicBezTo>
                  <a:pt x="95" y="74"/>
                  <a:pt x="88" y="74"/>
                  <a:pt x="83" y="71"/>
                </a:cubicBezTo>
                <a:cubicBezTo>
                  <a:pt x="78" y="68"/>
                  <a:pt x="80" y="58"/>
                  <a:pt x="75" y="56"/>
                </a:cubicBezTo>
                <a:cubicBezTo>
                  <a:pt x="70" y="54"/>
                  <a:pt x="66" y="46"/>
                  <a:pt x="72" y="47"/>
                </a:cubicBezTo>
                <a:cubicBezTo>
                  <a:pt x="78" y="47"/>
                  <a:pt x="79" y="44"/>
                  <a:pt x="75" y="39"/>
                </a:cubicBezTo>
                <a:cubicBezTo>
                  <a:pt x="70" y="35"/>
                  <a:pt x="53" y="33"/>
                  <a:pt x="52" y="27"/>
                </a:cubicBezTo>
                <a:cubicBezTo>
                  <a:pt x="52" y="21"/>
                  <a:pt x="21" y="6"/>
                  <a:pt x="8" y="3"/>
                </a:cubicBezTo>
                <a:cubicBezTo>
                  <a:pt x="6" y="2"/>
                  <a:pt x="3" y="1"/>
                  <a:pt x="0" y="0"/>
                </a:cubicBezTo>
                <a:cubicBezTo>
                  <a:pt x="0" y="71"/>
                  <a:pt x="0" y="71"/>
                  <a:pt x="0" y="71"/>
                </a:cubicBezTo>
                <a:cubicBezTo>
                  <a:pt x="3" y="73"/>
                  <a:pt x="7" y="75"/>
                  <a:pt x="12" y="75"/>
                </a:cubicBezTo>
                <a:cubicBezTo>
                  <a:pt x="26" y="76"/>
                  <a:pt x="23" y="68"/>
                  <a:pt x="25" y="68"/>
                </a:cubicBezTo>
                <a:cubicBezTo>
                  <a:pt x="28" y="68"/>
                  <a:pt x="29" y="63"/>
                  <a:pt x="32" y="59"/>
                </a:cubicBezTo>
                <a:cubicBezTo>
                  <a:pt x="35" y="56"/>
                  <a:pt x="48" y="59"/>
                  <a:pt x="56" y="65"/>
                </a:cubicBezTo>
                <a:cubicBezTo>
                  <a:pt x="63" y="71"/>
                  <a:pt x="72" y="88"/>
                  <a:pt x="80" y="87"/>
                </a:cubicBezTo>
                <a:cubicBezTo>
                  <a:pt x="88" y="85"/>
                  <a:pt x="97" y="91"/>
                  <a:pt x="104" y="91"/>
                </a:cubicBezTo>
                <a:cubicBezTo>
                  <a:pt x="111" y="91"/>
                  <a:pt x="105" y="85"/>
                  <a:pt x="102" y="84"/>
                </a:cubicBezTo>
                <a:close/>
                <a:moveTo>
                  <a:pt x="121" y="25"/>
                </a:moveTo>
                <a:cubicBezTo>
                  <a:pt x="121" y="28"/>
                  <a:pt x="116" y="29"/>
                  <a:pt x="108" y="33"/>
                </a:cubicBezTo>
                <a:cubicBezTo>
                  <a:pt x="99" y="36"/>
                  <a:pt x="84" y="29"/>
                  <a:pt x="84" y="34"/>
                </a:cubicBezTo>
                <a:cubicBezTo>
                  <a:pt x="83" y="37"/>
                  <a:pt x="93" y="42"/>
                  <a:pt x="102" y="42"/>
                </a:cubicBezTo>
                <a:cubicBezTo>
                  <a:pt x="111" y="42"/>
                  <a:pt x="125" y="33"/>
                  <a:pt x="125" y="30"/>
                </a:cubicBezTo>
                <a:cubicBezTo>
                  <a:pt x="125" y="28"/>
                  <a:pt x="131" y="23"/>
                  <a:pt x="129" y="20"/>
                </a:cubicBezTo>
                <a:cubicBezTo>
                  <a:pt x="126" y="18"/>
                  <a:pt x="121" y="22"/>
                  <a:pt x="121" y="25"/>
                </a:cubicBezTo>
                <a:close/>
                <a:moveTo>
                  <a:pt x="133" y="12"/>
                </a:moveTo>
                <a:cubicBezTo>
                  <a:pt x="127" y="9"/>
                  <a:pt x="123" y="6"/>
                  <a:pt x="129" y="13"/>
                </a:cubicBezTo>
                <a:cubicBezTo>
                  <a:pt x="136" y="19"/>
                  <a:pt x="132" y="24"/>
                  <a:pt x="136" y="23"/>
                </a:cubicBezTo>
                <a:cubicBezTo>
                  <a:pt x="143" y="22"/>
                  <a:pt x="138" y="15"/>
                  <a:pt x="133" y="1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4" name="Freeform 145"/>
          <p:cNvSpPr/>
          <p:nvPr/>
        </p:nvSpPr>
        <p:spPr bwMode="auto">
          <a:xfrm>
            <a:off x="3409177" y="4034665"/>
            <a:ext cx="64775" cy="125081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1" y="11"/>
              </a:cxn>
              <a:cxn ang="0">
                <a:pos x="1" y="26"/>
              </a:cxn>
              <a:cxn ang="0">
                <a:pos x="6" y="43"/>
              </a:cxn>
              <a:cxn ang="0">
                <a:pos x="24" y="27"/>
              </a:cxn>
              <a:cxn ang="0">
                <a:pos x="5" y="0"/>
              </a:cxn>
            </a:cxnLst>
            <a:rect l="0" t="0" r="r" b="b"/>
            <a:pathLst>
              <a:path w="24" h="47">
                <a:moveTo>
                  <a:pt x="5" y="0"/>
                </a:moveTo>
                <a:cubicBezTo>
                  <a:pt x="2" y="1"/>
                  <a:pt x="3" y="7"/>
                  <a:pt x="1" y="11"/>
                </a:cubicBezTo>
                <a:cubicBezTo>
                  <a:pt x="0" y="15"/>
                  <a:pt x="0" y="20"/>
                  <a:pt x="1" y="26"/>
                </a:cubicBezTo>
                <a:cubicBezTo>
                  <a:pt x="1" y="32"/>
                  <a:pt x="1" y="39"/>
                  <a:pt x="6" y="43"/>
                </a:cubicBezTo>
                <a:cubicBezTo>
                  <a:pt x="13" y="47"/>
                  <a:pt x="23" y="36"/>
                  <a:pt x="24" y="27"/>
                </a:cubicBezTo>
                <a:cubicBezTo>
                  <a:pt x="24" y="17"/>
                  <a:pt x="8" y="0"/>
                  <a:pt x="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5" name="Freeform 146"/>
          <p:cNvSpPr/>
          <p:nvPr/>
        </p:nvSpPr>
        <p:spPr bwMode="auto">
          <a:xfrm>
            <a:off x="2278974" y="4682410"/>
            <a:ext cx="225595" cy="446721"/>
          </a:xfrm>
          <a:custGeom>
            <a:avLst/>
            <a:gdLst/>
            <a:ahLst/>
            <a:cxnLst>
              <a:cxn ang="0">
                <a:pos x="71" y="5"/>
              </a:cxn>
              <a:cxn ang="0">
                <a:pos x="67" y="9"/>
              </a:cxn>
              <a:cxn ang="0">
                <a:pos x="65" y="17"/>
              </a:cxn>
              <a:cxn ang="0">
                <a:pos x="59" y="22"/>
              </a:cxn>
              <a:cxn ang="0">
                <a:pos x="53" y="27"/>
              </a:cxn>
              <a:cxn ang="0">
                <a:pos x="53" y="33"/>
              </a:cxn>
              <a:cxn ang="0">
                <a:pos x="44" y="40"/>
              </a:cxn>
              <a:cxn ang="0">
                <a:pos x="29" y="48"/>
              </a:cxn>
              <a:cxn ang="0">
                <a:pos x="14" y="50"/>
              </a:cxn>
              <a:cxn ang="0">
                <a:pos x="10" y="65"/>
              </a:cxn>
              <a:cxn ang="0">
                <a:pos x="11" y="86"/>
              </a:cxn>
              <a:cxn ang="0">
                <a:pos x="8" y="109"/>
              </a:cxn>
              <a:cxn ang="0">
                <a:pos x="4" y="136"/>
              </a:cxn>
              <a:cxn ang="0">
                <a:pos x="11" y="157"/>
              </a:cxn>
              <a:cxn ang="0">
                <a:pos x="31" y="162"/>
              </a:cxn>
              <a:cxn ang="0">
                <a:pos x="43" y="158"/>
              </a:cxn>
              <a:cxn ang="0">
                <a:pos x="59" y="110"/>
              </a:cxn>
              <a:cxn ang="0">
                <a:pos x="72" y="66"/>
              </a:cxn>
              <a:cxn ang="0">
                <a:pos x="74" y="54"/>
              </a:cxn>
              <a:cxn ang="0">
                <a:pos x="77" y="47"/>
              </a:cxn>
              <a:cxn ang="0">
                <a:pos x="83" y="45"/>
              </a:cxn>
              <a:cxn ang="0">
                <a:pos x="79" y="24"/>
              </a:cxn>
              <a:cxn ang="0">
                <a:pos x="71" y="5"/>
              </a:cxn>
            </a:cxnLst>
            <a:rect l="0" t="0" r="r" b="b"/>
            <a:pathLst>
              <a:path w="84" h="166">
                <a:moveTo>
                  <a:pt x="71" y="5"/>
                </a:moveTo>
                <a:cubicBezTo>
                  <a:pt x="70" y="0"/>
                  <a:pt x="68" y="7"/>
                  <a:pt x="67" y="9"/>
                </a:cubicBezTo>
                <a:cubicBezTo>
                  <a:pt x="66" y="10"/>
                  <a:pt x="65" y="14"/>
                  <a:pt x="65" y="17"/>
                </a:cubicBezTo>
                <a:cubicBezTo>
                  <a:pt x="66" y="19"/>
                  <a:pt x="61" y="22"/>
                  <a:pt x="59" y="22"/>
                </a:cubicBezTo>
                <a:cubicBezTo>
                  <a:pt x="56" y="21"/>
                  <a:pt x="52" y="23"/>
                  <a:pt x="53" y="27"/>
                </a:cubicBezTo>
                <a:cubicBezTo>
                  <a:pt x="54" y="30"/>
                  <a:pt x="51" y="30"/>
                  <a:pt x="53" y="33"/>
                </a:cubicBezTo>
                <a:cubicBezTo>
                  <a:pt x="54" y="36"/>
                  <a:pt x="49" y="39"/>
                  <a:pt x="44" y="40"/>
                </a:cubicBezTo>
                <a:cubicBezTo>
                  <a:pt x="40" y="40"/>
                  <a:pt x="34" y="48"/>
                  <a:pt x="29" y="48"/>
                </a:cubicBezTo>
                <a:cubicBezTo>
                  <a:pt x="24" y="47"/>
                  <a:pt x="19" y="51"/>
                  <a:pt x="14" y="50"/>
                </a:cubicBezTo>
                <a:cubicBezTo>
                  <a:pt x="10" y="50"/>
                  <a:pt x="13" y="59"/>
                  <a:pt x="10" y="65"/>
                </a:cubicBezTo>
                <a:cubicBezTo>
                  <a:pt x="6" y="71"/>
                  <a:pt x="8" y="78"/>
                  <a:pt x="11" y="86"/>
                </a:cubicBezTo>
                <a:cubicBezTo>
                  <a:pt x="14" y="93"/>
                  <a:pt x="16" y="99"/>
                  <a:pt x="8" y="109"/>
                </a:cubicBezTo>
                <a:cubicBezTo>
                  <a:pt x="0" y="118"/>
                  <a:pt x="1" y="129"/>
                  <a:pt x="4" y="136"/>
                </a:cubicBezTo>
                <a:cubicBezTo>
                  <a:pt x="7" y="142"/>
                  <a:pt x="7" y="152"/>
                  <a:pt x="11" y="157"/>
                </a:cubicBezTo>
                <a:cubicBezTo>
                  <a:pt x="16" y="162"/>
                  <a:pt x="28" y="166"/>
                  <a:pt x="31" y="162"/>
                </a:cubicBezTo>
                <a:cubicBezTo>
                  <a:pt x="35" y="158"/>
                  <a:pt x="39" y="162"/>
                  <a:pt x="43" y="158"/>
                </a:cubicBezTo>
                <a:cubicBezTo>
                  <a:pt x="47" y="153"/>
                  <a:pt x="54" y="127"/>
                  <a:pt x="59" y="110"/>
                </a:cubicBezTo>
                <a:cubicBezTo>
                  <a:pt x="65" y="93"/>
                  <a:pt x="72" y="71"/>
                  <a:pt x="72" y="66"/>
                </a:cubicBezTo>
                <a:cubicBezTo>
                  <a:pt x="71" y="62"/>
                  <a:pt x="76" y="59"/>
                  <a:pt x="74" y="54"/>
                </a:cubicBezTo>
                <a:cubicBezTo>
                  <a:pt x="72" y="49"/>
                  <a:pt x="74" y="43"/>
                  <a:pt x="77" y="47"/>
                </a:cubicBezTo>
                <a:cubicBezTo>
                  <a:pt x="79" y="51"/>
                  <a:pt x="82" y="51"/>
                  <a:pt x="83" y="45"/>
                </a:cubicBezTo>
                <a:cubicBezTo>
                  <a:pt x="84" y="40"/>
                  <a:pt x="79" y="32"/>
                  <a:pt x="79" y="24"/>
                </a:cubicBezTo>
                <a:cubicBezTo>
                  <a:pt x="79" y="16"/>
                  <a:pt x="72" y="9"/>
                  <a:pt x="71" y="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6" name="Freeform 147"/>
          <p:cNvSpPr>
            <a:spLocks noEditPoints="1"/>
          </p:cNvSpPr>
          <p:nvPr/>
        </p:nvSpPr>
        <p:spPr bwMode="auto">
          <a:xfrm>
            <a:off x="2270040" y="3737594"/>
            <a:ext cx="364078" cy="221128"/>
          </a:xfrm>
          <a:custGeom>
            <a:avLst/>
            <a:gdLst/>
            <a:ahLst/>
            <a:cxnLst>
              <a:cxn ang="0">
                <a:pos x="95" y="3"/>
              </a:cxn>
              <a:cxn ang="0">
                <a:pos x="73" y="4"/>
              </a:cxn>
              <a:cxn ang="0">
                <a:pos x="56" y="19"/>
              </a:cxn>
              <a:cxn ang="0">
                <a:pos x="48" y="22"/>
              </a:cxn>
              <a:cxn ang="0">
                <a:pos x="32" y="20"/>
              </a:cxn>
              <a:cxn ang="0">
                <a:pos x="18" y="19"/>
              </a:cxn>
              <a:cxn ang="0">
                <a:pos x="10" y="17"/>
              </a:cxn>
              <a:cxn ang="0">
                <a:pos x="5" y="21"/>
              </a:cxn>
              <a:cxn ang="0">
                <a:pos x="6" y="28"/>
              </a:cxn>
              <a:cxn ang="0">
                <a:pos x="0" y="30"/>
              </a:cxn>
              <a:cxn ang="0">
                <a:pos x="1" y="37"/>
              </a:cxn>
              <a:cxn ang="0">
                <a:pos x="5" y="55"/>
              </a:cxn>
              <a:cxn ang="0">
                <a:pos x="9" y="72"/>
              </a:cxn>
              <a:cxn ang="0">
                <a:pos x="29" y="70"/>
              </a:cxn>
              <a:cxn ang="0">
                <a:pos x="44" y="65"/>
              </a:cxn>
              <a:cxn ang="0">
                <a:pos x="56" y="59"/>
              </a:cxn>
              <a:cxn ang="0">
                <a:pos x="67" y="57"/>
              </a:cxn>
              <a:cxn ang="0">
                <a:pos x="76" y="51"/>
              </a:cxn>
              <a:cxn ang="0">
                <a:pos x="100" y="43"/>
              </a:cxn>
              <a:cxn ang="0">
                <a:pos x="111" y="32"/>
              </a:cxn>
              <a:cxn ang="0">
                <a:pos x="120" y="28"/>
              </a:cxn>
              <a:cxn ang="0">
                <a:pos x="106" y="0"/>
              </a:cxn>
              <a:cxn ang="0">
                <a:pos x="95" y="3"/>
              </a:cxn>
              <a:cxn ang="0">
                <a:pos x="123" y="78"/>
              </a:cxn>
              <a:cxn ang="0">
                <a:pos x="134" y="76"/>
              </a:cxn>
              <a:cxn ang="0">
                <a:pos x="123" y="78"/>
              </a:cxn>
            </a:cxnLst>
            <a:rect l="0" t="0" r="r" b="b"/>
            <a:pathLst>
              <a:path w="135" h="82">
                <a:moveTo>
                  <a:pt x="95" y="3"/>
                </a:moveTo>
                <a:cubicBezTo>
                  <a:pt x="90" y="4"/>
                  <a:pt x="75" y="3"/>
                  <a:pt x="73" y="4"/>
                </a:cubicBezTo>
                <a:cubicBezTo>
                  <a:pt x="71" y="5"/>
                  <a:pt x="58" y="15"/>
                  <a:pt x="56" y="19"/>
                </a:cubicBezTo>
                <a:cubicBezTo>
                  <a:pt x="54" y="24"/>
                  <a:pt x="51" y="25"/>
                  <a:pt x="48" y="22"/>
                </a:cubicBezTo>
                <a:cubicBezTo>
                  <a:pt x="45" y="20"/>
                  <a:pt x="33" y="21"/>
                  <a:pt x="32" y="20"/>
                </a:cubicBezTo>
                <a:cubicBezTo>
                  <a:pt x="31" y="19"/>
                  <a:pt x="23" y="18"/>
                  <a:pt x="18" y="19"/>
                </a:cubicBezTo>
                <a:cubicBezTo>
                  <a:pt x="14" y="19"/>
                  <a:pt x="12" y="17"/>
                  <a:pt x="10" y="17"/>
                </a:cubicBezTo>
                <a:cubicBezTo>
                  <a:pt x="8" y="18"/>
                  <a:pt x="6" y="20"/>
                  <a:pt x="5" y="21"/>
                </a:cubicBezTo>
                <a:cubicBezTo>
                  <a:pt x="4" y="23"/>
                  <a:pt x="6" y="26"/>
                  <a:pt x="6" y="28"/>
                </a:cubicBezTo>
                <a:cubicBezTo>
                  <a:pt x="5" y="28"/>
                  <a:pt x="3" y="29"/>
                  <a:pt x="0" y="30"/>
                </a:cubicBezTo>
                <a:cubicBezTo>
                  <a:pt x="1" y="33"/>
                  <a:pt x="2" y="35"/>
                  <a:pt x="1" y="37"/>
                </a:cubicBezTo>
                <a:cubicBezTo>
                  <a:pt x="0" y="41"/>
                  <a:pt x="1" y="50"/>
                  <a:pt x="5" y="55"/>
                </a:cubicBezTo>
                <a:cubicBezTo>
                  <a:pt x="8" y="61"/>
                  <a:pt x="7" y="70"/>
                  <a:pt x="9" y="72"/>
                </a:cubicBezTo>
                <a:cubicBezTo>
                  <a:pt x="10" y="74"/>
                  <a:pt x="23" y="73"/>
                  <a:pt x="29" y="70"/>
                </a:cubicBezTo>
                <a:cubicBezTo>
                  <a:pt x="35" y="66"/>
                  <a:pt x="39" y="65"/>
                  <a:pt x="44" y="65"/>
                </a:cubicBezTo>
                <a:cubicBezTo>
                  <a:pt x="48" y="65"/>
                  <a:pt x="54" y="61"/>
                  <a:pt x="56" y="59"/>
                </a:cubicBezTo>
                <a:cubicBezTo>
                  <a:pt x="57" y="57"/>
                  <a:pt x="64" y="57"/>
                  <a:pt x="67" y="57"/>
                </a:cubicBezTo>
                <a:cubicBezTo>
                  <a:pt x="70" y="58"/>
                  <a:pt x="73" y="54"/>
                  <a:pt x="76" y="51"/>
                </a:cubicBezTo>
                <a:cubicBezTo>
                  <a:pt x="79" y="48"/>
                  <a:pt x="89" y="47"/>
                  <a:pt x="100" y="43"/>
                </a:cubicBezTo>
                <a:cubicBezTo>
                  <a:pt x="110" y="40"/>
                  <a:pt x="108" y="35"/>
                  <a:pt x="111" y="32"/>
                </a:cubicBezTo>
                <a:cubicBezTo>
                  <a:pt x="113" y="30"/>
                  <a:pt x="116" y="30"/>
                  <a:pt x="120" y="28"/>
                </a:cubicBezTo>
                <a:cubicBezTo>
                  <a:pt x="115" y="18"/>
                  <a:pt x="109" y="6"/>
                  <a:pt x="106" y="0"/>
                </a:cubicBezTo>
                <a:cubicBezTo>
                  <a:pt x="101" y="1"/>
                  <a:pt x="97" y="3"/>
                  <a:pt x="95" y="3"/>
                </a:cubicBezTo>
                <a:close/>
                <a:moveTo>
                  <a:pt x="123" y="78"/>
                </a:moveTo>
                <a:cubicBezTo>
                  <a:pt x="127" y="82"/>
                  <a:pt x="134" y="77"/>
                  <a:pt x="134" y="76"/>
                </a:cubicBezTo>
                <a:cubicBezTo>
                  <a:pt x="135" y="74"/>
                  <a:pt x="119" y="73"/>
                  <a:pt x="123" y="7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7" name="Freeform 148"/>
          <p:cNvSpPr>
            <a:spLocks noEditPoints="1"/>
          </p:cNvSpPr>
          <p:nvPr/>
        </p:nvSpPr>
        <p:spPr bwMode="auto">
          <a:xfrm>
            <a:off x="5658415" y="4497019"/>
            <a:ext cx="245696" cy="176454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15" y="19"/>
              </a:cxn>
              <a:cxn ang="0">
                <a:pos x="1" y="3"/>
              </a:cxn>
              <a:cxn ang="0">
                <a:pos x="22" y="17"/>
              </a:cxn>
              <a:cxn ang="0">
                <a:pos x="32" y="24"/>
              </a:cxn>
              <a:cxn ang="0">
                <a:pos x="22" y="17"/>
              </a:cxn>
              <a:cxn ang="0">
                <a:pos x="60" y="37"/>
              </a:cxn>
              <a:cxn ang="0">
                <a:pos x="44" y="28"/>
              </a:cxn>
              <a:cxn ang="0">
                <a:pos x="60" y="37"/>
              </a:cxn>
              <a:cxn ang="0">
                <a:pos x="58" y="47"/>
              </a:cxn>
              <a:cxn ang="0">
                <a:pos x="69" y="54"/>
              </a:cxn>
              <a:cxn ang="0">
                <a:pos x="58" y="47"/>
              </a:cxn>
              <a:cxn ang="0">
                <a:pos x="78" y="58"/>
              </a:cxn>
              <a:cxn ang="0">
                <a:pos x="89" y="63"/>
              </a:cxn>
              <a:cxn ang="0">
                <a:pos x="78" y="58"/>
              </a:cxn>
              <a:cxn ang="0">
                <a:pos x="70" y="36"/>
              </a:cxn>
              <a:cxn ang="0">
                <a:pos x="79" y="51"/>
              </a:cxn>
              <a:cxn ang="0">
                <a:pos x="70" y="36"/>
              </a:cxn>
            </a:cxnLst>
            <a:rect l="0" t="0" r="r" b="b"/>
            <a:pathLst>
              <a:path w="92" h="66">
                <a:moveTo>
                  <a:pt x="1" y="3"/>
                </a:moveTo>
                <a:cubicBezTo>
                  <a:pt x="0" y="6"/>
                  <a:pt x="11" y="21"/>
                  <a:pt x="15" y="19"/>
                </a:cubicBezTo>
                <a:cubicBezTo>
                  <a:pt x="22" y="14"/>
                  <a:pt x="2" y="0"/>
                  <a:pt x="1" y="3"/>
                </a:cubicBezTo>
                <a:close/>
                <a:moveTo>
                  <a:pt x="22" y="17"/>
                </a:moveTo>
                <a:cubicBezTo>
                  <a:pt x="22" y="18"/>
                  <a:pt x="30" y="26"/>
                  <a:pt x="32" y="24"/>
                </a:cubicBezTo>
                <a:cubicBezTo>
                  <a:pt x="34" y="23"/>
                  <a:pt x="23" y="14"/>
                  <a:pt x="22" y="17"/>
                </a:cubicBezTo>
                <a:close/>
                <a:moveTo>
                  <a:pt x="60" y="37"/>
                </a:moveTo>
                <a:cubicBezTo>
                  <a:pt x="63" y="35"/>
                  <a:pt x="44" y="25"/>
                  <a:pt x="44" y="28"/>
                </a:cubicBezTo>
                <a:cubicBezTo>
                  <a:pt x="44" y="31"/>
                  <a:pt x="57" y="38"/>
                  <a:pt x="60" y="37"/>
                </a:cubicBezTo>
                <a:close/>
                <a:moveTo>
                  <a:pt x="58" y="47"/>
                </a:moveTo>
                <a:cubicBezTo>
                  <a:pt x="59" y="52"/>
                  <a:pt x="66" y="55"/>
                  <a:pt x="69" y="54"/>
                </a:cubicBezTo>
                <a:cubicBezTo>
                  <a:pt x="72" y="52"/>
                  <a:pt x="57" y="42"/>
                  <a:pt x="58" y="47"/>
                </a:cubicBezTo>
                <a:close/>
                <a:moveTo>
                  <a:pt x="78" y="58"/>
                </a:moveTo>
                <a:cubicBezTo>
                  <a:pt x="79" y="60"/>
                  <a:pt x="85" y="66"/>
                  <a:pt x="89" y="63"/>
                </a:cubicBezTo>
                <a:cubicBezTo>
                  <a:pt x="92" y="61"/>
                  <a:pt x="78" y="56"/>
                  <a:pt x="78" y="58"/>
                </a:cubicBezTo>
                <a:close/>
                <a:moveTo>
                  <a:pt x="70" y="36"/>
                </a:moveTo>
                <a:cubicBezTo>
                  <a:pt x="67" y="42"/>
                  <a:pt x="77" y="51"/>
                  <a:pt x="79" y="51"/>
                </a:cubicBezTo>
                <a:cubicBezTo>
                  <a:pt x="80" y="52"/>
                  <a:pt x="72" y="32"/>
                  <a:pt x="70" y="3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8" name="Freeform 149"/>
          <p:cNvSpPr>
            <a:spLocks noEditPoints="1"/>
          </p:cNvSpPr>
          <p:nvPr/>
        </p:nvSpPr>
        <p:spPr bwMode="auto">
          <a:xfrm>
            <a:off x="5658415" y="4497019"/>
            <a:ext cx="245696" cy="176454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15" y="19"/>
              </a:cxn>
              <a:cxn ang="0">
                <a:pos x="1" y="3"/>
              </a:cxn>
              <a:cxn ang="0">
                <a:pos x="22" y="17"/>
              </a:cxn>
              <a:cxn ang="0">
                <a:pos x="32" y="24"/>
              </a:cxn>
              <a:cxn ang="0">
                <a:pos x="22" y="17"/>
              </a:cxn>
              <a:cxn ang="0">
                <a:pos x="60" y="37"/>
              </a:cxn>
              <a:cxn ang="0">
                <a:pos x="44" y="28"/>
              </a:cxn>
              <a:cxn ang="0">
                <a:pos x="60" y="37"/>
              </a:cxn>
              <a:cxn ang="0">
                <a:pos x="58" y="47"/>
              </a:cxn>
              <a:cxn ang="0">
                <a:pos x="69" y="54"/>
              </a:cxn>
              <a:cxn ang="0">
                <a:pos x="58" y="47"/>
              </a:cxn>
              <a:cxn ang="0">
                <a:pos x="78" y="58"/>
              </a:cxn>
              <a:cxn ang="0">
                <a:pos x="89" y="63"/>
              </a:cxn>
              <a:cxn ang="0">
                <a:pos x="78" y="58"/>
              </a:cxn>
              <a:cxn ang="0">
                <a:pos x="70" y="36"/>
              </a:cxn>
              <a:cxn ang="0">
                <a:pos x="79" y="51"/>
              </a:cxn>
              <a:cxn ang="0">
                <a:pos x="70" y="36"/>
              </a:cxn>
            </a:cxnLst>
            <a:rect l="0" t="0" r="r" b="b"/>
            <a:pathLst>
              <a:path w="92" h="66">
                <a:moveTo>
                  <a:pt x="1" y="3"/>
                </a:moveTo>
                <a:cubicBezTo>
                  <a:pt x="0" y="6"/>
                  <a:pt x="11" y="21"/>
                  <a:pt x="15" y="19"/>
                </a:cubicBezTo>
                <a:cubicBezTo>
                  <a:pt x="22" y="14"/>
                  <a:pt x="2" y="0"/>
                  <a:pt x="1" y="3"/>
                </a:cubicBezTo>
                <a:close/>
                <a:moveTo>
                  <a:pt x="22" y="17"/>
                </a:moveTo>
                <a:cubicBezTo>
                  <a:pt x="22" y="18"/>
                  <a:pt x="30" y="26"/>
                  <a:pt x="32" y="24"/>
                </a:cubicBezTo>
                <a:cubicBezTo>
                  <a:pt x="34" y="23"/>
                  <a:pt x="23" y="14"/>
                  <a:pt x="22" y="17"/>
                </a:cubicBezTo>
                <a:close/>
                <a:moveTo>
                  <a:pt x="60" y="37"/>
                </a:moveTo>
                <a:cubicBezTo>
                  <a:pt x="63" y="35"/>
                  <a:pt x="44" y="25"/>
                  <a:pt x="44" y="28"/>
                </a:cubicBezTo>
                <a:cubicBezTo>
                  <a:pt x="44" y="31"/>
                  <a:pt x="57" y="38"/>
                  <a:pt x="60" y="37"/>
                </a:cubicBezTo>
                <a:close/>
                <a:moveTo>
                  <a:pt x="58" y="47"/>
                </a:moveTo>
                <a:cubicBezTo>
                  <a:pt x="59" y="52"/>
                  <a:pt x="66" y="55"/>
                  <a:pt x="69" y="54"/>
                </a:cubicBezTo>
                <a:cubicBezTo>
                  <a:pt x="72" y="52"/>
                  <a:pt x="57" y="42"/>
                  <a:pt x="58" y="47"/>
                </a:cubicBezTo>
                <a:close/>
                <a:moveTo>
                  <a:pt x="78" y="58"/>
                </a:moveTo>
                <a:cubicBezTo>
                  <a:pt x="79" y="60"/>
                  <a:pt x="85" y="66"/>
                  <a:pt x="89" y="63"/>
                </a:cubicBezTo>
                <a:cubicBezTo>
                  <a:pt x="92" y="61"/>
                  <a:pt x="78" y="56"/>
                  <a:pt x="78" y="58"/>
                </a:cubicBezTo>
                <a:close/>
                <a:moveTo>
                  <a:pt x="70" y="36"/>
                </a:moveTo>
                <a:cubicBezTo>
                  <a:pt x="67" y="42"/>
                  <a:pt x="77" y="51"/>
                  <a:pt x="79" y="51"/>
                </a:cubicBezTo>
                <a:cubicBezTo>
                  <a:pt x="80" y="52"/>
                  <a:pt x="72" y="32"/>
                  <a:pt x="70" y="3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9" name="Freeform 150"/>
          <p:cNvSpPr>
            <a:spLocks noEditPoints="1"/>
          </p:cNvSpPr>
          <p:nvPr/>
        </p:nvSpPr>
        <p:spPr bwMode="auto">
          <a:xfrm>
            <a:off x="4383027" y="4657839"/>
            <a:ext cx="1244117" cy="1107865"/>
          </a:xfrm>
          <a:custGeom>
            <a:avLst/>
            <a:gdLst/>
            <a:ahLst/>
            <a:cxnLst>
              <a:cxn ang="0">
                <a:pos x="457" y="180"/>
              </a:cxn>
              <a:cxn ang="0">
                <a:pos x="438" y="160"/>
              </a:cxn>
              <a:cxn ang="0">
                <a:pos x="424" y="139"/>
              </a:cxn>
              <a:cxn ang="0">
                <a:pos x="410" y="124"/>
              </a:cxn>
              <a:cxn ang="0">
                <a:pos x="378" y="93"/>
              </a:cxn>
              <a:cxn ang="0">
                <a:pos x="367" y="53"/>
              </a:cxn>
              <a:cxn ang="0">
                <a:pos x="347" y="33"/>
              </a:cxn>
              <a:cxn ang="0">
                <a:pos x="329" y="10"/>
              </a:cxn>
              <a:cxn ang="0">
                <a:pos x="324" y="51"/>
              </a:cxn>
              <a:cxn ang="0">
                <a:pos x="297" y="76"/>
              </a:cxn>
              <a:cxn ang="0">
                <a:pos x="265" y="59"/>
              </a:cxn>
              <a:cxn ang="0">
                <a:pos x="259" y="35"/>
              </a:cxn>
              <a:cxn ang="0">
                <a:pos x="268" y="17"/>
              </a:cxn>
              <a:cxn ang="0">
                <a:pos x="251" y="19"/>
              </a:cxn>
              <a:cxn ang="0">
                <a:pos x="222" y="13"/>
              </a:cxn>
              <a:cxn ang="0">
                <a:pos x="194" y="32"/>
              </a:cxn>
              <a:cxn ang="0">
                <a:pos x="184" y="51"/>
              </a:cxn>
              <a:cxn ang="0">
                <a:pos x="167" y="44"/>
              </a:cxn>
              <a:cxn ang="0">
                <a:pos x="147" y="46"/>
              </a:cxn>
              <a:cxn ang="0">
                <a:pos x="131" y="55"/>
              </a:cxn>
              <a:cxn ang="0">
                <a:pos x="123" y="73"/>
              </a:cxn>
              <a:cxn ang="0">
                <a:pos x="106" y="75"/>
              </a:cxn>
              <a:cxn ang="0">
                <a:pos x="69" y="110"/>
              </a:cxn>
              <a:cxn ang="0">
                <a:pos x="34" y="121"/>
              </a:cxn>
              <a:cxn ang="0">
                <a:pos x="13" y="130"/>
              </a:cxn>
              <a:cxn ang="0">
                <a:pos x="6" y="169"/>
              </a:cxn>
              <a:cxn ang="0">
                <a:pos x="9" y="187"/>
              </a:cxn>
              <a:cxn ang="0">
                <a:pos x="22" y="227"/>
              </a:cxn>
              <a:cxn ang="0">
                <a:pos x="23" y="277"/>
              </a:cxn>
              <a:cxn ang="0">
                <a:pos x="56" y="294"/>
              </a:cxn>
              <a:cxn ang="0">
                <a:pos x="104" y="280"/>
              </a:cxn>
              <a:cxn ang="0">
                <a:pos x="157" y="260"/>
              </a:cxn>
              <a:cxn ang="0">
                <a:pos x="219" y="256"/>
              </a:cxn>
              <a:cxn ang="0">
                <a:pos x="240" y="268"/>
              </a:cxn>
              <a:cxn ang="0">
                <a:pos x="262" y="287"/>
              </a:cxn>
              <a:cxn ang="0">
                <a:pos x="278" y="285"/>
              </a:cxn>
              <a:cxn ang="0">
                <a:pos x="288" y="289"/>
              </a:cxn>
              <a:cxn ang="0">
                <a:pos x="304" y="317"/>
              </a:cxn>
              <a:cxn ang="0">
                <a:pos x="344" y="344"/>
              </a:cxn>
              <a:cxn ang="0">
                <a:pos x="365" y="341"/>
              </a:cxn>
              <a:cxn ang="0">
                <a:pos x="379" y="348"/>
              </a:cxn>
              <a:cxn ang="0">
                <a:pos x="419" y="330"/>
              </a:cxn>
              <a:cxn ang="0">
                <a:pos x="443" y="266"/>
              </a:cxn>
              <a:cxn ang="0">
                <a:pos x="458" y="228"/>
              </a:cxn>
              <a:cxn ang="0">
                <a:pos x="210" y="11"/>
              </a:cxn>
              <a:cxn ang="0">
                <a:pos x="266" y="307"/>
              </a:cxn>
              <a:cxn ang="0">
                <a:pos x="379" y="376"/>
              </a:cxn>
              <a:cxn ang="0">
                <a:pos x="380" y="411"/>
              </a:cxn>
              <a:cxn ang="0">
                <a:pos x="395" y="402"/>
              </a:cxn>
              <a:cxn ang="0">
                <a:pos x="379" y="376"/>
              </a:cxn>
            </a:cxnLst>
            <a:rect l="0" t="0" r="r" b="b"/>
            <a:pathLst>
              <a:path w="463" h="412">
                <a:moveTo>
                  <a:pt x="460" y="207"/>
                </a:moveTo>
                <a:cubicBezTo>
                  <a:pt x="462" y="205"/>
                  <a:pt x="459" y="197"/>
                  <a:pt x="457" y="198"/>
                </a:cubicBezTo>
                <a:cubicBezTo>
                  <a:pt x="456" y="200"/>
                  <a:pt x="456" y="186"/>
                  <a:pt x="457" y="180"/>
                </a:cubicBezTo>
                <a:cubicBezTo>
                  <a:pt x="458" y="173"/>
                  <a:pt x="457" y="174"/>
                  <a:pt x="454" y="177"/>
                </a:cubicBezTo>
                <a:cubicBezTo>
                  <a:pt x="451" y="181"/>
                  <a:pt x="447" y="171"/>
                  <a:pt x="447" y="169"/>
                </a:cubicBezTo>
                <a:cubicBezTo>
                  <a:pt x="446" y="166"/>
                  <a:pt x="442" y="159"/>
                  <a:pt x="438" y="160"/>
                </a:cubicBezTo>
                <a:cubicBezTo>
                  <a:pt x="434" y="161"/>
                  <a:pt x="436" y="154"/>
                  <a:pt x="432" y="155"/>
                </a:cubicBezTo>
                <a:cubicBezTo>
                  <a:pt x="428" y="156"/>
                  <a:pt x="428" y="149"/>
                  <a:pt x="428" y="143"/>
                </a:cubicBezTo>
                <a:cubicBezTo>
                  <a:pt x="429" y="137"/>
                  <a:pt x="426" y="142"/>
                  <a:pt x="424" y="139"/>
                </a:cubicBezTo>
                <a:cubicBezTo>
                  <a:pt x="422" y="137"/>
                  <a:pt x="420" y="139"/>
                  <a:pt x="417" y="140"/>
                </a:cubicBezTo>
                <a:cubicBezTo>
                  <a:pt x="415" y="141"/>
                  <a:pt x="414" y="135"/>
                  <a:pt x="415" y="132"/>
                </a:cubicBezTo>
                <a:cubicBezTo>
                  <a:pt x="415" y="130"/>
                  <a:pt x="414" y="127"/>
                  <a:pt x="410" y="124"/>
                </a:cubicBezTo>
                <a:cubicBezTo>
                  <a:pt x="407" y="121"/>
                  <a:pt x="406" y="119"/>
                  <a:pt x="407" y="116"/>
                </a:cubicBezTo>
                <a:cubicBezTo>
                  <a:pt x="407" y="112"/>
                  <a:pt x="385" y="101"/>
                  <a:pt x="381" y="100"/>
                </a:cubicBezTo>
                <a:cubicBezTo>
                  <a:pt x="376" y="99"/>
                  <a:pt x="380" y="94"/>
                  <a:pt x="378" y="93"/>
                </a:cubicBezTo>
                <a:cubicBezTo>
                  <a:pt x="376" y="91"/>
                  <a:pt x="375" y="84"/>
                  <a:pt x="375" y="79"/>
                </a:cubicBezTo>
                <a:cubicBezTo>
                  <a:pt x="375" y="73"/>
                  <a:pt x="368" y="72"/>
                  <a:pt x="368" y="67"/>
                </a:cubicBezTo>
                <a:cubicBezTo>
                  <a:pt x="369" y="63"/>
                  <a:pt x="366" y="58"/>
                  <a:pt x="367" y="53"/>
                </a:cubicBezTo>
                <a:cubicBezTo>
                  <a:pt x="367" y="48"/>
                  <a:pt x="360" y="47"/>
                  <a:pt x="359" y="44"/>
                </a:cubicBezTo>
                <a:cubicBezTo>
                  <a:pt x="359" y="42"/>
                  <a:pt x="355" y="44"/>
                  <a:pt x="351" y="45"/>
                </a:cubicBezTo>
                <a:cubicBezTo>
                  <a:pt x="346" y="45"/>
                  <a:pt x="347" y="39"/>
                  <a:pt x="347" y="33"/>
                </a:cubicBezTo>
                <a:cubicBezTo>
                  <a:pt x="348" y="28"/>
                  <a:pt x="345" y="18"/>
                  <a:pt x="342" y="15"/>
                </a:cubicBezTo>
                <a:cubicBezTo>
                  <a:pt x="338" y="13"/>
                  <a:pt x="338" y="3"/>
                  <a:pt x="336" y="2"/>
                </a:cubicBezTo>
                <a:cubicBezTo>
                  <a:pt x="335" y="0"/>
                  <a:pt x="329" y="7"/>
                  <a:pt x="329" y="10"/>
                </a:cubicBezTo>
                <a:cubicBezTo>
                  <a:pt x="329" y="13"/>
                  <a:pt x="329" y="17"/>
                  <a:pt x="326" y="19"/>
                </a:cubicBezTo>
                <a:cubicBezTo>
                  <a:pt x="324" y="21"/>
                  <a:pt x="328" y="29"/>
                  <a:pt x="325" y="31"/>
                </a:cubicBezTo>
                <a:cubicBezTo>
                  <a:pt x="322" y="34"/>
                  <a:pt x="325" y="45"/>
                  <a:pt x="324" y="51"/>
                </a:cubicBezTo>
                <a:cubicBezTo>
                  <a:pt x="323" y="58"/>
                  <a:pt x="323" y="64"/>
                  <a:pt x="320" y="69"/>
                </a:cubicBezTo>
                <a:cubicBezTo>
                  <a:pt x="317" y="73"/>
                  <a:pt x="317" y="80"/>
                  <a:pt x="311" y="82"/>
                </a:cubicBezTo>
                <a:cubicBezTo>
                  <a:pt x="305" y="84"/>
                  <a:pt x="297" y="79"/>
                  <a:pt x="297" y="76"/>
                </a:cubicBezTo>
                <a:cubicBezTo>
                  <a:pt x="297" y="73"/>
                  <a:pt x="291" y="71"/>
                  <a:pt x="287" y="71"/>
                </a:cubicBezTo>
                <a:cubicBezTo>
                  <a:pt x="284" y="72"/>
                  <a:pt x="282" y="67"/>
                  <a:pt x="276" y="63"/>
                </a:cubicBezTo>
                <a:cubicBezTo>
                  <a:pt x="271" y="58"/>
                  <a:pt x="266" y="64"/>
                  <a:pt x="265" y="59"/>
                </a:cubicBezTo>
                <a:cubicBezTo>
                  <a:pt x="263" y="54"/>
                  <a:pt x="261" y="53"/>
                  <a:pt x="257" y="50"/>
                </a:cubicBezTo>
                <a:cubicBezTo>
                  <a:pt x="253" y="47"/>
                  <a:pt x="254" y="47"/>
                  <a:pt x="258" y="45"/>
                </a:cubicBezTo>
                <a:cubicBezTo>
                  <a:pt x="262" y="42"/>
                  <a:pt x="261" y="38"/>
                  <a:pt x="259" y="35"/>
                </a:cubicBezTo>
                <a:cubicBezTo>
                  <a:pt x="257" y="32"/>
                  <a:pt x="261" y="33"/>
                  <a:pt x="266" y="30"/>
                </a:cubicBezTo>
                <a:cubicBezTo>
                  <a:pt x="271" y="27"/>
                  <a:pt x="266" y="24"/>
                  <a:pt x="270" y="22"/>
                </a:cubicBezTo>
                <a:cubicBezTo>
                  <a:pt x="274" y="21"/>
                  <a:pt x="272" y="18"/>
                  <a:pt x="268" y="17"/>
                </a:cubicBezTo>
                <a:cubicBezTo>
                  <a:pt x="264" y="16"/>
                  <a:pt x="265" y="21"/>
                  <a:pt x="263" y="21"/>
                </a:cubicBezTo>
                <a:cubicBezTo>
                  <a:pt x="262" y="22"/>
                  <a:pt x="260" y="15"/>
                  <a:pt x="259" y="15"/>
                </a:cubicBezTo>
                <a:cubicBezTo>
                  <a:pt x="258" y="16"/>
                  <a:pt x="253" y="22"/>
                  <a:pt x="251" y="19"/>
                </a:cubicBezTo>
                <a:cubicBezTo>
                  <a:pt x="248" y="16"/>
                  <a:pt x="234" y="13"/>
                  <a:pt x="229" y="12"/>
                </a:cubicBezTo>
                <a:cubicBezTo>
                  <a:pt x="223" y="11"/>
                  <a:pt x="221" y="4"/>
                  <a:pt x="218" y="6"/>
                </a:cubicBezTo>
                <a:cubicBezTo>
                  <a:pt x="215" y="7"/>
                  <a:pt x="219" y="9"/>
                  <a:pt x="222" y="13"/>
                </a:cubicBezTo>
                <a:cubicBezTo>
                  <a:pt x="226" y="17"/>
                  <a:pt x="210" y="20"/>
                  <a:pt x="205" y="18"/>
                </a:cubicBezTo>
                <a:cubicBezTo>
                  <a:pt x="200" y="17"/>
                  <a:pt x="206" y="22"/>
                  <a:pt x="202" y="22"/>
                </a:cubicBezTo>
                <a:cubicBezTo>
                  <a:pt x="198" y="21"/>
                  <a:pt x="197" y="28"/>
                  <a:pt x="194" y="32"/>
                </a:cubicBezTo>
                <a:cubicBezTo>
                  <a:pt x="191" y="35"/>
                  <a:pt x="193" y="38"/>
                  <a:pt x="189" y="40"/>
                </a:cubicBezTo>
                <a:cubicBezTo>
                  <a:pt x="186" y="42"/>
                  <a:pt x="186" y="45"/>
                  <a:pt x="190" y="50"/>
                </a:cubicBezTo>
                <a:cubicBezTo>
                  <a:pt x="194" y="54"/>
                  <a:pt x="188" y="55"/>
                  <a:pt x="184" y="51"/>
                </a:cubicBezTo>
                <a:cubicBezTo>
                  <a:pt x="180" y="47"/>
                  <a:pt x="177" y="47"/>
                  <a:pt x="177" y="51"/>
                </a:cubicBezTo>
                <a:cubicBezTo>
                  <a:pt x="177" y="56"/>
                  <a:pt x="172" y="54"/>
                  <a:pt x="173" y="49"/>
                </a:cubicBezTo>
                <a:cubicBezTo>
                  <a:pt x="174" y="44"/>
                  <a:pt x="168" y="46"/>
                  <a:pt x="167" y="44"/>
                </a:cubicBezTo>
                <a:cubicBezTo>
                  <a:pt x="166" y="41"/>
                  <a:pt x="161" y="36"/>
                  <a:pt x="157" y="37"/>
                </a:cubicBezTo>
                <a:cubicBezTo>
                  <a:pt x="154" y="37"/>
                  <a:pt x="154" y="40"/>
                  <a:pt x="151" y="40"/>
                </a:cubicBezTo>
                <a:cubicBezTo>
                  <a:pt x="148" y="40"/>
                  <a:pt x="147" y="42"/>
                  <a:pt x="147" y="46"/>
                </a:cubicBezTo>
                <a:cubicBezTo>
                  <a:pt x="148" y="49"/>
                  <a:pt x="142" y="45"/>
                  <a:pt x="139" y="46"/>
                </a:cubicBezTo>
                <a:cubicBezTo>
                  <a:pt x="135" y="46"/>
                  <a:pt x="139" y="51"/>
                  <a:pt x="137" y="51"/>
                </a:cubicBezTo>
                <a:cubicBezTo>
                  <a:pt x="135" y="51"/>
                  <a:pt x="135" y="55"/>
                  <a:pt x="131" y="55"/>
                </a:cubicBezTo>
                <a:cubicBezTo>
                  <a:pt x="128" y="55"/>
                  <a:pt x="129" y="62"/>
                  <a:pt x="129" y="66"/>
                </a:cubicBezTo>
                <a:cubicBezTo>
                  <a:pt x="130" y="69"/>
                  <a:pt x="124" y="64"/>
                  <a:pt x="121" y="65"/>
                </a:cubicBezTo>
                <a:cubicBezTo>
                  <a:pt x="118" y="66"/>
                  <a:pt x="122" y="69"/>
                  <a:pt x="123" y="73"/>
                </a:cubicBezTo>
                <a:cubicBezTo>
                  <a:pt x="124" y="78"/>
                  <a:pt x="121" y="77"/>
                  <a:pt x="119" y="79"/>
                </a:cubicBezTo>
                <a:cubicBezTo>
                  <a:pt x="117" y="81"/>
                  <a:pt x="115" y="74"/>
                  <a:pt x="115" y="71"/>
                </a:cubicBezTo>
                <a:cubicBezTo>
                  <a:pt x="115" y="67"/>
                  <a:pt x="110" y="70"/>
                  <a:pt x="106" y="75"/>
                </a:cubicBezTo>
                <a:cubicBezTo>
                  <a:pt x="101" y="80"/>
                  <a:pt x="107" y="87"/>
                  <a:pt x="105" y="88"/>
                </a:cubicBezTo>
                <a:cubicBezTo>
                  <a:pt x="103" y="90"/>
                  <a:pt x="94" y="98"/>
                  <a:pt x="89" y="104"/>
                </a:cubicBezTo>
                <a:cubicBezTo>
                  <a:pt x="84" y="111"/>
                  <a:pt x="73" y="107"/>
                  <a:pt x="69" y="110"/>
                </a:cubicBezTo>
                <a:cubicBezTo>
                  <a:pt x="66" y="113"/>
                  <a:pt x="62" y="111"/>
                  <a:pt x="58" y="113"/>
                </a:cubicBezTo>
                <a:cubicBezTo>
                  <a:pt x="55" y="116"/>
                  <a:pt x="48" y="121"/>
                  <a:pt x="48" y="118"/>
                </a:cubicBezTo>
                <a:cubicBezTo>
                  <a:pt x="47" y="115"/>
                  <a:pt x="38" y="117"/>
                  <a:pt x="34" y="121"/>
                </a:cubicBezTo>
                <a:cubicBezTo>
                  <a:pt x="30" y="125"/>
                  <a:pt x="24" y="129"/>
                  <a:pt x="20" y="129"/>
                </a:cubicBezTo>
                <a:cubicBezTo>
                  <a:pt x="16" y="129"/>
                  <a:pt x="16" y="136"/>
                  <a:pt x="14" y="137"/>
                </a:cubicBezTo>
                <a:cubicBezTo>
                  <a:pt x="12" y="139"/>
                  <a:pt x="13" y="132"/>
                  <a:pt x="13" y="130"/>
                </a:cubicBezTo>
                <a:cubicBezTo>
                  <a:pt x="13" y="129"/>
                  <a:pt x="9" y="133"/>
                  <a:pt x="7" y="139"/>
                </a:cubicBezTo>
                <a:cubicBezTo>
                  <a:pt x="5" y="144"/>
                  <a:pt x="11" y="146"/>
                  <a:pt x="8" y="151"/>
                </a:cubicBezTo>
                <a:cubicBezTo>
                  <a:pt x="4" y="157"/>
                  <a:pt x="0" y="162"/>
                  <a:pt x="6" y="169"/>
                </a:cubicBezTo>
                <a:cubicBezTo>
                  <a:pt x="11" y="176"/>
                  <a:pt x="14" y="181"/>
                  <a:pt x="12" y="184"/>
                </a:cubicBezTo>
                <a:cubicBezTo>
                  <a:pt x="10" y="188"/>
                  <a:pt x="7" y="177"/>
                  <a:pt x="5" y="179"/>
                </a:cubicBezTo>
                <a:cubicBezTo>
                  <a:pt x="4" y="180"/>
                  <a:pt x="10" y="184"/>
                  <a:pt x="9" y="187"/>
                </a:cubicBezTo>
                <a:cubicBezTo>
                  <a:pt x="7" y="189"/>
                  <a:pt x="2" y="178"/>
                  <a:pt x="1" y="181"/>
                </a:cubicBezTo>
                <a:cubicBezTo>
                  <a:pt x="0" y="183"/>
                  <a:pt x="12" y="200"/>
                  <a:pt x="12" y="206"/>
                </a:cubicBezTo>
                <a:cubicBezTo>
                  <a:pt x="12" y="212"/>
                  <a:pt x="22" y="218"/>
                  <a:pt x="22" y="227"/>
                </a:cubicBezTo>
                <a:cubicBezTo>
                  <a:pt x="21" y="236"/>
                  <a:pt x="30" y="251"/>
                  <a:pt x="32" y="253"/>
                </a:cubicBezTo>
                <a:cubicBezTo>
                  <a:pt x="33" y="255"/>
                  <a:pt x="28" y="261"/>
                  <a:pt x="29" y="268"/>
                </a:cubicBezTo>
                <a:cubicBezTo>
                  <a:pt x="30" y="275"/>
                  <a:pt x="27" y="277"/>
                  <a:pt x="23" y="277"/>
                </a:cubicBezTo>
                <a:cubicBezTo>
                  <a:pt x="18" y="277"/>
                  <a:pt x="21" y="284"/>
                  <a:pt x="26" y="285"/>
                </a:cubicBezTo>
                <a:cubicBezTo>
                  <a:pt x="30" y="285"/>
                  <a:pt x="29" y="289"/>
                  <a:pt x="34" y="292"/>
                </a:cubicBezTo>
                <a:cubicBezTo>
                  <a:pt x="39" y="296"/>
                  <a:pt x="52" y="294"/>
                  <a:pt x="56" y="294"/>
                </a:cubicBezTo>
                <a:cubicBezTo>
                  <a:pt x="60" y="294"/>
                  <a:pt x="61" y="288"/>
                  <a:pt x="67" y="288"/>
                </a:cubicBezTo>
                <a:cubicBezTo>
                  <a:pt x="73" y="287"/>
                  <a:pt x="72" y="286"/>
                  <a:pt x="75" y="282"/>
                </a:cubicBezTo>
                <a:cubicBezTo>
                  <a:pt x="78" y="279"/>
                  <a:pt x="91" y="280"/>
                  <a:pt x="104" y="280"/>
                </a:cubicBezTo>
                <a:cubicBezTo>
                  <a:pt x="117" y="281"/>
                  <a:pt x="123" y="277"/>
                  <a:pt x="125" y="272"/>
                </a:cubicBezTo>
                <a:cubicBezTo>
                  <a:pt x="127" y="267"/>
                  <a:pt x="136" y="267"/>
                  <a:pt x="140" y="263"/>
                </a:cubicBezTo>
                <a:cubicBezTo>
                  <a:pt x="144" y="260"/>
                  <a:pt x="147" y="259"/>
                  <a:pt x="157" y="260"/>
                </a:cubicBezTo>
                <a:cubicBezTo>
                  <a:pt x="167" y="260"/>
                  <a:pt x="176" y="255"/>
                  <a:pt x="182" y="253"/>
                </a:cubicBezTo>
                <a:cubicBezTo>
                  <a:pt x="188" y="250"/>
                  <a:pt x="200" y="251"/>
                  <a:pt x="206" y="250"/>
                </a:cubicBezTo>
                <a:cubicBezTo>
                  <a:pt x="212" y="248"/>
                  <a:pt x="213" y="257"/>
                  <a:pt x="219" y="256"/>
                </a:cubicBezTo>
                <a:cubicBezTo>
                  <a:pt x="226" y="256"/>
                  <a:pt x="229" y="258"/>
                  <a:pt x="233" y="258"/>
                </a:cubicBezTo>
                <a:cubicBezTo>
                  <a:pt x="236" y="258"/>
                  <a:pt x="236" y="261"/>
                  <a:pt x="239" y="261"/>
                </a:cubicBezTo>
                <a:cubicBezTo>
                  <a:pt x="243" y="262"/>
                  <a:pt x="242" y="265"/>
                  <a:pt x="240" y="268"/>
                </a:cubicBezTo>
                <a:cubicBezTo>
                  <a:pt x="238" y="272"/>
                  <a:pt x="245" y="271"/>
                  <a:pt x="250" y="278"/>
                </a:cubicBezTo>
                <a:cubicBezTo>
                  <a:pt x="255" y="284"/>
                  <a:pt x="250" y="285"/>
                  <a:pt x="253" y="290"/>
                </a:cubicBezTo>
                <a:cubicBezTo>
                  <a:pt x="255" y="295"/>
                  <a:pt x="257" y="294"/>
                  <a:pt x="262" y="287"/>
                </a:cubicBezTo>
                <a:cubicBezTo>
                  <a:pt x="267" y="280"/>
                  <a:pt x="272" y="285"/>
                  <a:pt x="273" y="279"/>
                </a:cubicBezTo>
                <a:cubicBezTo>
                  <a:pt x="274" y="273"/>
                  <a:pt x="279" y="266"/>
                  <a:pt x="283" y="269"/>
                </a:cubicBezTo>
                <a:cubicBezTo>
                  <a:pt x="286" y="272"/>
                  <a:pt x="280" y="273"/>
                  <a:pt x="278" y="285"/>
                </a:cubicBezTo>
                <a:cubicBezTo>
                  <a:pt x="276" y="296"/>
                  <a:pt x="272" y="290"/>
                  <a:pt x="271" y="293"/>
                </a:cubicBezTo>
                <a:cubicBezTo>
                  <a:pt x="270" y="297"/>
                  <a:pt x="281" y="298"/>
                  <a:pt x="281" y="292"/>
                </a:cubicBezTo>
                <a:cubicBezTo>
                  <a:pt x="281" y="286"/>
                  <a:pt x="283" y="284"/>
                  <a:pt x="288" y="289"/>
                </a:cubicBezTo>
                <a:cubicBezTo>
                  <a:pt x="292" y="295"/>
                  <a:pt x="285" y="299"/>
                  <a:pt x="286" y="302"/>
                </a:cubicBezTo>
                <a:cubicBezTo>
                  <a:pt x="287" y="304"/>
                  <a:pt x="292" y="301"/>
                  <a:pt x="294" y="301"/>
                </a:cubicBezTo>
                <a:cubicBezTo>
                  <a:pt x="299" y="301"/>
                  <a:pt x="305" y="311"/>
                  <a:pt x="304" y="317"/>
                </a:cubicBezTo>
                <a:cubicBezTo>
                  <a:pt x="303" y="322"/>
                  <a:pt x="301" y="327"/>
                  <a:pt x="310" y="331"/>
                </a:cubicBezTo>
                <a:cubicBezTo>
                  <a:pt x="318" y="335"/>
                  <a:pt x="315" y="336"/>
                  <a:pt x="321" y="336"/>
                </a:cubicBezTo>
                <a:cubicBezTo>
                  <a:pt x="328" y="336"/>
                  <a:pt x="341" y="341"/>
                  <a:pt x="344" y="344"/>
                </a:cubicBezTo>
                <a:cubicBezTo>
                  <a:pt x="348" y="347"/>
                  <a:pt x="357" y="342"/>
                  <a:pt x="358" y="336"/>
                </a:cubicBezTo>
                <a:cubicBezTo>
                  <a:pt x="360" y="330"/>
                  <a:pt x="367" y="336"/>
                  <a:pt x="363" y="338"/>
                </a:cubicBezTo>
                <a:cubicBezTo>
                  <a:pt x="360" y="340"/>
                  <a:pt x="365" y="344"/>
                  <a:pt x="365" y="341"/>
                </a:cubicBezTo>
                <a:cubicBezTo>
                  <a:pt x="365" y="338"/>
                  <a:pt x="367" y="335"/>
                  <a:pt x="368" y="339"/>
                </a:cubicBezTo>
                <a:cubicBezTo>
                  <a:pt x="369" y="343"/>
                  <a:pt x="374" y="343"/>
                  <a:pt x="376" y="346"/>
                </a:cubicBezTo>
                <a:cubicBezTo>
                  <a:pt x="377" y="349"/>
                  <a:pt x="379" y="351"/>
                  <a:pt x="379" y="348"/>
                </a:cubicBezTo>
                <a:cubicBezTo>
                  <a:pt x="379" y="346"/>
                  <a:pt x="380" y="344"/>
                  <a:pt x="384" y="342"/>
                </a:cubicBezTo>
                <a:cubicBezTo>
                  <a:pt x="388" y="341"/>
                  <a:pt x="391" y="338"/>
                  <a:pt x="395" y="334"/>
                </a:cubicBezTo>
                <a:cubicBezTo>
                  <a:pt x="399" y="331"/>
                  <a:pt x="417" y="330"/>
                  <a:pt x="419" y="330"/>
                </a:cubicBezTo>
                <a:cubicBezTo>
                  <a:pt x="420" y="330"/>
                  <a:pt x="421" y="315"/>
                  <a:pt x="422" y="307"/>
                </a:cubicBezTo>
                <a:cubicBezTo>
                  <a:pt x="423" y="300"/>
                  <a:pt x="430" y="298"/>
                  <a:pt x="431" y="290"/>
                </a:cubicBezTo>
                <a:cubicBezTo>
                  <a:pt x="432" y="282"/>
                  <a:pt x="441" y="267"/>
                  <a:pt x="443" y="266"/>
                </a:cubicBezTo>
                <a:cubicBezTo>
                  <a:pt x="445" y="265"/>
                  <a:pt x="449" y="263"/>
                  <a:pt x="450" y="258"/>
                </a:cubicBezTo>
                <a:cubicBezTo>
                  <a:pt x="450" y="253"/>
                  <a:pt x="456" y="248"/>
                  <a:pt x="456" y="242"/>
                </a:cubicBezTo>
                <a:cubicBezTo>
                  <a:pt x="456" y="237"/>
                  <a:pt x="459" y="230"/>
                  <a:pt x="458" y="228"/>
                </a:cubicBezTo>
                <a:cubicBezTo>
                  <a:pt x="458" y="226"/>
                  <a:pt x="456" y="221"/>
                  <a:pt x="460" y="217"/>
                </a:cubicBezTo>
                <a:cubicBezTo>
                  <a:pt x="463" y="213"/>
                  <a:pt x="458" y="208"/>
                  <a:pt x="460" y="207"/>
                </a:cubicBezTo>
                <a:close/>
                <a:moveTo>
                  <a:pt x="210" y="11"/>
                </a:moveTo>
                <a:cubicBezTo>
                  <a:pt x="209" y="8"/>
                  <a:pt x="191" y="11"/>
                  <a:pt x="195" y="14"/>
                </a:cubicBezTo>
                <a:cubicBezTo>
                  <a:pt x="198" y="16"/>
                  <a:pt x="210" y="14"/>
                  <a:pt x="210" y="11"/>
                </a:cubicBezTo>
                <a:close/>
                <a:moveTo>
                  <a:pt x="266" y="307"/>
                </a:moveTo>
                <a:cubicBezTo>
                  <a:pt x="269" y="309"/>
                  <a:pt x="278" y="309"/>
                  <a:pt x="279" y="305"/>
                </a:cubicBezTo>
                <a:cubicBezTo>
                  <a:pt x="281" y="302"/>
                  <a:pt x="263" y="305"/>
                  <a:pt x="266" y="307"/>
                </a:cubicBezTo>
                <a:close/>
                <a:moveTo>
                  <a:pt x="379" y="376"/>
                </a:moveTo>
                <a:cubicBezTo>
                  <a:pt x="372" y="377"/>
                  <a:pt x="362" y="370"/>
                  <a:pt x="360" y="371"/>
                </a:cubicBezTo>
                <a:cubicBezTo>
                  <a:pt x="357" y="372"/>
                  <a:pt x="368" y="389"/>
                  <a:pt x="365" y="393"/>
                </a:cubicBezTo>
                <a:cubicBezTo>
                  <a:pt x="361" y="398"/>
                  <a:pt x="375" y="410"/>
                  <a:pt x="380" y="411"/>
                </a:cubicBezTo>
                <a:cubicBezTo>
                  <a:pt x="385" y="412"/>
                  <a:pt x="383" y="406"/>
                  <a:pt x="386" y="406"/>
                </a:cubicBezTo>
                <a:cubicBezTo>
                  <a:pt x="389" y="407"/>
                  <a:pt x="388" y="403"/>
                  <a:pt x="389" y="401"/>
                </a:cubicBezTo>
                <a:cubicBezTo>
                  <a:pt x="389" y="398"/>
                  <a:pt x="392" y="403"/>
                  <a:pt x="395" y="402"/>
                </a:cubicBezTo>
                <a:cubicBezTo>
                  <a:pt x="398" y="400"/>
                  <a:pt x="394" y="390"/>
                  <a:pt x="398" y="390"/>
                </a:cubicBezTo>
                <a:cubicBezTo>
                  <a:pt x="402" y="390"/>
                  <a:pt x="399" y="377"/>
                  <a:pt x="398" y="372"/>
                </a:cubicBezTo>
                <a:cubicBezTo>
                  <a:pt x="397" y="368"/>
                  <a:pt x="386" y="376"/>
                  <a:pt x="379" y="37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0" name="Freeform 151"/>
          <p:cNvSpPr>
            <a:spLocks noEditPoints="1"/>
          </p:cNvSpPr>
          <p:nvPr/>
        </p:nvSpPr>
        <p:spPr bwMode="auto">
          <a:xfrm>
            <a:off x="6011324" y="5446301"/>
            <a:ext cx="379712" cy="451187"/>
          </a:xfrm>
          <a:custGeom>
            <a:avLst/>
            <a:gdLst/>
            <a:ahLst/>
            <a:cxnLst>
              <a:cxn ang="0">
                <a:pos x="87" y="81"/>
              </a:cxn>
              <a:cxn ang="0">
                <a:pos x="78" y="84"/>
              </a:cxn>
              <a:cxn ang="0">
                <a:pos x="67" y="79"/>
              </a:cxn>
              <a:cxn ang="0">
                <a:pos x="61" y="89"/>
              </a:cxn>
              <a:cxn ang="0">
                <a:pos x="52" y="105"/>
              </a:cxn>
              <a:cxn ang="0">
                <a:pos x="21" y="125"/>
              </a:cxn>
              <a:cxn ang="0">
                <a:pos x="7" y="139"/>
              </a:cxn>
              <a:cxn ang="0">
                <a:pos x="4" y="151"/>
              </a:cxn>
              <a:cxn ang="0">
                <a:pos x="14" y="156"/>
              </a:cxn>
              <a:cxn ang="0">
                <a:pos x="22" y="159"/>
              </a:cxn>
              <a:cxn ang="0">
                <a:pos x="43" y="154"/>
              </a:cxn>
              <a:cxn ang="0">
                <a:pos x="50" y="141"/>
              </a:cxn>
              <a:cxn ang="0">
                <a:pos x="56" y="129"/>
              </a:cxn>
              <a:cxn ang="0">
                <a:pos x="69" y="122"/>
              </a:cxn>
              <a:cxn ang="0">
                <a:pos x="72" y="116"/>
              </a:cxn>
              <a:cxn ang="0">
                <a:pos x="80" y="105"/>
              </a:cxn>
              <a:cxn ang="0">
                <a:pos x="89" y="90"/>
              </a:cxn>
              <a:cxn ang="0">
                <a:pos x="87" y="81"/>
              </a:cxn>
              <a:cxn ang="0">
                <a:pos x="15" y="167"/>
              </a:cxn>
              <a:cxn ang="0">
                <a:pos x="19" y="162"/>
              </a:cxn>
              <a:cxn ang="0">
                <a:pos x="15" y="167"/>
              </a:cxn>
              <a:cxn ang="0">
                <a:pos x="128" y="41"/>
              </a:cxn>
              <a:cxn ang="0">
                <a:pos x="117" y="40"/>
              </a:cxn>
              <a:cxn ang="0">
                <a:pos x="110" y="33"/>
              </a:cxn>
              <a:cxn ang="0">
                <a:pos x="105" y="24"/>
              </a:cxn>
              <a:cxn ang="0">
                <a:pos x="105" y="30"/>
              </a:cxn>
              <a:cxn ang="0">
                <a:pos x="100" y="28"/>
              </a:cxn>
              <a:cxn ang="0">
                <a:pos x="96" y="20"/>
              </a:cxn>
              <a:cxn ang="0">
                <a:pos x="92" y="10"/>
              </a:cxn>
              <a:cxn ang="0">
                <a:pos x="78" y="0"/>
              </a:cxn>
              <a:cxn ang="0">
                <a:pos x="81" y="12"/>
              </a:cxn>
              <a:cxn ang="0">
                <a:pos x="89" y="20"/>
              </a:cxn>
              <a:cxn ang="0">
                <a:pos x="96" y="29"/>
              </a:cxn>
              <a:cxn ang="0">
                <a:pos x="94" y="46"/>
              </a:cxn>
              <a:cxn ang="0">
                <a:pos x="85" y="56"/>
              </a:cxn>
              <a:cxn ang="0">
                <a:pos x="100" y="69"/>
              </a:cxn>
              <a:cxn ang="0">
                <a:pos x="97" y="87"/>
              </a:cxn>
              <a:cxn ang="0">
                <a:pos x="107" y="89"/>
              </a:cxn>
              <a:cxn ang="0">
                <a:pos x="119" y="71"/>
              </a:cxn>
              <a:cxn ang="0">
                <a:pos x="123" y="60"/>
              </a:cxn>
              <a:cxn ang="0">
                <a:pos x="130" y="57"/>
              </a:cxn>
              <a:cxn ang="0">
                <a:pos x="135" y="50"/>
              </a:cxn>
              <a:cxn ang="0">
                <a:pos x="139" y="40"/>
              </a:cxn>
              <a:cxn ang="0">
                <a:pos x="128" y="41"/>
              </a:cxn>
            </a:cxnLst>
            <a:rect l="0" t="0" r="r" b="b"/>
            <a:pathLst>
              <a:path w="141" h="168">
                <a:moveTo>
                  <a:pt x="87" y="81"/>
                </a:moveTo>
                <a:cubicBezTo>
                  <a:pt x="84" y="79"/>
                  <a:pt x="82" y="82"/>
                  <a:pt x="78" y="84"/>
                </a:cubicBezTo>
                <a:cubicBezTo>
                  <a:pt x="74" y="86"/>
                  <a:pt x="72" y="76"/>
                  <a:pt x="67" y="79"/>
                </a:cubicBezTo>
                <a:cubicBezTo>
                  <a:pt x="62" y="83"/>
                  <a:pt x="67" y="85"/>
                  <a:pt x="61" y="89"/>
                </a:cubicBezTo>
                <a:cubicBezTo>
                  <a:pt x="56" y="94"/>
                  <a:pt x="58" y="95"/>
                  <a:pt x="52" y="105"/>
                </a:cubicBezTo>
                <a:cubicBezTo>
                  <a:pt x="46" y="115"/>
                  <a:pt x="24" y="120"/>
                  <a:pt x="21" y="125"/>
                </a:cubicBezTo>
                <a:cubicBezTo>
                  <a:pt x="18" y="131"/>
                  <a:pt x="7" y="135"/>
                  <a:pt x="7" y="139"/>
                </a:cubicBezTo>
                <a:cubicBezTo>
                  <a:pt x="7" y="143"/>
                  <a:pt x="0" y="146"/>
                  <a:pt x="4" y="151"/>
                </a:cubicBezTo>
                <a:cubicBezTo>
                  <a:pt x="7" y="155"/>
                  <a:pt x="11" y="152"/>
                  <a:pt x="14" y="156"/>
                </a:cubicBezTo>
                <a:cubicBezTo>
                  <a:pt x="17" y="159"/>
                  <a:pt x="21" y="156"/>
                  <a:pt x="22" y="159"/>
                </a:cubicBezTo>
                <a:cubicBezTo>
                  <a:pt x="24" y="162"/>
                  <a:pt x="35" y="162"/>
                  <a:pt x="43" y="154"/>
                </a:cubicBezTo>
                <a:cubicBezTo>
                  <a:pt x="51" y="147"/>
                  <a:pt x="47" y="143"/>
                  <a:pt x="50" y="141"/>
                </a:cubicBezTo>
                <a:cubicBezTo>
                  <a:pt x="54" y="139"/>
                  <a:pt x="54" y="133"/>
                  <a:pt x="56" y="129"/>
                </a:cubicBezTo>
                <a:cubicBezTo>
                  <a:pt x="58" y="126"/>
                  <a:pt x="60" y="122"/>
                  <a:pt x="69" y="122"/>
                </a:cubicBezTo>
                <a:cubicBezTo>
                  <a:pt x="78" y="122"/>
                  <a:pt x="73" y="120"/>
                  <a:pt x="72" y="116"/>
                </a:cubicBezTo>
                <a:cubicBezTo>
                  <a:pt x="72" y="111"/>
                  <a:pt x="80" y="111"/>
                  <a:pt x="80" y="105"/>
                </a:cubicBezTo>
                <a:cubicBezTo>
                  <a:pt x="80" y="100"/>
                  <a:pt x="91" y="95"/>
                  <a:pt x="89" y="90"/>
                </a:cubicBezTo>
                <a:cubicBezTo>
                  <a:pt x="86" y="86"/>
                  <a:pt x="91" y="84"/>
                  <a:pt x="87" y="81"/>
                </a:cubicBezTo>
                <a:close/>
                <a:moveTo>
                  <a:pt x="15" y="167"/>
                </a:moveTo>
                <a:cubicBezTo>
                  <a:pt x="17" y="168"/>
                  <a:pt x="22" y="166"/>
                  <a:pt x="19" y="162"/>
                </a:cubicBezTo>
                <a:cubicBezTo>
                  <a:pt x="16" y="158"/>
                  <a:pt x="11" y="166"/>
                  <a:pt x="15" y="167"/>
                </a:cubicBezTo>
                <a:close/>
                <a:moveTo>
                  <a:pt x="128" y="41"/>
                </a:moveTo>
                <a:cubicBezTo>
                  <a:pt x="126" y="45"/>
                  <a:pt x="121" y="40"/>
                  <a:pt x="117" y="40"/>
                </a:cubicBezTo>
                <a:cubicBezTo>
                  <a:pt x="113" y="40"/>
                  <a:pt x="110" y="37"/>
                  <a:pt x="110" y="33"/>
                </a:cubicBezTo>
                <a:cubicBezTo>
                  <a:pt x="110" y="29"/>
                  <a:pt x="109" y="24"/>
                  <a:pt x="105" y="24"/>
                </a:cubicBezTo>
                <a:cubicBezTo>
                  <a:pt x="101" y="24"/>
                  <a:pt x="106" y="28"/>
                  <a:pt x="105" y="30"/>
                </a:cubicBezTo>
                <a:cubicBezTo>
                  <a:pt x="103" y="32"/>
                  <a:pt x="102" y="28"/>
                  <a:pt x="100" y="28"/>
                </a:cubicBezTo>
                <a:cubicBezTo>
                  <a:pt x="98" y="28"/>
                  <a:pt x="96" y="25"/>
                  <a:pt x="96" y="20"/>
                </a:cubicBezTo>
                <a:cubicBezTo>
                  <a:pt x="96" y="15"/>
                  <a:pt x="92" y="16"/>
                  <a:pt x="92" y="10"/>
                </a:cubicBezTo>
                <a:cubicBezTo>
                  <a:pt x="92" y="4"/>
                  <a:pt x="83" y="0"/>
                  <a:pt x="78" y="0"/>
                </a:cubicBezTo>
                <a:cubicBezTo>
                  <a:pt x="73" y="0"/>
                  <a:pt x="79" y="9"/>
                  <a:pt x="81" y="12"/>
                </a:cubicBezTo>
                <a:cubicBezTo>
                  <a:pt x="84" y="15"/>
                  <a:pt x="89" y="18"/>
                  <a:pt x="89" y="20"/>
                </a:cubicBezTo>
                <a:cubicBezTo>
                  <a:pt x="89" y="22"/>
                  <a:pt x="93" y="28"/>
                  <a:pt x="96" y="29"/>
                </a:cubicBezTo>
                <a:cubicBezTo>
                  <a:pt x="99" y="30"/>
                  <a:pt x="94" y="39"/>
                  <a:pt x="94" y="46"/>
                </a:cubicBezTo>
                <a:cubicBezTo>
                  <a:pt x="94" y="53"/>
                  <a:pt x="89" y="51"/>
                  <a:pt x="85" y="56"/>
                </a:cubicBezTo>
                <a:cubicBezTo>
                  <a:pt x="81" y="60"/>
                  <a:pt x="94" y="65"/>
                  <a:pt x="100" y="69"/>
                </a:cubicBezTo>
                <a:cubicBezTo>
                  <a:pt x="105" y="74"/>
                  <a:pt x="95" y="85"/>
                  <a:pt x="97" y="87"/>
                </a:cubicBezTo>
                <a:cubicBezTo>
                  <a:pt x="97" y="89"/>
                  <a:pt x="101" y="90"/>
                  <a:pt x="107" y="89"/>
                </a:cubicBezTo>
                <a:cubicBezTo>
                  <a:pt x="113" y="87"/>
                  <a:pt x="115" y="75"/>
                  <a:pt x="119" y="71"/>
                </a:cubicBezTo>
                <a:cubicBezTo>
                  <a:pt x="123" y="68"/>
                  <a:pt x="121" y="62"/>
                  <a:pt x="123" y="60"/>
                </a:cubicBezTo>
                <a:cubicBezTo>
                  <a:pt x="125" y="57"/>
                  <a:pt x="128" y="57"/>
                  <a:pt x="130" y="57"/>
                </a:cubicBezTo>
                <a:cubicBezTo>
                  <a:pt x="133" y="57"/>
                  <a:pt x="132" y="50"/>
                  <a:pt x="135" y="50"/>
                </a:cubicBezTo>
                <a:cubicBezTo>
                  <a:pt x="139" y="50"/>
                  <a:pt x="137" y="46"/>
                  <a:pt x="139" y="40"/>
                </a:cubicBezTo>
                <a:cubicBezTo>
                  <a:pt x="141" y="35"/>
                  <a:pt x="130" y="37"/>
                  <a:pt x="128" y="4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1" name="Freeform 152"/>
          <p:cNvSpPr>
            <a:spLocks noEditPoints="1"/>
          </p:cNvSpPr>
          <p:nvPr/>
        </p:nvSpPr>
        <p:spPr bwMode="auto">
          <a:xfrm>
            <a:off x="6344130" y="4832060"/>
            <a:ext cx="82644" cy="75943"/>
          </a:xfrm>
          <a:custGeom>
            <a:avLst/>
            <a:gdLst/>
            <a:ahLst/>
            <a:cxnLst>
              <a:cxn ang="0">
                <a:pos x="4" y="24"/>
              </a:cxn>
              <a:cxn ang="0">
                <a:pos x="17" y="20"/>
              </a:cxn>
              <a:cxn ang="0">
                <a:pos x="4" y="24"/>
              </a:cxn>
              <a:cxn ang="0">
                <a:pos x="20" y="10"/>
              </a:cxn>
              <a:cxn ang="0">
                <a:pos x="31" y="4"/>
              </a:cxn>
              <a:cxn ang="0">
                <a:pos x="20" y="10"/>
              </a:cxn>
            </a:cxnLst>
            <a:rect l="0" t="0" r="r" b="b"/>
            <a:pathLst>
              <a:path w="31" h="28">
                <a:moveTo>
                  <a:pt x="4" y="24"/>
                </a:moveTo>
                <a:cubicBezTo>
                  <a:pt x="8" y="28"/>
                  <a:pt x="17" y="27"/>
                  <a:pt x="17" y="20"/>
                </a:cubicBezTo>
                <a:cubicBezTo>
                  <a:pt x="17" y="13"/>
                  <a:pt x="0" y="20"/>
                  <a:pt x="4" y="24"/>
                </a:cubicBezTo>
                <a:close/>
                <a:moveTo>
                  <a:pt x="20" y="10"/>
                </a:moveTo>
                <a:cubicBezTo>
                  <a:pt x="22" y="11"/>
                  <a:pt x="31" y="8"/>
                  <a:pt x="31" y="4"/>
                </a:cubicBezTo>
                <a:cubicBezTo>
                  <a:pt x="31" y="0"/>
                  <a:pt x="15" y="9"/>
                  <a:pt x="20" y="1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2" name="Freeform 153"/>
          <p:cNvSpPr/>
          <p:nvPr/>
        </p:nvSpPr>
        <p:spPr bwMode="auto">
          <a:xfrm>
            <a:off x="2580512" y="2937966"/>
            <a:ext cx="435553" cy="274733"/>
          </a:xfrm>
          <a:custGeom>
            <a:avLst/>
            <a:gdLst/>
            <a:ahLst/>
            <a:cxnLst>
              <a:cxn ang="0">
                <a:pos x="161" y="64"/>
              </a:cxn>
              <a:cxn ang="0">
                <a:pos x="151" y="61"/>
              </a:cxn>
              <a:cxn ang="0">
                <a:pos x="139" y="53"/>
              </a:cxn>
              <a:cxn ang="0">
                <a:pos x="126" y="45"/>
              </a:cxn>
              <a:cxn ang="0">
                <a:pos x="115" y="37"/>
              </a:cxn>
              <a:cxn ang="0">
                <a:pos x="110" y="28"/>
              </a:cxn>
              <a:cxn ang="0">
                <a:pos x="105" y="20"/>
              </a:cxn>
              <a:cxn ang="0">
                <a:pos x="88" y="18"/>
              </a:cxn>
              <a:cxn ang="0">
                <a:pos x="84" y="6"/>
              </a:cxn>
              <a:cxn ang="0">
                <a:pos x="76" y="3"/>
              </a:cxn>
              <a:cxn ang="0">
                <a:pos x="68" y="1"/>
              </a:cxn>
              <a:cxn ang="0">
                <a:pos x="63" y="4"/>
              </a:cxn>
              <a:cxn ang="0">
                <a:pos x="59" y="8"/>
              </a:cxn>
              <a:cxn ang="0">
                <a:pos x="51" y="14"/>
              </a:cxn>
              <a:cxn ang="0">
                <a:pos x="47" y="19"/>
              </a:cxn>
              <a:cxn ang="0">
                <a:pos x="39" y="17"/>
              </a:cxn>
              <a:cxn ang="0">
                <a:pos x="31" y="15"/>
              </a:cxn>
              <a:cxn ang="0">
                <a:pos x="17" y="5"/>
              </a:cxn>
              <a:cxn ang="0">
                <a:pos x="6" y="11"/>
              </a:cxn>
              <a:cxn ang="0">
                <a:pos x="11" y="9"/>
              </a:cxn>
              <a:cxn ang="0">
                <a:pos x="20" y="19"/>
              </a:cxn>
              <a:cxn ang="0">
                <a:pos x="25" y="26"/>
              </a:cxn>
              <a:cxn ang="0">
                <a:pos x="14" y="28"/>
              </a:cxn>
              <a:cxn ang="0">
                <a:pos x="3" y="28"/>
              </a:cxn>
              <a:cxn ang="0">
                <a:pos x="6" y="38"/>
              </a:cxn>
              <a:cxn ang="0">
                <a:pos x="6" y="45"/>
              </a:cxn>
              <a:cxn ang="0">
                <a:pos x="13" y="47"/>
              </a:cxn>
              <a:cxn ang="0">
                <a:pos x="15" y="56"/>
              </a:cxn>
              <a:cxn ang="0">
                <a:pos x="15" y="71"/>
              </a:cxn>
              <a:cxn ang="0">
                <a:pos x="24" y="70"/>
              </a:cxn>
              <a:cxn ang="0">
                <a:pos x="34" y="63"/>
              </a:cxn>
              <a:cxn ang="0">
                <a:pos x="42" y="62"/>
              </a:cxn>
              <a:cxn ang="0">
                <a:pos x="55" y="62"/>
              </a:cxn>
              <a:cxn ang="0">
                <a:pos x="64" y="66"/>
              </a:cxn>
              <a:cxn ang="0">
                <a:pos x="69" y="68"/>
              </a:cxn>
              <a:cxn ang="0">
                <a:pos x="79" y="71"/>
              </a:cxn>
              <a:cxn ang="0">
                <a:pos x="84" y="75"/>
              </a:cxn>
              <a:cxn ang="0">
                <a:pos x="91" y="82"/>
              </a:cxn>
              <a:cxn ang="0">
                <a:pos x="99" y="83"/>
              </a:cxn>
              <a:cxn ang="0">
                <a:pos x="101" y="97"/>
              </a:cxn>
              <a:cxn ang="0">
                <a:pos x="104" y="96"/>
              </a:cxn>
              <a:cxn ang="0">
                <a:pos x="112" y="99"/>
              </a:cxn>
              <a:cxn ang="0">
                <a:pos x="122" y="95"/>
              </a:cxn>
              <a:cxn ang="0">
                <a:pos x="138" y="86"/>
              </a:cxn>
              <a:cxn ang="0">
                <a:pos x="144" y="75"/>
              </a:cxn>
              <a:cxn ang="0">
                <a:pos x="153" y="69"/>
              </a:cxn>
              <a:cxn ang="0">
                <a:pos x="162" y="71"/>
              </a:cxn>
              <a:cxn ang="0">
                <a:pos x="161" y="64"/>
              </a:cxn>
            </a:cxnLst>
            <a:rect l="0" t="0" r="r" b="b"/>
            <a:pathLst>
              <a:path w="162" h="102">
                <a:moveTo>
                  <a:pt x="161" y="64"/>
                </a:moveTo>
                <a:cubicBezTo>
                  <a:pt x="161" y="64"/>
                  <a:pt x="153" y="60"/>
                  <a:pt x="151" y="61"/>
                </a:cubicBezTo>
                <a:cubicBezTo>
                  <a:pt x="148" y="61"/>
                  <a:pt x="144" y="55"/>
                  <a:pt x="139" y="53"/>
                </a:cubicBezTo>
                <a:cubicBezTo>
                  <a:pt x="134" y="51"/>
                  <a:pt x="128" y="48"/>
                  <a:pt x="126" y="45"/>
                </a:cubicBezTo>
                <a:cubicBezTo>
                  <a:pt x="124" y="42"/>
                  <a:pt x="116" y="39"/>
                  <a:pt x="115" y="37"/>
                </a:cubicBezTo>
                <a:cubicBezTo>
                  <a:pt x="114" y="35"/>
                  <a:pt x="112" y="31"/>
                  <a:pt x="110" y="28"/>
                </a:cubicBezTo>
                <a:cubicBezTo>
                  <a:pt x="107" y="25"/>
                  <a:pt x="107" y="21"/>
                  <a:pt x="105" y="20"/>
                </a:cubicBezTo>
                <a:cubicBezTo>
                  <a:pt x="103" y="20"/>
                  <a:pt x="88" y="20"/>
                  <a:pt x="88" y="18"/>
                </a:cubicBezTo>
                <a:cubicBezTo>
                  <a:pt x="88" y="16"/>
                  <a:pt x="87" y="7"/>
                  <a:pt x="84" y="6"/>
                </a:cubicBezTo>
                <a:cubicBezTo>
                  <a:pt x="81" y="6"/>
                  <a:pt x="77" y="5"/>
                  <a:pt x="76" y="3"/>
                </a:cubicBezTo>
                <a:cubicBezTo>
                  <a:pt x="74" y="2"/>
                  <a:pt x="69" y="0"/>
                  <a:pt x="68" y="1"/>
                </a:cubicBezTo>
                <a:cubicBezTo>
                  <a:pt x="67" y="3"/>
                  <a:pt x="64" y="4"/>
                  <a:pt x="63" y="4"/>
                </a:cubicBezTo>
                <a:cubicBezTo>
                  <a:pt x="62" y="4"/>
                  <a:pt x="62" y="8"/>
                  <a:pt x="59" y="8"/>
                </a:cubicBezTo>
                <a:cubicBezTo>
                  <a:pt x="56" y="8"/>
                  <a:pt x="51" y="12"/>
                  <a:pt x="51" y="14"/>
                </a:cubicBezTo>
                <a:cubicBezTo>
                  <a:pt x="51" y="16"/>
                  <a:pt x="51" y="20"/>
                  <a:pt x="47" y="19"/>
                </a:cubicBezTo>
                <a:cubicBezTo>
                  <a:pt x="45" y="19"/>
                  <a:pt x="42" y="19"/>
                  <a:pt x="39" y="17"/>
                </a:cubicBezTo>
                <a:cubicBezTo>
                  <a:pt x="38" y="18"/>
                  <a:pt x="35" y="20"/>
                  <a:pt x="31" y="15"/>
                </a:cubicBezTo>
                <a:cubicBezTo>
                  <a:pt x="27" y="10"/>
                  <a:pt x="21" y="5"/>
                  <a:pt x="17" y="5"/>
                </a:cubicBezTo>
                <a:cubicBezTo>
                  <a:pt x="14" y="5"/>
                  <a:pt x="3" y="5"/>
                  <a:pt x="6" y="11"/>
                </a:cubicBezTo>
                <a:cubicBezTo>
                  <a:pt x="7" y="10"/>
                  <a:pt x="8" y="9"/>
                  <a:pt x="11" y="9"/>
                </a:cubicBezTo>
                <a:cubicBezTo>
                  <a:pt x="19" y="10"/>
                  <a:pt x="15" y="19"/>
                  <a:pt x="20" y="19"/>
                </a:cubicBezTo>
                <a:cubicBezTo>
                  <a:pt x="24" y="20"/>
                  <a:pt x="29" y="26"/>
                  <a:pt x="25" y="26"/>
                </a:cubicBezTo>
                <a:cubicBezTo>
                  <a:pt x="21" y="26"/>
                  <a:pt x="18" y="30"/>
                  <a:pt x="14" y="28"/>
                </a:cubicBezTo>
                <a:cubicBezTo>
                  <a:pt x="10" y="27"/>
                  <a:pt x="5" y="24"/>
                  <a:pt x="3" y="28"/>
                </a:cubicBezTo>
                <a:cubicBezTo>
                  <a:pt x="2" y="33"/>
                  <a:pt x="0" y="38"/>
                  <a:pt x="6" y="38"/>
                </a:cubicBezTo>
                <a:cubicBezTo>
                  <a:pt x="11" y="37"/>
                  <a:pt x="10" y="41"/>
                  <a:pt x="6" y="45"/>
                </a:cubicBezTo>
                <a:cubicBezTo>
                  <a:pt x="3" y="48"/>
                  <a:pt x="12" y="44"/>
                  <a:pt x="13" y="47"/>
                </a:cubicBezTo>
                <a:cubicBezTo>
                  <a:pt x="13" y="51"/>
                  <a:pt x="16" y="51"/>
                  <a:pt x="15" y="56"/>
                </a:cubicBezTo>
                <a:cubicBezTo>
                  <a:pt x="14" y="60"/>
                  <a:pt x="15" y="66"/>
                  <a:pt x="15" y="71"/>
                </a:cubicBezTo>
                <a:cubicBezTo>
                  <a:pt x="19" y="71"/>
                  <a:pt x="23" y="71"/>
                  <a:pt x="24" y="70"/>
                </a:cubicBezTo>
                <a:cubicBezTo>
                  <a:pt x="26" y="67"/>
                  <a:pt x="31" y="63"/>
                  <a:pt x="34" y="63"/>
                </a:cubicBezTo>
                <a:cubicBezTo>
                  <a:pt x="37" y="63"/>
                  <a:pt x="41" y="64"/>
                  <a:pt x="42" y="62"/>
                </a:cubicBezTo>
                <a:cubicBezTo>
                  <a:pt x="44" y="59"/>
                  <a:pt x="54" y="60"/>
                  <a:pt x="55" y="62"/>
                </a:cubicBezTo>
                <a:cubicBezTo>
                  <a:pt x="57" y="64"/>
                  <a:pt x="62" y="66"/>
                  <a:pt x="64" y="66"/>
                </a:cubicBezTo>
                <a:cubicBezTo>
                  <a:pt x="65" y="66"/>
                  <a:pt x="66" y="69"/>
                  <a:pt x="69" y="68"/>
                </a:cubicBezTo>
                <a:cubicBezTo>
                  <a:pt x="72" y="68"/>
                  <a:pt x="79" y="69"/>
                  <a:pt x="79" y="71"/>
                </a:cubicBezTo>
                <a:cubicBezTo>
                  <a:pt x="79" y="73"/>
                  <a:pt x="81" y="75"/>
                  <a:pt x="84" y="75"/>
                </a:cubicBezTo>
                <a:cubicBezTo>
                  <a:pt x="86" y="75"/>
                  <a:pt x="89" y="82"/>
                  <a:pt x="91" y="82"/>
                </a:cubicBezTo>
                <a:cubicBezTo>
                  <a:pt x="94" y="81"/>
                  <a:pt x="99" y="81"/>
                  <a:pt x="99" y="83"/>
                </a:cubicBezTo>
                <a:cubicBezTo>
                  <a:pt x="99" y="84"/>
                  <a:pt x="100" y="92"/>
                  <a:pt x="101" y="97"/>
                </a:cubicBezTo>
                <a:cubicBezTo>
                  <a:pt x="102" y="96"/>
                  <a:pt x="103" y="96"/>
                  <a:pt x="104" y="96"/>
                </a:cubicBezTo>
                <a:cubicBezTo>
                  <a:pt x="105" y="97"/>
                  <a:pt x="111" y="96"/>
                  <a:pt x="112" y="99"/>
                </a:cubicBezTo>
                <a:cubicBezTo>
                  <a:pt x="113" y="102"/>
                  <a:pt x="122" y="100"/>
                  <a:pt x="122" y="95"/>
                </a:cubicBezTo>
                <a:cubicBezTo>
                  <a:pt x="121" y="90"/>
                  <a:pt x="136" y="90"/>
                  <a:pt x="138" y="86"/>
                </a:cubicBezTo>
                <a:cubicBezTo>
                  <a:pt x="139" y="81"/>
                  <a:pt x="141" y="73"/>
                  <a:pt x="144" y="75"/>
                </a:cubicBezTo>
                <a:cubicBezTo>
                  <a:pt x="148" y="76"/>
                  <a:pt x="150" y="69"/>
                  <a:pt x="153" y="69"/>
                </a:cubicBezTo>
                <a:cubicBezTo>
                  <a:pt x="156" y="70"/>
                  <a:pt x="158" y="72"/>
                  <a:pt x="162" y="71"/>
                </a:cubicBezTo>
                <a:lnTo>
                  <a:pt x="161" y="6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3" name="Freeform 154"/>
          <p:cNvSpPr/>
          <p:nvPr/>
        </p:nvSpPr>
        <p:spPr bwMode="auto">
          <a:xfrm>
            <a:off x="2316946" y="3036245"/>
            <a:ext cx="598605" cy="507028"/>
          </a:xfrm>
          <a:custGeom>
            <a:avLst/>
            <a:gdLst/>
            <a:ahLst/>
            <a:cxnLst>
              <a:cxn ang="0">
                <a:pos x="217" y="162"/>
              </a:cxn>
              <a:cxn ang="0">
                <a:pos x="212" y="150"/>
              </a:cxn>
              <a:cxn ang="0">
                <a:pos x="200" y="140"/>
              </a:cxn>
              <a:cxn ang="0">
                <a:pos x="192" y="130"/>
              </a:cxn>
              <a:cxn ang="0">
                <a:pos x="204" y="114"/>
              </a:cxn>
              <a:cxn ang="0">
                <a:pos x="193" y="108"/>
              </a:cxn>
              <a:cxn ang="0">
                <a:pos x="191" y="95"/>
              </a:cxn>
              <a:cxn ang="0">
                <a:pos x="191" y="83"/>
              </a:cxn>
              <a:cxn ang="0">
                <a:pos x="192" y="74"/>
              </a:cxn>
              <a:cxn ang="0">
                <a:pos x="197" y="65"/>
              </a:cxn>
              <a:cxn ang="0">
                <a:pos x="199" y="60"/>
              </a:cxn>
              <a:cxn ang="0">
                <a:pos x="197" y="46"/>
              </a:cxn>
              <a:cxn ang="0">
                <a:pos x="189" y="45"/>
              </a:cxn>
              <a:cxn ang="0">
                <a:pos x="182" y="38"/>
              </a:cxn>
              <a:cxn ang="0">
                <a:pos x="177" y="34"/>
              </a:cxn>
              <a:cxn ang="0">
                <a:pos x="167" y="31"/>
              </a:cxn>
              <a:cxn ang="0">
                <a:pos x="162" y="29"/>
              </a:cxn>
              <a:cxn ang="0">
                <a:pos x="153" y="25"/>
              </a:cxn>
              <a:cxn ang="0">
                <a:pos x="140" y="25"/>
              </a:cxn>
              <a:cxn ang="0">
                <a:pos x="132" y="26"/>
              </a:cxn>
              <a:cxn ang="0">
                <a:pos x="122" y="33"/>
              </a:cxn>
              <a:cxn ang="0">
                <a:pos x="113" y="34"/>
              </a:cxn>
              <a:cxn ang="0">
                <a:pos x="113" y="40"/>
              </a:cxn>
              <a:cxn ang="0">
                <a:pos x="88" y="46"/>
              </a:cxn>
              <a:cxn ang="0">
                <a:pos x="68" y="33"/>
              </a:cxn>
              <a:cxn ang="0">
                <a:pos x="54" y="20"/>
              </a:cxn>
              <a:cxn ang="0">
                <a:pos x="46" y="14"/>
              </a:cxn>
              <a:cxn ang="0">
                <a:pos x="44" y="4"/>
              </a:cxn>
              <a:cxn ang="0">
                <a:pos x="21" y="14"/>
              </a:cxn>
              <a:cxn ang="0">
                <a:pos x="13" y="9"/>
              </a:cxn>
              <a:cxn ang="0">
                <a:pos x="7" y="1"/>
              </a:cxn>
              <a:cxn ang="0">
                <a:pos x="3" y="6"/>
              </a:cxn>
              <a:cxn ang="0">
                <a:pos x="3" y="16"/>
              </a:cxn>
              <a:cxn ang="0">
                <a:pos x="3" y="28"/>
              </a:cxn>
              <a:cxn ang="0">
                <a:pos x="9" y="37"/>
              </a:cxn>
              <a:cxn ang="0">
                <a:pos x="13" y="46"/>
              </a:cxn>
              <a:cxn ang="0">
                <a:pos x="19" y="52"/>
              </a:cxn>
              <a:cxn ang="0">
                <a:pos x="23" y="56"/>
              </a:cxn>
              <a:cxn ang="0">
                <a:pos x="22" y="63"/>
              </a:cxn>
              <a:cxn ang="0">
                <a:pos x="17" y="72"/>
              </a:cxn>
              <a:cxn ang="0">
                <a:pos x="19" y="82"/>
              </a:cxn>
              <a:cxn ang="0">
                <a:pos x="24" y="88"/>
              </a:cxn>
              <a:cxn ang="0">
                <a:pos x="37" y="97"/>
              </a:cxn>
              <a:cxn ang="0">
                <a:pos x="42" y="103"/>
              </a:cxn>
              <a:cxn ang="0">
                <a:pos x="41" y="111"/>
              </a:cxn>
              <a:cxn ang="0">
                <a:pos x="45" y="119"/>
              </a:cxn>
              <a:cxn ang="0">
                <a:pos x="51" y="127"/>
              </a:cxn>
              <a:cxn ang="0">
                <a:pos x="54" y="127"/>
              </a:cxn>
              <a:cxn ang="0">
                <a:pos x="59" y="126"/>
              </a:cxn>
              <a:cxn ang="0">
                <a:pos x="67" y="125"/>
              </a:cxn>
              <a:cxn ang="0">
                <a:pos x="79" y="143"/>
              </a:cxn>
              <a:cxn ang="0">
                <a:pos x="85" y="153"/>
              </a:cxn>
              <a:cxn ang="0">
                <a:pos x="99" y="160"/>
              </a:cxn>
              <a:cxn ang="0">
                <a:pos x="125" y="170"/>
              </a:cxn>
              <a:cxn ang="0">
                <a:pos x="143" y="165"/>
              </a:cxn>
              <a:cxn ang="0">
                <a:pos x="151" y="180"/>
              </a:cxn>
              <a:cxn ang="0">
                <a:pos x="191" y="187"/>
              </a:cxn>
              <a:cxn ang="0">
                <a:pos x="202" y="188"/>
              </a:cxn>
              <a:cxn ang="0">
                <a:pos x="202" y="185"/>
              </a:cxn>
              <a:cxn ang="0">
                <a:pos x="209" y="174"/>
              </a:cxn>
              <a:cxn ang="0">
                <a:pos x="220" y="171"/>
              </a:cxn>
              <a:cxn ang="0">
                <a:pos x="217" y="162"/>
              </a:cxn>
            </a:cxnLst>
            <a:rect l="0" t="0" r="r" b="b"/>
            <a:pathLst>
              <a:path w="223" h="188">
                <a:moveTo>
                  <a:pt x="217" y="162"/>
                </a:moveTo>
                <a:cubicBezTo>
                  <a:pt x="214" y="161"/>
                  <a:pt x="217" y="152"/>
                  <a:pt x="212" y="150"/>
                </a:cubicBezTo>
                <a:cubicBezTo>
                  <a:pt x="206" y="148"/>
                  <a:pt x="201" y="144"/>
                  <a:pt x="200" y="140"/>
                </a:cubicBezTo>
                <a:cubicBezTo>
                  <a:pt x="199" y="136"/>
                  <a:pt x="192" y="133"/>
                  <a:pt x="192" y="130"/>
                </a:cubicBezTo>
                <a:cubicBezTo>
                  <a:pt x="193" y="128"/>
                  <a:pt x="206" y="119"/>
                  <a:pt x="204" y="114"/>
                </a:cubicBezTo>
                <a:cubicBezTo>
                  <a:pt x="202" y="109"/>
                  <a:pt x="194" y="110"/>
                  <a:pt x="193" y="108"/>
                </a:cubicBezTo>
                <a:cubicBezTo>
                  <a:pt x="192" y="107"/>
                  <a:pt x="193" y="100"/>
                  <a:pt x="191" y="95"/>
                </a:cubicBezTo>
                <a:cubicBezTo>
                  <a:pt x="189" y="91"/>
                  <a:pt x="193" y="86"/>
                  <a:pt x="191" y="83"/>
                </a:cubicBezTo>
                <a:cubicBezTo>
                  <a:pt x="189" y="81"/>
                  <a:pt x="192" y="75"/>
                  <a:pt x="192" y="74"/>
                </a:cubicBezTo>
                <a:cubicBezTo>
                  <a:pt x="193" y="72"/>
                  <a:pt x="197" y="69"/>
                  <a:pt x="197" y="65"/>
                </a:cubicBezTo>
                <a:cubicBezTo>
                  <a:pt x="197" y="62"/>
                  <a:pt x="198" y="60"/>
                  <a:pt x="199" y="60"/>
                </a:cubicBezTo>
                <a:cubicBezTo>
                  <a:pt x="198" y="55"/>
                  <a:pt x="197" y="47"/>
                  <a:pt x="197" y="46"/>
                </a:cubicBezTo>
                <a:cubicBezTo>
                  <a:pt x="197" y="44"/>
                  <a:pt x="192" y="44"/>
                  <a:pt x="189" y="45"/>
                </a:cubicBezTo>
                <a:cubicBezTo>
                  <a:pt x="187" y="45"/>
                  <a:pt x="184" y="38"/>
                  <a:pt x="182" y="38"/>
                </a:cubicBezTo>
                <a:cubicBezTo>
                  <a:pt x="179" y="38"/>
                  <a:pt x="177" y="36"/>
                  <a:pt x="177" y="34"/>
                </a:cubicBezTo>
                <a:cubicBezTo>
                  <a:pt x="177" y="32"/>
                  <a:pt x="170" y="31"/>
                  <a:pt x="167" y="31"/>
                </a:cubicBezTo>
                <a:cubicBezTo>
                  <a:pt x="164" y="32"/>
                  <a:pt x="163" y="29"/>
                  <a:pt x="162" y="29"/>
                </a:cubicBezTo>
                <a:cubicBezTo>
                  <a:pt x="160" y="29"/>
                  <a:pt x="155" y="27"/>
                  <a:pt x="153" y="25"/>
                </a:cubicBezTo>
                <a:cubicBezTo>
                  <a:pt x="152" y="23"/>
                  <a:pt x="142" y="22"/>
                  <a:pt x="140" y="25"/>
                </a:cubicBezTo>
                <a:cubicBezTo>
                  <a:pt x="139" y="27"/>
                  <a:pt x="135" y="26"/>
                  <a:pt x="132" y="26"/>
                </a:cubicBezTo>
                <a:cubicBezTo>
                  <a:pt x="129" y="26"/>
                  <a:pt x="124" y="30"/>
                  <a:pt x="122" y="33"/>
                </a:cubicBezTo>
                <a:cubicBezTo>
                  <a:pt x="121" y="34"/>
                  <a:pt x="117" y="34"/>
                  <a:pt x="113" y="34"/>
                </a:cubicBezTo>
                <a:cubicBezTo>
                  <a:pt x="113" y="37"/>
                  <a:pt x="113" y="39"/>
                  <a:pt x="113" y="40"/>
                </a:cubicBezTo>
                <a:cubicBezTo>
                  <a:pt x="111" y="43"/>
                  <a:pt x="98" y="45"/>
                  <a:pt x="88" y="46"/>
                </a:cubicBezTo>
                <a:cubicBezTo>
                  <a:pt x="79" y="46"/>
                  <a:pt x="78" y="33"/>
                  <a:pt x="68" y="33"/>
                </a:cubicBezTo>
                <a:cubicBezTo>
                  <a:pt x="60" y="33"/>
                  <a:pt x="54" y="26"/>
                  <a:pt x="54" y="20"/>
                </a:cubicBezTo>
                <a:cubicBezTo>
                  <a:pt x="50" y="18"/>
                  <a:pt x="45" y="15"/>
                  <a:pt x="46" y="14"/>
                </a:cubicBezTo>
                <a:cubicBezTo>
                  <a:pt x="47" y="12"/>
                  <a:pt x="49" y="1"/>
                  <a:pt x="44" y="4"/>
                </a:cubicBezTo>
                <a:cubicBezTo>
                  <a:pt x="38" y="6"/>
                  <a:pt x="31" y="15"/>
                  <a:pt x="21" y="14"/>
                </a:cubicBezTo>
                <a:cubicBezTo>
                  <a:pt x="11" y="12"/>
                  <a:pt x="18" y="11"/>
                  <a:pt x="13" y="9"/>
                </a:cubicBezTo>
                <a:cubicBezTo>
                  <a:pt x="9" y="7"/>
                  <a:pt x="12" y="2"/>
                  <a:pt x="7" y="1"/>
                </a:cubicBezTo>
                <a:cubicBezTo>
                  <a:pt x="2" y="0"/>
                  <a:pt x="5" y="6"/>
                  <a:pt x="3" y="6"/>
                </a:cubicBezTo>
                <a:cubicBezTo>
                  <a:pt x="0" y="6"/>
                  <a:pt x="2" y="14"/>
                  <a:pt x="3" y="16"/>
                </a:cubicBezTo>
                <a:cubicBezTo>
                  <a:pt x="4" y="18"/>
                  <a:pt x="1" y="27"/>
                  <a:pt x="3" y="28"/>
                </a:cubicBezTo>
                <a:cubicBezTo>
                  <a:pt x="5" y="28"/>
                  <a:pt x="9" y="35"/>
                  <a:pt x="9" y="37"/>
                </a:cubicBezTo>
                <a:cubicBezTo>
                  <a:pt x="8" y="38"/>
                  <a:pt x="13" y="43"/>
                  <a:pt x="13" y="46"/>
                </a:cubicBezTo>
                <a:cubicBezTo>
                  <a:pt x="13" y="49"/>
                  <a:pt x="17" y="52"/>
                  <a:pt x="19" y="52"/>
                </a:cubicBezTo>
                <a:cubicBezTo>
                  <a:pt x="21" y="52"/>
                  <a:pt x="24" y="54"/>
                  <a:pt x="23" y="56"/>
                </a:cubicBezTo>
                <a:cubicBezTo>
                  <a:pt x="22" y="59"/>
                  <a:pt x="25" y="63"/>
                  <a:pt x="22" y="63"/>
                </a:cubicBezTo>
                <a:cubicBezTo>
                  <a:pt x="19" y="63"/>
                  <a:pt x="20" y="71"/>
                  <a:pt x="17" y="72"/>
                </a:cubicBezTo>
                <a:cubicBezTo>
                  <a:pt x="15" y="73"/>
                  <a:pt x="17" y="81"/>
                  <a:pt x="19" y="82"/>
                </a:cubicBezTo>
                <a:cubicBezTo>
                  <a:pt x="21" y="83"/>
                  <a:pt x="25" y="85"/>
                  <a:pt x="24" y="88"/>
                </a:cubicBezTo>
                <a:cubicBezTo>
                  <a:pt x="24" y="91"/>
                  <a:pt x="34" y="96"/>
                  <a:pt x="37" y="97"/>
                </a:cubicBezTo>
                <a:cubicBezTo>
                  <a:pt x="40" y="97"/>
                  <a:pt x="40" y="102"/>
                  <a:pt x="42" y="103"/>
                </a:cubicBezTo>
                <a:cubicBezTo>
                  <a:pt x="44" y="105"/>
                  <a:pt x="41" y="109"/>
                  <a:pt x="41" y="111"/>
                </a:cubicBezTo>
                <a:cubicBezTo>
                  <a:pt x="42" y="113"/>
                  <a:pt x="46" y="115"/>
                  <a:pt x="45" y="119"/>
                </a:cubicBezTo>
                <a:cubicBezTo>
                  <a:pt x="45" y="121"/>
                  <a:pt x="48" y="124"/>
                  <a:pt x="51" y="127"/>
                </a:cubicBezTo>
                <a:cubicBezTo>
                  <a:pt x="52" y="127"/>
                  <a:pt x="53" y="127"/>
                  <a:pt x="54" y="127"/>
                </a:cubicBezTo>
                <a:cubicBezTo>
                  <a:pt x="57" y="127"/>
                  <a:pt x="57" y="124"/>
                  <a:pt x="59" y="126"/>
                </a:cubicBezTo>
                <a:cubicBezTo>
                  <a:pt x="62" y="128"/>
                  <a:pt x="65" y="126"/>
                  <a:pt x="67" y="125"/>
                </a:cubicBezTo>
                <a:cubicBezTo>
                  <a:pt x="70" y="125"/>
                  <a:pt x="76" y="137"/>
                  <a:pt x="79" y="143"/>
                </a:cubicBezTo>
                <a:cubicBezTo>
                  <a:pt x="82" y="149"/>
                  <a:pt x="81" y="151"/>
                  <a:pt x="85" y="153"/>
                </a:cubicBezTo>
                <a:cubicBezTo>
                  <a:pt x="89" y="156"/>
                  <a:pt x="93" y="155"/>
                  <a:pt x="99" y="160"/>
                </a:cubicBezTo>
                <a:cubicBezTo>
                  <a:pt x="104" y="166"/>
                  <a:pt x="119" y="170"/>
                  <a:pt x="125" y="170"/>
                </a:cubicBezTo>
                <a:cubicBezTo>
                  <a:pt x="131" y="170"/>
                  <a:pt x="135" y="164"/>
                  <a:pt x="143" y="165"/>
                </a:cubicBezTo>
                <a:cubicBezTo>
                  <a:pt x="150" y="167"/>
                  <a:pt x="149" y="176"/>
                  <a:pt x="151" y="180"/>
                </a:cubicBezTo>
                <a:cubicBezTo>
                  <a:pt x="154" y="183"/>
                  <a:pt x="185" y="186"/>
                  <a:pt x="191" y="187"/>
                </a:cubicBezTo>
                <a:cubicBezTo>
                  <a:pt x="193" y="188"/>
                  <a:pt x="197" y="188"/>
                  <a:pt x="202" y="188"/>
                </a:cubicBezTo>
                <a:cubicBezTo>
                  <a:pt x="202" y="187"/>
                  <a:pt x="202" y="186"/>
                  <a:pt x="202" y="185"/>
                </a:cubicBezTo>
                <a:cubicBezTo>
                  <a:pt x="202" y="180"/>
                  <a:pt x="206" y="176"/>
                  <a:pt x="209" y="174"/>
                </a:cubicBezTo>
                <a:cubicBezTo>
                  <a:pt x="213" y="172"/>
                  <a:pt x="216" y="171"/>
                  <a:pt x="220" y="171"/>
                </a:cubicBezTo>
                <a:cubicBezTo>
                  <a:pt x="223" y="170"/>
                  <a:pt x="220" y="163"/>
                  <a:pt x="217" y="16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4" name="Freeform 155"/>
          <p:cNvSpPr>
            <a:spLocks noEditPoints="1"/>
          </p:cNvSpPr>
          <p:nvPr/>
        </p:nvSpPr>
        <p:spPr bwMode="auto">
          <a:xfrm>
            <a:off x="2395122" y="2437640"/>
            <a:ext cx="1232948" cy="580736"/>
          </a:xfrm>
          <a:custGeom>
            <a:avLst/>
            <a:gdLst/>
            <a:ahLst/>
            <a:cxnLst>
              <a:cxn ang="0">
                <a:pos x="444" y="89"/>
              </a:cxn>
              <a:cxn ang="0">
                <a:pos x="429" y="75"/>
              </a:cxn>
              <a:cxn ang="0">
                <a:pos x="399" y="70"/>
              </a:cxn>
              <a:cxn ang="0">
                <a:pos x="372" y="51"/>
              </a:cxn>
              <a:cxn ang="0">
                <a:pos x="341" y="17"/>
              </a:cxn>
              <a:cxn ang="0">
                <a:pos x="310" y="30"/>
              </a:cxn>
              <a:cxn ang="0">
                <a:pos x="302" y="21"/>
              </a:cxn>
              <a:cxn ang="0">
                <a:pos x="285" y="19"/>
              </a:cxn>
              <a:cxn ang="0">
                <a:pos x="277" y="2"/>
              </a:cxn>
              <a:cxn ang="0">
                <a:pos x="237" y="10"/>
              </a:cxn>
              <a:cxn ang="0">
                <a:pos x="193" y="20"/>
              </a:cxn>
              <a:cxn ang="0">
                <a:pos x="170" y="31"/>
              </a:cxn>
              <a:cxn ang="0">
                <a:pos x="166" y="46"/>
              </a:cxn>
              <a:cxn ang="0">
                <a:pos x="170" y="61"/>
              </a:cxn>
              <a:cxn ang="0">
                <a:pos x="158" y="69"/>
              </a:cxn>
              <a:cxn ang="0">
                <a:pos x="141" y="68"/>
              </a:cxn>
              <a:cxn ang="0">
                <a:pos x="112" y="70"/>
              </a:cxn>
              <a:cxn ang="0">
                <a:pos x="92" y="70"/>
              </a:cxn>
              <a:cxn ang="0">
                <a:pos x="62" y="58"/>
              </a:cxn>
              <a:cxn ang="0">
                <a:pos x="35" y="66"/>
              </a:cxn>
              <a:cxn ang="0">
                <a:pos x="25" y="84"/>
              </a:cxn>
              <a:cxn ang="0">
                <a:pos x="4" y="88"/>
              </a:cxn>
              <a:cxn ang="0">
                <a:pos x="1" y="104"/>
              </a:cxn>
              <a:cxn ang="0">
                <a:pos x="17" y="114"/>
              </a:cxn>
              <a:cxn ang="0">
                <a:pos x="28" y="134"/>
              </a:cxn>
              <a:cxn ang="0">
                <a:pos x="58" y="127"/>
              </a:cxn>
              <a:cxn ang="0">
                <a:pos x="65" y="150"/>
              </a:cxn>
              <a:cxn ang="0">
                <a:pos x="44" y="165"/>
              </a:cxn>
              <a:cxn ang="0">
                <a:pos x="64" y="185"/>
              </a:cxn>
              <a:cxn ang="0">
                <a:pos x="75" y="197"/>
              </a:cxn>
              <a:cxn ang="0">
                <a:pos x="108" y="203"/>
              </a:cxn>
              <a:cxn ang="0">
                <a:pos x="139" y="144"/>
              </a:cxn>
              <a:cxn ang="0">
                <a:pos x="157" y="146"/>
              </a:cxn>
              <a:cxn ang="0">
                <a:pos x="191" y="174"/>
              </a:cxn>
              <a:cxn ang="0">
                <a:pos x="225" y="192"/>
              </a:cxn>
              <a:cxn ang="0">
                <a:pos x="250" y="212"/>
              </a:cxn>
              <a:cxn ang="0">
                <a:pos x="274" y="201"/>
              </a:cxn>
              <a:cxn ang="0">
                <a:pos x="299" y="187"/>
              </a:cxn>
              <a:cxn ang="0">
                <a:pos x="336" y="185"/>
              </a:cxn>
              <a:cxn ang="0">
                <a:pos x="385" y="193"/>
              </a:cxn>
              <a:cxn ang="0">
                <a:pos x="386" y="167"/>
              </a:cxn>
              <a:cxn ang="0">
                <a:pos x="401" y="151"/>
              </a:cxn>
              <a:cxn ang="0">
                <a:pos x="416" y="126"/>
              </a:cxn>
              <a:cxn ang="0">
                <a:pos x="445" y="123"/>
              </a:cxn>
              <a:cxn ang="0">
                <a:pos x="455" y="99"/>
              </a:cxn>
              <a:cxn ang="0">
                <a:pos x="171" y="137"/>
              </a:cxn>
              <a:cxn ang="0">
                <a:pos x="361" y="136"/>
              </a:cxn>
              <a:cxn ang="0">
                <a:pos x="315" y="136"/>
              </a:cxn>
              <a:cxn ang="0">
                <a:pos x="361" y="136"/>
              </a:cxn>
            </a:cxnLst>
            <a:rect l="0" t="0" r="r" b="b"/>
            <a:pathLst>
              <a:path w="459" h="216">
                <a:moveTo>
                  <a:pt x="457" y="88"/>
                </a:moveTo>
                <a:cubicBezTo>
                  <a:pt x="456" y="86"/>
                  <a:pt x="454" y="87"/>
                  <a:pt x="453" y="88"/>
                </a:cubicBezTo>
                <a:cubicBezTo>
                  <a:pt x="451" y="89"/>
                  <a:pt x="446" y="89"/>
                  <a:pt x="444" y="89"/>
                </a:cubicBezTo>
                <a:cubicBezTo>
                  <a:pt x="442" y="89"/>
                  <a:pt x="438" y="87"/>
                  <a:pt x="438" y="85"/>
                </a:cubicBezTo>
                <a:cubicBezTo>
                  <a:pt x="438" y="83"/>
                  <a:pt x="438" y="80"/>
                  <a:pt x="436" y="80"/>
                </a:cubicBezTo>
                <a:cubicBezTo>
                  <a:pt x="434" y="80"/>
                  <a:pt x="431" y="79"/>
                  <a:pt x="429" y="75"/>
                </a:cubicBezTo>
                <a:cubicBezTo>
                  <a:pt x="427" y="70"/>
                  <a:pt x="424" y="70"/>
                  <a:pt x="421" y="69"/>
                </a:cubicBezTo>
                <a:cubicBezTo>
                  <a:pt x="419" y="67"/>
                  <a:pt x="413" y="71"/>
                  <a:pt x="410" y="72"/>
                </a:cubicBezTo>
                <a:cubicBezTo>
                  <a:pt x="407" y="73"/>
                  <a:pt x="403" y="71"/>
                  <a:pt x="399" y="70"/>
                </a:cubicBezTo>
                <a:cubicBezTo>
                  <a:pt x="396" y="69"/>
                  <a:pt x="394" y="63"/>
                  <a:pt x="390" y="64"/>
                </a:cubicBezTo>
                <a:cubicBezTo>
                  <a:pt x="387" y="65"/>
                  <a:pt x="386" y="71"/>
                  <a:pt x="384" y="71"/>
                </a:cubicBezTo>
                <a:cubicBezTo>
                  <a:pt x="381" y="71"/>
                  <a:pt x="377" y="58"/>
                  <a:pt x="372" y="51"/>
                </a:cubicBezTo>
                <a:cubicBezTo>
                  <a:pt x="367" y="44"/>
                  <a:pt x="359" y="29"/>
                  <a:pt x="351" y="26"/>
                </a:cubicBezTo>
                <a:cubicBezTo>
                  <a:pt x="344" y="24"/>
                  <a:pt x="346" y="20"/>
                  <a:pt x="348" y="18"/>
                </a:cubicBezTo>
                <a:cubicBezTo>
                  <a:pt x="350" y="16"/>
                  <a:pt x="344" y="15"/>
                  <a:pt x="341" y="17"/>
                </a:cubicBezTo>
                <a:cubicBezTo>
                  <a:pt x="338" y="19"/>
                  <a:pt x="334" y="22"/>
                  <a:pt x="330" y="23"/>
                </a:cubicBezTo>
                <a:cubicBezTo>
                  <a:pt x="327" y="24"/>
                  <a:pt x="322" y="29"/>
                  <a:pt x="318" y="28"/>
                </a:cubicBezTo>
                <a:cubicBezTo>
                  <a:pt x="314" y="27"/>
                  <a:pt x="313" y="33"/>
                  <a:pt x="310" y="30"/>
                </a:cubicBezTo>
                <a:cubicBezTo>
                  <a:pt x="307" y="27"/>
                  <a:pt x="314" y="25"/>
                  <a:pt x="314" y="23"/>
                </a:cubicBezTo>
                <a:cubicBezTo>
                  <a:pt x="314" y="20"/>
                  <a:pt x="309" y="23"/>
                  <a:pt x="308" y="22"/>
                </a:cubicBezTo>
                <a:cubicBezTo>
                  <a:pt x="306" y="20"/>
                  <a:pt x="302" y="19"/>
                  <a:pt x="302" y="21"/>
                </a:cubicBezTo>
                <a:cubicBezTo>
                  <a:pt x="302" y="23"/>
                  <a:pt x="299" y="22"/>
                  <a:pt x="299" y="20"/>
                </a:cubicBezTo>
                <a:cubicBezTo>
                  <a:pt x="299" y="19"/>
                  <a:pt x="297" y="15"/>
                  <a:pt x="295" y="18"/>
                </a:cubicBezTo>
                <a:cubicBezTo>
                  <a:pt x="293" y="20"/>
                  <a:pt x="286" y="21"/>
                  <a:pt x="285" y="19"/>
                </a:cubicBezTo>
                <a:cubicBezTo>
                  <a:pt x="283" y="18"/>
                  <a:pt x="286" y="17"/>
                  <a:pt x="286" y="15"/>
                </a:cubicBezTo>
                <a:cubicBezTo>
                  <a:pt x="286" y="12"/>
                  <a:pt x="283" y="9"/>
                  <a:pt x="284" y="7"/>
                </a:cubicBezTo>
                <a:cubicBezTo>
                  <a:pt x="284" y="4"/>
                  <a:pt x="279" y="1"/>
                  <a:pt x="277" y="2"/>
                </a:cubicBezTo>
                <a:cubicBezTo>
                  <a:pt x="274" y="3"/>
                  <a:pt x="271" y="2"/>
                  <a:pt x="268" y="1"/>
                </a:cubicBezTo>
                <a:cubicBezTo>
                  <a:pt x="265" y="0"/>
                  <a:pt x="254" y="2"/>
                  <a:pt x="254" y="4"/>
                </a:cubicBezTo>
                <a:cubicBezTo>
                  <a:pt x="253" y="7"/>
                  <a:pt x="240" y="9"/>
                  <a:pt x="237" y="10"/>
                </a:cubicBezTo>
                <a:cubicBezTo>
                  <a:pt x="235" y="11"/>
                  <a:pt x="225" y="12"/>
                  <a:pt x="221" y="13"/>
                </a:cubicBezTo>
                <a:cubicBezTo>
                  <a:pt x="218" y="13"/>
                  <a:pt x="214" y="16"/>
                  <a:pt x="210" y="16"/>
                </a:cubicBezTo>
                <a:cubicBezTo>
                  <a:pt x="205" y="16"/>
                  <a:pt x="197" y="17"/>
                  <a:pt x="193" y="20"/>
                </a:cubicBezTo>
                <a:cubicBezTo>
                  <a:pt x="189" y="23"/>
                  <a:pt x="182" y="20"/>
                  <a:pt x="179" y="21"/>
                </a:cubicBezTo>
                <a:cubicBezTo>
                  <a:pt x="176" y="22"/>
                  <a:pt x="171" y="21"/>
                  <a:pt x="170" y="22"/>
                </a:cubicBezTo>
                <a:cubicBezTo>
                  <a:pt x="168" y="23"/>
                  <a:pt x="169" y="29"/>
                  <a:pt x="170" y="31"/>
                </a:cubicBezTo>
                <a:cubicBezTo>
                  <a:pt x="172" y="34"/>
                  <a:pt x="180" y="35"/>
                  <a:pt x="180" y="36"/>
                </a:cubicBezTo>
                <a:cubicBezTo>
                  <a:pt x="181" y="38"/>
                  <a:pt x="172" y="38"/>
                  <a:pt x="168" y="38"/>
                </a:cubicBezTo>
                <a:cubicBezTo>
                  <a:pt x="164" y="39"/>
                  <a:pt x="165" y="44"/>
                  <a:pt x="166" y="46"/>
                </a:cubicBezTo>
                <a:cubicBezTo>
                  <a:pt x="167" y="49"/>
                  <a:pt x="162" y="51"/>
                  <a:pt x="159" y="52"/>
                </a:cubicBezTo>
                <a:cubicBezTo>
                  <a:pt x="156" y="53"/>
                  <a:pt x="159" y="58"/>
                  <a:pt x="162" y="58"/>
                </a:cubicBezTo>
                <a:cubicBezTo>
                  <a:pt x="165" y="58"/>
                  <a:pt x="168" y="61"/>
                  <a:pt x="170" y="61"/>
                </a:cubicBezTo>
                <a:cubicBezTo>
                  <a:pt x="173" y="61"/>
                  <a:pt x="173" y="66"/>
                  <a:pt x="173" y="69"/>
                </a:cubicBezTo>
                <a:cubicBezTo>
                  <a:pt x="173" y="72"/>
                  <a:pt x="170" y="73"/>
                  <a:pt x="166" y="73"/>
                </a:cubicBezTo>
                <a:cubicBezTo>
                  <a:pt x="162" y="73"/>
                  <a:pt x="160" y="70"/>
                  <a:pt x="158" y="69"/>
                </a:cubicBezTo>
                <a:cubicBezTo>
                  <a:pt x="155" y="69"/>
                  <a:pt x="156" y="74"/>
                  <a:pt x="154" y="75"/>
                </a:cubicBezTo>
                <a:cubicBezTo>
                  <a:pt x="152" y="76"/>
                  <a:pt x="151" y="71"/>
                  <a:pt x="148" y="71"/>
                </a:cubicBezTo>
                <a:cubicBezTo>
                  <a:pt x="145" y="71"/>
                  <a:pt x="142" y="71"/>
                  <a:pt x="141" y="68"/>
                </a:cubicBezTo>
                <a:cubicBezTo>
                  <a:pt x="140" y="65"/>
                  <a:pt x="133" y="64"/>
                  <a:pt x="130" y="67"/>
                </a:cubicBezTo>
                <a:cubicBezTo>
                  <a:pt x="127" y="70"/>
                  <a:pt x="126" y="69"/>
                  <a:pt x="123" y="67"/>
                </a:cubicBezTo>
                <a:cubicBezTo>
                  <a:pt x="121" y="65"/>
                  <a:pt x="113" y="68"/>
                  <a:pt x="112" y="70"/>
                </a:cubicBezTo>
                <a:cubicBezTo>
                  <a:pt x="111" y="73"/>
                  <a:pt x="106" y="74"/>
                  <a:pt x="102" y="71"/>
                </a:cubicBezTo>
                <a:cubicBezTo>
                  <a:pt x="98" y="69"/>
                  <a:pt x="95" y="68"/>
                  <a:pt x="95" y="71"/>
                </a:cubicBezTo>
                <a:cubicBezTo>
                  <a:pt x="95" y="75"/>
                  <a:pt x="92" y="72"/>
                  <a:pt x="92" y="70"/>
                </a:cubicBezTo>
                <a:cubicBezTo>
                  <a:pt x="92" y="68"/>
                  <a:pt x="86" y="64"/>
                  <a:pt x="83" y="62"/>
                </a:cubicBezTo>
                <a:cubicBezTo>
                  <a:pt x="80" y="60"/>
                  <a:pt x="70" y="60"/>
                  <a:pt x="70" y="58"/>
                </a:cubicBezTo>
                <a:cubicBezTo>
                  <a:pt x="69" y="56"/>
                  <a:pt x="63" y="54"/>
                  <a:pt x="62" y="58"/>
                </a:cubicBezTo>
                <a:cubicBezTo>
                  <a:pt x="60" y="61"/>
                  <a:pt x="58" y="59"/>
                  <a:pt x="56" y="58"/>
                </a:cubicBezTo>
                <a:cubicBezTo>
                  <a:pt x="54" y="57"/>
                  <a:pt x="49" y="59"/>
                  <a:pt x="47" y="60"/>
                </a:cubicBezTo>
                <a:cubicBezTo>
                  <a:pt x="45" y="61"/>
                  <a:pt x="39" y="66"/>
                  <a:pt x="35" y="66"/>
                </a:cubicBezTo>
                <a:cubicBezTo>
                  <a:pt x="32" y="66"/>
                  <a:pt x="34" y="70"/>
                  <a:pt x="29" y="71"/>
                </a:cubicBezTo>
                <a:cubicBezTo>
                  <a:pt x="25" y="72"/>
                  <a:pt x="26" y="75"/>
                  <a:pt x="26" y="77"/>
                </a:cubicBezTo>
                <a:cubicBezTo>
                  <a:pt x="27" y="79"/>
                  <a:pt x="29" y="83"/>
                  <a:pt x="25" y="84"/>
                </a:cubicBezTo>
                <a:cubicBezTo>
                  <a:pt x="21" y="86"/>
                  <a:pt x="20" y="79"/>
                  <a:pt x="16" y="77"/>
                </a:cubicBezTo>
                <a:cubicBezTo>
                  <a:pt x="13" y="74"/>
                  <a:pt x="10" y="77"/>
                  <a:pt x="10" y="81"/>
                </a:cubicBezTo>
                <a:cubicBezTo>
                  <a:pt x="10" y="84"/>
                  <a:pt x="6" y="84"/>
                  <a:pt x="4" y="88"/>
                </a:cubicBezTo>
                <a:cubicBezTo>
                  <a:pt x="2" y="91"/>
                  <a:pt x="7" y="92"/>
                  <a:pt x="7" y="93"/>
                </a:cubicBezTo>
                <a:cubicBezTo>
                  <a:pt x="7" y="95"/>
                  <a:pt x="4" y="96"/>
                  <a:pt x="3" y="97"/>
                </a:cubicBezTo>
                <a:cubicBezTo>
                  <a:pt x="2" y="97"/>
                  <a:pt x="0" y="102"/>
                  <a:pt x="1" y="104"/>
                </a:cubicBezTo>
                <a:cubicBezTo>
                  <a:pt x="2" y="105"/>
                  <a:pt x="8" y="105"/>
                  <a:pt x="7" y="108"/>
                </a:cubicBezTo>
                <a:cubicBezTo>
                  <a:pt x="7" y="112"/>
                  <a:pt x="6" y="115"/>
                  <a:pt x="9" y="114"/>
                </a:cubicBezTo>
                <a:cubicBezTo>
                  <a:pt x="12" y="113"/>
                  <a:pt x="15" y="114"/>
                  <a:pt x="17" y="114"/>
                </a:cubicBezTo>
                <a:cubicBezTo>
                  <a:pt x="19" y="114"/>
                  <a:pt x="21" y="118"/>
                  <a:pt x="24" y="122"/>
                </a:cubicBezTo>
                <a:cubicBezTo>
                  <a:pt x="28" y="126"/>
                  <a:pt x="29" y="128"/>
                  <a:pt x="26" y="129"/>
                </a:cubicBezTo>
                <a:cubicBezTo>
                  <a:pt x="22" y="130"/>
                  <a:pt x="24" y="132"/>
                  <a:pt x="28" y="134"/>
                </a:cubicBezTo>
                <a:cubicBezTo>
                  <a:pt x="30" y="134"/>
                  <a:pt x="31" y="135"/>
                  <a:pt x="32" y="136"/>
                </a:cubicBezTo>
                <a:cubicBezTo>
                  <a:pt x="33" y="135"/>
                  <a:pt x="33" y="135"/>
                  <a:pt x="34" y="134"/>
                </a:cubicBezTo>
                <a:cubicBezTo>
                  <a:pt x="40" y="129"/>
                  <a:pt x="50" y="125"/>
                  <a:pt x="58" y="127"/>
                </a:cubicBezTo>
                <a:cubicBezTo>
                  <a:pt x="65" y="129"/>
                  <a:pt x="72" y="125"/>
                  <a:pt x="75" y="130"/>
                </a:cubicBezTo>
                <a:cubicBezTo>
                  <a:pt x="78" y="135"/>
                  <a:pt x="75" y="143"/>
                  <a:pt x="76" y="147"/>
                </a:cubicBezTo>
                <a:cubicBezTo>
                  <a:pt x="78" y="150"/>
                  <a:pt x="70" y="150"/>
                  <a:pt x="65" y="150"/>
                </a:cubicBezTo>
                <a:cubicBezTo>
                  <a:pt x="60" y="149"/>
                  <a:pt x="50" y="152"/>
                  <a:pt x="51" y="155"/>
                </a:cubicBezTo>
                <a:cubicBezTo>
                  <a:pt x="53" y="158"/>
                  <a:pt x="56" y="165"/>
                  <a:pt x="50" y="161"/>
                </a:cubicBezTo>
                <a:cubicBezTo>
                  <a:pt x="43" y="157"/>
                  <a:pt x="40" y="165"/>
                  <a:pt x="44" y="165"/>
                </a:cubicBezTo>
                <a:cubicBezTo>
                  <a:pt x="48" y="165"/>
                  <a:pt x="53" y="169"/>
                  <a:pt x="53" y="172"/>
                </a:cubicBezTo>
                <a:cubicBezTo>
                  <a:pt x="53" y="175"/>
                  <a:pt x="53" y="182"/>
                  <a:pt x="56" y="181"/>
                </a:cubicBezTo>
                <a:cubicBezTo>
                  <a:pt x="60" y="180"/>
                  <a:pt x="60" y="186"/>
                  <a:pt x="64" y="185"/>
                </a:cubicBezTo>
                <a:cubicBezTo>
                  <a:pt x="69" y="185"/>
                  <a:pt x="73" y="187"/>
                  <a:pt x="70" y="191"/>
                </a:cubicBezTo>
                <a:cubicBezTo>
                  <a:pt x="66" y="195"/>
                  <a:pt x="72" y="207"/>
                  <a:pt x="73" y="205"/>
                </a:cubicBezTo>
                <a:cubicBezTo>
                  <a:pt x="74" y="203"/>
                  <a:pt x="73" y="199"/>
                  <a:pt x="75" y="197"/>
                </a:cubicBezTo>
                <a:cubicBezTo>
                  <a:pt x="72" y="191"/>
                  <a:pt x="83" y="191"/>
                  <a:pt x="86" y="191"/>
                </a:cubicBezTo>
                <a:cubicBezTo>
                  <a:pt x="90" y="191"/>
                  <a:pt x="96" y="196"/>
                  <a:pt x="100" y="201"/>
                </a:cubicBezTo>
                <a:cubicBezTo>
                  <a:pt x="104" y="207"/>
                  <a:pt x="108" y="203"/>
                  <a:pt x="108" y="203"/>
                </a:cubicBezTo>
                <a:cubicBezTo>
                  <a:pt x="110" y="153"/>
                  <a:pt x="110" y="153"/>
                  <a:pt x="110" y="153"/>
                </a:cubicBezTo>
                <a:cubicBezTo>
                  <a:pt x="138" y="146"/>
                  <a:pt x="138" y="146"/>
                  <a:pt x="138" y="146"/>
                </a:cubicBezTo>
                <a:cubicBezTo>
                  <a:pt x="138" y="145"/>
                  <a:pt x="139" y="144"/>
                  <a:pt x="139" y="144"/>
                </a:cubicBezTo>
                <a:cubicBezTo>
                  <a:pt x="143" y="139"/>
                  <a:pt x="148" y="143"/>
                  <a:pt x="149" y="144"/>
                </a:cubicBezTo>
                <a:cubicBezTo>
                  <a:pt x="151" y="145"/>
                  <a:pt x="150" y="139"/>
                  <a:pt x="154" y="139"/>
                </a:cubicBezTo>
                <a:cubicBezTo>
                  <a:pt x="158" y="139"/>
                  <a:pt x="154" y="146"/>
                  <a:pt x="157" y="146"/>
                </a:cubicBezTo>
                <a:cubicBezTo>
                  <a:pt x="159" y="146"/>
                  <a:pt x="164" y="154"/>
                  <a:pt x="163" y="160"/>
                </a:cubicBezTo>
                <a:cubicBezTo>
                  <a:pt x="167" y="164"/>
                  <a:pt x="175" y="173"/>
                  <a:pt x="176" y="175"/>
                </a:cubicBezTo>
                <a:cubicBezTo>
                  <a:pt x="177" y="177"/>
                  <a:pt x="188" y="173"/>
                  <a:pt x="191" y="174"/>
                </a:cubicBezTo>
                <a:cubicBezTo>
                  <a:pt x="193" y="175"/>
                  <a:pt x="210" y="175"/>
                  <a:pt x="213" y="175"/>
                </a:cubicBezTo>
                <a:cubicBezTo>
                  <a:pt x="216" y="175"/>
                  <a:pt x="219" y="181"/>
                  <a:pt x="222" y="181"/>
                </a:cubicBezTo>
                <a:cubicBezTo>
                  <a:pt x="226" y="182"/>
                  <a:pt x="224" y="188"/>
                  <a:pt x="225" y="192"/>
                </a:cubicBezTo>
                <a:cubicBezTo>
                  <a:pt x="225" y="196"/>
                  <a:pt x="231" y="200"/>
                  <a:pt x="231" y="204"/>
                </a:cubicBezTo>
                <a:cubicBezTo>
                  <a:pt x="232" y="207"/>
                  <a:pt x="237" y="205"/>
                  <a:pt x="241" y="206"/>
                </a:cubicBezTo>
                <a:cubicBezTo>
                  <a:pt x="244" y="207"/>
                  <a:pt x="250" y="209"/>
                  <a:pt x="250" y="212"/>
                </a:cubicBezTo>
                <a:cubicBezTo>
                  <a:pt x="251" y="216"/>
                  <a:pt x="255" y="213"/>
                  <a:pt x="256" y="210"/>
                </a:cubicBezTo>
                <a:cubicBezTo>
                  <a:pt x="256" y="208"/>
                  <a:pt x="260" y="204"/>
                  <a:pt x="267" y="201"/>
                </a:cubicBezTo>
                <a:cubicBezTo>
                  <a:pt x="270" y="200"/>
                  <a:pt x="272" y="200"/>
                  <a:pt x="274" y="201"/>
                </a:cubicBezTo>
                <a:cubicBezTo>
                  <a:pt x="275" y="198"/>
                  <a:pt x="276" y="195"/>
                  <a:pt x="277" y="195"/>
                </a:cubicBezTo>
                <a:cubicBezTo>
                  <a:pt x="279" y="194"/>
                  <a:pt x="284" y="190"/>
                  <a:pt x="284" y="187"/>
                </a:cubicBezTo>
                <a:cubicBezTo>
                  <a:pt x="284" y="184"/>
                  <a:pt x="293" y="184"/>
                  <a:pt x="299" y="187"/>
                </a:cubicBezTo>
                <a:cubicBezTo>
                  <a:pt x="305" y="190"/>
                  <a:pt x="309" y="190"/>
                  <a:pt x="309" y="185"/>
                </a:cubicBezTo>
                <a:cubicBezTo>
                  <a:pt x="310" y="180"/>
                  <a:pt x="318" y="179"/>
                  <a:pt x="321" y="180"/>
                </a:cubicBezTo>
                <a:cubicBezTo>
                  <a:pt x="324" y="182"/>
                  <a:pt x="332" y="186"/>
                  <a:pt x="336" y="185"/>
                </a:cubicBezTo>
                <a:cubicBezTo>
                  <a:pt x="340" y="183"/>
                  <a:pt x="360" y="185"/>
                  <a:pt x="365" y="186"/>
                </a:cubicBezTo>
                <a:cubicBezTo>
                  <a:pt x="370" y="188"/>
                  <a:pt x="371" y="184"/>
                  <a:pt x="376" y="189"/>
                </a:cubicBezTo>
                <a:cubicBezTo>
                  <a:pt x="379" y="193"/>
                  <a:pt x="381" y="190"/>
                  <a:pt x="385" y="193"/>
                </a:cubicBezTo>
                <a:cubicBezTo>
                  <a:pt x="385" y="192"/>
                  <a:pt x="385" y="190"/>
                  <a:pt x="385" y="188"/>
                </a:cubicBezTo>
                <a:cubicBezTo>
                  <a:pt x="385" y="185"/>
                  <a:pt x="390" y="182"/>
                  <a:pt x="391" y="180"/>
                </a:cubicBezTo>
                <a:cubicBezTo>
                  <a:pt x="392" y="177"/>
                  <a:pt x="386" y="170"/>
                  <a:pt x="386" y="167"/>
                </a:cubicBezTo>
                <a:cubicBezTo>
                  <a:pt x="386" y="165"/>
                  <a:pt x="386" y="159"/>
                  <a:pt x="384" y="158"/>
                </a:cubicBezTo>
                <a:cubicBezTo>
                  <a:pt x="381" y="156"/>
                  <a:pt x="389" y="153"/>
                  <a:pt x="390" y="153"/>
                </a:cubicBezTo>
                <a:cubicBezTo>
                  <a:pt x="394" y="153"/>
                  <a:pt x="399" y="149"/>
                  <a:pt x="401" y="151"/>
                </a:cubicBezTo>
                <a:cubicBezTo>
                  <a:pt x="403" y="153"/>
                  <a:pt x="406" y="153"/>
                  <a:pt x="409" y="153"/>
                </a:cubicBezTo>
                <a:cubicBezTo>
                  <a:pt x="412" y="153"/>
                  <a:pt x="411" y="149"/>
                  <a:pt x="409" y="148"/>
                </a:cubicBezTo>
                <a:cubicBezTo>
                  <a:pt x="407" y="146"/>
                  <a:pt x="415" y="131"/>
                  <a:pt x="416" y="126"/>
                </a:cubicBezTo>
                <a:cubicBezTo>
                  <a:pt x="417" y="121"/>
                  <a:pt x="420" y="126"/>
                  <a:pt x="424" y="126"/>
                </a:cubicBezTo>
                <a:cubicBezTo>
                  <a:pt x="427" y="127"/>
                  <a:pt x="432" y="126"/>
                  <a:pt x="434" y="127"/>
                </a:cubicBezTo>
                <a:cubicBezTo>
                  <a:pt x="436" y="128"/>
                  <a:pt x="443" y="126"/>
                  <a:pt x="445" y="123"/>
                </a:cubicBezTo>
                <a:cubicBezTo>
                  <a:pt x="446" y="121"/>
                  <a:pt x="443" y="120"/>
                  <a:pt x="443" y="114"/>
                </a:cubicBezTo>
                <a:cubicBezTo>
                  <a:pt x="443" y="108"/>
                  <a:pt x="447" y="106"/>
                  <a:pt x="450" y="106"/>
                </a:cubicBezTo>
                <a:cubicBezTo>
                  <a:pt x="454" y="106"/>
                  <a:pt x="455" y="102"/>
                  <a:pt x="455" y="99"/>
                </a:cubicBezTo>
                <a:cubicBezTo>
                  <a:pt x="455" y="97"/>
                  <a:pt x="458" y="95"/>
                  <a:pt x="459" y="92"/>
                </a:cubicBezTo>
                <a:cubicBezTo>
                  <a:pt x="458" y="91"/>
                  <a:pt x="457" y="89"/>
                  <a:pt x="457" y="88"/>
                </a:cubicBezTo>
                <a:close/>
                <a:moveTo>
                  <a:pt x="171" y="137"/>
                </a:moveTo>
                <a:cubicBezTo>
                  <a:pt x="170" y="139"/>
                  <a:pt x="157" y="135"/>
                  <a:pt x="156" y="132"/>
                </a:cubicBezTo>
                <a:cubicBezTo>
                  <a:pt x="155" y="130"/>
                  <a:pt x="174" y="133"/>
                  <a:pt x="171" y="137"/>
                </a:cubicBezTo>
                <a:close/>
                <a:moveTo>
                  <a:pt x="361" y="136"/>
                </a:moveTo>
                <a:cubicBezTo>
                  <a:pt x="351" y="136"/>
                  <a:pt x="331" y="131"/>
                  <a:pt x="322" y="140"/>
                </a:cubicBezTo>
                <a:cubicBezTo>
                  <a:pt x="314" y="149"/>
                  <a:pt x="320" y="154"/>
                  <a:pt x="316" y="154"/>
                </a:cubicBezTo>
                <a:cubicBezTo>
                  <a:pt x="312" y="155"/>
                  <a:pt x="310" y="141"/>
                  <a:pt x="315" y="136"/>
                </a:cubicBezTo>
                <a:cubicBezTo>
                  <a:pt x="320" y="131"/>
                  <a:pt x="335" y="129"/>
                  <a:pt x="344" y="132"/>
                </a:cubicBezTo>
                <a:cubicBezTo>
                  <a:pt x="353" y="134"/>
                  <a:pt x="370" y="130"/>
                  <a:pt x="372" y="130"/>
                </a:cubicBezTo>
                <a:cubicBezTo>
                  <a:pt x="375" y="131"/>
                  <a:pt x="370" y="136"/>
                  <a:pt x="361" y="13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5" name="Freeform 156"/>
          <p:cNvSpPr>
            <a:spLocks noEditPoints="1"/>
          </p:cNvSpPr>
          <p:nvPr/>
        </p:nvSpPr>
        <p:spPr bwMode="auto">
          <a:xfrm>
            <a:off x="1582090" y="1008134"/>
            <a:ext cx="5179723" cy="1985673"/>
          </a:xfrm>
          <a:custGeom>
            <a:avLst/>
            <a:gdLst/>
            <a:ahLst/>
            <a:cxnLst>
              <a:cxn ang="0">
                <a:pos x="814" y="12"/>
              </a:cxn>
              <a:cxn ang="0">
                <a:pos x="840" y="45"/>
              </a:cxn>
              <a:cxn ang="0">
                <a:pos x="912" y="61"/>
              </a:cxn>
              <a:cxn ang="0">
                <a:pos x="822" y="28"/>
              </a:cxn>
              <a:cxn ang="0">
                <a:pos x="1331" y="168"/>
              </a:cxn>
              <a:cxn ang="0">
                <a:pos x="1358" y="198"/>
              </a:cxn>
              <a:cxn ang="0">
                <a:pos x="1388" y="664"/>
              </a:cxn>
              <a:cxn ang="0">
                <a:pos x="355" y="25"/>
              </a:cxn>
              <a:cxn ang="0">
                <a:pos x="1886" y="330"/>
              </a:cxn>
              <a:cxn ang="0">
                <a:pos x="1698" y="277"/>
              </a:cxn>
              <a:cxn ang="0">
                <a:pos x="1580" y="268"/>
              </a:cxn>
              <a:cxn ang="0">
                <a:pos x="1412" y="221"/>
              </a:cxn>
              <a:cxn ang="0">
                <a:pos x="1319" y="241"/>
              </a:cxn>
              <a:cxn ang="0">
                <a:pos x="1224" y="204"/>
              </a:cxn>
              <a:cxn ang="0">
                <a:pos x="1101" y="196"/>
              </a:cxn>
              <a:cxn ang="0">
                <a:pos x="989" y="193"/>
              </a:cxn>
              <a:cxn ang="0">
                <a:pos x="1007" y="122"/>
              </a:cxn>
              <a:cxn ang="0">
                <a:pos x="909" y="126"/>
              </a:cxn>
              <a:cxn ang="0">
                <a:pos x="800" y="148"/>
              </a:cxn>
              <a:cxn ang="0">
                <a:pos x="764" y="190"/>
              </a:cxn>
              <a:cxn ang="0">
                <a:pos x="667" y="228"/>
              </a:cxn>
              <a:cxn ang="0">
                <a:pos x="623" y="257"/>
              </a:cxn>
              <a:cxn ang="0">
                <a:pos x="630" y="312"/>
              </a:cxn>
              <a:cxn ang="0">
                <a:pos x="603" y="320"/>
              </a:cxn>
              <a:cxn ang="0">
                <a:pos x="557" y="231"/>
              </a:cxn>
              <a:cxn ang="0">
                <a:pos x="468" y="273"/>
              </a:cxn>
              <a:cxn ang="0">
                <a:pos x="384" y="305"/>
              </a:cxn>
              <a:cxn ang="0">
                <a:pos x="307" y="312"/>
              </a:cxn>
              <a:cxn ang="0">
                <a:pos x="230" y="353"/>
              </a:cxn>
              <a:cxn ang="0">
                <a:pos x="170" y="355"/>
              </a:cxn>
              <a:cxn ang="0">
                <a:pos x="201" y="292"/>
              </a:cxn>
              <a:cxn ang="0">
                <a:pos x="100" y="296"/>
              </a:cxn>
              <a:cxn ang="0">
                <a:pos x="133" y="407"/>
              </a:cxn>
              <a:cxn ang="0">
                <a:pos x="89" y="497"/>
              </a:cxn>
              <a:cxn ang="0">
                <a:pos x="134" y="574"/>
              </a:cxn>
              <a:cxn ang="0">
                <a:pos x="223" y="617"/>
              </a:cxn>
              <a:cxn ang="0">
                <a:pos x="193" y="682"/>
              </a:cxn>
              <a:cxn ang="0">
                <a:pos x="326" y="731"/>
              </a:cxn>
              <a:cxn ang="0">
                <a:pos x="312" y="613"/>
              </a:cxn>
              <a:cxn ang="0">
                <a:pos x="425" y="599"/>
              </a:cxn>
              <a:cxn ang="0">
                <a:pos x="472" y="554"/>
              </a:cxn>
              <a:cxn ang="0">
                <a:pos x="610" y="554"/>
              </a:cxn>
              <a:cxn ang="0">
                <a:pos x="738" y="612"/>
              </a:cxn>
              <a:cxn ang="0">
                <a:pos x="849" y="616"/>
              </a:cxn>
              <a:cxn ang="0">
                <a:pos x="939" y="614"/>
              </a:cxn>
              <a:cxn ang="0">
                <a:pos x="1099" y="622"/>
              </a:cxn>
              <a:cxn ang="0">
                <a:pos x="1210" y="615"/>
              </a:cxn>
              <a:cxn ang="0">
                <a:pos x="1251" y="689"/>
              </a:cxn>
              <a:cxn ang="0">
                <a:pos x="1365" y="573"/>
              </a:cxn>
              <a:cxn ang="0">
                <a:pos x="1310" y="530"/>
              </a:cxn>
              <a:cxn ang="0">
                <a:pos x="1484" y="473"/>
              </a:cxn>
              <a:cxn ang="0">
                <a:pos x="1584" y="440"/>
              </a:cxn>
              <a:cxn ang="0">
                <a:pos x="1544" y="494"/>
              </a:cxn>
              <a:cxn ang="0">
                <a:pos x="1607" y="521"/>
              </a:cxn>
              <a:cxn ang="0">
                <a:pos x="1697" y="458"/>
              </a:cxn>
              <a:cxn ang="0">
                <a:pos x="1766" y="373"/>
              </a:cxn>
              <a:cxn ang="0">
                <a:pos x="1875" y="379"/>
              </a:cxn>
              <a:cxn ang="0">
                <a:pos x="993" y="567"/>
              </a:cxn>
              <a:cxn ang="0">
                <a:pos x="386" y="247"/>
              </a:cxn>
              <a:cxn ang="0">
                <a:pos x="485" y="133"/>
              </a:cxn>
              <a:cxn ang="0">
                <a:pos x="415" y="39"/>
              </a:cxn>
              <a:cxn ang="0">
                <a:pos x="464" y="16"/>
              </a:cxn>
            </a:cxnLst>
            <a:rect l="0" t="0" r="r" b="b"/>
            <a:pathLst>
              <a:path w="1926" h="739">
                <a:moveTo>
                  <a:pt x="29" y="534"/>
                </a:moveTo>
                <a:cubicBezTo>
                  <a:pt x="28" y="535"/>
                  <a:pt x="24" y="534"/>
                  <a:pt x="23" y="532"/>
                </a:cubicBezTo>
                <a:cubicBezTo>
                  <a:pt x="22" y="530"/>
                  <a:pt x="18" y="531"/>
                  <a:pt x="16" y="531"/>
                </a:cubicBezTo>
                <a:cubicBezTo>
                  <a:pt x="16" y="532"/>
                  <a:pt x="17" y="532"/>
                  <a:pt x="18" y="533"/>
                </a:cubicBezTo>
                <a:cubicBezTo>
                  <a:pt x="19" y="536"/>
                  <a:pt x="12" y="536"/>
                  <a:pt x="14" y="539"/>
                </a:cubicBezTo>
                <a:cubicBezTo>
                  <a:pt x="16" y="542"/>
                  <a:pt x="9" y="542"/>
                  <a:pt x="9" y="539"/>
                </a:cubicBezTo>
                <a:cubicBezTo>
                  <a:pt x="9" y="536"/>
                  <a:pt x="1" y="537"/>
                  <a:pt x="1" y="540"/>
                </a:cubicBezTo>
                <a:cubicBezTo>
                  <a:pt x="1" y="540"/>
                  <a:pt x="1" y="541"/>
                  <a:pt x="0" y="542"/>
                </a:cubicBezTo>
                <a:cubicBezTo>
                  <a:pt x="2" y="543"/>
                  <a:pt x="5" y="544"/>
                  <a:pt x="6" y="544"/>
                </a:cubicBezTo>
                <a:cubicBezTo>
                  <a:pt x="7" y="545"/>
                  <a:pt x="27" y="547"/>
                  <a:pt x="35" y="545"/>
                </a:cubicBezTo>
                <a:cubicBezTo>
                  <a:pt x="35" y="544"/>
                  <a:pt x="36" y="540"/>
                  <a:pt x="36" y="538"/>
                </a:cubicBezTo>
                <a:cubicBezTo>
                  <a:pt x="36" y="536"/>
                  <a:pt x="31" y="534"/>
                  <a:pt x="29" y="534"/>
                </a:cubicBezTo>
                <a:close/>
                <a:moveTo>
                  <a:pt x="814" y="12"/>
                </a:moveTo>
                <a:cubicBezTo>
                  <a:pt x="815" y="7"/>
                  <a:pt x="793" y="9"/>
                  <a:pt x="799" y="14"/>
                </a:cubicBezTo>
                <a:cubicBezTo>
                  <a:pt x="801" y="16"/>
                  <a:pt x="812" y="17"/>
                  <a:pt x="814" y="12"/>
                </a:cubicBezTo>
                <a:close/>
                <a:moveTo>
                  <a:pt x="512" y="21"/>
                </a:moveTo>
                <a:cubicBezTo>
                  <a:pt x="524" y="20"/>
                  <a:pt x="524" y="13"/>
                  <a:pt x="517" y="11"/>
                </a:cubicBezTo>
                <a:cubicBezTo>
                  <a:pt x="511" y="10"/>
                  <a:pt x="510" y="15"/>
                  <a:pt x="506" y="15"/>
                </a:cubicBezTo>
                <a:cubicBezTo>
                  <a:pt x="503" y="15"/>
                  <a:pt x="490" y="17"/>
                  <a:pt x="493" y="20"/>
                </a:cubicBezTo>
                <a:cubicBezTo>
                  <a:pt x="496" y="23"/>
                  <a:pt x="505" y="22"/>
                  <a:pt x="512" y="21"/>
                </a:cubicBezTo>
                <a:close/>
                <a:moveTo>
                  <a:pt x="840" y="45"/>
                </a:moveTo>
                <a:cubicBezTo>
                  <a:pt x="840" y="49"/>
                  <a:pt x="829" y="53"/>
                  <a:pt x="832" y="55"/>
                </a:cubicBezTo>
                <a:cubicBezTo>
                  <a:pt x="835" y="58"/>
                  <a:pt x="837" y="57"/>
                  <a:pt x="841" y="58"/>
                </a:cubicBezTo>
                <a:cubicBezTo>
                  <a:pt x="844" y="58"/>
                  <a:pt x="846" y="67"/>
                  <a:pt x="852" y="65"/>
                </a:cubicBezTo>
                <a:cubicBezTo>
                  <a:pt x="858" y="64"/>
                  <a:pt x="874" y="72"/>
                  <a:pt x="884" y="72"/>
                </a:cubicBezTo>
                <a:cubicBezTo>
                  <a:pt x="893" y="72"/>
                  <a:pt x="894" y="64"/>
                  <a:pt x="891" y="64"/>
                </a:cubicBezTo>
                <a:cubicBezTo>
                  <a:pt x="888" y="63"/>
                  <a:pt x="891" y="59"/>
                  <a:pt x="896" y="51"/>
                </a:cubicBezTo>
                <a:cubicBezTo>
                  <a:pt x="902" y="43"/>
                  <a:pt x="880" y="38"/>
                  <a:pt x="880" y="44"/>
                </a:cubicBezTo>
                <a:cubicBezTo>
                  <a:pt x="880" y="50"/>
                  <a:pt x="873" y="42"/>
                  <a:pt x="871" y="39"/>
                </a:cubicBezTo>
                <a:cubicBezTo>
                  <a:pt x="869" y="35"/>
                  <a:pt x="840" y="42"/>
                  <a:pt x="840" y="45"/>
                </a:cubicBezTo>
                <a:close/>
                <a:moveTo>
                  <a:pt x="576" y="206"/>
                </a:moveTo>
                <a:cubicBezTo>
                  <a:pt x="580" y="207"/>
                  <a:pt x="592" y="205"/>
                  <a:pt x="593" y="202"/>
                </a:cubicBezTo>
                <a:cubicBezTo>
                  <a:pt x="595" y="200"/>
                  <a:pt x="589" y="197"/>
                  <a:pt x="581" y="197"/>
                </a:cubicBezTo>
                <a:cubicBezTo>
                  <a:pt x="573" y="197"/>
                  <a:pt x="572" y="206"/>
                  <a:pt x="576" y="206"/>
                </a:cubicBezTo>
                <a:close/>
                <a:moveTo>
                  <a:pt x="673" y="211"/>
                </a:moveTo>
                <a:cubicBezTo>
                  <a:pt x="679" y="214"/>
                  <a:pt x="683" y="213"/>
                  <a:pt x="682" y="208"/>
                </a:cubicBezTo>
                <a:cubicBezTo>
                  <a:pt x="681" y="202"/>
                  <a:pt x="669" y="209"/>
                  <a:pt x="673" y="211"/>
                </a:cubicBezTo>
                <a:close/>
                <a:moveTo>
                  <a:pt x="892" y="92"/>
                </a:moveTo>
                <a:cubicBezTo>
                  <a:pt x="896" y="95"/>
                  <a:pt x="911" y="89"/>
                  <a:pt x="921" y="89"/>
                </a:cubicBezTo>
                <a:cubicBezTo>
                  <a:pt x="931" y="90"/>
                  <a:pt x="959" y="82"/>
                  <a:pt x="960" y="76"/>
                </a:cubicBezTo>
                <a:cubicBezTo>
                  <a:pt x="961" y="71"/>
                  <a:pt x="950" y="71"/>
                  <a:pt x="946" y="67"/>
                </a:cubicBezTo>
                <a:cubicBezTo>
                  <a:pt x="941" y="62"/>
                  <a:pt x="932" y="66"/>
                  <a:pt x="929" y="70"/>
                </a:cubicBezTo>
                <a:cubicBezTo>
                  <a:pt x="927" y="74"/>
                  <a:pt x="924" y="70"/>
                  <a:pt x="931" y="64"/>
                </a:cubicBezTo>
                <a:cubicBezTo>
                  <a:pt x="937" y="58"/>
                  <a:pt x="924" y="53"/>
                  <a:pt x="924" y="57"/>
                </a:cubicBezTo>
                <a:cubicBezTo>
                  <a:pt x="924" y="61"/>
                  <a:pt x="912" y="57"/>
                  <a:pt x="912" y="61"/>
                </a:cubicBezTo>
                <a:cubicBezTo>
                  <a:pt x="912" y="65"/>
                  <a:pt x="908" y="66"/>
                  <a:pt x="908" y="70"/>
                </a:cubicBezTo>
                <a:cubicBezTo>
                  <a:pt x="908" y="74"/>
                  <a:pt x="900" y="68"/>
                  <a:pt x="900" y="76"/>
                </a:cubicBezTo>
                <a:cubicBezTo>
                  <a:pt x="899" y="85"/>
                  <a:pt x="887" y="89"/>
                  <a:pt x="892" y="92"/>
                </a:cubicBezTo>
                <a:close/>
                <a:moveTo>
                  <a:pt x="822" y="36"/>
                </a:moveTo>
                <a:cubicBezTo>
                  <a:pt x="829" y="39"/>
                  <a:pt x="826" y="40"/>
                  <a:pt x="820" y="40"/>
                </a:cubicBezTo>
                <a:cubicBezTo>
                  <a:pt x="813" y="40"/>
                  <a:pt x="807" y="42"/>
                  <a:pt x="812" y="44"/>
                </a:cubicBezTo>
                <a:cubicBezTo>
                  <a:pt x="815" y="46"/>
                  <a:pt x="815" y="49"/>
                  <a:pt x="822" y="51"/>
                </a:cubicBezTo>
                <a:cubicBezTo>
                  <a:pt x="829" y="53"/>
                  <a:pt x="836" y="47"/>
                  <a:pt x="835" y="43"/>
                </a:cubicBezTo>
                <a:cubicBezTo>
                  <a:pt x="834" y="39"/>
                  <a:pt x="859" y="35"/>
                  <a:pt x="866" y="34"/>
                </a:cubicBezTo>
                <a:cubicBezTo>
                  <a:pt x="873" y="32"/>
                  <a:pt x="862" y="25"/>
                  <a:pt x="869" y="24"/>
                </a:cubicBezTo>
                <a:cubicBezTo>
                  <a:pt x="876" y="24"/>
                  <a:pt x="873" y="20"/>
                  <a:pt x="864" y="19"/>
                </a:cubicBezTo>
                <a:cubicBezTo>
                  <a:pt x="855" y="18"/>
                  <a:pt x="859" y="10"/>
                  <a:pt x="856" y="7"/>
                </a:cubicBezTo>
                <a:cubicBezTo>
                  <a:pt x="853" y="5"/>
                  <a:pt x="851" y="11"/>
                  <a:pt x="840" y="13"/>
                </a:cubicBezTo>
                <a:cubicBezTo>
                  <a:pt x="828" y="15"/>
                  <a:pt x="822" y="18"/>
                  <a:pt x="827" y="21"/>
                </a:cubicBezTo>
                <a:cubicBezTo>
                  <a:pt x="832" y="23"/>
                  <a:pt x="827" y="29"/>
                  <a:pt x="822" y="28"/>
                </a:cubicBezTo>
                <a:cubicBezTo>
                  <a:pt x="817" y="28"/>
                  <a:pt x="816" y="33"/>
                  <a:pt x="822" y="36"/>
                </a:cubicBezTo>
                <a:close/>
                <a:moveTo>
                  <a:pt x="1423" y="161"/>
                </a:moveTo>
                <a:cubicBezTo>
                  <a:pt x="1431" y="161"/>
                  <a:pt x="1435" y="169"/>
                  <a:pt x="1450" y="170"/>
                </a:cubicBezTo>
                <a:cubicBezTo>
                  <a:pt x="1465" y="171"/>
                  <a:pt x="1477" y="168"/>
                  <a:pt x="1477" y="165"/>
                </a:cubicBezTo>
                <a:cubicBezTo>
                  <a:pt x="1477" y="161"/>
                  <a:pt x="1463" y="156"/>
                  <a:pt x="1459" y="159"/>
                </a:cubicBezTo>
                <a:cubicBezTo>
                  <a:pt x="1454" y="162"/>
                  <a:pt x="1451" y="155"/>
                  <a:pt x="1446" y="156"/>
                </a:cubicBezTo>
                <a:cubicBezTo>
                  <a:pt x="1440" y="158"/>
                  <a:pt x="1433" y="158"/>
                  <a:pt x="1430" y="153"/>
                </a:cubicBezTo>
                <a:cubicBezTo>
                  <a:pt x="1428" y="148"/>
                  <a:pt x="1419" y="160"/>
                  <a:pt x="1423" y="161"/>
                </a:cubicBezTo>
                <a:close/>
                <a:moveTo>
                  <a:pt x="1795" y="254"/>
                </a:moveTo>
                <a:cubicBezTo>
                  <a:pt x="1801" y="257"/>
                  <a:pt x="1805" y="250"/>
                  <a:pt x="1811" y="254"/>
                </a:cubicBezTo>
                <a:cubicBezTo>
                  <a:pt x="1816" y="257"/>
                  <a:pt x="1829" y="252"/>
                  <a:pt x="1834" y="251"/>
                </a:cubicBezTo>
                <a:cubicBezTo>
                  <a:pt x="1840" y="250"/>
                  <a:pt x="1837" y="243"/>
                  <a:pt x="1822" y="241"/>
                </a:cubicBezTo>
                <a:cubicBezTo>
                  <a:pt x="1807" y="239"/>
                  <a:pt x="1788" y="250"/>
                  <a:pt x="1795" y="254"/>
                </a:cubicBezTo>
                <a:close/>
                <a:moveTo>
                  <a:pt x="1322" y="161"/>
                </a:moveTo>
                <a:cubicBezTo>
                  <a:pt x="1326" y="163"/>
                  <a:pt x="1328" y="166"/>
                  <a:pt x="1331" y="168"/>
                </a:cubicBezTo>
                <a:cubicBezTo>
                  <a:pt x="1333" y="171"/>
                  <a:pt x="1343" y="167"/>
                  <a:pt x="1347" y="166"/>
                </a:cubicBezTo>
                <a:cubicBezTo>
                  <a:pt x="1351" y="164"/>
                  <a:pt x="1352" y="172"/>
                  <a:pt x="1358" y="168"/>
                </a:cubicBezTo>
                <a:cubicBezTo>
                  <a:pt x="1364" y="164"/>
                  <a:pt x="1371" y="166"/>
                  <a:pt x="1378" y="166"/>
                </a:cubicBezTo>
                <a:cubicBezTo>
                  <a:pt x="1385" y="166"/>
                  <a:pt x="1377" y="157"/>
                  <a:pt x="1377" y="153"/>
                </a:cubicBezTo>
                <a:cubicBezTo>
                  <a:pt x="1377" y="149"/>
                  <a:pt x="1386" y="151"/>
                  <a:pt x="1383" y="155"/>
                </a:cubicBezTo>
                <a:cubicBezTo>
                  <a:pt x="1380" y="158"/>
                  <a:pt x="1387" y="166"/>
                  <a:pt x="1398" y="165"/>
                </a:cubicBezTo>
                <a:cubicBezTo>
                  <a:pt x="1408" y="164"/>
                  <a:pt x="1400" y="158"/>
                  <a:pt x="1406" y="155"/>
                </a:cubicBezTo>
                <a:cubicBezTo>
                  <a:pt x="1411" y="153"/>
                  <a:pt x="1410" y="150"/>
                  <a:pt x="1403" y="146"/>
                </a:cubicBezTo>
                <a:cubicBezTo>
                  <a:pt x="1395" y="141"/>
                  <a:pt x="1385" y="144"/>
                  <a:pt x="1378" y="141"/>
                </a:cubicBezTo>
                <a:cubicBezTo>
                  <a:pt x="1371" y="138"/>
                  <a:pt x="1363" y="138"/>
                  <a:pt x="1362" y="145"/>
                </a:cubicBezTo>
                <a:cubicBezTo>
                  <a:pt x="1362" y="152"/>
                  <a:pt x="1348" y="137"/>
                  <a:pt x="1341" y="135"/>
                </a:cubicBezTo>
                <a:cubicBezTo>
                  <a:pt x="1333" y="132"/>
                  <a:pt x="1311" y="155"/>
                  <a:pt x="1322" y="161"/>
                </a:cubicBezTo>
                <a:close/>
                <a:moveTo>
                  <a:pt x="1391" y="204"/>
                </a:moveTo>
                <a:cubicBezTo>
                  <a:pt x="1397" y="202"/>
                  <a:pt x="1387" y="191"/>
                  <a:pt x="1377" y="190"/>
                </a:cubicBezTo>
                <a:cubicBezTo>
                  <a:pt x="1366" y="188"/>
                  <a:pt x="1357" y="196"/>
                  <a:pt x="1358" y="198"/>
                </a:cubicBezTo>
                <a:cubicBezTo>
                  <a:pt x="1361" y="203"/>
                  <a:pt x="1385" y="205"/>
                  <a:pt x="1391" y="204"/>
                </a:cubicBezTo>
                <a:close/>
                <a:moveTo>
                  <a:pt x="1365" y="182"/>
                </a:moveTo>
                <a:cubicBezTo>
                  <a:pt x="1365" y="177"/>
                  <a:pt x="1347" y="183"/>
                  <a:pt x="1354" y="186"/>
                </a:cubicBezTo>
                <a:cubicBezTo>
                  <a:pt x="1358" y="187"/>
                  <a:pt x="1365" y="187"/>
                  <a:pt x="1365" y="182"/>
                </a:cubicBezTo>
                <a:close/>
                <a:moveTo>
                  <a:pt x="1389" y="589"/>
                </a:moveTo>
                <a:cubicBezTo>
                  <a:pt x="1385" y="579"/>
                  <a:pt x="1394" y="570"/>
                  <a:pt x="1387" y="565"/>
                </a:cubicBezTo>
                <a:cubicBezTo>
                  <a:pt x="1381" y="560"/>
                  <a:pt x="1383" y="549"/>
                  <a:pt x="1380" y="551"/>
                </a:cubicBezTo>
                <a:cubicBezTo>
                  <a:pt x="1377" y="553"/>
                  <a:pt x="1380" y="562"/>
                  <a:pt x="1375" y="563"/>
                </a:cubicBezTo>
                <a:cubicBezTo>
                  <a:pt x="1369" y="564"/>
                  <a:pt x="1374" y="569"/>
                  <a:pt x="1372" y="575"/>
                </a:cubicBezTo>
                <a:cubicBezTo>
                  <a:pt x="1370" y="582"/>
                  <a:pt x="1373" y="592"/>
                  <a:pt x="1376" y="598"/>
                </a:cubicBezTo>
                <a:cubicBezTo>
                  <a:pt x="1379" y="604"/>
                  <a:pt x="1372" y="636"/>
                  <a:pt x="1375" y="641"/>
                </a:cubicBezTo>
                <a:cubicBezTo>
                  <a:pt x="1378" y="646"/>
                  <a:pt x="1371" y="670"/>
                  <a:pt x="1373" y="673"/>
                </a:cubicBezTo>
                <a:cubicBezTo>
                  <a:pt x="1377" y="677"/>
                  <a:pt x="1374" y="666"/>
                  <a:pt x="1380" y="665"/>
                </a:cubicBezTo>
                <a:cubicBezTo>
                  <a:pt x="1386" y="664"/>
                  <a:pt x="1386" y="672"/>
                  <a:pt x="1390" y="674"/>
                </a:cubicBezTo>
                <a:cubicBezTo>
                  <a:pt x="1394" y="675"/>
                  <a:pt x="1391" y="663"/>
                  <a:pt x="1388" y="664"/>
                </a:cubicBezTo>
                <a:cubicBezTo>
                  <a:pt x="1385" y="664"/>
                  <a:pt x="1382" y="656"/>
                  <a:pt x="1380" y="650"/>
                </a:cubicBezTo>
                <a:cubicBezTo>
                  <a:pt x="1379" y="645"/>
                  <a:pt x="1384" y="639"/>
                  <a:pt x="1384" y="632"/>
                </a:cubicBezTo>
                <a:cubicBezTo>
                  <a:pt x="1384" y="625"/>
                  <a:pt x="1392" y="626"/>
                  <a:pt x="1397" y="631"/>
                </a:cubicBezTo>
                <a:cubicBezTo>
                  <a:pt x="1402" y="636"/>
                  <a:pt x="1403" y="632"/>
                  <a:pt x="1401" y="629"/>
                </a:cubicBezTo>
                <a:cubicBezTo>
                  <a:pt x="1399" y="625"/>
                  <a:pt x="1392" y="598"/>
                  <a:pt x="1389" y="589"/>
                </a:cubicBezTo>
                <a:close/>
                <a:moveTo>
                  <a:pt x="326" y="292"/>
                </a:moveTo>
                <a:cubicBezTo>
                  <a:pt x="335" y="300"/>
                  <a:pt x="343" y="288"/>
                  <a:pt x="347" y="287"/>
                </a:cubicBezTo>
                <a:cubicBezTo>
                  <a:pt x="351" y="287"/>
                  <a:pt x="344" y="282"/>
                  <a:pt x="337" y="280"/>
                </a:cubicBezTo>
                <a:cubicBezTo>
                  <a:pt x="330" y="278"/>
                  <a:pt x="319" y="285"/>
                  <a:pt x="326" y="292"/>
                </a:cubicBezTo>
                <a:close/>
                <a:moveTo>
                  <a:pt x="340" y="22"/>
                </a:moveTo>
                <a:cubicBezTo>
                  <a:pt x="345" y="26"/>
                  <a:pt x="327" y="25"/>
                  <a:pt x="325" y="28"/>
                </a:cubicBezTo>
                <a:cubicBezTo>
                  <a:pt x="323" y="31"/>
                  <a:pt x="312" y="30"/>
                  <a:pt x="314" y="34"/>
                </a:cubicBezTo>
                <a:cubicBezTo>
                  <a:pt x="316" y="38"/>
                  <a:pt x="333" y="38"/>
                  <a:pt x="333" y="35"/>
                </a:cubicBezTo>
                <a:cubicBezTo>
                  <a:pt x="333" y="32"/>
                  <a:pt x="342" y="35"/>
                  <a:pt x="342" y="32"/>
                </a:cubicBezTo>
                <a:cubicBezTo>
                  <a:pt x="342" y="29"/>
                  <a:pt x="346" y="25"/>
                  <a:pt x="355" y="25"/>
                </a:cubicBezTo>
                <a:cubicBezTo>
                  <a:pt x="365" y="24"/>
                  <a:pt x="365" y="21"/>
                  <a:pt x="356" y="17"/>
                </a:cubicBezTo>
                <a:cubicBezTo>
                  <a:pt x="347" y="13"/>
                  <a:pt x="336" y="19"/>
                  <a:pt x="340" y="22"/>
                </a:cubicBezTo>
                <a:close/>
                <a:moveTo>
                  <a:pt x="309" y="25"/>
                </a:moveTo>
                <a:cubicBezTo>
                  <a:pt x="317" y="18"/>
                  <a:pt x="327" y="25"/>
                  <a:pt x="328" y="22"/>
                </a:cubicBezTo>
                <a:cubicBezTo>
                  <a:pt x="329" y="18"/>
                  <a:pt x="314" y="17"/>
                  <a:pt x="308" y="20"/>
                </a:cubicBezTo>
                <a:cubicBezTo>
                  <a:pt x="302" y="23"/>
                  <a:pt x="289" y="21"/>
                  <a:pt x="291" y="25"/>
                </a:cubicBezTo>
                <a:cubicBezTo>
                  <a:pt x="292" y="27"/>
                  <a:pt x="301" y="32"/>
                  <a:pt x="309" y="25"/>
                </a:cubicBezTo>
                <a:close/>
                <a:moveTo>
                  <a:pt x="1036" y="176"/>
                </a:moveTo>
                <a:cubicBezTo>
                  <a:pt x="1034" y="178"/>
                  <a:pt x="1027" y="178"/>
                  <a:pt x="1029" y="181"/>
                </a:cubicBezTo>
                <a:cubicBezTo>
                  <a:pt x="1032" y="185"/>
                  <a:pt x="1049" y="183"/>
                  <a:pt x="1049" y="178"/>
                </a:cubicBezTo>
                <a:cubicBezTo>
                  <a:pt x="1050" y="172"/>
                  <a:pt x="1037" y="173"/>
                  <a:pt x="1036" y="176"/>
                </a:cubicBezTo>
                <a:close/>
                <a:moveTo>
                  <a:pt x="1923" y="348"/>
                </a:moveTo>
                <a:cubicBezTo>
                  <a:pt x="1920" y="347"/>
                  <a:pt x="1909" y="340"/>
                  <a:pt x="1906" y="337"/>
                </a:cubicBezTo>
                <a:cubicBezTo>
                  <a:pt x="1904" y="333"/>
                  <a:pt x="1891" y="331"/>
                  <a:pt x="1891" y="333"/>
                </a:cubicBezTo>
                <a:cubicBezTo>
                  <a:pt x="1891" y="335"/>
                  <a:pt x="1887" y="332"/>
                  <a:pt x="1886" y="330"/>
                </a:cubicBezTo>
                <a:cubicBezTo>
                  <a:pt x="1885" y="328"/>
                  <a:pt x="1871" y="328"/>
                  <a:pt x="1871" y="330"/>
                </a:cubicBezTo>
                <a:cubicBezTo>
                  <a:pt x="1871" y="332"/>
                  <a:pt x="1874" y="333"/>
                  <a:pt x="1876" y="335"/>
                </a:cubicBezTo>
                <a:cubicBezTo>
                  <a:pt x="1878" y="338"/>
                  <a:pt x="1873" y="339"/>
                  <a:pt x="1874" y="342"/>
                </a:cubicBezTo>
                <a:cubicBezTo>
                  <a:pt x="1875" y="345"/>
                  <a:pt x="1869" y="341"/>
                  <a:pt x="1867" y="339"/>
                </a:cubicBezTo>
                <a:cubicBezTo>
                  <a:pt x="1865" y="338"/>
                  <a:pt x="1866" y="331"/>
                  <a:pt x="1867" y="328"/>
                </a:cubicBezTo>
                <a:cubicBezTo>
                  <a:pt x="1867" y="324"/>
                  <a:pt x="1863" y="325"/>
                  <a:pt x="1862" y="322"/>
                </a:cubicBezTo>
                <a:cubicBezTo>
                  <a:pt x="1862" y="318"/>
                  <a:pt x="1847" y="312"/>
                  <a:pt x="1841" y="309"/>
                </a:cubicBezTo>
                <a:cubicBezTo>
                  <a:pt x="1834" y="306"/>
                  <a:pt x="1826" y="304"/>
                  <a:pt x="1824" y="301"/>
                </a:cubicBezTo>
                <a:cubicBezTo>
                  <a:pt x="1822" y="297"/>
                  <a:pt x="1810" y="297"/>
                  <a:pt x="1806" y="292"/>
                </a:cubicBezTo>
                <a:cubicBezTo>
                  <a:pt x="1802" y="288"/>
                  <a:pt x="1783" y="280"/>
                  <a:pt x="1775" y="279"/>
                </a:cubicBezTo>
                <a:cubicBezTo>
                  <a:pt x="1766" y="279"/>
                  <a:pt x="1768" y="274"/>
                  <a:pt x="1764" y="275"/>
                </a:cubicBezTo>
                <a:cubicBezTo>
                  <a:pt x="1760" y="276"/>
                  <a:pt x="1743" y="275"/>
                  <a:pt x="1738" y="274"/>
                </a:cubicBezTo>
                <a:cubicBezTo>
                  <a:pt x="1732" y="273"/>
                  <a:pt x="1731" y="277"/>
                  <a:pt x="1727" y="276"/>
                </a:cubicBezTo>
                <a:cubicBezTo>
                  <a:pt x="1724" y="274"/>
                  <a:pt x="1704" y="267"/>
                  <a:pt x="1701" y="270"/>
                </a:cubicBezTo>
                <a:cubicBezTo>
                  <a:pt x="1699" y="272"/>
                  <a:pt x="1700" y="276"/>
                  <a:pt x="1698" y="277"/>
                </a:cubicBezTo>
                <a:cubicBezTo>
                  <a:pt x="1695" y="278"/>
                  <a:pt x="1698" y="281"/>
                  <a:pt x="1703" y="286"/>
                </a:cubicBezTo>
                <a:cubicBezTo>
                  <a:pt x="1709" y="291"/>
                  <a:pt x="1705" y="295"/>
                  <a:pt x="1700" y="297"/>
                </a:cubicBezTo>
                <a:cubicBezTo>
                  <a:pt x="1695" y="299"/>
                  <a:pt x="1687" y="295"/>
                  <a:pt x="1685" y="291"/>
                </a:cubicBezTo>
                <a:cubicBezTo>
                  <a:pt x="1682" y="287"/>
                  <a:pt x="1676" y="289"/>
                  <a:pt x="1674" y="284"/>
                </a:cubicBezTo>
                <a:cubicBezTo>
                  <a:pt x="1672" y="279"/>
                  <a:pt x="1676" y="278"/>
                  <a:pt x="1679" y="281"/>
                </a:cubicBezTo>
                <a:cubicBezTo>
                  <a:pt x="1683" y="284"/>
                  <a:pt x="1687" y="281"/>
                  <a:pt x="1688" y="278"/>
                </a:cubicBezTo>
                <a:cubicBezTo>
                  <a:pt x="1688" y="274"/>
                  <a:pt x="1679" y="272"/>
                  <a:pt x="1673" y="272"/>
                </a:cubicBezTo>
                <a:cubicBezTo>
                  <a:pt x="1668" y="272"/>
                  <a:pt x="1665" y="279"/>
                  <a:pt x="1660" y="282"/>
                </a:cubicBezTo>
                <a:cubicBezTo>
                  <a:pt x="1655" y="285"/>
                  <a:pt x="1634" y="281"/>
                  <a:pt x="1632" y="279"/>
                </a:cubicBezTo>
                <a:cubicBezTo>
                  <a:pt x="1630" y="277"/>
                  <a:pt x="1601" y="279"/>
                  <a:pt x="1598" y="281"/>
                </a:cubicBezTo>
                <a:cubicBezTo>
                  <a:pt x="1595" y="283"/>
                  <a:pt x="1597" y="291"/>
                  <a:pt x="1596" y="292"/>
                </a:cubicBezTo>
                <a:cubicBezTo>
                  <a:pt x="1594" y="292"/>
                  <a:pt x="1593" y="283"/>
                  <a:pt x="1593" y="281"/>
                </a:cubicBezTo>
                <a:cubicBezTo>
                  <a:pt x="1593" y="279"/>
                  <a:pt x="1589" y="278"/>
                  <a:pt x="1584" y="278"/>
                </a:cubicBezTo>
                <a:cubicBezTo>
                  <a:pt x="1579" y="278"/>
                  <a:pt x="1576" y="278"/>
                  <a:pt x="1578" y="275"/>
                </a:cubicBezTo>
                <a:cubicBezTo>
                  <a:pt x="1580" y="273"/>
                  <a:pt x="1576" y="271"/>
                  <a:pt x="1580" y="268"/>
                </a:cubicBezTo>
                <a:cubicBezTo>
                  <a:pt x="1584" y="265"/>
                  <a:pt x="1573" y="257"/>
                  <a:pt x="1562" y="252"/>
                </a:cubicBezTo>
                <a:cubicBezTo>
                  <a:pt x="1551" y="248"/>
                  <a:pt x="1526" y="250"/>
                  <a:pt x="1519" y="252"/>
                </a:cubicBezTo>
                <a:cubicBezTo>
                  <a:pt x="1512" y="254"/>
                  <a:pt x="1499" y="254"/>
                  <a:pt x="1493" y="254"/>
                </a:cubicBezTo>
                <a:cubicBezTo>
                  <a:pt x="1486" y="254"/>
                  <a:pt x="1491" y="251"/>
                  <a:pt x="1490" y="248"/>
                </a:cubicBezTo>
                <a:cubicBezTo>
                  <a:pt x="1488" y="245"/>
                  <a:pt x="1477" y="242"/>
                  <a:pt x="1475" y="244"/>
                </a:cubicBezTo>
                <a:cubicBezTo>
                  <a:pt x="1474" y="247"/>
                  <a:pt x="1471" y="244"/>
                  <a:pt x="1471" y="242"/>
                </a:cubicBezTo>
                <a:cubicBezTo>
                  <a:pt x="1471" y="241"/>
                  <a:pt x="1461" y="237"/>
                  <a:pt x="1457" y="238"/>
                </a:cubicBezTo>
                <a:cubicBezTo>
                  <a:pt x="1453" y="239"/>
                  <a:pt x="1451" y="234"/>
                  <a:pt x="1456" y="234"/>
                </a:cubicBezTo>
                <a:cubicBezTo>
                  <a:pt x="1460" y="234"/>
                  <a:pt x="1468" y="235"/>
                  <a:pt x="1465" y="230"/>
                </a:cubicBezTo>
                <a:cubicBezTo>
                  <a:pt x="1461" y="224"/>
                  <a:pt x="1431" y="223"/>
                  <a:pt x="1429" y="224"/>
                </a:cubicBezTo>
                <a:cubicBezTo>
                  <a:pt x="1426" y="225"/>
                  <a:pt x="1428" y="229"/>
                  <a:pt x="1422" y="235"/>
                </a:cubicBezTo>
                <a:cubicBezTo>
                  <a:pt x="1415" y="241"/>
                  <a:pt x="1409" y="237"/>
                  <a:pt x="1410" y="234"/>
                </a:cubicBezTo>
                <a:cubicBezTo>
                  <a:pt x="1411" y="231"/>
                  <a:pt x="1419" y="231"/>
                  <a:pt x="1419" y="228"/>
                </a:cubicBezTo>
                <a:cubicBezTo>
                  <a:pt x="1419" y="225"/>
                  <a:pt x="1408" y="227"/>
                  <a:pt x="1406" y="224"/>
                </a:cubicBezTo>
                <a:cubicBezTo>
                  <a:pt x="1404" y="222"/>
                  <a:pt x="1408" y="220"/>
                  <a:pt x="1412" y="221"/>
                </a:cubicBezTo>
                <a:cubicBezTo>
                  <a:pt x="1416" y="223"/>
                  <a:pt x="1423" y="223"/>
                  <a:pt x="1424" y="221"/>
                </a:cubicBezTo>
                <a:cubicBezTo>
                  <a:pt x="1424" y="220"/>
                  <a:pt x="1420" y="219"/>
                  <a:pt x="1413" y="218"/>
                </a:cubicBezTo>
                <a:cubicBezTo>
                  <a:pt x="1406" y="217"/>
                  <a:pt x="1390" y="213"/>
                  <a:pt x="1382" y="214"/>
                </a:cubicBezTo>
                <a:cubicBezTo>
                  <a:pt x="1373" y="215"/>
                  <a:pt x="1369" y="211"/>
                  <a:pt x="1365" y="210"/>
                </a:cubicBezTo>
                <a:cubicBezTo>
                  <a:pt x="1360" y="210"/>
                  <a:pt x="1360" y="213"/>
                  <a:pt x="1362" y="216"/>
                </a:cubicBezTo>
                <a:cubicBezTo>
                  <a:pt x="1364" y="218"/>
                  <a:pt x="1358" y="220"/>
                  <a:pt x="1352" y="219"/>
                </a:cubicBezTo>
                <a:cubicBezTo>
                  <a:pt x="1347" y="218"/>
                  <a:pt x="1339" y="222"/>
                  <a:pt x="1342" y="226"/>
                </a:cubicBezTo>
                <a:cubicBezTo>
                  <a:pt x="1345" y="230"/>
                  <a:pt x="1348" y="225"/>
                  <a:pt x="1351" y="226"/>
                </a:cubicBezTo>
                <a:cubicBezTo>
                  <a:pt x="1353" y="228"/>
                  <a:pt x="1344" y="230"/>
                  <a:pt x="1348" y="232"/>
                </a:cubicBezTo>
                <a:cubicBezTo>
                  <a:pt x="1352" y="234"/>
                  <a:pt x="1351" y="238"/>
                  <a:pt x="1351" y="240"/>
                </a:cubicBezTo>
                <a:cubicBezTo>
                  <a:pt x="1351" y="242"/>
                  <a:pt x="1345" y="243"/>
                  <a:pt x="1342" y="240"/>
                </a:cubicBezTo>
                <a:cubicBezTo>
                  <a:pt x="1340" y="237"/>
                  <a:pt x="1336" y="240"/>
                  <a:pt x="1331" y="239"/>
                </a:cubicBezTo>
                <a:cubicBezTo>
                  <a:pt x="1327" y="239"/>
                  <a:pt x="1323" y="241"/>
                  <a:pt x="1328" y="242"/>
                </a:cubicBezTo>
                <a:cubicBezTo>
                  <a:pt x="1333" y="242"/>
                  <a:pt x="1335" y="246"/>
                  <a:pt x="1328" y="246"/>
                </a:cubicBezTo>
                <a:cubicBezTo>
                  <a:pt x="1322" y="247"/>
                  <a:pt x="1323" y="240"/>
                  <a:pt x="1319" y="241"/>
                </a:cubicBezTo>
                <a:cubicBezTo>
                  <a:pt x="1315" y="242"/>
                  <a:pt x="1307" y="238"/>
                  <a:pt x="1302" y="238"/>
                </a:cubicBezTo>
                <a:cubicBezTo>
                  <a:pt x="1297" y="238"/>
                  <a:pt x="1295" y="242"/>
                  <a:pt x="1289" y="242"/>
                </a:cubicBezTo>
                <a:cubicBezTo>
                  <a:pt x="1283" y="243"/>
                  <a:pt x="1274" y="239"/>
                  <a:pt x="1272" y="236"/>
                </a:cubicBezTo>
                <a:cubicBezTo>
                  <a:pt x="1269" y="232"/>
                  <a:pt x="1269" y="231"/>
                  <a:pt x="1266" y="235"/>
                </a:cubicBezTo>
                <a:cubicBezTo>
                  <a:pt x="1263" y="239"/>
                  <a:pt x="1262" y="246"/>
                  <a:pt x="1259" y="247"/>
                </a:cubicBezTo>
                <a:cubicBezTo>
                  <a:pt x="1256" y="247"/>
                  <a:pt x="1255" y="254"/>
                  <a:pt x="1252" y="256"/>
                </a:cubicBezTo>
                <a:cubicBezTo>
                  <a:pt x="1249" y="257"/>
                  <a:pt x="1249" y="253"/>
                  <a:pt x="1245" y="253"/>
                </a:cubicBezTo>
                <a:cubicBezTo>
                  <a:pt x="1241" y="254"/>
                  <a:pt x="1229" y="242"/>
                  <a:pt x="1228" y="238"/>
                </a:cubicBezTo>
                <a:cubicBezTo>
                  <a:pt x="1228" y="235"/>
                  <a:pt x="1220" y="228"/>
                  <a:pt x="1218" y="227"/>
                </a:cubicBezTo>
                <a:cubicBezTo>
                  <a:pt x="1216" y="225"/>
                  <a:pt x="1220" y="225"/>
                  <a:pt x="1223" y="227"/>
                </a:cubicBezTo>
                <a:cubicBezTo>
                  <a:pt x="1225" y="229"/>
                  <a:pt x="1228" y="229"/>
                  <a:pt x="1231" y="228"/>
                </a:cubicBezTo>
                <a:cubicBezTo>
                  <a:pt x="1233" y="226"/>
                  <a:pt x="1233" y="220"/>
                  <a:pt x="1229" y="220"/>
                </a:cubicBezTo>
                <a:cubicBezTo>
                  <a:pt x="1224" y="220"/>
                  <a:pt x="1226" y="216"/>
                  <a:pt x="1228" y="216"/>
                </a:cubicBezTo>
                <a:cubicBezTo>
                  <a:pt x="1230" y="215"/>
                  <a:pt x="1223" y="208"/>
                  <a:pt x="1226" y="208"/>
                </a:cubicBezTo>
                <a:cubicBezTo>
                  <a:pt x="1228" y="207"/>
                  <a:pt x="1227" y="204"/>
                  <a:pt x="1224" y="204"/>
                </a:cubicBezTo>
                <a:cubicBezTo>
                  <a:pt x="1220" y="203"/>
                  <a:pt x="1216" y="200"/>
                  <a:pt x="1216" y="198"/>
                </a:cubicBezTo>
                <a:cubicBezTo>
                  <a:pt x="1216" y="197"/>
                  <a:pt x="1200" y="196"/>
                  <a:pt x="1201" y="199"/>
                </a:cubicBezTo>
                <a:cubicBezTo>
                  <a:pt x="1202" y="201"/>
                  <a:pt x="1196" y="200"/>
                  <a:pt x="1197" y="198"/>
                </a:cubicBezTo>
                <a:cubicBezTo>
                  <a:pt x="1198" y="196"/>
                  <a:pt x="1191" y="197"/>
                  <a:pt x="1184" y="195"/>
                </a:cubicBezTo>
                <a:cubicBezTo>
                  <a:pt x="1177" y="193"/>
                  <a:pt x="1176" y="188"/>
                  <a:pt x="1174" y="187"/>
                </a:cubicBezTo>
                <a:cubicBezTo>
                  <a:pt x="1171" y="187"/>
                  <a:pt x="1172" y="194"/>
                  <a:pt x="1169" y="193"/>
                </a:cubicBezTo>
                <a:cubicBezTo>
                  <a:pt x="1165" y="191"/>
                  <a:pt x="1161" y="194"/>
                  <a:pt x="1163" y="199"/>
                </a:cubicBezTo>
                <a:cubicBezTo>
                  <a:pt x="1165" y="203"/>
                  <a:pt x="1163" y="204"/>
                  <a:pt x="1163" y="207"/>
                </a:cubicBezTo>
                <a:cubicBezTo>
                  <a:pt x="1162" y="211"/>
                  <a:pt x="1160" y="209"/>
                  <a:pt x="1156" y="208"/>
                </a:cubicBezTo>
                <a:cubicBezTo>
                  <a:pt x="1152" y="206"/>
                  <a:pt x="1152" y="211"/>
                  <a:pt x="1142" y="209"/>
                </a:cubicBezTo>
                <a:cubicBezTo>
                  <a:pt x="1133" y="207"/>
                  <a:pt x="1129" y="209"/>
                  <a:pt x="1127" y="206"/>
                </a:cubicBezTo>
                <a:cubicBezTo>
                  <a:pt x="1126" y="203"/>
                  <a:pt x="1123" y="203"/>
                  <a:pt x="1122" y="205"/>
                </a:cubicBezTo>
                <a:cubicBezTo>
                  <a:pt x="1122" y="208"/>
                  <a:pt x="1108" y="207"/>
                  <a:pt x="1107" y="203"/>
                </a:cubicBezTo>
                <a:cubicBezTo>
                  <a:pt x="1105" y="199"/>
                  <a:pt x="1109" y="199"/>
                  <a:pt x="1111" y="198"/>
                </a:cubicBezTo>
                <a:cubicBezTo>
                  <a:pt x="1113" y="197"/>
                  <a:pt x="1109" y="195"/>
                  <a:pt x="1101" y="196"/>
                </a:cubicBezTo>
                <a:cubicBezTo>
                  <a:pt x="1093" y="196"/>
                  <a:pt x="1088" y="192"/>
                  <a:pt x="1080" y="193"/>
                </a:cubicBezTo>
                <a:cubicBezTo>
                  <a:pt x="1072" y="193"/>
                  <a:pt x="1054" y="195"/>
                  <a:pt x="1052" y="196"/>
                </a:cubicBezTo>
                <a:cubicBezTo>
                  <a:pt x="1049" y="197"/>
                  <a:pt x="1054" y="202"/>
                  <a:pt x="1050" y="202"/>
                </a:cubicBezTo>
                <a:cubicBezTo>
                  <a:pt x="1047" y="203"/>
                  <a:pt x="1049" y="195"/>
                  <a:pt x="1049" y="191"/>
                </a:cubicBezTo>
                <a:cubicBezTo>
                  <a:pt x="1048" y="188"/>
                  <a:pt x="1042" y="187"/>
                  <a:pt x="1043" y="190"/>
                </a:cubicBezTo>
                <a:cubicBezTo>
                  <a:pt x="1044" y="193"/>
                  <a:pt x="1034" y="194"/>
                  <a:pt x="1031" y="192"/>
                </a:cubicBezTo>
                <a:cubicBezTo>
                  <a:pt x="1029" y="189"/>
                  <a:pt x="1025" y="187"/>
                  <a:pt x="1018" y="185"/>
                </a:cubicBezTo>
                <a:cubicBezTo>
                  <a:pt x="1012" y="183"/>
                  <a:pt x="1004" y="190"/>
                  <a:pt x="1006" y="192"/>
                </a:cubicBezTo>
                <a:cubicBezTo>
                  <a:pt x="1007" y="194"/>
                  <a:pt x="1012" y="193"/>
                  <a:pt x="1012" y="194"/>
                </a:cubicBezTo>
                <a:cubicBezTo>
                  <a:pt x="1013" y="197"/>
                  <a:pt x="999" y="196"/>
                  <a:pt x="999" y="198"/>
                </a:cubicBezTo>
                <a:cubicBezTo>
                  <a:pt x="999" y="200"/>
                  <a:pt x="985" y="204"/>
                  <a:pt x="981" y="204"/>
                </a:cubicBezTo>
                <a:cubicBezTo>
                  <a:pt x="970" y="205"/>
                  <a:pt x="968" y="205"/>
                  <a:pt x="963" y="210"/>
                </a:cubicBezTo>
                <a:cubicBezTo>
                  <a:pt x="958" y="214"/>
                  <a:pt x="962" y="206"/>
                  <a:pt x="966" y="202"/>
                </a:cubicBezTo>
                <a:cubicBezTo>
                  <a:pt x="970" y="198"/>
                  <a:pt x="974" y="200"/>
                  <a:pt x="976" y="196"/>
                </a:cubicBezTo>
                <a:cubicBezTo>
                  <a:pt x="979" y="193"/>
                  <a:pt x="982" y="194"/>
                  <a:pt x="989" y="193"/>
                </a:cubicBezTo>
                <a:cubicBezTo>
                  <a:pt x="995" y="192"/>
                  <a:pt x="995" y="188"/>
                  <a:pt x="998" y="187"/>
                </a:cubicBezTo>
                <a:cubicBezTo>
                  <a:pt x="1001" y="185"/>
                  <a:pt x="1008" y="182"/>
                  <a:pt x="1009" y="179"/>
                </a:cubicBezTo>
                <a:cubicBezTo>
                  <a:pt x="1011" y="176"/>
                  <a:pt x="1026" y="171"/>
                  <a:pt x="1029" y="172"/>
                </a:cubicBezTo>
                <a:cubicBezTo>
                  <a:pt x="1032" y="172"/>
                  <a:pt x="1032" y="166"/>
                  <a:pt x="1034" y="166"/>
                </a:cubicBezTo>
                <a:cubicBezTo>
                  <a:pt x="1036" y="166"/>
                  <a:pt x="1044" y="162"/>
                  <a:pt x="1048" y="160"/>
                </a:cubicBezTo>
                <a:cubicBezTo>
                  <a:pt x="1051" y="159"/>
                  <a:pt x="1053" y="156"/>
                  <a:pt x="1053" y="153"/>
                </a:cubicBezTo>
                <a:cubicBezTo>
                  <a:pt x="1053" y="151"/>
                  <a:pt x="1048" y="152"/>
                  <a:pt x="1048" y="150"/>
                </a:cubicBezTo>
                <a:cubicBezTo>
                  <a:pt x="1047" y="148"/>
                  <a:pt x="1050" y="149"/>
                  <a:pt x="1053" y="148"/>
                </a:cubicBezTo>
                <a:cubicBezTo>
                  <a:pt x="1057" y="146"/>
                  <a:pt x="1053" y="142"/>
                  <a:pt x="1051" y="142"/>
                </a:cubicBezTo>
                <a:cubicBezTo>
                  <a:pt x="1048" y="143"/>
                  <a:pt x="1052" y="140"/>
                  <a:pt x="1050" y="137"/>
                </a:cubicBezTo>
                <a:cubicBezTo>
                  <a:pt x="1047" y="134"/>
                  <a:pt x="1042" y="139"/>
                  <a:pt x="1042" y="136"/>
                </a:cubicBezTo>
                <a:cubicBezTo>
                  <a:pt x="1042" y="132"/>
                  <a:pt x="1042" y="128"/>
                  <a:pt x="1040" y="126"/>
                </a:cubicBezTo>
                <a:cubicBezTo>
                  <a:pt x="1038" y="124"/>
                  <a:pt x="1034" y="130"/>
                  <a:pt x="1030" y="127"/>
                </a:cubicBezTo>
                <a:cubicBezTo>
                  <a:pt x="1026" y="124"/>
                  <a:pt x="1014" y="122"/>
                  <a:pt x="1014" y="123"/>
                </a:cubicBezTo>
                <a:cubicBezTo>
                  <a:pt x="1014" y="124"/>
                  <a:pt x="1008" y="121"/>
                  <a:pt x="1007" y="122"/>
                </a:cubicBezTo>
                <a:cubicBezTo>
                  <a:pt x="1006" y="124"/>
                  <a:pt x="996" y="123"/>
                  <a:pt x="993" y="123"/>
                </a:cubicBezTo>
                <a:cubicBezTo>
                  <a:pt x="990" y="122"/>
                  <a:pt x="986" y="124"/>
                  <a:pt x="986" y="127"/>
                </a:cubicBezTo>
                <a:cubicBezTo>
                  <a:pt x="985" y="130"/>
                  <a:pt x="974" y="129"/>
                  <a:pt x="971" y="128"/>
                </a:cubicBezTo>
                <a:cubicBezTo>
                  <a:pt x="969" y="128"/>
                  <a:pt x="980" y="119"/>
                  <a:pt x="980" y="118"/>
                </a:cubicBezTo>
                <a:cubicBezTo>
                  <a:pt x="980" y="116"/>
                  <a:pt x="962" y="118"/>
                  <a:pt x="961" y="116"/>
                </a:cubicBezTo>
                <a:cubicBezTo>
                  <a:pt x="960" y="115"/>
                  <a:pt x="952" y="114"/>
                  <a:pt x="948" y="114"/>
                </a:cubicBezTo>
                <a:cubicBezTo>
                  <a:pt x="944" y="114"/>
                  <a:pt x="948" y="113"/>
                  <a:pt x="951" y="113"/>
                </a:cubicBezTo>
                <a:cubicBezTo>
                  <a:pt x="955" y="113"/>
                  <a:pt x="958" y="110"/>
                  <a:pt x="962" y="109"/>
                </a:cubicBezTo>
                <a:cubicBezTo>
                  <a:pt x="965" y="108"/>
                  <a:pt x="965" y="107"/>
                  <a:pt x="963" y="105"/>
                </a:cubicBezTo>
                <a:cubicBezTo>
                  <a:pt x="961" y="102"/>
                  <a:pt x="957" y="103"/>
                  <a:pt x="953" y="102"/>
                </a:cubicBezTo>
                <a:cubicBezTo>
                  <a:pt x="950" y="101"/>
                  <a:pt x="945" y="99"/>
                  <a:pt x="942" y="99"/>
                </a:cubicBezTo>
                <a:cubicBezTo>
                  <a:pt x="938" y="99"/>
                  <a:pt x="935" y="101"/>
                  <a:pt x="927" y="102"/>
                </a:cubicBezTo>
                <a:cubicBezTo>
                  <a:pt x="919" y="104"/>
                  <a:pt x="918" y="110"/>
                  <a:pt x="914" y="112"/>
                </a:cubicBezTo>
                <a:cubicBezTo>
                  <a:pt x="910" y="114"/>
                  <a:pt x="903" y="121"/>
                  <a:pt x="907" y="122"/>
                </a:cubicBezTo>
                <a:cubicBezTo>
                  <a:pt x="910" y="122"/>
                  <a:pt x="908" y="124"/>
                  <a:pt x="909" y="126"/>
                </a:cubicBezTo>
                <a:cubicBezTo>
                  <a:pt x="909" y="129"/>
                  <a:pt x="906" y="129"/>
                  <a:pt x="902" y="128"/>
                </a:cubicBezTo>
                <a:cubicBezTo>
                  <a:pt x="899" y="128"/>
                  <a:pt x="885" y="128"/>
                  <a:pt x="885" y="131"/>
                </a:cubicBezTo>
                <a:cubicBezTo>
                  <a:pt x="885" y="134"/>
                  <a:pt x="893" y="135"/>
                  <a:pt x="893" y="136"/>
                </a:cubicBezTo>
                <a:cubicBezTo>
                  <a:pt x="892" y="138"/>
                  <a:pt x="887" y="136"/>
                  <a:pt x="884" y="135"/>
                </a:cubicBezTo>
                <a:cubicBezTo>
                  <a:pt x="881" y="133"/>
                  <a:pt x="875" y="134"/>
                  <a:pt x="874" y="137"/>
                </a:cubicBezTo>
                <a:cubicBezTo>
                  <a:pt x="873" y="140"/>
                  <a:pt x="868" y="139"/>
                  <a:pt x="867" y="138"/>
                </a:cubicBezTo>
                <a:cubicBezTo>
                  <a:pt x="865" y="138"/>
                  <a:pt x="862" y="140"/>
                  <a:pt x="860" y="139"/>
                </a:cubicBezTo>
                <a:cubicBezTo>
                  <a:pt x="857" y="138"/>
                  <a:pt x="865" y="134"/>
                  <a:pt x="863" y="133"/>
                </a:cubicBezTo>
                <a:cubicBezTo>
                  <a:pt x="861" y="131"/>
                  <a:pt x="853" y="132"/>
                  <a:pt x="852" y="135"/>
                </a:cubicBezTo>
                <a:cubicBezTo>
                  <a:pt x="851" y="138"/>
                  <a:pt x="846" y="133"/>
                  <a:pt x="845" y="134"/>
                </a:cubicBezTo>
                <a:cubicBezTo>
                  <a:pt x="843" y="135"/>
                  <a:pt x="841" y="136"/>
                  <a:pt x="837" y="138"/>
                </a:cubicBezTo>
                <a:cubicBezTo>
                  <a:pt x="834" y="139"/>
                  <a:pt x="828" y="136"/>
                  <a:pt x="826" y="139"/>
                </a:cubicBezTo>
                <a:cubicBezTo>
                  <a:pt x="825" y="142"/>
                  <a:pt x="833" y="142"/>
                  <a:pt x="833" y="144"/>
                </a:cubicBezTo>
                <a:cubicBezTo>
                  <a:pt x="833" y="145"/>
                  <a:pt x="815" y="145"/>
                  <a:pt x="815" y="146"/>
                </a:cubicBezTo>
                <a:cubicBezTo>
                  <a:pt x="814" y="148"/>
                  <a:pt x="808" y="148"/>
                  <a:pt x="800" y="148"/>
                </a:cubicBezTo>
                <a:cubicBezTo>
                  <a:pt x="793" y="149"/>
                  <a:pt x="796" y="152"/>
                  <a:pt x="790" y="153"/>
                </a:cubicBezTo>
                <a:cubicBezTo>
                  <a:pt x="784" y="155"/>
                  <a:pt x="781" y="155"/>
                  <a:pt x="779" y="158"/>
                </a:cubicBezTo>
                <a:cubicBezTo>
                  <a:pt x="777" y="161"/>
                  <a:pt x="773" y="161"/>
                  <a:pt x="771" y="159"/>
                </a:cubicBezTo>
                <a:cubicBezTo>
                  <a:pt x="769" y="157"/>
                  <a:pt x="763" y="160"/>
                  <a:pt x="766" y="160"/>
                </a:cubicBezTo>
                <a:cubicBezTo>
                  <a:pt x="769" y="161"/>
                  <a:pt x="766" y="164"/>
                  <a:pt x="764" y="163"/>
                </a:cubicBezTo>
                <a:cubicBezTo>
                  <a:pt x="763" y="162"/>
                  <a:pt x="757" y="166"/>
                  <a:pt x="760" y="166"/>
                </a:cubicBezTo>
                <a:cubicBezTo>
                  <a:pt x="763" y="166"/>
                  <a:pt x="765" y="168"/>
                  <a:pt x="763" y="170"/>
                </a:cubicBezTo>
                <a:cubicBezTo>
                  <a:pt x="762" y="172"/>
                  <a:pt x="755" y="168"/>
                  <a:pt x="754" y="169"/>
                </a:cubicBezTo>
                <a:cubicBezTo>
                  <a:pt x="752" y="171"/>
                  <a:pt x="757" y="173"/>
                  <a:pt x="760" y="173"/>
                </a:cubicBezTo>
                <a:cubicBezTo>
                  <a:pt x="763" y="173"/>
                  <a:pt x="764" y="175"/>
                  <a:pt x="765" y="177"/>
                </a:cubicBezTo>
                <a:cubicBezTo>
                  <a:pt x="765" y="179"/>
                  <a:pt x="758" y="175"/>
                  <a:pt x="756" y="177"/>
                </a:cubicBezTo>
                <a:cubicBezTo>
                  <a:pt x="755" y="179"/>
                  <a:pt x="757" y="180"/>
                  <a:pt x="761" y="180"/>
                </a:cubicBezTo>
                <a:cubicBezTo>
                  <a:pt x="764" y="181"/>
                  <a:pt x="761" y="182"/>
                  <a:pt x="764" y="184"/>
                </a:cubicBezTo>
                <a:cubicBezTo>
                  <a:pt x="764" y="184"/>
                  <a:pt x="765" y="185"/>
                  <a:pt x="765" y="185"/>
                </a:cubicBezTo>
                <a:cubicBezTo>
                  <a:pt x="766" y="187"/>
                  <a:pt x="763" y="188"/>
                  <a:pt x="764" y="190"/>
                </a:cubicBezTo>
                <a:cubicBezTo>
                  <a:pt x="764" y="192"/>
                  <a:pt x="760" y="193"/>
                  <a:pt x="760" y="191"/>
                </a:cubicBezTo>
                <a:cubicBezTo>
                  <a:pt x="760" y="189"/>
                  <a:pt x="752" y="188"/>
                  <a:pt x="750" y="190"/>
                </a:cubicBezTo>
                <a:cubicBezTo>
                  <a:pt x="748" y="192"/>
                  <a:pt x="747" y="194"/>
                  <a:pt x="744" y="192"/>
                </a:cubicBezTo>
                <a:cubicBezTo>
                  <a:pt x="742" y="190"/>
                  <a:pt x="736" y="192"/>
                  <a:pt x="728" y="193"/>
                </a:cubicBezTo>
                <a:cubicBezTo>
                  <a:pt x="720" y="193"/>
                  <a:pt x="703" y="194"/>
                  <a:pt x="699" y="195"/>
                </a:cubicBezTo>
                <a:cubicBezTo>
                  <a:pt x="694" y="197"/>
                  <a:pt x="691" y="203"/>
                  <a:pt x="695" y="206"/>
                </a:cubicBezTo>
                <a:cubicBezTo>
                  <a:pt x="699" y="210"/>
                  <a:pt x="695" y="212"/>
                  <a:pt x="695" y="214"/>
                </a:cubicBezTo>
                <a:cubicBezTo>
                  <a:pt x="695" y="217"/>
                  <a:pt x="705" y="222"/>
                  <a:pt x="710" y="223"/>
                </a:cubicBezTo>
                <a:cubicBezTo>
                  <a:pt x="716" y="223"/>
                  <a:pt x="720" y="230"/>
                  <a:pt x="717" y="234"/>
                </a:cubicBezTo>
                <a:cubicBezTo>
                  <a:pt x="714" y="238"/>
                  <a:pt x="704" y="232"/>
                  <a:pt x="698" y="227"/>
                </a:cubicBezTo>
                <a:cubicBezTo>
                  <a:pt x="691" y="222"/>
                  <a:pt x="677" y="220"/>
                  <a:pt x="672" y="221"/>
                </a:cubicBezTo>
                <a:cubicBezTo>
                  <a:pt x="667" y="221"/>
                  <a:pt x="670" y="216"/>
                  <a:pt x="664" y="217"/>
                </a:cubicBezTo>
                <a:cubicBezTo>
                  <a:pt x="657" y="217"/>
                  <a:pt x="652" y="222"/>
                  <a:pt x="656" y="222"/>
                </a:cubicBezTo>
                <a:cubicBezTo>
                  <a:pt x="661" y="222"/>
                  <a:pt x="663" y="222"/>
                  <a:pt x="661" y="224"/>
                </a:cubicBezTo>
                <a:cubicBezTo>
                  <a:pt x="659" y="226"/>
                  <a:pt x="662" y="225"/>
                  <a:pt x="667" y="228"/>
                </a:cubicBezTo>
                <a:cubicBezTo>
                  <a:pt x="672" y="230"/>
                  <a:pt x="663" y="233"/>
                  <a:pt x="658" y="229"/>
                </a:cubicBezTo>
                <a:cubicBezTo>
                  <a:pt x="653" y="226"/>
                  <a:pt x="647" y="229"/>
                  <a:pt x="646" y="232"/>
                </a:cubicBezTo>
                <a:cubicBezTo>
                  <a:pt x="644" y="234"/>
                  <a:pt x="652" y="242"/>
                  <a:pt x="661" y="243"/>
                </a:cubicBezTo>
                <a:cubicBezTo>
                  <a:pt x="670" y="245"/>
                  <a:pt x="667" y="248"/>
                  <a:pt x="671" y="249"/>
                </a:cubicBezTo>
                <a:cubicBezTo>
                  <a:pt x="675" y="251"/>
                  <a:pt x="672" y="252"/>
                  <a:pt x="669" y="252"/>
                </a:cubicBezTo>
                <a:cubicBezTo>
                  <a:pt x="666" y="253"/>
                  <a:pt x="661" y="248"/>
                  <a:pt x="656" y="246"/>
                </a:cubicBezTo>
                <a:cubicBezTo>
                  <a:pt x="652" y="243"/>
                  <a:pt x="640" y="247"/>
                  <a:pt x="637" y="244"/>
                </a:cubicBezTo>
                <a:cubicBezTo>
                  <a:pt x="635" y="241"/>
                  <a:pt x="639" y="239"/>
                  <a:pt x="636" y="237"/>
                </a:cubicBezTo>
                <a:cubicBezTo>
                  <a:pt x="634" y="235"/>
                  <a:pt x="636" y="230"/>
                  <a:pt x="639" y="226"/>
                </a:cubicBezTo>
                <a:cubicBezTo>
                  <a:pt x="642" y="221"/>
                  <a:pt x="639" y="213"/>
                  <a:pt x="634" y="212"/>
                </a:cubicBezTo>
                <a:cubicBezTo>
                  <a:pt x="630" y="210"/>
                  <a:pt x="630" y="215"/>
                  <a:pt x="631" y="216"/>
                </a:cubicBezTo>
                <a:cubicBezTo>
                  <a:pt x="632" y="217"/>
                  <a:pt x="632" y="224"/>
                  <a:pt x="628" y="228"/>
                </a:cubicBezTo>
                <a:cubicBezTo>
                  <a:pt x="625" y="232"/>
                  <a:pt x="615" y="232"/>
                  <a:pt x="615" y="235"/>
                </a:cubicBezTo>
                <a:cubicBezTo>
                  <a:pt x="615" y="238"/>
                  <a:pt x="608" y="240"/>
                  <a:pt x="610" y="242"/>
                </a:cubicBezTo>
                <a:cubicBezTo>
                  <a:pt x="613" y="244"/>
                  <a:pt x="622" y="254"/>
                  <a:pt x="623" y="257"/>
                </a:cubicBezTo>
                <a:cubicBezTo>
                  <a:pt x="625" y="261"/>
                  <a:pt x="615" y="271"/>
                  <a:pt x="617" y="276"/>
                </a:cubicBezTo>
                <a:cubicBezTo>
                  <a:pt x="618" y="282"/>
                  <a:pt x="615" y="285"/>
                  <a:pt x="617" y="288"/>
                </a:cubicBezTo>
                <a:cubicBezTo>
                  <a:pt x="619" y="291"/>
                  <a:pt x="623" y="288"/>
                  <a:pt x="626" y="289"/>
                </a:cubicBezTo>
                <a:cubicBezTo>
                  <a:pt x="628" y="290"/>
                  <a:pt x="633" y="288"/>
                  <a:pt x="639" y="286"/>
                </a:cubicBezTo>
                <a:cubicBezTo>
                  <a:pt x="645" y="285"/>
                  <a:pt x="656" y="292"/>
                  <a:pt x="661" y="294"/>
                </a:cubicBezTo>
                <a:cubicBezTo>
                  <a:pt x="665" y="296"/>
                  <a:pt x="663" y="299"/>
                  <a:pt x="665" y="302"/>
                </a:cubicBezTo>
                <a:cubicBezTo>
                  <a:pt x="667" y="306"/>
                  <a:pt x="660" y="306"/>
                  <a:pt x="660" y="311"/>
                </a:cubicBezTo>
                <a:cubicBezTo>
                  <a:pt x="659" y="316"/>
                  <a:pt x="672" y="318"/>
                  <a:pt x="673" y="319"/>
                </a:cubicBezTo>
                <a:cubicBezTo>
                  <a:pt x="673" y="321"/>
                  <a:pt x="664" y="320"/>
                  <a:pt x="660" y="318"/>
                </a:cubicBezTo>
                <a:cubicBezTo>
                  <a:pt x="656" y="317"/>
                  <a:pt x="656" y="312"/>
                  <a:pt x="655" y="311"/>
                </a:cubicBezTo>
                <a:cubicBezTo>
                  <a:pt x="654" y="310"/>
                  <a:pt x="657" y="306"/>
                  <a:pt x="658" y="303"/>
                </a:cubicBezTo>
                <a:cubicBezTo>
                  <a:pt x="658" y="300"/>
                  <a:pt x="653" y="298"/>
                  <a:pt x="652" y="296"/>
                </a:cubicBezTo>
                <a:cubicBezTo>
                  <a:pt x="650" y="294"/>
                  <a:pt x="648" y="291"/>
                  <a:pt x="645" y="291"/>
                </a:cubicBezTo>
                <a:cubicBezTo>
                  <a:pt x="642" y="292"/>
                  <a:pt x="631" y="293"/>
                  <a:pt x="627" y="296"/>
                </a:cubicBezTo>
                <a:cubicBezTo>
                  <a:pt x="624" y="299"/>
                  <a:pt x="628" y="307"/>
                  <a:pt x="630" y="312"/>
                </a:cubicBezTo>
                <a:cubicBezTo>
                  <a:pt x="632" y="316"/>
                  <a:pt x="620" y="322"/>
                  <a:pt x="620" y="325"/>
                </a:cubicBezTo>
                <a:cubicBezTo>
                  <a:pt x="621" y="328"/>
                  <a:pt x="617" y="330"/>
                  <a:pt x="612" y="332"/>
                </a:cubicBezTo>
                <a:cubicBezTo>
                  <a:pt x="607" y="335"/>
                  <a:pt x="601" y="337"/>
                  <a:pt x="602" y="341"/>
                </a:cubicBezTo>
                <a:cubicBezTo>
                  <a:pt x="602" y="346"/>
                  <a:pt x="595" y="343"/>
                  <a:pt x="591" y="341"/>
                </a:cubicBezTo>
                <a:cubicBezTo>
                  <a:pt x="588" y="339"/>
                  <a:pt x="583" y="343"/>
                  <a:pt x="578" y="342"/>
                </a:cubicBezTo>
                <a:cubicBezTo>
                  <a:pt x="573" y="342"/>
                  <a:pt x="573" y="338"/>
                  <a:pt x="569" y="340"/>
                </a:cubicBezTo>
                <a:cubicBezTo>
                  <a:pt x="565" y="341"/>
                  <a:pt x="563" y="338"/>
                  <a:pt x="564" y="335"/>
                </a:cubicBezTo>
                <a:cubicBezTo>
                  <a:pt x="565" y="332"/>
                  <a:pt x="570" y="334"/>
                  <a:pt x="570" y="336"/>
                </a:cubicBezTo>
                <a:cubicBezTo>
                  <a:pt x="570" y="338"/>
                  <a:pt x="573" y="337"/>
                  <a:pt x="576" y="336"/>
                </a:cubicBezTo>
                <a:cubicBezTo>
                  <a:pt x="580" y="334"/>
                  <a:pt x="578" y="338"/>
                  <a:pt x="583" y="338"/>
                </a:cubicBezTo>
                <a:cubicBezTo>
                  <a:pt x="588" y="339"/>
                  <a:pt x="585" y="336"/>
                  <a:pt x="589" y="336"/>
                </a:cubicBezTo>
                <a:cubicBezTo>
                  <a:pt x="592" y="336"/>
                  <a:pt x="593" y="335"/>
                  <a:pt x="591" y="333"/>
                </a:cubicBezTo>
                <a:cubicBezTo>
                  <a:pt x="590" y="332"/>
                  <a:pt x="594" y="330"/>
                  <a:pt x="596" y="329"/>
                </a:cubicBezTo>
                <a:cubicBezTo>
                  <a:pt x="599" y="328"/>
                  <a:pt x="598" y="324"/>
                  <a:pt x="600" y="323"/>
                </a:cubicBezTo>
                <a:cubicBezTo>
                  <a:pt x="602" y="322"/>
                  <a:pt x="601" y="320"/>
                  <a:pt x="603" y="320"/>
                </a:cubicBezTo>
                <a:cubicBezTo>
                  <a:pt x="605" y="319"/>
                  <a:pt x="606" y="316"/>
                  <a:pt x="608" y="316"/>
                </a:cubicBezTo>
                <a:cubicBezTo>
                  <a:pt x="611" y="316"/>
                  <a:pt x="612" y="312"/>
                  <a:pt x="610" y="311"/>
                </a:cubicBezTo>
                <a:cubicBezTo>
                  <a:pt x="609" y="309"/>
                  <a:pt x="611" y="304"/>
                  <a:pt x="613" y="303"/>
                </a:cubicBezTo>
                <a:cubicBezTo>
                  <a:pt x="616" y="302"/>
                  <a:pt x="616" y="300"/>
                  <a:pt x="614" y="299"/>
                </a:cubicBezTo>
                <a:cubicBezTo>
                  <a:pt x="612" y="297"/>
                  <a:pt x="604" y="292"/>
                  <a:pt x="605" y="289"/>
                </a:cubicBezTo>
                <a:cubicBezTo>
                  <a:pt x="605" y="286"/>
                  <a:pt x="604" y="280"/>
                  <a:pt x="605" y="278"/>
                </a:cubicBezTo>
                <a:cubicBezTo>
                  <a:pt x="606" y="275"/>
                  <a:pt x="605" y="270"/>
                  <a:pt x="604" y="267"/>
                </a:cubicBezTo>
                <a:cubicBezTo>
                  <a:pt x="604" y="264"/>
                  <a:pt x="606" y="261"/>
                  <a:pt x="607" y="255"/>
                </a:cubicBezTo>
                <a:cubicBezTo>
                  <a:pt x="608" y="250"/>
                  <a:pt x="601" y="244"/>
                  <a:pt x="598" y="242"/>
                </a:cubicBezTo>
                <a:cubicBezTo>
                  <a:pt x="595" y="241"/>
                  <a:pt x="597" y="238"/>
                  <a:pt x="602" y="234"/>
                </a:cubicBezTo>
                <a:cubicBezTo>
                  <a:pt x="607" y="230"/>
                  <a:pt x="607" y="217"/>
                  <a:pt x="607" y="215"/>
                </a:cubicBezTo>
                <a:cubicBezTo>
                  <a:pt x="606" y="212"/>
                  <a:pt x="596" y="210"/>
                  <a:pt x="593" y="210"/>
                </a:cubicBezTo>
                <a:cubicBezTo>
                  <a:pt x="589" y="210"/>
                  <a:pt x="575" y="210"/>
                  <a:pt x="571" y="209"/>
                </a:cubicBezTo>
                <a:cubicBezTo>
                  <a:pt x="568" y="208"/>
                  <a:pt x="566" y="212"/>
                  <a:pt x="565" y="215"/>
                </a:cubicBezTo>
                <a:cubicBezTo>
                  <a:pt x="563" y="219"/>
                  <a:pt x="559" y="224"/>
                  <a:pt x="557" y="231"/>
                </a:cubicBezTo>
                <a:cubicBezTo>
                  <a:pt x="555" y="239"/>
                  <a:pt x="546" y="241"/>
                  <a:pt x="542" y="243"/>
                </a:cubicBezTo>
                <a:cubicBezTo>
                  <a:pt x="538" y="245"/>
                  <a:pt x="536" y="250"/>
                  <a:pt x="538" y="253"/>
                </a:cubicBezTo>
                <a:cubicBezTo>
                  <a:pt x="539" y="255"/>
                  <a:pt x="542" y="253"/>
                  <a:pt x="544" y="254"/>
                </a:cubicBezTo>
                <a:cubicBezTo>
                  <a:pt x="546" y="255"/>
                  <a:pt x="544" y="262"/>
                  <a:pt x="543" y="263"/>
                </a:cubicBezTo>
                <a:cubicBezTo>
                  <a:pt x="541" y="264"/>
                  <a:pt x="545" y="267"/>
                  <a:pt x="542" y="269"/>
                </a:cubicBezTo>
                <a:cubicBezTo>
                  <a:pt x="539" y="270"/>
                  <a:pt x="536" y="274"/>
                  <a:pt x="538" y="276"/>
                </a:cubicBezTo>
                <a:cubicBezTo>
                  <a:pt x="540" y="278"/>
                  <a:pt x="548" y="279"/>
                  <a:pt x="551" y="281"/>
                </a:cubicBezTo>
                <a:cubicBezTo>
                  <a:pt x="555" y="283"/>
                  <a:pt x="554" y="287"/>
                  <a:pt x="556" y="290"/>
                </a:cubicBezTo>
                <a:cubicBezTo>
                  <a:pt x="559" y="294"/>
                  <a:pt x="562" y="292"/>
                  <a:pt x="563" y="294"/>
                </a:cubicBezTo>
                <a:cubicBezTo>
                  <a:pt x="564" y="296"/>
                  <a:pt x="558" y="305"/>
                  <a:pt x="556" y="305"/>
                </a:cubicBezTo>
                <a:cubicBezTo>
                  <a:pt x="554" y="305"/>
                  <a:pt x="545" y="296"/>
                  <a:pt x="542" y="294"/>
                </a:cubicBezTo>
                <a:cubicBezTo>
                  <a:pt x="540" y="292"/>
                  <a:pt x="529" y="289"/>
                  <a:pt x="524" y="286"/>
                </a:cubicBezTo>
                <a:cubicBezTo>
                  <a:pt x="519" y="284"/>
                  <a:pt x="515" y="284"/>
                  <a:pt x="509" y="280"/>
                </a:cubicBezTo>
                <a:cubicBezTo>
                  <a:pt x="504" y="276"/>
                  <a:pt x="499" y="275"/>
                  <a:pt x="488" y="275"/>
                </a:cubicBezTo>
                <a:cubicBezTo>
                  <a:pt x="478" y="275"/>
                  <a:pt x="471" y="272"/>
                  <a:pt x="468" y="273"/>
                </a:cubicBezTo>
                <a:cubicBezTo>
                  <a:pt x="464" y="273"/>
                  <a:pt x="466" y="269"/>
                  <a:pt x="460" y="267"/>
                </a:cubicBezTo>
                <a:cubicBezTo>
                  <a:pt x="453" y="264"/>
                  <a:pt x="449" y="260"/>
                  <a:pt x="446" y="262"/>
                </a:cubicBezTo>
                <a:cubicBezTo>
                  <a:pt x="442" y="264"/>
                  <a:pt x="444" y="271"/>
                  <a:pt x="449" y="272"/>
                </a:cubicBezTo>
                <a:cubicBezTo>
                  <a:pt x="454" y="272"/>
                  <a:pt x="452" y="275"/>
                  <a:pt x="457" y="275"/>
                </a:cubicBezTo>
                <a:cubicBezTo>
                  <a:pt x="463" y="275"/>
                  <a:pt x="465" y="277"/>
                  <a:pt x="465" y="280"/>
                </a:cubicBezTo>
                <a:cubicBezTo>
                  <a:pt x="464" y="284"/>
                  <a:pt x="467" y="287"/>
                  <a:pt x="470" y="289"/>
                </a:cubicBezTo>
                <a:cubicBezTo>
                  <a:pt x="472" y="292"/>
                  <a:pt x="471" y="296"/>
                  <a:pt x="466" y="296"/>
                </a:cubicBezTo>
                <a:cubicBezTo>
                  <a:pt x="462" y="296"/>
                  <a:pt x="457" y="296"/>
                  <a:pt x="459" y="299"/>
                </a:cubicBezTo>
                <a:cubicBezTo>
                  <a:pt x="461" y="303"/>
                  <a:pt x="457" y="303"/>
                  <a:pt x="453" y="302"/>
                </a:cubicBezTo>
                <a:cubicBezTo>
                  <a:pt x="448" y="300"/>
                  <a:pt x="451" y="297"/>
                  <a:pt x="453" y="295"/>
                </a:cubicBezTo>
                <a:cubicBezTo>
                  <a:pt x="455" y="293"/>
                  <a:pt x="449" y="291"/>
                  <a:pt x="446" y="290"/>
                </a:cubicBezTo>
                <a:cubicBezTo>
                  <a:pt x="443" y="289"/>
                  <a:pt x="432" y="297"/>
                  <a:pt x="429" y="299"/>
                </a:cubicBezTo>
                <a:cubicBezTo>
                  <a:pt x="425" y="300"/>
                  <a:pt x="418" y="297"/>
                  <a:pt x="410" y="299"/>
                </a:cubicBezTo>
                <a:cubicBezTo>
                  <a:pt x="402" y="301"/>
                  <a:pt x="402" y="307"/>
                  <a:pt x="399" y="306"/>
                </a:cubicBezTo>
                <a:cubicBezTo>
                  <a:pt x="396" y="306"/>
                  <a:pt x="387" y="307"/>
                  <a:pt x="384" y="305"/>
                </a:cubicBezTo>
                <a:cubicBezTo>
                  <a:pt x="381" y="303"/>
                  <a:pt x="383" y="302"/>
                  <a:pt x="387" y="302"/>
                </a:cubicBezTo>
                <a:cubicBezTo>
                  <a:pt x="390" y="302"/>
                  <a:pt x="391" y="301"/>
                  <a:pt x="389" y="299"/>
                </a:cubicBezTo>
                <a:cubicBezTo>
                  <a:pt x="387" y="296"/>
                  <a:pt x="392" y="293"/>
                  <a:pt x="392" y="291"/>
                </a:cubicBezTo>
                <a:cubicBezTo>
                  <a:pt x="392" y="289"/>
                  <a:pt x="379" y="294"/>
                  <a:pt x="377" y="296"/>
                </a:cubicBezTo>
                <a:cubicBezTo>
                  <a:pt x="374" y="297"/>
                  <a:pt x="377" y="301"/>
                  <a:pt x="374" y="302"/>
                </a:cubicBezTo>
                <a:cubicBezTo>
                  <a:pt x="372" y="303"/>
                  <a:pt x="372" y="300"/>
                  <a:pt x="369" y="299"/>
                </a:cubicBezTo>
                <a:cubicBezTo>
                  <a:pt x="367" y="298"/>
                  <a:pt x="347" y="302"/>
                  <a:pt x="344" y="307"/>
                </a:cubicBezTo>
                <a:cubicBezTo>
                  <a:pt x="340" y="311"/>
                  <a:pt x="333" y="311"/>
                  <a:pt x="333" y="313"/>
                </a:cubicBezTo>
                <a:cubicBezTo>
                  <a:pt x="333" y="316"/>
                  <a:pt x="324" y="315"/>
                  <a:pt x="320" y="317"/>
                </a:cubicBezTo>
                <a:cubicBezTo>
                  <a:pt x="317" y="319"/>
                  <a:pt x="319" y="326"/>
                  <a:pt x="318" y="329"/>
                </a:cubicBezTo>
                <a:cubicBezTo>
                  <a:pt x="317" y="332"/>
                  <a:pt x="303" y="331"/>
                  <a:pt x="299" y="331"/>
                </a:cubicBezTo>
                <a:cubicBezTo>
                  <a:pt x="295" y="332"/>
                  <a:pt x="293" y="323"/>
                  <a:pt x="290" y="323"/>
                </a:cubicBezTo>
                <a:cubicBezTo>
                  <a:pt x="286" y="322"/>
                  <a:pt x="288" y="318"/>
                  <a:pt x="289" y="316"/>
                </a:cubicBezTo>
                <a:cubicBezTo>
                  <a:pt x="290" y="314"/>
                  <a:pt x="293" y="315"/>
                  <a:pt x="297" y="313"/>
                </a:cubicBezTo>
                <a:cubicBezTo>
                  <a:pt x="301" y="310"/>
                  <a:pt x="306" y="314"/>
                  <a:pt x="307" y="312"/>
                </a:cubicBezTo>
                <a:cubicBezTo>
                  <a:pt x="309" y="310"/>
                  <a:pt x="301" y="306"/>
                  <a:pt x="300" y="301"/>
                </a:cubicBezTo>
                <a:cubicBezTo>
                  <a:pt x="300" y="297"/>
                  <a:pt x="291" y="296"/>
                  <a:pt x="286" y="297"/>
                </a:cubicBezTo>
                <a:cubicBezTo>
                  <a:pt x="281" y="299"/>
                  <a:pt x="276" y="298"/>
                  <a:pt x="272" y="296"/>
                </a:cubicBezTo>
                <a:cubicBezTo>
                  <a:pt x="269" y="294"/>
                  <a:pt x="269" y="299"/>
                  <a:pt x="274" y="300"/>
                </a:cubicBezTo>
                <a:cubicBezTo>
                  <a:pt x="279" y="302"/>
                  <a:pt x="277" y="306"/>
                  <a:pt x="277" y="308"/>
                </a:cubicBezTo>
                <a:cubicBezTo>
                  <a:pt x="278" y="311"/>
                  <a:pt x="276" y="316"/>
                  <a:pt x="273" y="321"/>
                </a:cubicBezTo>
                <a:cubicBezTo>
                  <a:pt x="270" y="325"/>
                  <a:pt x="272" y="325"/>
                  <a:pt x="277" y="325"/>
                </a:cubicBezTo>
                <a:cubicBezTo>
                  <a:pt x="281" y="324"/>
                  <a:pt x="281" y="330"/>
                  <a:pt x="281" y="335"/>
                </a:cubicBezTo>
                <a:cubicBezTo>
                  <a:pt x="281" y="339"/>
                  <a:pt x="277" y="340"/>
                  <a:pt x="277" y="343"/>
                </a:cubicBezTo>
                <a:cubicBezTo>
                  <a:pt x="277" y="346"/>
                  <a:pt x="274" y="342"/>
                  <a:pt x="273" y="343"/>
                </a:cubicBezTo>
                <a:cubicBezTo>
                  <a:pt x="271" y="344"/>
                  <a:pt x="270" y="342"/>
                  <a:pt x="269" y="340"/>
                </a:cubicBezTo>
                <a:cubicBezTo>
                  <a:pt x="269" y="337"/>
                  <a:pt x="262" y="339"/>
                  <a:pt x="258" y="338"/>
                </a:cubicBezTo>
                <a:cubicBezTo>
                  <a:pt x="254" y="337"/>
                  <a:pt x="253" y="338"/>
                  <a:pt x="251" y="341"/>
                </a:cubicBezTo>
                <a:cubicBezTo>
                  <a:pt x="249" y="344"/>
                  <a:pt x="244" y="345"/>
                  <a:pt x="241" y="345"/>
                </a:cubicBezTo>
                <a:cubicBezTo>
                  <a:pt x="238" y="346"/>
                  <a:pt x="233" y="351"/>
                  <a:pt x="230" y="353"/>
                </a:cubicBezTo>
                <a:cubicBezTo>
                  <a:pt x="227" y="355"/>
                  <a:pt x="226" y="359"/>
                  <a:pt x="231" y="363"/>
                </a:cubicBezTo>
                <a:cubicBezTo>
                  <a:pt x="235" y="367"/>
                  <a:pt x="236" y="370"/>
                  <a:pt x="235" y="372"/>
                </a:cubicBezTo>
                <a:cubicBezTo>
                  <a:pt x="235" y="374"/>
                  <a:pt x="224" y="373"/>
                  <a:pt x="222" y="371"/>
                </a:cubicBezTo>
                <a:cubicBezTo>
                  <a:pt x="220" y="369"/>
                  <a:pt x="213" y="368"/>
                  <a:pt x="210" y="368"/>
                </a:cubicBezTo>
                <a:cubicBezTo>
                  <a:pt x="208" y="369"/>
                  <a:pt x="201" y="361"/>
                  <a:pt x="197" y="361"/>
                </a:cubicBezTo>
                <a:cubicBezTo>
                  <a:pt x="194" y="361"/>
                  <a:pt x="192" y="365"/>
                  <a:pt x="190" y="367"/>
                </a:cubicBezTo>
                <a:cubicBezTo>
                  <a:pt x="189" y="369"/>
                  <a:pt x="192" y="370"/>
                  <a:pt x="194" y="374"/>
                </a:cubicBezTo>
                <a:cubicBezTo>
                  <a:pt x="195" y="377"/>
                  <a:pt x="202" y="377"/>
                  <a:pt x="205" y="377"/>
                </a:cubicBezTo>
                <a:cubicBezTo>
                  <a:pt x="208" y="377"/>
                  <a:pt x="207" y="382"/>
                  <a:pt x="206" y="384"/>
                </a:cubicBezTo>
                <a:cubicBezTo>
                  <a:pt x="205" y="386"/>
                  <a:pt x="199" y="388"/>
                  <a:pt x="197" y="386"/>
                </a:cubicBezTo>
                <a:cubicBezTo>
                  <a:pt x="196" y="383"/>
                  <a:pt x="189" y="386"/>
                  <a:pt x="188" y="383"/>
                </a:cubicBezTo>
                <a:cubicBezTo>
                  <a:pt x="188" y="380"/>
                  <a:pt x="183" y="376"/>
                  <a:pt x="178" y="377"/>
                </a:cubicBezTo>
                <a:cubicBezTo>
                  <a:pt x="173" y="378"/>
                  <a:pt x="172" y="375"/>
                  <a:pt x="172" y="371"/>
                </a:cubicBezTo>
                <a:cubicBezTo>
                  <a:pt x="173" y="367"/>
                  <a:pt x="169" y="364"/>
                  <a:pt x="170" y="362"/>
                </a:cubicBezTo>
                <a:cubicBezTo>
                  <a:pt x="170" y="361"/>
                  <a:pt x="167" y="357"/>
                  <a:pt x="170" y="355"/>
                </a:cubicBezTo>
                <a:cubicBezTo>
                  <a:pt x="173" y="353"/>
                  <a:pt x="171" y="350"/>
                  <a:pt x="171" y="348"/>
                </a:cubicBezTo>
                <a:cubicBezTo>
                  <a:pt x="171" y="345"/>
                  <a:pt x="166" y="342"/>
                  <a:pt x="162" y="342"/>
                </a:cubicBezTo>
                <a:cubicBezTo>
                  <a:pt x="158" y="342"/>
                  <a:pt x="159" y="337"/>
                  <a:pt x="155" y="337"/>
                </a:cubicBezTo>
                <a:cubicBezTo>
                  <a:pt x="152" y="336"/>
                  <a:pt x="145" y="330"/>
                  <a:pt x="144" y="327"/>
                </a:cubicBezTo>
                <a:cubicBezTo>
                  <a:pt x="144" y="325"/>
                  <a:pt x="138" y="325"/>
                  <a:pt x="140" y="324"/>
                </a:cubicBezTo>
                <a:cubicBezTo>
                  <a:pt x="142" y="323"/>
                  <a:pt x="146" y="324"/>
                  <a:pt x="149" y="327"/>
                </a:cubicBezTo>
                <a:cubicBezTo>
                  <a:pt x="152" y="330"/>
                  <a:pt x="157" y="333"/>
                  <a:pt x="165" y="334"/>
                </a:cubicBezTo>
                <a:cubicBezTo>
                  <a:pt x="173" y="335"/>
                  <a:pt x="176" y="338"/>
                  <a:pt x="185" y="340"/>
                </a:cubicBezTo>
                <a:cubicBezTo>
                  <a:pt x="193" y="341"/>
                  <a:pt x="198" y="342"/>
                  <a:pt x="211" y="344"/>
                </a:cubicBezTo>
                <a:cubicBezTo>
                  <a:pt x="223" y="346"/>
                  <a:pt x="240" y="333"/>
                  <a:pt x="244" y="330"/>
                </a:cubicBezTo>
                <a:cubicBezTo>
                  <a:pt x="247" y="326"/>
                  <a:pt x="243" y="319"/>
                  <a:pt x="243" y="317"/>
                </a:cubicBezTo>
                <a:cubicBezTo>
                  <a:pt x="243" y="314"/>
                  <a:pt x="237" y="314"/>
                  <a:pt x="236" y="312"/>
                </a:cubicBezTo>
                <a:cubicBezTo>
                  <a:pt x="235" y="310"/>
                  <a:pt x="232" y="306"/>
                  <a:pt x="227" y="306"/>
                </a:cubicBezTo>
                <a:cubicBezTo>
                  <a:pt x="222" y="306"/>
                  <a:pt x="221" y="300"/>
                  <a:pt x="217" y="301"/>
                </a:cubicBezTo>
                <a:cubicBezTo>
                  <a:pt x="214" y="301"/>
                  <a:pt x="211" y="299"/>
                  <a:pt x="201" y="292"/>
                </a:cubicBezTo>
                <a:cubicBezTo>
                  <a:pt x="191" y="286"/>
                  <a:pt x="177" y="281"/>
                  <a:pt x="175" y="282"/>
                </a:cubicBezTo>
                <a:cubicBezTo>
                  <a:pt x="172" y="283"/>
                  <a:pt x="170" y="284"/>
                  <a:pt x="169" y="281"/>
                </a:cubicBezTo>
                <a:cubicBezTo>
                  <a:pt x="167" y="279"/>
                  <a:pt x="163" y="279"/>
                  <a:pt x="161" y="281"/>
                </a:cubicBezTo>
                <a:cubicBezTo>
                  <a:pt x="158" y="283"/>
                  <a:pt x="155" y="279"/>
                  <a:pt x="150" y="281"/>
                </a:cubicBezTo>
                <a:cubicBezTo>
                  <a:pt x="145" y="282"/>
                  <a:pt x="143" y="278"/>
                  <a:pt x="144" y="277"/>
                </a:cubicBezTo>
                <a:cubicBezTo>
                  <a:pt x="145" y="275"/>
                  <a:pt x="153" y="277"/>
                  <a:pt x="152" y="274"/>
                </a:cubicBezTo>
                <a:cubicBezTo>
                  <a:pt x="152" y="272"/>
                  <a:pt x="149" y="274"/>
                  <a:pt x="145" y="271"/>
                </a:cubicBezTo>
                <a:cubicBezTo>
                  <a:pt x="140" y="268"/>
                  <a:pt x="138" y="270"/>
                  <a:pt x="137" y="273"/>
                </a:cubicBezTo>
                <a:cubicBezTo>
                  <a:pt x="136" y="275"/>
                  <a:pt x="132" y="275"/>
                  <a:pt x="130" y="272"/>
                </a:cubicBezTo>
                <a:cubicBezTo>
                  <a:pt x="130" y="272"/>
                  <a:pt x="129" y="272"/>
                  <a:pt x="129" y="272"/>
                </a:cubicBezTo>
                <a:cubicBezTo>
                  <a:pt x="128" y="276"/>
                  <a:pt x="126" y="276"/>
                  <a:pt x="123" y="276"/>
                </a:cubicBezTo>
                <a:cubicBezTo>
                  <a:pt x="120" y="275"/>
                  <a:pt x="117" y="280"/>
                  <a:pt x="114" y="280"/>
                </a:cubicBezTo>
                <a:cubicBezTo>
                  <a:pt x="111" y="280"/>
                  <a:pt x="107" y="284"/>
                  <a:pt x="106" y="287"/>
                </a:cubicBezTo>
                <a:cubicBezTo>
                  <a:pt x="106" y="290"/>
                  <a:pt x="102" y="288"/>
                  <a:pt x="102" y="290"/>
                </a:cubicBezTo>
                <a:cubicBezTo>
                  <a:pt x="102" y="292"/>
                  <a:pt x="102" y="294"/>
                  <a:pt x="100" y="296"/>
                </a:cubicBezTo>
                <a:cubicBezTo>
                  <a:pt x="99" y="298"/>
                  <a:pt x="100" y="299"/>
                  <a:pt x="102" y="303"/>
                </a:cubicBezTo>
                <a:cubicBezTo>
                  <a:pt x="104" y="306"/>
                  <a:pt x="107" y="306"/>
                  <a:pt x="109" y="307"/>
                </a:cubicBezTo>
                <a:cubicBezTo>
                  <a:pt x="111" y="308"/>
                  <a:pt x="117" y="313"/>
                  <a:pt x="117" y="315"/>
                </a:cubicBezTo>
                <a:cubicBezTo>
                  <a:pt x="117" y="317"/>
                  <a:pt x="112" y="322"/>
                  <a:pt x="110" y="323"/>
                </a:cubicBezTo>
                <a:cubicBezTo>
                  <a:pt x="108" y="325"/>
                  <a:pt x="105" y="328"/>
                  <a:pt x="107" y="330"/>
                </a:cubicBezTo>
                <a:cubicBezTo>
                  <a:pt x="108" y="332"/>
                  <a:pt x="114" y="340"/>
                  <a:pt x="117" y="347"/>
                </a:cubicBezTo>
                <a:cubicBezTo>
                  <a:pt x="121" y="354"/>
                  <a:pt x="116" y="351"/>
                  <a:pt x="114" y="354"/>
                </a:cubicBezTo>
                <a:cubicBezTo>
                  <a:pt x="111" y="357"/>
                  <a:pt x="115" y="360"/>
                  <a:pt x="115" y="362"/>
                </a:cubicBezTo>
                <a:cubicBezTo>
                  <a:pt x="116" y="364"/>
                  <a:pt x="112" y="364"/>
                  <a:pt x="113" y="366"/>
                </a:cubicBezTo>
                <a:cubicBezTo>
                  <a:pt x="113" y="367"/>
                  <a:pt x="118" y="368"/>
                  <a:pt x="118" y="369"/>
                </a:cubicBezTo>
                <a:cubicBezTo>
                  <a:pt x="119" y="371"/>
                  <a:pt x="115" y="372"/>
                  <a:pt x="117" y="375"/>
                </a:cubicBezTo>
                <a:cubicBezTo>
                  <a:pt x="118" y="378"/>
                  <a:pt x="122" y="378"/>
                  <a:pt x="123" y="381"/>
                </a:cubicBezTo>
                <a:cubicBezTo>
                  <a:pt x="123" y="384"/>
                  <a:pt x="115" y="385"/>
                  <a:pt x="116" y="387"/>
                </a:cubicBezTo>
                <a:cubicBezTo>
                  <a:pt x="116" y="390"/>
                  <a:pt x="126" y="393"/>
                  <a:pt x="130" y="398"/>
                </a:cubicBezTo>
                <a:cubicBezTo>
                  <a:pt x="134" y="403"/>
                  <a:pt x="134" y="405"/>
                  <a:pt x="133" y="407"/>
                </a:cubicBezTo>
                <a:cubicBezTo>
                  <a:pt x="131" y="413"/>
                  <a:pt x="119" y="417"/>
                  <a:pt x="116" y="423"/>
                </a:cubicBezTo>
                <a:cubicBezTo>
                  <a:pt x="114" y="429"/>
                  <a:pt x="104" y="433"/>
                  <a:pt x="99" y="437"/>
                </a:cubicBezTo>
                <a:cubicBezTo>
                  <a:pt x="97" y="439"/>
                  <a:pt x="95" y="442"/>
                  <a:pt x="94" y="444"/>
                </a:cubicBezTo>
                <a:cubicBezTo>
                  <a:pt x="96" y="444"/>
                  <a:pt x="97" y="443"/>
                  <a:pt x="98" y="442"/>
                </a:cubicBezTo>
                <a:cubicBezTo>
                  <a:pt x="101" y="441"/>
                  <a:pt x="103" y="448"/>
                  <a:pt x="106" y="450"/>
                </a:cubicBezTo>
                <a:cubicBezTo>
                  <a:pt x="108" y="452"/>
                  <a:pt x="114" y="450"/>
                  <a:pt x="115" y="452"/>
                </a:cubicBezTo>
                <a:cubicBezTo>
                  <a:pt x="117" y="454"/>
                  <a:pt x="114" y="454"/>
                  <a:pt x="110" y="453"/>
                </a:cubicBezTo>
                <a:cubicBezTo>
                  <a:pt x="106" y="453"/>
                  <a:pt x="105" y="455"/>
                  <a:pt x="99" y="457"/>
                </a:cubicBezTo>
                <a:cubicBezTo>
                  <a:pt x="95" y="459"/>
                  <a:pt x="95" y="460"/>
                  <a:pt x="94" y="461"/>
                </a:cubicBezTo>
                <a:cubicBezTo>
                  <a:pt x="96" y="465"/>
                  <a:pt x="93" y="466"/>
                  <a:pt x="91" y="469"/>
                </a:cubicBezTo>
                <a:cubicBezTo>
                  <a:pt x="90" y="472"/>
                  <a:pt x="88" y="473"/>
                  <a:pt x="88" y="475"/>
                </a:cubicBezTo>
                <a:cubicBezTo>
                  <a:pt x="87" y="477"/>
                  <a:pt x="88" y="478"/>
                  <a:pt x="88" y="481"/>
                </a:cubicBezTo>
                <a:cubicBezTo>
                  <a:pt x="89" y="484"/>
                  <a:pt x="89" y="485"/>
                  <a:pt x="91" y="487"/>
                </a:cubicBezTo>
                <a:cubicBezTo>
                  <a:pt x="93" y="490"/>
                  <a:pt x="89" y="490"/>
                  <a:pt x="88" y="491"/>
                </a:cubicBezTo>
                <a:cubicBezTo>
                  <a:pt x="86" y="492"/>
                  <a:pt x="87" y="495"/>
                  <a:pt x="89" y="497"/>
                </a:cubicBezTo>
                <a:cubicBezTo>
                  <a:pt x="91" y="499"/>
                  <a:pt x="91" y="501"/>
                  <a:pt x="91" y="503"/>
                </a:cubicBezTo>
                <a:cubicBezTo>
                  <a:pt x="90" y="505"/>
                  <a:pt x="92" y="508"/>
                  <a:pt x="94" y="510"/>
                </a:cubicBezTo>
                <a:cubicBezTo>
                  <a:pt x="96" y="511"/>
                  <a:pt x="96" y="516"/>
                  <a:pt x="97" y="517"/>
                </a:cubicBezTo>
                <a:cubicBezTo>
                  <a:pt x="99" y="519"/>
                  <a:pt x="100" y="520"/>
                  <a:pt x="103" y="519"/>
                </a:cubicBezTo>
                <a:cubicBezTo>
                  <a:pt x="106" y="518"/>
                  <a:pt x="108" y="520"/>
                  <a:pt x="109" y="522"/>
                </a:cubicBezTo>
                <a:cubicBezTo>
                  <a:pt x="110" y="524"/>
                  <a:pt x="112" y="523"/>
                  <a:pt x="115" y="522"/>
                </a:cubicBezTo>
                <a:cubicBezTo>
                  <a:pt x="118" y="521"/>
                  <a:pt x="124" y="524"/>
                  <a:pt x="125" y="525"/>
                </a:cubicBezTo>
                <a:cubicBezTo>
                  <a:pt x="127" y="526"/>
                  <a:pt x="126" y="530"/>
                  <a:pt x="126" y="533"/>
                </a:cubicBezTo>
                <a:cubicBezTo>
                  <a:pt x="127" y="535"/>
                  <a:pt x="125" y="539"/>
                  <a:pt x="128" y="541"/>
                </a:cubicBezTo>
                <a:cubicBezTo>
                  <a:pt x="130" y="542"/>
                  <a:pt x="130" y="546"/>
                  <a:pt x="133" y="548"/>
                </a:cubicBezTo>
                <a:cubicBezTo>
                  <a:pt x="136" y="549"/>
                  <a:pt x="137" y="553"/>
                  <a:pt x="139" y="554"/>
                </a:cubicBezTo>
                <a:cubicBezTo>
                  <a:pt x="141" y="554"/>
                  <a:pt x="145" y="557"/>
                  <a:pt x="146" y="560"/>
                </a:cubicBezTo>
                <a:cubicBezTo>
                  <a:pt x="146" y="562"/>
                  <a:pt x="142" y="564"/>
                  <a:pt x="140" y="565"/>
                </a:cubicBezTo>
                <a:cubicBezTo>
                  <a:pt x="138" y="566"/>
                  <a:pt x="133" y="562"/>
                  <a:pt x="132" y="564"/>
                </a:cubicBezTo>
                <a:cubicBezTo>
                  <a:pt x="130" y="565"/>
                  <a:pt x="132" y="569"/>
                  <a:pt x="134" y="574"/>
                </a:cubicBezTo>
                <a:cubicBezTo>
                  <a:pt x="135" y="580"/>
                  <a:pt x="136" y="580"/>
                  <a:pt x="138" y="580"/>
                </a:cubicBezTo>
                <a:cubicBezTo>
                  <a:pt x="141" y="580"/>
                  <a:pt x="142" y="578"/>
                  <a:pt x="144" y="577"/>
                </a:cubicBezTo>
                <a:cubicBezTo>
                  <a:pt x="145" y="576"/>
                  <a:pt x="149" y="578"/>
                  <a:pt x="151" y="577"/>
                </a:cubicBezTo>
                <a:cubicBezTo>
                  <a:pt x="153" y="576"/>
                  <a:pt x="159" y="576"/>
                  <a:pt x="160" y="578"/>
                </a:cubicBezTo>
                <a:cubicBezTo>
                  <a:pt x="162" y="580"/>
                  <a:pt x="163" y="585"/>
                  <a:pt x="162" y="587"/>
                </a:cubicBezTo>
                <a:cubicBezTo>
                  <a:pt x="161" y="588"/>
                  <a:pt x="163" y="590"/>
                  <a:pt x="164" y="593"/>
                </a:cubicBezTo>
                <a:cubicBezTo>
                  <a:pt x="166" y="595"/>
                  <a:pt x="171" y="594"/>
                  <a:pt x="173" y="595"/>
                </a:cubicBezTo>
                <a:cubicBezTo>
                  <a:pt x="174" y="596"/>
                  <a:pt x="178" y="601"/>
                  <a:pt x="178" y="604"/>
                </a:cubicBezTo>
                <a:cubicBezTo>
                  <a:pt x="177" y="606"/>
                  <a:pt x="180" y="607"/>
                  <a:pt x="182" y="606"/>
                </a:cubicBezTo>
                <a:cubicBezTo>
                  <a:pt x="184" y="605"/>
                  <a:pt x="185" y="607"/>
                  <a:pt x="187" y="608"/>
                </a:cubicBezTo>
                <a:cubicBezTo>
                  <a:pt x="189" y="610"/>
                  <a:pt x="191" y="609"/>
                  <a:pt x="193" y="608"/>
                </a:cubicBezTo>
                <a:cubicBezTo>
                  <a:pt x="195" y="607"/>
                  <a:pt x="198" y="606"/>
                  <a:pt x="199" y="607"/>
                </a:cubicBezTo>
                <a:cubicBezTo>
                  <a:pt x="200" y="609"/>
                  <a:pt x="204" y="612"/>
                  <a:pt x="204" y="613"/>
                </a:cubicBezTo>
                <a:cubicBezTo>
                  <a:pt x="204" y="614"/>
                  <a:pt x="211" y="613"/>
                  <a:pt x="214" y="615"/>
                </a:cubicBezTo>
                <a:cubicBezTo>
                  <a:pt x="217" y="616"/>
                  <a:pt x="220" y="616"/>
                  <a:pt x="223" y="617"/>
                </a:cubicBezTo>
                <a:cubicBezTo>
                  <a:pt x="226" y="619"/>
                  <a:pt x="229" y="619"/>
                  <a:pt x="230" y="621"/>
                </a:cubicBezTo>
                <a:cubicBezTo>
                  <a:pt x="230" y="623"/>
                  <a:pt x="226" y="625"/>
                  <a:pt x="226" y="626"/>
                </a:cubicBezTo>
                <a:cubicBezTo>
                  <a:pt x="226" y="627"/>
                  <a:pt x="229" y="628"/>
                  <a:pt x="229" y="629"/>
                </a:cubicBezTo>
                <a:cubicBezTo>
                  <a:pt x="229" y="631"/>
                  <a:pt x="226" y="631"/>
                  <a:pt x="225" y="632"/>
                </a:cubicBezTo>
                <a:cubicBezTo>
                  <a:pt x="225" y="633"/>
                  <a:pt x="227" y="635"/>
                  <a:pt x="228" y="636"/>
                </a:cubicBezTo>
                <a:cubicBezTo>
                  <a:pt x="228" y="638"/>
                  <a:pt x="226" y="642"/>
                  <a:pt x="226" y="643"/>
                </a:cubicBezTo>
                <a:cubicBezTo>
                  <a:pt x="226" y="644"/>
                  <a:pt x="218" y="643"/>
                  <a:pt x="216" y="643"/>
                </a:cubicBezTo>
                <a:cubicBezTo>
                  <a:pt x="215" y="643"/>
                  <a:pt x="209" y="649"/>
                  <a:pt x="208" y="649"/>
                </a:cubicBezTo>
                <a:cubicBezTo>
                  <a:pt x="206" y="649"/>
                  <a:pt x="207" y="652"/>
                  <a:pt x="207" y="654"/>
                </a:cubicBezTo>
                <a:cubicBezTo>
                  <a:pt x="213" y="653"/>
                  <a:pt x="218" y="653"/>
                  <a:pt x="219" y="654"/>
                </a:cubicBezTo>
                <a:cubicBezTo>
                  <a:pt x="220" y="656"/>
                  <a:pt x="207" y="661"/>
                  <a:pt x="205" y="662"/>
                </a:cubicBezTo>
                <a:cubicBezTo>
                  <a:pt x="203" y="663"/>
                  <a:pt x="209" y="666"/>
                  <a:pt x="209" y="668"/>
                </a:cubicBezTo>
                <a:cubicBezTo>
                  <a:pt x="209" y="670"/>
                  <a:pt x="202" y="671"/>
                  <a:pt x="203" y="675"/>
                </a:cubicBezTo>
                <a:cubicBezTo>
                  <a:pt x="203" y="679"/>
                  <a:pt x="200" y="680"/>
                  <a:pt x="196" y="680"/>
                </a:cubicBezTo>
                <a:cubicBezTo>
                  <a:pt x="193" y="680"/>
                  <a:pt x="192" y="682"/>
                  <a:pt x="193" y="682"/>
                </a:cubicBezTo>
                <a:cubicBezTo>
                  <a:pt x="195" y="683"/>
                  <a:pt x="195" y="688"/>
                  <a:pt x="202" y="690"/>
                </a:cubicBezTo>
                <a:cubicBezTo>
                  <a:pt x="209" y="691"/>
                  <a:pt x="217" y="698"/>
                  <a:pt x="223" y="705"/>
                </a:cubicBezTo>
                <a:cubicBezTo>
                  <a:pt x="224" y="706"/>
                  <a:pt x="225" y="706"/>
                  <a:pt x="226" y="707"/>
                </a:cubicBezTo>
                <a:cubicBezTo>
                  <a:pt x="228" y="706"/>
                  <a:pt x="229" y="705"/>
                  <a:pt x="230" y="705"/>
                </a:cubicBezTo>
                <a:cubicBezTo>
                  <a:pt x="234" y="705"/>
                  <a:pt x="240" y="707"/>
                  <a:pt x="244" y="709"/>
                </a:cubicBezTo>
                <a:cubicBezTo>
                  <a:pt x="247" y="712"/>
                  <a:pt x="260" y="709"/>
                  <a:pt x="261" y="711"/>
                </a:cubicBezTo>
                <a:cubicBezTo>
                  <a:pt x="263" y="713"/>
                  <a:pt x="266" y="715"/>
                  <a:pt x="268" y="715"/>
                </a:cubicBezTo>
                <a:cubicBezTo>
                  <a:pt x="271" y="715"/>
                  <a:pt x="273" y="720"/>
                  <a:pt x="275" y="719"/>
                </a:cubicBezTo>
                <a:cubicBezTo>
                  <a:pt x="277" y="717"/>
                  <a:pt x="285" y="717"/>
                  <a:pt x="287" y="717"/>
                </a:cubicBezTo>
                <a:cubicBezTo>
                  <a:pt x="289" y="717"/>
                  <a:pt x="289" y="719"/>
                  <a:pt x="291" y="719"/>
                </a:cubicBezTo>
                <a:cubicBezTo>
                  <a:pt x="293" y="719"/>
                  <a:pt x="293" y="726"/>
                  <a:pt x="294" y="726"/>
                </a:cubicBezTo>
                <a:cubicBezTo>
                  <a:pt x="296" y="725"/>
                  <a:pt x="301" y="730"/>
                  <a:pt x="305" y="731"/>
                </a:cubicBezTo>
                <a:cubicBezTo>
                  <a:pt x="308" y="731"/>
                  <a:pt x="312" y="737"/>
                  <a:pt x="313" y="737"/>
                </a:cubicBezTo>
                <a:cubicBezTo>
                  <a:pt x="315" y="736"/>
                  <a:pt x="317" y="739"/>
                  <a:pt x="318" y="737"/>
                </a:cubicBezTo>
                <a:cubicBezTo>
                  <a:pt x="319" y="734"/>
                  <a:pt x="324" y="735"/>
                  <a:pt x="326" y="731"/>
                </a:cubicBezTo>
                <a:cubicBezTo>
                  <a:pt x="319" y="723"/>
                  <a:pt x="312" y="715"/>
                  <a:pt x="313" y="712"/>
                </a:cubicBezTo>
                <a:cubicBezTo>
                  <a:pt x="313" y="706"/>
                  <a:pt x="315" y="702"/>
                  <a:pt x="308" y="696"/>
                </a:cubicBezTo>
                <a:cubicBezTo>
                  <a:pt x="301" y="690"/>
                  <a:pt x="309" y="686"/>
                  <a:pt x="314" y="680"/>
                </a:cubicBezTo>
                <a:cubicBezTo>
                  <a:pt x="318" y="674"/>
                  <a:pt x="328" y="672"/>
                  <a:pt x="334" y="668"/>
                </a:cubicBezTo>
                <a:cubicBezTo>
                  <a:pt x="333" y="667"/>
                  <a:pt x="332" y="666"/>
                  <a:pt x="330" y="666"/>
                </a:cubicBezTo>
                <a:cubicBezTo>
                  <a:pt x="326" y="664"/>
                  <a:pt x="324" y="662"/>
                  <a:pt x="328" y="661"/>
                </a:cubicBezTo>
                <a:cubicBezTo>
                  <a:pt x="331" y="660"/>
                  <a:pt x="330" y="658"/>
                  <a:pt x="326" y="654"/>
                </a:cubicBezTo>
                <a:cubicBezTo>
                  <a:pt x="323" y="650"/>
                  <a:pt x="321" y="646"/>
                  <a:pt x="319" y="646"/>
                </a:cubicBezTo>
                <a:cubicBezTo>
                  <a:pt x="317" y="646"/>
                  <a:pt x="314" y="645"/>
                  <a:pt x="311" y="646"/>
                </a:cubicBezTo>
                <a:cubicBezTo>
                  <a:pt x="308" y="647"/>
                  <a:pt x="309" y="644"/>
                  <a:pt x="309" y="640"/>
                </a:cubicBezTo>
                <a:cubicBezTo>
                  <a:pt x="310" y="637"/>
                  <a:pt x="304" y="637"/>
                  <a:pt x="303" y="636"/>
                </a:cubicBezTo>
                <a:cubicBezTo>
                  <a:pt x="302" y="634"/>
                  <a:pt x="304" y="629"/>
                  <a:pt x="305" y="629"/>
                </a:cubicBezTo>
                <a:cubicBezTo>
                  <a:pt x="306" y="628"/>
                  <a:pt x="309" y="627"/>
                  <a:pt x="309" y="625"/>
                </a:cubicBezTo>
                <a:cubicBezTo>
                  <a:pt x="309" y="624"/>
                  <a:pt x="304" y="623"/>
                  <a:pt x="306" y="620"/>
                </a:cubicBezTo>
                <a:cubicBezTo>
                  <a:pt x="308" y="616"/>
                  <a:pt x="312" y="616"/>
                  <a:pt x="312" y="613"/>
                </a:cubicBezTo>
                <a:cubicBezTo>
                  <a:pt x="312" y="609"/>
                  <a:pt x="315" y="606"/>
                  <a:pt x="318" y="609"/>
                </a:cubicBezTo>
                <a:cubicBezTo>
                  <a:pt x="322" y="611"/>
                  <a:pt x="323" y="618"/>
                  <a:pt x="327" y="616"/>
                </a:cubicBezTo>
                <a:cubicBezTo>
                  <a:pt x="331" y="615"/>
                  <a:pt x="329" y="611"/>
                  <a:pt x="328" y="609"/>
                </a:cubicBezTo>
                <a:cubicBezTo>
                  <a:pt x="328" y="607"/>
                  <a:pt x="327" y="604"/>
                  <a:pt x="331" y="603"/>
                </a:cubicBezTo>
                <a:cubicBezTo>
                  <a:pt x="336" y="602"/>
                  <a:pt x="334" y="598"/>
                  <a:pt x="337" y="598"/>
                </a:cubicBezTo>
                <a:cubicBezTo>
                  <a:pt x="341" y="598"/>
                  <a:pt x="347" y="593"/>
                  <a:pt x="349" y="592"/>
                </a:cubicBezTo>
                <a:cubicBezTo>
                  <a:pt x="351" y="591"/>
                  <a:pt x="356" y="589"/>
                  <a:pt x="358" y="590"/>
                </a:cubicBezTo>
                <a:cubicBezTo>
                  <a:pt x="360" y="591"/>
                  <a:pt x="362" y="593"/>
                  <a:pt x="364" y="590"/>
                </a:cubicBezTo>
                <a:cubicBezTo>
                  <a:pt x="365" y="586"/>
                  <a:pt x="371" y="588"/>
                  <a:pt x="372" y="590"/>
                </a:cubicBezTo>
                <a:cubicBezTo>
                  <a:pt x="372" y="592"/>
                  <a:pt x="382" y="592"/>
                  <a:pt x="385" y="594"/>
                </a:cubicBezTo>
                <a:cubicBezTo>
                  <a:pt x="388" y="596"/>
                  <a:pt x="394" y="600"/>
                  <a:pt x="394" y="602"/>
                </a:cubicBezTo>
                <a:cubicBezTo>
                  <a:pt x="394" y="604"/>
                  <a:pt x="397" y="607"/>
                  <a:pt x="397" y="603"/>
                </a:cubicBezTo>
                <a:cubicBezTo>
                  <a:pt x="397" y="600"/>
                  <a:pt x="400" y="601"/>
                  <a:pt x="404" y="603"/>
                </a:cubicBezTo>
                <a:cubicBezTo>
                  <a:pt x="408" y="606"/>
                  <a:pt x="413" y="605"/>
                  <a:pt x="414" y="602"/>
                </a:cubicBezTo>
                <a:cubicBezTo>
                  <a:pt x="415" y="600"/>
                  <a:pt x="423" y="597"/>
                  <a:pt x="425" y="599"/>
                </a:cubicBezTo>
                <a:cubicBezTo>
                  <a:pt x="428" y="601"/>
                  <a:pt x="429" y="602"/>
                  <a:pt x="432" y="599"/>
                </a:cubicBezTo>
                <a:cubicBezTo>
                  <a:pt x="435" y="596"/>
                  <a:pt x="442" y="597"/>
                  <a:pt x="443" y="600"/>
                </a:cubicBezTo>
                <a:cubicBezTo>
                  <a:pt x="444" y="603"/>
                  <a:pt x="447" y="603"/>
                  <a:pt x="450" y="603"/>
                </a:cubicBezTo>
                <a:cubicBezTo>
                  <a:pt x="453" y="603"/>
                  <a:pt x="454" y="608"/>
                  <a:pt x="456" y="607"/>
                </a:cubicBezTo>
                <a:cubicBezTo>
                  <a:pt x="458" y="606"/>
                  <a:pt x="457" y="601"/>
                  <a:pt x="460" y="601"/>
                </a:cubicBezTo>
                <a:cubicBezTo>
                  <a:pt x="462" y="602"/>
                  <a:pt x="464" y="605"/>
                  <a:pt x="468" y="605"/>
                </a:cubicBezTo>
                <a:cubicBezTo>
                  <a:pt x="472" y="605"/>
                  <a:pt x="475" y="604"/>
                  <a:pt x="475" y="601"/>
                </a:cubicBezTo>
                <a:cubicBezTo>
                  <a:pt x="475" y="598"/>
                  <a:pt x="475" y="593"/>
                  <a:pt x="472" y="593"/>
                </a:cubicBezTo>
                <a:cubicBezTo>
                  <a:pt x="470" y="593"/>
                  <a:pt x="467" y="590"/>
                  <a:pt x="464" y="590"/>
                </a:cubicBezTo>
                <a:cubicBezTo>
                  <a:pt x="461" y="590"/>
                  <a:pt x="458" y="585"/>
                  <a:pt x="461" y="584"/>
                </a:cubicBezTo>
                <a:cubicBezTo>
                  <a:pt x="464" y="583"/>
                  <a:pt x="469" y="581"/>
                  <a:pt x="468" y="578"/>
                </a:cubicBezTo>
                <a:cubicBezTo>
                  <a:pt x="467" y="576"/>
                  <a:pt x="466" y="571"/>
                  <a:pt x="470" y="570"/>
                </a:cubicBezTo>
                <a:cubicBezTo>
                  <a:pt x="474" y="570"/>
                  <a:pt x="483" y="570"/>
                  <a:pt x="482" y="568"/>
                </a:cubicBezTo>
                <a:cubicBezTo>
                  <a:pt x="482" y="567"/>
                  <a:pt x="474" y="566"/>
                  <a:pt x="472" y="563"/>
                </a:cubicBezTo>
                <a:cubicBezTo>
                  <a:pt x="471" y="561"/>
                  <a:pt x="470" y="555"/>
                  <a:pt x="472" y="554"/>
                </a:cubicBezTo>
                <a:cubicBezTo>
                  <a:pt x="473" y="553"/>
                  <a:pt x="478" y="554"/>
                  <a:pt x="481" y="553"/>
                </a:cubicBezTo>
                <a:cubicBezTo>
                  <a:pt x="484" y="552"/>
                  <a:pt x="491" y="555"/>
                  <a:pt x="495" y="552"/>
                </a:cubicBezTo>
                <a:cubicBezTo>
                  <a:pt x="499" y="549"/>
                  <a:pt x="507" y="548"/>
                  <a:pt x="512" y="548"/>
                </a:cubicBezTo>
                <a:cubicBezTo>
                  <a:pt x="516" y="548"/>
                  <a:pt x="520" y="545"/>
                  <a:pt x="523" y="545"/>
                </a:cubicBezTo>
                <a:cubicBezTo>
                  <a:pt x="527" y="544"/>
                  <a:pt x="537" y="543"/>
                  <a:pt x="539" y="542"/>
                </a:cubicBezTo>
                <a:cubicBezTo>
                  <a:pt x="542" y="541"/>
                  <a:pt x="555" y="539"/>
                  <a:pt x="556" y="536"/>
                </a:cubicBezTo>
                <a:cubicBezTo>
                  <a:pt x="556" y="534"/>
                  <a:pt x="567" y="532"/>
                  <a:pt x="570" y="533"/>
                </a:cubicBezTo>
                <a:cubicBezTo>
                  <a:pt x="573" y="534"/>
                  <a:pt x="576" y="535"/>
                  <a:pt x="579" y="534"/>
                </a:cubicBezTo>
                <a:cubicBezTo>
                  <a:pt x="581" y="533"/>
                  <a:pt x="586" y="536"/>
                  <a:pt x="586" y="539"/>
                </a:cubicBezTo>
                <a:cubicBezTo>
                  <a:pt x="585" y="541"/>
                  <a:pt x="588" y="544"/>
                  <a:pt x="588" y="547"/>
                </a:cubicBezTo>
                <a:cubicBezTo>
                  <a:pt x="588" y="549"/>
                  <a:pt x="585" y="550"/>
                  <a:pt x="587" y="551"/>
                </a:cubicBezTo>
                <a:cubicBezTo>
                  <a:pt x="588" y="553"/>
                  <a:pt x="595" y="552"/>
                  <a:pt x="597" y="550"/>
                </a:cubicBezTo>
                <a:cubicBezTo>
                  <a:pt x="599" y="547"/>
                  <a:pt x="601" y="551"/>
                  <a:pt x="601" y="552"/>
                </a:cubicBezTo>
                <a:cubicBezTo>
                  <a:pt x="601" y="554"/>
                  <a:pt x="604" y="555"/>
                  <a:pt x="604" y="553"/>
                </a:cubicBezTo>
                <a:cubicBezTo>
                  <a:pt x="604" y="551"/>
                  <a:pt x="608" y="552"/>
                  <a:pt x="610" y="554"/>
                </a:cubicBezTo>
                <a:cubicBezTo>
                  <a:pt x="611" y="555"/>
                  <a:pt x="616" y="552"/>
                  <a:pt x="616" y="555"/>
                </a:cubicBezTo>
                <a:cubicBezTo>
                  <a:pt x="616" y="557"/>
                  <a:pt x="609" y="559"/>
                  <a:pt x="612" y="562"/>
                </a:cubicBezTo>
                <a:cubicBezTo>
                  <a:pt x="615" y="565"/>
                  <a:pt x="616" y="559"/>
                  <a:pt x="620" y="560"/>
                </a:cubicBezTo>
                <a:cubicBezTo>
                  <a:pt x="624" y="561"/>
                  <a:pt x="629" y="556"/>
                  <a:pt x="632" y="555"/>
                </a:cubicBezTo>
                <a:cubicBezTo>
                  <a:pt x="636" y="554"/>
                  <a:pt x="640" y="551"/>
                  <a:pt x="643" y="549"/>
                </a:cubicBezTo>
                <a:cubicBezTo>
                  <a:pt x="646" y="547"/>
                  <a:pt x="652" y="548"/>
                  <a:pt x="650" y="550"/>
                </a:cubicBezTo>
                <a:cubicBezTo>
                  <a:pt x="648" y="552"/>
                  <a:pt x="646" y="556"/>
                  <a:pt x="653" y="558"/>
                </a:cubicBezTo>
                <a:cubicBezTo>
                  <a:pt x="661" y="561"/>
                  <a:pt x="669" y="576"/>
                  <a:pt x="674" y="583"/>
                </a:cubicBezTo>
                <a:cubicBezTo>
                  <a:pt x="679" y="590"/>
                  <a:pt x="683" y="603"/>
                  <a:pt x="686" y="603"/>
                </a:cubicBezTo>
                <a:cubicBezTo>
                  <a:pt x="688" y="603"/>
                  <a:pt x="689" y="597"/>
                  <a:pt x="692" y="596"/>
                </a:cubicBezTo>
                <a:cubicBezTo>
                  <a:pt x="696" y="595"/>
                  <a:pt x="698" y="601"/>
                  <a:pt x="701" y="602"/>
                </a:cubicBezTo>
                <a:cubicBezTo>
                  <a:pt x="705" y="603"/>
                  <a:pt x="709" y="605"/>
                  <a:pt x="712" y="604"/>
                </a:cubicBezTo>
                <a:cubicBezTo>
                  <a:pt x="715" y="603"/>
                  <a:pt x="721" y="599"/>
                  <a:pt x="723" y="601"/>
                </a:cubicBezTo>
                <a:cubicBezTo>
                  <a:pt x="726" y="602"/>
                  <a:pt x="729" y="602"/>
                  <a:pt x="731" y="607"/>
                </a:cubicBezTo>
                <a:cubicBezTo>
                  <a:pt x="733" y="611"/>
                  <a:pt x="736" y="612"/>
                  <a:pt x="738" y="612"/>
                </a:cubicBezTo>
                <a:cubicBezTo>
                  <a:pt x="740" y="612"/>
                  <a:pt x="740" y="615"/>
                  <a:pt x="740" y="617"/>
                </a:cubicBezTo>
                <a:cubicBezTo>
                  <a:pt x="740" y="619"/>
                  <a:pt x="744" y="621"/>
                  <a:pt x="746" y="621"/>
                </a:cubicBezTo>
                <a:cubicBezTo>
                  <a:pt x="748" y="621"/>
                  <a:pt x="753" y="621"/>
                  <a:pt x="755" y="620"/>
                </a:cubicBezTo>
                <a:cubicBezTo>
                  <a:pt x="756" y="619"/>
                  <a:pt x="758" y="618"/>
                  <a:pt x="759" y="620"/>
                </a:cubicBezTo>
                <a:cubicBezTo>
                  <a:pt x="759" y="622"/>
                  <a:pt x="762" y="626"/>
                  <a:pt x="764" y="626"/>
                </a:cubicBezTo>
                <a:cubicBezTo>
                  <a:pt x="766" y="626"/>
                  <a:pt x="770" y="628"/>
                  <a:pt x="770" y="626"/>
                </a:cubicBezTo>
                <a:cubicBezTo>
                  <a:pt x="771" y="624"/>
                  <a:pt x="776" y="623"/>
                  <a:pt x="778" y="623"/>
                </a:cubicBezTo>
                <a:cubicBezTo>
                  <a:pt x="780" y="623"/>
                  <a:pt x="787" y="621"/>
                  <a:pt x="788" y="618"/>
                </a:cubicBezTo>
                <a:cubicBezTo>
                  <a:pt x="790" y="615"/>
                  <a:pt x="795" y="615"/>
                  <a:pt x="797" y="613"/>
                </a:cubicBezTo>
                <a:cubicBezTo>
                  <a:pt x="799" y="611"/>
                  <a:pt x="803" y="610"/>
                  <a:pt x="804" y="608"/>
                </a:cubicBezTo>
                <a:cubicBezTo>
                  <a:pt x="805" y="606"/>
                  <a:pt x="811" y="607"/>
                  <a:pt x="812" y="605"/>
                </a:cubicBezTo>
                <a:cubicBezTo>
                  <a:pt x="813" y="603"/>
                  <a:pt x="818" y="603"/>
                  <a:pt x="820" y="604"/>
                </a:cubicBezTo>
                <a:cubicBezTo>
                  <a:pt x="822" y="604"/>
                  <a:pt x="834" y="607"/>
                  <a:pt x="836" y="606"/>
                </a:cubicBezTo>
                <a:cubicBezTo>
                  <a:pt x="837" y="606"/>
                  <a:pt x="838" y="612"/>
                  <a:pt x="839" y="613"/>
                </a:cubicBezTo>
                <a:cubicBezTo>
                  <a:pt x="841" y="613"/>
                  <a:pt x="847" y="618"/>
                  <a:pt x="849" y="616"/>
                </a:cubicBezTo>
                <a:cubicBezTo>
                  <a:pt x="850" y="615"/>
                  <a:pt x="854" y="614"/>
                  <a:pt x="858" y="616"/>
                </a:cubicBezTo>
                <a:cubicBezTo>
                  <a:pt x="861" y="618"/>
                  <a:pt x="864" y="620"/>
                  <a:pt x="866" y="618"/>
                </a:cubicBezTo>
                <a:cubicBezTo>
                  <a:pt x="867" y="616"/>
                  <a:pt x="874" y="615"/>
                  <a:pt x="875" y="613"/>
                </a:cubicBezTo>
                <a:cubicBezTo>
                  <a:pt x="876" y="612"/>
                  <a:pt x="877" y="608"/>
                  <a:pt x="875" y="607"/>
                </a:cubicBezTo>
                <a:cubicBezTo>
                  <a:pt x="874" y="605"/>
                  <a:pt x="872" y="600"/>
                  <a:pt x="871" y="597"/>
                </a:cubicBezTo>
                <a:cubicBezTo>
                  <a:pt x="871" y="595"/>
                  <a:pt x="875" y="594"/>
                  <a:pt x="876" y="592"/>
                </a:cubicBezTo>
                <a:cubicBezTo>
                  <a:pt x="877" y="589"/>
                  <a:pt x="881" y="589"/>
                  <a:pt x="882" y="588"/>
                </a:cubicBezTo>
                <a:cubicBezTo>
                  <a:pt x="883" y="586"/>
                  <a:pt x="884" y="583"/>
                  <a:pt x="886" y="584"/>
                </a:cubicBezTo>
                <a:cubicBezTo>
                  <a:pt x="888" y="585"/>
                  <a:pt x="893" y="586"/>
                  <a:pt x="894" y="587"/>
                </a:cubicBezTo>
                <a:cubicBezTo>
                  <a:pt x="895" y="588"/>
                  <a:pt x="899" y="589"/>
                  <a:pt x="901" y="589"/>
                </a:cubicBezTo>
                <a:cubicBezTo>
                  <a:pt x="904" y="589"/>
                  <a:pt x="907" y="591"/>
                  <a:pt x="910" y="592"/>
                </a:cubicBezTo>
                <a:cubicBezTo>
                  <a:pt x="912" y="594"/>
                  <a:pt x="919" y="594"/>
                  <a:pt x="921" y="596"/>
                </a:cubicBezTo>
                <a:cubicBezTo>
                  <a:pt x="922" y="598"/>
                  <a:pt x="920" y="603"/>
                  <a:pt x="922" y="605"/>
                </a:cubicBezTo>
                <a:cubicBezTo>
                  <a:pt x="924" y="607"/>
                  <a:pt x="928" y="612"/>
                  <a:pt x="929" y="611"/>
                </a:cubicBezTo>
                <a:cubicBezTo>
                  <a:pt x="930" y="610"/>
                  <a:pt x="937" y="614"/>
                  <a:pt x="939" y="614"/>
                </a:cubicBezTo>
                <a:cubicBezTo>
                  <a:pt x="941" y="613"/>
                  <a:pt x="945" y="610"/>
                  <a:pt x="947" y="610"/>
                </a:cubicBezTo>
                <a:cubicBezTo>
                  <a:pt x="949" y="610"/>
                  <a:pt x="955" y="608"/>
                  <a:pt x="957" y="608"/>
                </a:cubicBezTo>
                <a:cubicBezTo>
                  <a:pt x="959" y="609"/>
                  <a:pt x="967" y="611"/>
                  <a:pt x="968" y="611"/>
                </a:cubicBezTo>
                <a:cubicBezTo>
                  <a:pt x="969" y="610"/>
                  <a:pt x="975" y="611"/>
                  <a:pt x="976" y="613"/>
                </a:cubicBezTo>
                <a:cubicBezTo>
                  <a:pt x="977" y="615"/>
                  <a:pt x="986" y="615"/>
                  <a:pt x="986" y="617"/>
                </a:cubicBezTo>
                <a:cubicBezTo>
                  <a:pt x="986" y="620"/>
                  <a:pt x="990" y="621"/>
                  <a:pt x="992" y="624"/>
                </a:cubicBezTo>
                <a:cubicBezTo>
                  <a:pt x="993" y="626"/>
                  <a:pt x="1004" y="625"/>
                  <a:pt x="1006" y="626"/>
                </a:cubicBezTo>
                <a:cubicBezTo>
                  <a:pt x="1008" y="628"/>
                  <a:pt x="1021" y="628"/>
                  <a:pt x="1021" y="626"/>
                </a:cubicBezTo>
                <a:cubicBezTo>
                  <a:pt x="1021" y="625"/>
                  <a:pt x="1033" y="624"/>
                  <a:pt x="1036" y="623"/>
                </a:cubicBezTo>
                <a:cubicBezTo>
                  <a:pt x="1038" y="621"/>
                  <a:pt x="1044" y="622"/>
                  <a:pt x="1045" y="619"/>
                </a:cubicBezTo>
                <a:cubicBezTo>
                  <a:pt x="1045" y="617"/>
                  <a:pt x="1051" y="615"/>
                  <a:pt x="1054" y="613"/>
                </a:cubicBezTo>
                <a:cubicBezTo>
                  <a:pt x="1056" y="611"/>
                  <a:pt x="1067" y="612"/>
                  <a:pt x="1068" y="614"/>
                </a:cubicBezTo>
                <a:cubicBezTo>
                  <a:pt x="1068" y="616"/>
                  <a:pt x="1075" y="617"/>
                  <a:pt x="1077" y="616"/>
                </a:cubicBezTo>
                <a:cubicBezTo>
                  <a:pt x="1080" y="615"/>
                  <a:pt x="1087" y="616"/>
                  <a:pt x="1088" y="619"/>
                </a:cubicBezTo>
                <a:cubicBezTo>
                  <a:pt x="1089" y="621"/>
                  <a:pt x="1097" y="622"/>
                  <a:pt x="1099" y="622"/>
                </a:cubicBezTo>
                <a:cubicBezTo>
                  <a:pt x="1101" y="621"/>
                  <a:pt x="1107" y="616"/>
                  <a:pt x="1110" y="616"/>
                </a:cubicBezTo>
                <a:cubicBezTo>
                  <a:pt x="1112" y="616"/>
                  <a:pt x="1115" y="613"/>
                  <a:pt x="1115" y="611"/>
                </a:cubicBezTo>
                <a:cubicBezTo>
                  <a:pt x="1114" y="609"/>
                  <a:pt x="1119" y="602"/>
                  <a:pt x="1120" y="599"/>
                </a:cubicBezTo>
                <a:cubicBezTo>
                  <a:pt x="1121" y="597"/>
                  <a:pt x="1125" y="589"/>
                  <a:pt x="1127" y="589"/>
                </a:cubicBezTo>
                <a:cubicBezTo>
                  <a:pt x="1129" y="588"/>
                  <a:pt x="1132" y="585"/>
                  <a:pt x="1132" y="583"/>
                </a:cubicBezTo>
                <a:cubicBezTo>
                  <a:pt x="1132" y="581"/>
                  <a:pt x="1131" y="575"/>
                  <a:pt x="1129" y="575"/>
                </a:cubicBezTo>
                <a:cubicBezTo>
                  <a:pt x="1127" y="575"/>
                  <a:pt x="1123" y="575"/>
                  <a:pt x="1128" y="569"/>
                </a:cubicBezTo>
                <a:cubicBezTo>
                  <a:pt x="1132" y="563"/>
                  <a:pt x="1141" y="564"/>
                  <a:pt x="1142" y="564"/>
                </a:cubicBezTo>
                <a:cubicBezTo>
                  <a:pt x="1143" y="564"/>
                  <a:pt x="1154" y="562"/>
                  <a:pt x="1159" y="563"/>
                </a:cubicBezTo>
                <a:cubicBezTo>
                  <a:pt x="1163" y="564"/>
                  <a:pt x="1166" y="562"/>
                  <a:pt x="1171" y="565"/>
                </a:cubicBezTo>
                <a:cubicBezTo>
                  <a:pt x="1176" y="568"/>
                  <a:pt x="1183" y="567"/>
                  <a:pt x="1185" y="569"/>
                </a:cubicBezTo>
                <a:cubicBezTo>
                  <a:pt x="1187" y="571"/>
                  <a:pt x="1193" y="573"/>
                  <a:pt x="1192" y="577"/>
                </a:cubicBezTo>
                <a:cubicBezTo>
                  <a:pt x="1191" y="581"/>
                  <a:pt x="1196" y="579"/>
                  <a:pt x="1198" y="588"/>
                </a:cubicBezTo>
                <a:cubicBezTo>
                  <a:pt x="1199" y="596"/>
                  <a:pt x="1203" y="597"/>
                  <a:pt x="1204" y="601"/>
                </a:cubicBezTo>
                <a:cubicBezTo>
                  <a:pt x="1205" y="605"/>
                  <a:pt x="1211" y="612"/>
                  <a:pt x="1210" y="615"/>
                </a:cubicBezTo>
                <a:cubicBezTo>
                  <a:pt x="1209" y="617"/>
                  <a:pt x="1209" y="621"/>
                  <a:pt x="1214" y="621"/>
                </a:cubicBezTo>
                <a:cubicBezTo>
                  <a:pt x="1220" y="621"/>
                  <a:pt x="1224" y="626"/>
                  <a:pt x="1225" y="625"/>
                </a:cubicBezTo>
                <a:cubicBezTo>
                  <a:pt x="1227" y="624"/>
                  <a:pt x="1233" y="627"/>
                  <a:pt x="1237" y="630"/>
                </a:cubicBezTo>
                <a:cubicBezTo>
                  <a:pt x="1240" y="633"/>
                  <a:pt x="1245" y="632"/>
                  <a:pt x="1245" y="635"/>
                </a:cubicBezTo>
                <a:cubicBezTo>
                  <a:pt x="1244" y="639"/>
                  <a:pt x="1247" y="642"/>
                  <a:pt x="1247" y="645"/>
                </a:cubicBezTo>
                <a:cubicBezTo>
                  <a:pt x="1247" y="648"/>
                  <a:pt x="1253" y="650"/>
                  <a:pt x="1258" y="649"/>
                </a:cubicBezTo>
                <a:cubicBezTo>
                  <a:pt x="1263" y="649"/>
                  <a:pt x="1266" y="651"/>
                  <a:pt x="1268" y="647"/>
                </a:cubicBezTo>
                <a:cubicBezTo>
                  <a:pt x="1270" y="643"/>
                  <a:pt x="1277" y="645"/>
                  <a:pt x="1279" y="643"/>
                </a:cubicBezTo>
                <a:cubicBezTo>
                  <a:pt x="1281" y="641"/>
                  <a:pt x="1288" y="639"/>
                  <a:pt x="1288" y="645"/>
                </a:cubicBezTo>
                <a:cubicBezTo>
                  <a:pt x="1288" y="651"/>
                  <a:pt x="1292" y="653"/>
                  <a:pt x="1288" y="655"/>
                </a:cubicBezTo>
                <a:cubicBezTo>
                  <a:pt x="1285" y="657"/>
                  <a:pt x="1283" y="665"/>
                  <a:pt x="1282" y="669"/>
                </a:cubicBezTo>
                <a:cubicBezTo>
                  <a:pt x="1281" y="673"/>
                  <a:pt x="1276" y="674"/>
                  <a:pt x="1276" y="678"/>
                </a:cubicBezTo>
                <a:cubicBezTo>
                  <a:pt x="1275" y="682"/>
                  <a:pt x="1270" y="682"/>
                  <a:pt x="1270" y="685"/>
                </a:cubicBezTo>
                <a:cubicBezTo>
                  <a:pt x="1270" y="688"/>
                  <a:pt x="1264" y="687"/>
                  <a:pt x="1260" y="685"/>
                </a:cubicBezTo>
                <a:cubicBezTo>
                  <a:pt x="1257" y="683"/>
                  <a:pt x="1254" y="689"/>
                  <a:pt x="1251" y="689"/>
                </a:cubicBezTo>
                <a:cubicBezTo>
                  <a:pt x="1248" y="689"/>
                  <a:pt x="1249" y="695"/>
                  <a:pt x="1249" y="697"/>
                </a:cubicBezTo>
                <a:cubicBezTo>
                  <a:pt x="1250" y="700"/>
                  <a:pt x="1248" y="703"/>
                  <a:pt x="1250" y="707"/>
                </a:cubicBezTo>
                <a:cubicBezTo>
                  <a:pt x="1251" y="709"/>
                  <a:pt x="1250" y="713"/>
                  <a:pt x="1251" y="717"/>
                </a:cubicBezTo>
                <a:cubicBezTo>
                  <a:pt x="1255" y="714"/>
                  <a:pt x="1259" y="712"/>
                  <a:pt x="1260" y="712"/>
                </a:cubicBezTo>
                <a:cubicBezTo>
                  <a:pt x="1264" y="712"/>
                  <a:pt x="1269" y="719"/>
                  <a:pt x="1273" y="720"/>
                </a:cubicBezTo>
                <a:cubicBezTo>
                  <a:pt x="1278" y="720"/>
                  <a:pt x="1299" y="706"/>
                  <a:pt x="1299" y="703"/>
                </a:cubicBezTo>
                <a:cubicBezTo>
                  <a:pt x="1299" y="701"/>
                  <a:pt x="1312" y="689"/>
                  <a:pt x="1318" y="683"/>
                </a:cubicBezTo>
                <a:cubicBezTo>
                  <a:pt x="1323" y="677"/>
                  <a:pt x="1331" y="668"/>
                  <a:pt x="1334" y="661"/>
                </a:cubicBezTo>
                <a:cubicBezTo>
                  <a:pt x="1336" y="656"/>
                  <a:pt x="1344" y="648"/>
                  <a:pt x="1346" y="645"/>
                </a:cubicBezTo>
                <a:cubicBezTo>
                  <a:pt x="1348" y="641"/>
                  <a:pt x="1349" y="641"/>
                  <a:pt x="1353" y="633"/>
                </a:cubicBezTo>
                <a:cubicBezTo>
                  <a:pt x="1357" y="625"/>
                  <a:pt x="1357" y="605"/>
                  <a:pt x="1358" y="604"/>
                </a:cubicBezTo>
                <a:cubicBezTo>
                  <a:pt x="1359" y="602"/>
                  <a:pt x="1358" y="599"/>
                  <a:pt x="1360" y="597"/>
                </a:cubicBezTo>
                <a:cubicBezTo>
                  <a:pt x="1362" y="594"/>
                  <a:pt x="1361" y="591"/>
                  <a:pt x="1364" y="589"/>
                </a:cubicBezTo>
                <a:cubicBezTo>
                  <a:pt x="1368" y="586"/>
                  <a:pt x="1367" y="583"/>
                  <a:pt x="1366" y="581"/>
                </a:cubicBezTo>
                <a:cubicBezTo>
                  <a:pt x="1365" y="579"/>
                  <a:pt x="1366" y="574"/>
                  <a:pt x="1365" y="573"/>
                </a:cubicBezTo>
                <a:cubicBezTo>
                  <a:pt x="1365" y="571"/>
                  <a:pt x="1365" y="570"/>
                  <a:pt x="1367" y="569"/>
                </a:cubicBezTo>
                <a:cubicBezTo>
                  <a:pt x="1369" y="568"/>
                  <a:pt x="1365" y="565"/>
                  <a:pt x="1363" y="564"/>
                </a:cubicBezTo>
                <a:cubicBezTo>
                  <a:pt x="1360" y="562"/>
                  <a:pt x="1356" y="561"/>
                  <a:pt x="1356" y="558"/>
                </a:cubicBezTo>
                <a:cubicBezTo>
                  <a:pt x="1355" y="555"/>
                  <a:pt x="1351" y="551"/>
                  <a:pt x="1347" y="551"/>
                </a:cubicBezTo>
                <a:cubicBezTo>
                  <a:pt x="1343" y="552"/>
                  <a:pt x="1336" y="549"/>
                  <a:pt x="1337" y="552"/>
                </a:cubicBezTo>
                <a:cubicBezTo>
                  <a:pt x="1338" y="554"/>
                  <a:pt x="1337" y="556"/>
                  <a:pt x="1335" y="556"/>
                </a:cubicBezTo>
                <a:cubicBezTo>
                  <a:pt x="1333" y="555"/>
                  <a:pt x="1332" y="557"/>
                  <a:pt x="1330" y="560"/>
                </a:cubicBezTo>
                <a:cubicBezTo>
                  <a:pt x="1328" y="563"/>
                  <a:pt x="1320" y="564"/>
                  <a:pt x="1324" y="560"/>
                </a:cubicBezTo>
                <a:cubicBezTo>
                  <a:pt x="1327" y="557"/>
                  <a:pt x="1323" y="557"/>
                  <a:pt x="1323" y="554"/>
                </a:cubicBezTo>
                <a:cubicBezTo>
                  <a:pt x="1324" y="550"/>
                  <a:pt x="1327" y="547"/>
                  <a:pt x="1323" y="549"/>
                </a:cubicBezTo>
                <a:cubicBezTo>
                  <a:pt x="1319" y="551"/>
                  <a:pt x="1319" y="557"/>
                  <a:pt x="1316" y="557"/>
                </a:cubicBezTo>
                <a:cubicBezTo>
                  <a:pt x="1313" y="558"/>
                  <a:pt x="1314" y="548"/>
                  <a:pt x="1315" y="546"/>
                </a:cubicBezTo>
                <a:cubicBezTo>
                  <a:pt x="1316" y="543"/>
                  <a:pt x="1309" y="546"/>
                  <a:pt x="1302" y="545"/>
                </a:cubicBezTo>
                <a:cubicBezTo>
                  <a:pt x="1295" y="545"/>
                  <a:pt x="1297" y="540"/>
                  <a:pt x="1302" y="537"/>
                </a:cubicBezTo>
                <a:cubicBezTo>
                  <a:pt x="1308" y="534"/>
                  <a:pt x="1307" y="531"/>
                  <a:pt x="1310" y="530"/>
                </a:cubicBezTo>
                <a:cubicBezTo>
                  <a:pt x="1313" y="529"/>
                  <a:pt x="1320" y="524"/>
                  <a:pt x="1324" y="522"/>
                </a:cubicBezTo>
                <a:cubicBezTo>
                  <a:pt x="1329" y="519"/>
                  <a:pt x="1330" y="516"/>
                  <a:pt x="1331" y="513"/>
                </a:cubicBezTo>
                <a:cubicBezTo>
                  <a:pt x="1332" y="511"/>
                  <a:pt x="1340" y="507"/>
                  <a:pt x="1347" y="501"/>
                </a:cubicBezTo>
                <a:cubicBezTo>
                  <a:pt x="1354" y="495"/>
                  <a:pt x="1357" y="492"/>
                  <a:pt x="1359" y="489"/>
                </a:cubicBezTo>
                <a:cubicBezTo>
                  <a:pt x="1361" y="485"/>
                  <a:pt x="1371" y="481"/>
                  <a:pt x="1372" y="478"/>
                </a:cubicBezTo>
                <a:cubicBezTo>
                  <a:pt x="1372" y="475"/>
                  <a:pt x="1384" y="469"/>
                  <a:pt x="1393" y="467"/>
                </a:cubicBezTo>
                <a:cubicBezTo>
                  <a:pt x="1401" y="465"/>
                  <a:pt x="1415" y="468"/>
                  <a:pt x="1417" y="470"/>
                </a:cubicBezTo>
                <a:cubicBezTo>
                  <a:pt x="1420" y="473"/>
                  <a:pt x="1422" y="472"/>
                  <a:pt x="1423" y="470"/>
                </a:cubicBezTo>
                <a:cubicBezTo>
                  <a:pt x="1425" y="468"/>
                  <a:pt x="1428" y="469"/>
                  <a:pt x="1434" y="470"/>
                </a:cubicBezTo>
                <a:cubicBezTo>
                  <a:pt x="1439" y="470"/>
                  <a:pt x="1441" y="467"/>
                  <a:pt x="1444" y="468"/>
                </a:cubicBezTo>
                <a:cubicBezTo>
                  <a:pt x="1448" y="469"/>
                  <a:pt x="1451" y="470"/>
                  <a:pt x="1454" y="466"/>
                </a:cubicBezTo>
                <a:cubicBezTo>
                  <a:pt x="1456" y="461"/>
                  <a:pt x="1467" y="462"/>
                  <a:pt x="1470" y="464"/>
                </a:cubicBezTo>
                <a:cubicBezTo>
                  <a:pt x="1472" y="466"/>
                  <a:pt x="1474" y="468"/>
                  <a:pt x="1478" y="465"/>
                </a:cubicBezTo>
                <a:cubicBezTo>
                  <a:pt x="1482" y="463"/>
                  <a:pt x="1482" y="469"/>
                  <a:pt x="1486" y="469"/>
                </a:cubicBezTo>
                <a:cubicBezTo>
                  <a:pt x="1490" y="470"/>
                  <a:pt x="1487" y="473"/>
                  <a:pt x="1484" y="473"/>
                </a:cubicBezTo>
                <a:cubicBezTo>
                  <a:pt x="1481" y="473"/>
                  <a:pt x="1476" y="475"/>
                  <a:pt x="1480" y="477"/>
                </a:cubicBezTo>
                <a:cubicBezTo>
                  <a:pt x="1484" y="479"/>
                  <a:pt x="1489" y="475"/>
                  <a:pt x="1492" y="475"/>
                </a:cubicBezTo>
                <a:cubicBezTo>
                  <a:pt x="1495" y="475"/>
                  <a:pt x="1499" y="476"/>
                  <a:pt x="1503" y="473"/>
                </a:cubicBezTo>
                <a:cubicBezTo>
                  <a:pt x="1508" y="470"/>
                  <a:pt x="1509" y="475"/>
                  <a:pt x="1511" y="473"/>
                </a:cubicBezTo>
                <a:cubicBezTo>
                  <a:pt x="1514" y="471"/>
                  <a:pt x="1520" y="470"/>
                  <a:pt x="1523" y="470"/>
                </a:cubicBezTo>
                <a:cubicBezTo>
                  <a:pt x="1526" y="470"/>
                  <a:pt x="1524" y="467"/>
                  <a:pt x="1519" y="467"/>
                </a:cubicBezTo>
                <a:cubicBezTo>
                  <a:pt x="1514" y="467"/>
                  <a:pt x="1514" y="464"/>
                  <a:pt x="1518" y="457"/>
                </a:cubicBezTo>
                <a:cubicBezTo>
                  <a:pt x="1522" y="450"/>
                  <a:pt x="1529" y="447"/>
                  <a:pt x="1534" y="442"/>
                </a:cubicBezTo>
                <a:cubicBezTo>
                  <a:pt x="1539" y="438"/>
                  <a:pt x="1543" y="440"/>
                  <a:pt x="1543" y="438"/>
                </a:cubicBezTo>
                <a:cubicBezTo>
                  <a:pt x="1543" y="435"/>
                  <a:pt x="1545" y="427"/>
                  <a:pt x="1549" y="427"/>
                </a:cubicBezTo>
                <a:cubicBezTo>
                  <a:pt x="1552" y="427"/>
                  <a:pt x="1561" y="429"/>
                  <a:pt x="1567" y="426"/>
                </a:cubicBezTo>
                <a:cubicBezTo>
                  <a:pt x="1573" y="422"/>
                  <a:pt x="1572" y="428"/>
                  <a:pt x="1575" y="429"/>
                </a:cubicBezTo>
                <a:cubicBezTo>
                  <a:pt x="1577" y="430"/>
                  <a:pt x="1580" y="424"/>
                  <a:pt x="1583" y="426"/>
                </a:cubicBezTo>
                <a:cubicBezTo>
                  <a:pt x="1585" y="427"/>
                  <a:pt x="1579" y="431"/>
                  <a:pt x="1577" y="436"/>
                </a:cubicBezTo>
                <a:cubicBezTo>
                  <a:pt x="1576" y="441"/>
                  <a:pt x="1581" y="439"/>
                  <a:pt x="1584" y="440"/>
                </a:cubicBezTo>
                <a:cubicBezTo>
                  <a:pt x="1586" y="442"/>
                  <a:pt x="1580" y="444"/>
                  <a:pt x="1581" y="445"/>
                </a:cubicBezTo>
                <a:cubicBezTo>
                  <a:pt x="1581" y="446"/>
                  <a:pt x="1587" y="446"/>
                  <a:pt x="1594" y="439"/>
                </a:cubicBezTo>
                <a:cubicBezTo>
                  <a:pt x="1602" y="432"/>
                  <a:pt x="1608" y="430"/>
                  <a:pt x="1613" y="430"/>
                </a:cubicBezTo>
                <a:cubicBezTo>
                  <a:pt x="1618" y="431"/>
                  <a:pt x="1615" y="426"/>
                  <a:pt x="1615" y="419"/>
                </a:cubicBezTo>
                <a:cubicBezTo>
                  <a:pt x="1616" y="412"/>
                  <a:pt x="1630" y="410"/>
                  <a:pt x="1635" y="412"/>
                </a:cubicBezTo>
                <a:cubicBezTo>
                  <a:pt x="1639" y="414"/>
                  <a:pt x="1639" y="416"/>
                  <a:pt x="1634" y="415"/>
                </a:cubicBezTo>
                <a:cubicBezTo>
                  <a:pt x="1630" y="414"/>
                  <a:pt x="1626" y="418"/>
                  <a:pt x="1626" y="424"/>
                </a:cubicBezTo>
                <a:cubicBezTo>
                  <a:pt x="1626" y="429"/>
                  <a:pt x="1622" y="431"/>
                  <a:pt x="1624" y="433"/>
                </a:cubicBezTo>
                <a:cubicBezTo>
                  <a:pt x="1626" y="435"/>
                  <a:pt x="1621" y="436"/>
                  <a:pt x="1621" y="438"/>
                </a:cubicBezTo>
                <a:cubicBezTo>
                  <a:pt x="1621" y="441"/>
                  <a:pt x="1621" y="442"/>
                  <a:pt x="1617" y="443"/>
                </a:cubicBezTo>
                <a:cubicBezTo>
                  <a:pt x="1614" y="444"/>
                  <a:pt x="1603" y="446"/>
                  <a:pt x="1603" y="450"/>
                </a:cubicBezTo>
                <a:cubicBezTo>
                  <a:pt x="1602" y="454"/>
                  <a:pt x="1596" y="455"/>
                  <a:pt x="1593" y="460"/>
                </a:cubicBezTo>
                <a:cubicBezTo>
                  <a:pt x="1591" y="465"/>
                  <a:pt x="1580" y="469"/>
                  <a:pt x="1573" y="479"/>
                </a:cubicBezTo>
                <a:cubicBezTo>
                  <a:pt x="1565" y="490"/>
                  <a:pt x="1554" y="490"/>
                  <a:pt x="1554" y="492"/>
                </a:cubicBezTo>
                <a:cubicBezTo>
                  <a:pt x="1554" y="494"/>
                  <a:pt x="1546" y="494"/>
                  <a:pt x="1544" y="494"/>
                </a:cubicBezTo>
                <a:cubicBezTo>
                  <a:pt x="1541" y="494"/>
                  <a:pt x="1546" y="501"/>
                  <a:pt x="1540" y="508"/>
                </a:cubicBezTo>
                <a:cubicBezTo>
                  <a:pt x="1533" y="515"/>
                  <a:pt x="1529" y="524"/>
                  <a:pt x="1529" y="534"/>
                </a:cubicBezTo>
                <a:cubicBezTo>
                  <a:pt x="1530" y="543"/>
                  <a:pt x="1533" y="570"/>
                  <a:pt x="1536" y="575"/>
                </a:cubicBezTo>
                <a:cubicBezTo>
                  <a:pt x="1538" y="580"/>
                  <a:pt x="1537" y="592"/>
                  <a:pt x="1539" y="594"/>
                </a:cubicBezTo>
                <a:cubicBezTo>
                  <a:pt x="1541" y="597"/>
                  <a:pt x="1541" y="601"/>
                  <a:pt x="1542" y="603"/>
                </a:cubicBezTo>
                <a:cubicBezTo>
                  <a:pt x="1544" y="604"/>
                  <a:pt x="1550" y="596"/>
                  <a:pt x="1554" y="592"/>
                </a:cubicBezTo>
                <a:cubicBezTo>
                  <a:pt x="1558" y="589"/>
                  <a:pt x="1557" y="588"/>
                  <a:pt x="1560" y="586"/>
                </a:cubicBezTo>
                <a:cubicBezTo>
                  <a:pt x="1562" y="584"/>
                  <a:pt x="1561" y="576"/>
                  <a:pt x="1562" y="574"/>
                </a:cubicBezTo>
                <a:cubicBezTo>
                  <a:pt x="1563" y="572"/>
                  <a:pt x="1568" y="571"/>
                  <a:pt x="1570" y="569"/>
                </a:cubicBezTo>
                <a:cubicBezTo>
                  <a:pt x="1571" y="567"/>
                  <a:pt x="1576" y="568"/>
                  <a:pt x="1578" y="568"/>
                </a:cubicBezTo>
                <a:cubicBezTo>
                  <a:pt x="1580" y="567"/>
                  <a:pt x="1578" y="561"/>
                  <a:pt x="1577" y="558"/>
                </a:cubicBezTo>
                <a:cubicBezTo>
                  <a:pt x="1576" y="555"/>
                  <a:pt x="1584" y="551"/>
                  <a:pt x="1588" y="548"/>
                </a:cubicBezTo>
                <a:cubicBezTo>
                  <a:pt x="1592" y="545"/>
                  <a:pt x="1597" y="550"/>
                  <a:pt x="1601" y="545"/>
                </a:cubicBezTo>
                <a:cubicBezTo>
                  <a:pt x="1606" y="541"/>
                  <a:pt x="1601" y="536"/>
                  <a:pt x="1599" y="534"/>
                </a:cubicBezTo>
                <a:cubicBezTo>
                  <a:pt x="1598" y="532"/>
                  <a:pt x="1604" y="522"/>
                  <a:pt x="1607" y="521"/>
                </a:cubicBezTo>
                <a:cubicBezTo>
                  <a:pt x="1611" y="520"/>
                  <a:pt x="1613" y="523"/>
                  <a:pt x="1616" y="520"/>
                </a:cubicBezTo>
                <a:cubicBezTo>
                  <a:pt x="1619" y="517"/>
                  <a:pt x="1613" y="512"/>
                  <a:pt x="1611" y="513"/>
                </a:cubicBezTo>
                <a:cubicBezTo>
                  <a:pt x="1608" y="513"/>
                  <a:pt x="1608" y="504"/>
                  <a:pt x="1613" y="500"/>
                </a:cubicBezTo>
                <a:cubicBezTo>
                  <a:pt x="1619" y="496"/>
                  <a:pt x="1616" y="495"/>
                  <a:pt x="1613" y="494"/>
                </a:cubicBezTo>
                <a:cubicBezTo>
                  <a:pt x="1609" y="493"/>
                  <a:pt x="1608" y="494"/>
                  <a:pt x="1606" y="494"/>
                </a:cubicBezTo>
                <a:cubicBezTo>
                  <a:pt x="1603" y="495"/>
                  <a:pt x="1600" y="489"/>
                  <a:pt x="1604" y="483"/>
                </a:cubicBezTo>
                <a:cubicBezTo>
                  <a:pt x="1609" y="477"/>
                  <a:pt x="1613" y="478"/>
                  <a:pt x="1614" y="473"/>
                </a:cubicBezTo>
                <a:cubicBezTo>
                  <a:pt x="1615" y="468"/>
                  <a:pt x="1621" y="461"/>
                  <a:pt x="1622" y="459"/>
                </a:cubicBezTo>
                <a:cubicBezTo>
                  <a:pt x="1624" y="456"/>
                  <a:pt x="1630" y="459"/>
                  <a:pt x="1632" y="458"/>
                </a:cubicBezTo>
                <a:cubicBezTo>
                  <a:pt x="1634" y="458"/>
                  <a:pt x="1634" y="463"/>
                  <a:pt x="1636" y="460"/>
                </a:cubicBezTo>
                <a:cubicBezTo>
                  <a:pt x="1639" y="458"/>
                  <a:pt x="1644" y="449"/>
                  <a:pt x="1648" y="449"/>
                </a:cubicBezTo>
                <a:cubicBezTo>
                  <a:pt x="1652" y="449"/>
                  <a:pt x="1649" y="455"/>
                  <a:pt x="1650" y="459"/>
                </a:cubicBezTo>
                <a:cubicBezTo>
                  <a:pt x="1651" y="463"/>
                  <a:pt x="1653" y="458"/>
                  <a:pt x="1661" y="453"/>
                </a:cubicBezTo>
                <a:cubicBezTo>
                  <a:pt x="1668" y="448"/>
                  <a:pt x="1684" y="449"/>
                  <a:pt x="1689" y="451"/>
                </a:cubicBezTo>
                <a:cubicBezTo>
                  <a:pt x="1694" y="453"/>
                  <a:pt x="1694" y="459"/>
                  <a:pt x="1697" y="458"/>
                </a:cubicBezTo>
                <a:cubicBezTo>
                  <a:pt x="1701" y="457"/>
                  <a:pt x="1698" y="453"/>
                  <a:pt x="1702" y="451"/>
                </a:cubicBezTo>
                <a:cubicBezTo>
                  <a:pt x="1706" y="450"/>
                  <a:pt x="1713" y="446"/>
                  <a:pt x="1718" y="442"/>
                </a:cubicBezTo>
                <a:cubicBezTo>
                  <a:pt x="1723" y="438"/>
                  <a:pt x="1722" y="441"/>
                  <a:pt x="1725" y="438"/>
                </a:cubicBezTo>
                <a:cubicBezTo>
                  <a:pt x="1728" y="434"/>
                  <a:pt x="1730" y="436"/>
                  <a:pt x="1731" y="433"/>
                </a:cubicBezTo>
                <a:cubicBezTo>
                  <a:pt x="1732" y="431"/>
                  <a:pt x="1740" y="427"/>
                  <a:pt x="1750" y="425"/>
                </a:cubicBezTo>
                <a:cubicBezTo>
                  <a:pt x="1761" y="423"/>
                  <a:pt x="1774" y="416"/>
                  <a:pt x="1774" y="413"/>
                </a:cubicBezTo>
                <a:cubicBezTo>
                  <a:pt x="1773" y="411"/>
                  <a:pt x="1778" y="410"/>
                  <a:pt x="1778" y="412"/>
                </a:cubicBezTo>
                <a:cubicBezTo>
                  <a:pt x="1779" y="415"/>
                  <a:pt x="1783" y="414"/>
                  <a:pt x="1788" y="415"/>
                </a:cubicBezTo>
                <a:cubicBezTo>
                  <a:pt x="1794" y="416"/>
                  <a:pt x="1796" y="418"/>
                  <a:pt x="1801" y="414"/>
                </a:cubicBezTo>
                <a:cubicBezTo>
                  <a:pt x="1805" y="410"/>
                  <a:pt x="1800" y="408"/>
                  <a:pt x="1800" y="405"/>
                </a:cubicBezTo>
                <a:cubicBezTo>
                  <a:pt x="1800" y="401"/>
                  <a:pt x="1793" y="398"/>
                  <a:pt x="1794" y="394"/>
                </a:cubicBezTo>
                <a:cubicBezTo>
                  <a:pt x="1795" y="391"/>
                  <a:pt x="1788" y="382"/>
                  <a:pt x="1786" y="383"/>
                </a:cubicBezTo>
                <a:cubicBezTo>
                  <a:pt x="1784" y="385"/>
                  <a:pt x="1779" y="382"/>
                  <a:pt x="1779" y="379"/>
                </a:cubicBezTo>
                <a:cubicBezTo>
                  <a:pt x="1779" y="377"/>
                  <a:pt x="1779" y="373"/>
                  <a:pt x="1776" y="375"/>
                </a:cubicBezTo>
                <a:cubicBezTo>
                  <a:pt x="1773" y="377"/>
                  <a:pt x="1767" y="376"/>
                  <a:pt x="1766" y="373"/>
                </a:cubicBezTo>
                <a:cubicBezTo>
                  <a:pt x="1765" y="370"/>
                  <a:pt x="1773" y="368"/>
                  <a:pt x="1778" y="370"/>
                </a:cubicBezTo>
                <a:cubicBezTo>
                  <a:pt x="1783" y="372"/>
                  <a:pt x="1781" y="374"/>
                  <a:pt x="1784" y="376"/>
                </a:cubicBezTo>
                <a:cubicBezTo>
                  <a:pt x="1786" y="377"/>
                  <a:pt x="1793" y="377"/>
                  <a:pt x="1796" y="375"/>
                </a:cubicBezTo>
                <a:cubicBezTo>
                  <a:pt x="1800" y="373"/>
                  <a:pt x="1810" y="370"/>
                  <a:pt x="1811" y="367"/>
                </a:cubicBezTo>
                <a:cubicBezTo>
                  <a:pt x="1813" y="364"/>
                  <a:pt x="1811" y="363"/>
                  <a:pt x="1815" y="361"/>
                </a:cubicBezTo>
                <a:cubicBezTo>
                  <a:pt x="1818" y="360"/>
                  <a:pt x="1815" y="356"/>
                  <a:pt x="1813" y="355"/>
                </a:cubicBezTo>
                <a:cubicBezTo>
                  <a:pt x="1810" y="353"/>
                  <a:pt x="1810" y="349"/>
                  <a:pt x="1813" y="349"/>
                </a:cubicBezTo>
                <a:cubicBezTo>
                  <a:pt x="1816" y="349"/>
                  <a:pt x="1816" y="346"/>
                  <a:pt x="1818" y="346"/>
                </a:cubicBezTo>
                <a:cubicBezTo>
                  <a:pt x="1820" y="345"/>
                  <a:pt x="1820" y="347"/>
                  <a:pt x="1824" y="345"/>
                </a:cubicBezTo>
                <a:cubicBezTo>
                  <a:pt x="1827" y="343"/>
                  <a:pt x="1824" y="348"/>
                  <a:pt x="1822" y="351"/>
                </a:cubicBezTo>
                <a:cubicBezTo>
                  <a:pt x="1820" y="354"/>
                  <a:pt x="1826" y="357"/>
                  <a:pt x="1826" y="359"/>
                </a:cubicBezTo>
                <a:cubicBezTo>
                  <a:pt x="1827" y="361"/>
                  <a:pt x="1834" y="361"/>
                  <a:pt x="1838" y="359"/>
                </a:cubicBezTo>
                <a:cubicBezTo>
                  <a:pt x="1842" y="357"/>
                  <a:pt x="1855" y="362"/>
                  <a:pt x="1855" y="365"/>
                </a:cubicBezTo>
                <a:cubicBezTo>
                  <a:pt x="1856" y="368"/>
                  <a:pt x="1858" y="372"/>
                  <a:pt x="1863" y="375"/>
                </a:cubicBezTo>
                <a:cubicBezTo>
                  <a:pt x="1869" y="377"/>
                  <a:pt x="1874" y="376"/>
                  <a:pt x="1875" y="379"/>
                </a:cubicBezTo>
                <a:cubicBezTo>
                  <a:pt x="1876" y="381"/>
                  <a:pt x="1878" y="383"/>
                  <a:pt x="1881" y="382"/>
                </a:cubicBezTo>
                <a:cubicBezTo>
                  <a:pt x="1884" y="381"/>
                  <a:pt x="1885" y="385"/>
                  <a:pt x="1887" y="383"/>
                </a:cubicBezTo>
                <a:cubicBezTo>
                  <a:pt x="1890" y="381"/>
                  <a:pt x="1891" y="384"/>
                  <a:pt x="1894" y="381"/>
                </a:cubicBezTo>
                <a:cubicBezTo>
                  <a:pt x="1896" y="379"/>
                  <a:pt x="1887" y="377"/>
                  <a:pt x="1889" y="375"/>
                </a:cubicBezTo>
                <a:cubicBezTo>
                  <a:pt x="1890" y="373"/>
                  <a:pt x="1892" y="377"/>
                  <a:pt x="1894" y="376"/>
                </a:cubicBezTo>
                <a:cubicBezTo>
                  <a:pt x="1897" y="376"/>
                  <a:pt x="1893" y="371"/>
                  <a:pt x="1895" y="371"/>
                </a:cubicBezTo>
                <a:cubicBezTo>
                  <a:pt x="1897" y="370"/>
                  <a:pt x="1896" y="360"/>
                  <a:pt x="1894" y="360"/>
                </a:cubicBezTo>
                <a:cubicBezTo>
                  <a:pt x="1892" y="359"/>
                  <a:pt x="1893" y="356"/>
                  <a:pt x="1897" y="358"/>
                </a:cubicBezTo>
                <a:cubicBezTo>
                  <a:pt x="1901" y="361"/>
                  <a:pt x="1907" y="361"/>
                  <a:pt x="1910" y="361"/>
                </a:cubicBezTo>
                <a:cubicBezTo>
                  <a:pt x="1913" y="361"/>
                  <a:pt x="1910" y="358"/>
                  <a:pt x="1907" y="358"/>
                </a:cubicBezTo>
                <a:cubicBezTo>
                  <a:pt x="1904" y="357"/>
                  <a:pt x="1908" y="355"/>
                  <a:pt x="1910" y="357"/>
                </a:cubicBezTo>
                <a:cubicBezTo>
                  <a:pt x="1912" y="359"/>
                  <a:pt x="1915" y="360"/>
                  <a:pt x="1916" y="358"/>
                </a:cubicBezTo>
                <a:cubicBezTo>
                  <a:pt x="1916" y="356"/>
                  <a:pt x="1918" y="351"/>
                  <a:pt x="1922" y="351"/>
                </a:cubicBezTo>
                <a:cubicBezTo>
                  <a:pt x="1925" y="352"/>
                  <a:pt x="1926" y="350"/>
                  <a:pt x="1923" y="348"/>
                </a:cubicBezTo>
                <a:close/>
                <a:moveTo>
                  <a:pt x="993" y="567"/>
                </a:moveTo>
                <a:cubicBezTo>
                  <a:pt x="984" y="576"/>
                  <a:pt x="965" y="578"/>
                  <a:pt x="965" y="585"/>
                </a:cubicBezTo>
                <a:cubicBezTo>
                  <a:pt x="965" y="592"/>
                  <a:pt x="942" y="595"/>
                  <a:pt x="940" y="592"/>
                </a:cubicBezTo>
                <a:cubicBezTo>
                  <a:pt x="938" y="589"/>
                  <a:pt x="957" y="589"/>
                  <a:pt x="961" y="579"/>
                </a:cubicBezTo>
                <a:cubicBezTo>
                  <a:pt x="966" y="569"/>
                  <a:pt x="983" y="563"/>
                  <a:pt x="991" y="550"/>
                </a:cubicBezTo>
                <a:cubicBezTo>
                  <a:pt x="997" y="541"/>
                  <a:pt x="1002" y="526"/>
                  <a:pt x="1006" y="527"/>
                </a:cubicBezTo>
                <a:cubicBezTo>
                  <a:pt x="1009" y="528"/>
                  <a:pt x="1003" y="559"/>
                  <a:pt x="993" y="567"/>
                </a:cubicBezTo>
                <a:close/>
                <a:moveTo>
                  <a:pt x="385" y="202"/>
                </a:moveTo>
                <a:cubicBezTo>
                  <a:pt x="385" y="206"/>
                  <a:pt x="383" y="208"/>
                  <a:pt x="377" y="208"/>
                </a:cubicBezTo>
                <a:cubicBezTo>
                  <a:pt x="370" y="208"/>
                  <a:pt x="380" y="212"/>
                  <a:pt x="380" y="216"/>
                </a:cubicBezTo>
                <a:cubicBezTo>
                  <a:pt x="381" y="219"/>
                  <a:pt x="374" y="217"/>
                  <a:pt x="374" y="222"/>
                </a:cubicBezTo>
                <a:cubicBezTo>
                  <a:pt x="373" y="228"/>
                  <a:pt x="361" y="222"/>
                  <a:pt x="360" y="230"/>
                </a:cubicBezTo>
                <a:cubicBezTo>
                  <a:pt x="358" y="237"/>
                  <a:pt x="366" y="236"/>
                  <a:pt x="371" y="236"/>
                </a:cubicBezTo>
                <a:cubicBezTo>
                  <a:pt x="376" y="237"/>
                  <a:pt x="369" y="242"/>
                  <a:pt x="373" y="245"/>
                </a:cubicBezTo>
                <a:cubicBezTo>
                  <a:pt x="377" y="248"/>
                  <a:pt x="380" y="247"/>
                  <a:pt x="377" y="241"/>
                </a:cubicBezTo>
                <a:cubicBezTo>
                  <a:pt x="375" y="235"/>
                  <a:pt x="391" y="243"/>
                  <a:pt x="386" y="247"/>
                </a:cubicBezTo>
                <a:cubicBezTo>
                  <a:pt x="381" y="252"/>
                  <a:pt x="394" y="255"/>
                  <a:pt x="401" y="255"/>
                </a:cubicBezTo>
                <a:cubicBezTo>
                  <a:pt x="407" y="256"/>
                  <a:pt x="429" y="260"/>
                  <a:pt x="430" y="255"/>
                </a:cubicBezTo>
                <a:cubicBezTo>
                  <a:pt x="430" y="252"/>
                  <a:pt x="422" y="249"/>
                  <a:pt x="415" y="242"/>
                </a:cubicBezTo>
                <a:cubicBezTo>
                  <a:pt x="408" y="234"/>
                  <a:pt x="403" y="222"/>
                  <a:pt x="411" y="217"/>
                </a:cubicBezTo>
                <a:cubicBezTo>
                  <a:pt x="419" y="212"/>
                  <a:pt x="412" y="210"/>
                  <a:pt x="420" y="204"/>
                </a:cubicBezTo>
                <a:cubicBezTo>
                  <a:pt x="428" y="199"/>
                  <a:pt x="423" y="193"/>
                  <a:pt x="430" y="193"/>
                </a:cubicBezTo>
                <a:cubicBezTo>
                  <a:pt x="436" y="192"/>
                  <a:pt x="429" y="186"/>
                  <a:pt x="436" y="185"/>
                </a:cubicBezTo>
                <a:cubicBezTo>
                  <a:pt x="442" y="184"/>
                  <a:pt x="444" y="177"/>
                  <a:pt x="443" y="174"/>
                </a:cubicBezTo>
                <a:cubicBezTo>
                  <a:pt x="442" y="171"/>
                  <a:pt x="450" y="174"/>
                  <a:pt x="453" y="170"/>
                </a:cubicBezTo>
                <a:cubicBezTo>
                  <a:pt x="457" y="166"/>
                  <a:pt x="466" y="169"/>
                  <a:pt x="468" y="163"/>
                </a:cubicBezTo>
                <a:cubicBezTo>
                  <a:pt x="471" y="158"/>
                  <a:pt x="509" y="145"/>
                  <a:pt x="531" y="140"/>
                </a:cubicBezTo>
                <a:cubicBezTo>
                  <a:pt x="553" y="135"/>
                  <a:pt x="568" y="126"/>
                  <a:pt x="560" y="120"/>
                </a:cubicBezTo>
                <a:cubicBezTo>
                  <a:pt x="552" y="114"/>
                  <a:pt x="531" y="122"/>
                  <a:pt x="525" y="126"/>
                </a:cubicBezTo>
                <a:cubicBezTo>
                  <a:pt x="520" y="131"/>
                  <a:pt x="512" y="128"/>
                  <a:pt x="507" y="131"/>
                </a:cubicBezTo>
                <a:cubicBezTo>
                  <a:pt x="502" y="134"/>
                  <a:pt x="490" y="136"/>
                  <a:pt x="485" y="133"/>
                </a:cubicBezTo>
                <a:cubicBezTo>
                  <a:pt x="479" y="129"/>
                  <a:pt x="472" y="137"/>
                  <a:pt x="468" y="137"/>
                </a:cubicBezTo>
                <a:cubicBezTo>
                  <a:pt x="464" y="136"/>
                  <a:pt x="459" y="141"/>
                  <a:pt x="454" y="141"/>
                </a:cubicBezTo>
                <a:cubicBezTo>
                  <a:pt x="449" y="140"/>
                  <a:pt x="440" y="144"/>
                  <a:pt x="439" y="147"/>
                </a:cubicBezTo>
                <a:cubicBezTo>
                  <a:pt x="439" y="150"/>
                  <a:pt x="431" y="149"/>
                  <a:pt x="431" y="152"/>
                </a:cubicBezTo>
                <a:cubicBezTo>
                  <a:pt x="431" y="156"/>
                  <a:pt x="424" y="159"/>
                  <a:pt x="421" y="156"/>
                </a:cubicBezTo>
                <a:cubicBezTo>
                  <a:pt x="418" y="153"/>
                  <a:pt x="414" y="159"/>
                  <a:pt x="418" y="163"/>
                </a:cubicBezTo>
                <a:cubicBezTo>
                  <a:pt x="423" y="168"/>
                  <a:pt x="410" y="168"/>
                  <a:pt x="412" y="171"/>
                </a:cubicBezTo>
                <a:cubicBezTo>
                  <a:pt x="414" y="173"/>
                  <a:pt x="407" y="175"/>
                  <a:pt x="409" y="178"/>
                </a:cubicBezTo>
                <a:cubicBezTo>
                  <a:pt x="410" y="181"/>
                  <a:pt x="404" y="182"/>
                  <a:pt x="399" y="183"/>
                </a:cubicBezTo>
                <a:cubicBezTo>
                  <a:pt x="394" y="184"/>
                  <a:pt x="391" y="191"/>
                  <a:pt x="398" y="191"/>
                </a:cubicBezTo>
                <a:cubicBezTo>
                  <a:pt x="404" y="191"/>
                  <a:pt x="394" y="192"/>
                  <a:pt x="395" y="197"/>
                </a:cubicBezTo>
                <a:cubicBezTo>
                  <a:pt x="395" y="202"/>
                  <a:pt x="384" y="199"/>
                  <a:pt x="385" y="202"/>
                </a:cubicBezTo>
                <a:close/>
                <a:moveTo>
                  <a:pt x="430" y="29"/>
                </a:moveTo>
                <a:cubicBezTo>
                  <a:pt x="431" y="32"/>
                  <a:pt x="429" y="32"/>
                  <a:pt x="422" y="32"/>
                </a:cubicBezTo>
                <a:cubicBezTo>
                  <a:pt x="415" y="32"/>
                  <a:pt x="412" y="36"/>
                  <a:pt x="415" y="39"/>
                </a:cubicBezTo>
                <a:cubicBezTo>
                  <a:pt x="419" y="42"/>
                  <a:pt x="437" y="41"/>
                  <a:pt x="440" y="37"/>
                </a:cubicBezTo>
                <a:cubicBezTo>
                  <a:pt x="443" y="33"/>
                  <a:pt x="451" y="36"/>
                  <a:pt x="452" y="32"/>
                </a:cubicBezTo>
                <a:cubicBezTo>
                  <a:pt x="453" y="28"/>
                  <a:pt x="429" y="26"/>
                  <a:pt x="430" y="29"/>
                </a:cubicBezTo>
                <a:close/>
                <a:moveTo>
                  <a:pt x="387" y="33"/>
                </a:moveTo>
                <a:cubicBezTo>
                  <a:pt x="387" y="28"/>
                  <a:pt x="370" y="34"/>
                  <a:pt x="373" y="35"/>
                </a:cubicBezTo>
                <a:cubicBezTo>
                  <a:pt x="376" y="36"/>
                  <a:pt x="387" y="39"/>
                  <a:pt x="387" y="33"/>
                </a:cubicBezTo>
                <a:close/>
                <a:moveTo>
                  <a:pt x="429" y="11"/>
                </a:moveTo>
                <a:cubicBezTo>
                  <a:pt x="437" y="11"/>
                  <a:pt x="434" y="6"/>
                  <a:pt x="440" y="7"/>
                </a:cubicBezTo>
                <a:cubicBezTo>
                  <a:pt x="445" y="7"/>
                  <a:pt x="452" y="7"/>
                  <a:pt x="449" y="4"/>
                </a:cubicBezTo>
                <a:cubicBezTo>
                  <a:pt x="447" y="0"/>
                  <a:pt x="427" y="2"/>
                  <a:pt x="429" y="4"/>
                </a:cubicBezTo>
                <a:cubicBezTo>
                  <a:pt x="431" y="7"/>
                  <a:pt x="414" y="6"/>
                  <a:pt x="414" y="7"/>
                </a:cubicBezTo>
                <a:cubicBezTo>
                  <a:pt x="415" y="9"/>
                  <a:pt x="421" y="11"/>
                  <a:pt x="429" y="11"/>
                </a:cubicBezTo>
                <a:close/>
                <a:moveTo>
                  <a:pt x="487" y="23"/>
                </a:moveTo>
                <a:cubicBezTo>
                  <a:pt x="490" y="20"/>
                  <a:pt x="483" y="20"/>
                  <a:pt x="482" y="17"/>
                </a:cubicBezTo>
                <a:cubicBezTo>
                  <a:pt x="482" y="14"/>
                  <a:pt x="463" y="13"/>
                  <a:pt x="464" y="16"/>
                </a:cubicBezTo>
                <a:cubicBezTo>
                  <a:pt x="465" y="20"/>
                  <a:pt x="451" y="23"/>
                  <a:pt x="455" y="27"/>
                </a:cubicBezTo>
                <a:cubicBezTo>
                  <a:pt x="463" y="33"/>
                  <a:pt x="485" y="26"/>
                  <a:pt x="487" y="23"/>
                </a:cubicBezTo>
                <a:close/>
                <a:moveTo>
                  <a:pt x="434" y="17"/>
                </a:moveTo>
                <a:cubicBezTo>
                  <a:pt x="435" y="10"/>
                  <a:pt x="424" y="16"/>
                  <a:pt x="415" y="12"/>
                </a:cubicBezTo>
                <a:cubicBezTo>
                  <a:pt x="406" y="9"/>
                  <a:pt x="401" y="9"/>
                  <a:pt x="407" y="14"/>
                </a:cubicBezTo>
                <a:cubicBezTo>
                  <a:pt x="410" y="16"/>
                  <a:pt x="392" y="18"/>
                  <a:pt x="395" y="21"/>
                </a:cubicBezTo>
                <a:cubicBezTo>
                  <a:pt x="401" y="27"/>
                  <a:pt x="433" y="24"/>
                  <a:pt x="434" y="1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6" name="Freeform 158"/>
          <p:cNvSpPr/>
          <p:nvPr/>
        </p:nvSpPr>
        <p:spPr bwMode="auto">
          <a:xfrm>
            <a:off x="1363198" y="4153044"/>
            <a:ext cx="556167" cy="585204"/>
          </a:xfrm>
          <a:custGeom>
            <a:avLst/>
            <a:gdLst/>
            <a:ahLst/>
            <a:cxnLst>
              <a:cxn ang="0">
                <a:pos x="184" y="102"/>
              </a:cxn>
              <a:cxn ang="0">
                <a:pos x="184" y="95"/>
              </a:cxn>
              <a:cxn ang="0">
                <a:pos x="181" y="91"/>
              </a:cxn>
              <a:cxn ang="0">
                <a:pos x="186" y="81"/>
              </a:cxn>
              <a:cxn ang="0">
                <a:pos x="189" y="71"/>
              </a:cxn>
              <a:cxn ang="0">
                <a:pos x="194" y="54"/>
              </a:cxn>
              <a:cxn ang="0">
                <a:pos x="203" y="44"/>
              </a:cxn>
              <a:cxn ang="0">
                <a:pos x="203" y="33"/>
              </a:cxn>
              <a:cxn ang="0">
                <a:pos x="204" y="23"/>
              </a:cxn>
              <a:cxn ang="0">
                <a:pos x="185" y="13"/>
              </a:cxn>
              <a:cxn ang="0">
                <a:pos x="172" y="13"/>
              </a:cxn>
              <a:cxn ang="0">
                <a:pos x="164" y="4"/>
              </a:cxn>
              <a:cxn ang="0">
                <a:pos x="156" y="6"/>
              </a:cxn>
              <a:cxn ang="0">
                <a:pos x="134" y="6"/>
              </a:cxn>
              <a:cxn ang="0">
                <a:pos x="114" y="9"/>
              </a:cxn>
              <a:cxn ang="0">
                <a:pos x="89" y="13"/>
              </a:cxn>
              <a:cxn ang="0">
                <a:pos x="68" y="16"/>
              </a:cxn>
              <a:cxn ang="0">
                <a:pos x="66" y="35"/>
              </a:cxn>
              <a:cxn ang="0">
                <a:pos x="53" y="71"/>
              </a:cxn>
              <a:cxn ang="0">
                <a:pos x="43" y="102"/>
              </a:cxn>
              <a:cxn ang="0">
                <a:pos x="32" y="117"/>
              </a:cxn>
              <a:cxn ang="0">
                <a:pos x="18" y="117"/>
              </a:cxn>
              <a:cxn ang="0">
                <a:pos x="0" y="121"/>
              </a:cxn>
              <a:cxn ang="0">
                <a:pos x="4" y="135"/>
              </a:cxn>
              <a:cxn ang="0">
                <a:pos x="47" y="132"/>
              </a:cxn>
              <a:cxn ang="0">
                <a:pos x="53" y="150"/>
              </a:cxn>
              <a:cxn ang="0">
                <a:pos x="76" y="155"/>
              </a:cxn>
              <a:cxn ang="0">
                <a:pos x="89" y="145"/>
              </a:cxn>
              <a:cxn ang="0">
                <a:pos x="102" y="149"/>
              </a:cxn>
              <a:cxn ang="0">
                <a:pos x="103" y="174"/>
              </a:cxn>
              <a:cxn ang="0">
                <a:pos x="108" y="192"/>
              </a:cxn>
              <a:cxn ang="0">
                <a:pos x="124" y="188"/>
              </a:cxn>
              <a:cxn ang="0">
                <a:pos x="130" y="191"/>
              </a:cxn>
              <a:cxn ang="0">
                <a:pos x="140" y="193"/>
              </a:cxn>
              <a:cxn ang="0">
                <a:pos x="153" y="201"/>
              </a:cxn>
              <a:cxn ang="0">
                <a:pos x="162" y="198"/>
              </a:cxn>
              <a:cxn ang="0">
                <a:pos x="177" y="206"/>
              </a:cxn>
              <a:cxn ang="0">
                <a:pos x="189" y="216"/>
              </a:cxn>
              <a:cxn ang="0">
                <a:pos x="190" y="203"/>
              </a:cxn>
              <a:cxn ang="0">
                <a:pos x="175" y="196"/>
              </a:cxn>
              <a:cxn ang="0">
                <a:pos x="178" y="173"/>
              </a:cxn>
              <a:cxn ang="0">
                <a:pos x="182" y="160"/>
              </a:cxn>
              <a:cxn ang="0">
                <a:pos x="196" y="157"/>
              </a:cxn>
              <a:cxn ang="0">
                <a:pos x="189" y="144"/>
              </a:cxn>
            </a:cxnLst>
            <a:rect l="0" t="0" r="r" b="b"/>
            <a:pathLst>
              <a:path w="206" h="218">
                <a:moveTo>
                  <a:pt x="189" y="144"/>
                </a:moveTo>
                <a:cubicBezTo>
                  <a:pt x="183" y="141"/>
                  <a:pt x="181" y="103"/>
                  <a:pt x="184" y="102"/>
                </a:cubicBezTo>
                <a:cubicBezTo>
                  <a:pt x="184" y="102"/>
                  <a:pt x="185" y="102"/>
                  <a:pt x="185" y="103"/>
                </a:cubicBezTo>
                <a:cubicBezTo>
                  <a:pt x="184" y="95"/>
                  <a:pt x="184" y="95"/>
                  <a:pt x="184" y="95"/>
                </a:cubicBezTo>
                <a:cubicBezTo>
                  <a:pt x="184" y="95"/>
                  <a:pt x="184" y="94"/>
                  <a:pt x="184" y="94"/>
                </a:cubicBezTo>
                <a:cubicBezTo>
                  <a:pt x="183" y="94"/>
                  <a:pt x="181" y="93"/>
                  <a:pt x="181" y="91"/>
                </a:cubicBezTo>
                <a:cubicBezTo>
                  <a:pt x="181" y="88"/>
                  <a:pt x="184" y="88"/>
                  <a:pt x="184" y="88"/>
                </a:cubicBezTo>
                <a:cubicBezTo>
                  <a:pt x="184" y="88"/>
                  <a:pt x="183" y="82"/>
                  <a:pt x="186" y="81"/>
                </a:cubicBezTo>
                <a:cubicBezTo>
                  <a:pt x="187" y="80"/>
                  <a:pt x="187" y="80"/>
                  <a:pt x="187" y="79"/>
                </a:cubicBezTo>
                <a:cubicBezTo>
                  <a:pt x="189" y="78"/>
                  <a:pt x="189" y="74"/>
                  <a:pt x="189" y="71"/>
                </a:cubicBezTo>
                <a:cubicBezTo>
                  <a:pt x="189" y="68"/>
                  <a:pt x="190" y="64"/>
                  <a:pt x="191" y="62"/>
                </a:cubicBezTo>
                <a:cubicBezTo>
                  <a:pt x="193" y="59"/>
                  <a:pt x="192" y="55"/>
                  <a:pt x="194" y="54"/>
                </a:cubicBezTo>
                <a:cubicBezTo>
                  <a:pt x="196" y="52"/>
                  <a:pt x="196" y="48"/>
                  <a:pt x="198" y="47"/>
                </a:cubicBezTo>
                <a:cubicBezTo>
                  <a:pt x="201" y="47"/>
                  <a:pt x="203" y="46"/>
                  <a:pt x="203" y="44"/>
                </a:cubicBezTo>
                <a:cubicBezTo>
                  <a:pt x="203" y="43"/>
                  <a:pt x="206" y="41"/>
                  <a:pt x="206" y="38"/>
                </a:cubicBezTo>
                <a:cubicBezTo>
                  <a:pt x="206" y="36"/>
                  <a:pt x="203" y="36"/>
                  <a:pt x="203" y="33"/>
                </a:cubicBezTo>
                <a:cubicBezTo>
                  <a:pt x="203" y="30"/>
                  <a:pt x="204" y="23"/>
                  <a:pt x="204" y="23"/>
                </a:cubicBezTo>
                <a:cubicBezTo>
                  <a:pt x="204" y="23"/>
                  <a:pt x="204" y="23"/>
                  <a:pt x="204" y="23"/>
                </a:cubicBezTo>
                <a:cubicBezTo>
                  <a:pt x="198" y="18"/>
                  <a:pt x="192" y="13"/>
                  <a:pt x="191" y="12"/>
                </a:cubicBezTo>
                <a:cubicBezTo>
                  <a:pt x="189" y="11"/>
                  <a:pt x="185" y="13"/>
                  <a:pt x="185" y="13"/>
                </a:cubicBezTo>
                <a:cubicBezTo>
                  <a:pt x="185" y="13"/>
                  <a:pt x="182" y="10"/>
                  <a:pt x="179" y="13"/>
                </a:cubicBezTo>
                <a:cubicBezTo>
                  <a:pt x="176" y="15"/>
                  <a:pt x="172" y="13"/>
                  <a:pt x="172" y="13"/>
                </a:cubicBezTo>
                <a:cubicBezTo>
                  <a:pt x="172" y="13"/>
                  <a:pt x="168" y="11"/>
                  <a:pt x="167" y="7"/>
                </a:cubicBezTo>
                <a:cubicBezTo>
                  <a:pt x="166" y="6"/>
                  <a:pt x="165" y="5"/>
                  <a:pt x="164" y="4"/>
                </a:cubicBezTo>
                <a:cubicBezTo>
                  <a:pt x="164" y="5"/>
                  <a:pt x="164" y="5"/>
                  <a:pt x="164" y="5"/>
                </a:cubicBezTo>
                <a:cubicBezTo>
                  <a:pt x="156" y="6"/>
                  <a:pt x="156" y="6"/>
                  <a:pt x="156" y="6"/>
                </a:cubicBezTo>
                <a:cubicBezTo>
                  <a:pt x="156" y="6"/>
                  <a:pt x="146" y="0"/>
                  <a:pt x="143" y="5"/>
                </a:cubicBezTo>
                <a:cubicBezTo>
                  <a:pt x="141" y="9"/>
                  <a:pt x="139" y="6"/>
                  <a:pt x="134" y="6"/>
                </a:cubicBezTo>
                <a:cubicBezTo>
                  <a:pt x="130" y="6"/>
                  <a:pt x="125" y="8"/>
                  <a:pt x="123" y="9"/>
                </a:cubicBezTo>
                <a:cubicBezTo>
                  <a:pt x="120" y="11"/>
                  <a:pt x="116" y="8"/>
                  <a:pt x="114" y="9"/>
                </a:cubicBezTo>
                <a:cubicBezTo>
                  <a:pt x="111" y="11"/>
                  <a:pt x="110" y="17"/>
                  <a:pt x="110" y="17"/>
                </a:cubicBezTo>
                <a:cubicBezTo>
                  <a:pt x="89" y="13"/>
                  <a:pt x="89" y="13"/>
                  <a:pt x="89" y="13"/>
                </a:cubicBezTo>
                <a:cubicBezTo>
                  <a:pt x="89" y="13"/>
                  <a:pt x="84" y="7"/>
                  <a:pt x="79" y="7"/>
                </a:cubicBezTo>
                <a:cubicBezTo>
                  <a:pt x="75" y="7"/>
                  <a:pt x="68" y="16"/>
                  <a:pt x="68" y="16"/>
                </a:cubicBezTo>
                <a:cubicBezTo>
                  <a:pt x="68" y="23"/>
                  <a:pt x="68" y="23"/>
                  <a:pt x="68" y="23"/>
                </a:cubicBezTo>
                <a:cubicBezTo>
                  <a:pt x="69" y="28"/>
                  <a:pt x="67" y="33"/>
                  <a:pt x="66" y="35"/>
                </a:cubicBezTo>
                <a:cubicBezTo>
                  <a:pt x="64" y="38"/>
                  <a:pt x="62" y="40"/>
                  <a:pt x="62" y="47"/>
                </a:cubicBezTo>
                <a:cubicBezTo>
                  <a:pt x="62" y="54"/>
                  <a:pt x="53" y="65"/>
                  <a:pt x="53" y="71"/>
                </a:cubicBezTo>
                <a:cubicBezTo>
                  <a:pt x="53" y="76"/>
                  <a:pt x="44" y="80"/>
                  <a:pt x="44" y="83"/>
                </a:cubicBezTo>
                <a:cubicBezTo>
                  <a:pt x="44" y="87"/>
                  <a:pt x="43" y="94"/>
                  <a:pt x="43" y="102"/>
                </a:cubicBezTo>
                <a:cubicBezTo>
                  <a:pt x="43" y="110"/>
                  <a:pt x="39" y="103"/>
                  <a:pt x="39" y="110"/>
                </a:cubicBezTo>
                <a:cubicBezTo>
                  <a:pt x="39" y="117"/>
                  <a:pt x="35" y="113"/>
                  <a:pt x="32" y="117"/>
                </a:cubicBezTo>
                <a:cubicBezTo>
                  <a:pt x="28" y="120"/>
                  <a:pt x="27" y="121"/>
                  <a:pt x="27" y="117"/>
                </a:cubicBezTo>
                <a:cubicBezTo>
                  <a:pt x="27" y="114"/>
                  <a:pt x="22" y="113"/>
                  <a:pt x="18" y="117"/>
                </a:cubicBezTo>
                <a:cubicBezTo>
                  <a:pt x="14" y="120"/>
                  <a:pt x="12" y="117"/>
                  <a:pt x="10" y="116"/>
                </a:cubicBezTo>
                <a:cubicBezTo>
                  <a:pt x="9" y="115"/>
                  <a:pt x="4" y="118"/>
                  <a:pt x="0" y="121"/>
                </a:cubicBezTo>
                <a:cubicBezTo>
                  <a:pt x="2" y="126"/>
                  <a:pt x="3" y="130"/>
                  <a:pt x="4" y="134"/>
                </a:cubicBezTo>
                <a:cubicBezTo>
                  <a:pt x="4" y="134"/>
                  <a:pt x="4" y="135"/>
                  <a:pt x="4" y="135"/>
                </a:cubicBezTo>
                <a:cubicBezTo>
                  <a:pt x="6" y="133"/>
                  <a:pt x="9" y="132"/>
                  <a:pt x="10" y="132"/>
                </a:cubicBezTo>
                <a:cubicBezTo>
                  <a:pt x="14" y="131"/>
                  <a:pt x="47" y="132"/>
                  <a:pt x="47" y="132"/>
                </a:cubicBezTo>
                <a:cubicBezTo>
                  <a:pt x="47" y="132"/>
                  <a:pt x="50" y="137"/>
                  <a:pt x="49" y="141"/>
                </a:cubicBezTo>
                <a:cubicBezTo>
                  <a:pt x="48" y="146"/>
                  <a:pt x="51" y="144"/>
                  <a:pt x="53" y="150"/>
                </a:cubicBezTo>
                <a:cubicBezTo>
                  <a:pt x="56" y="156"/>
                  <a:pt x="58" y="158"/>
                  <a:pt x="63" y="157"/>
                </a:cubicBezTo>
                <a:cubicBezTo>
                  <a:pt x="68" y="155"/>
                  <a:pt x="74" y="154"/>
                  <a:pt x="76" y="155"/>
                </a:cubicBezTo>
                <a:cubicBezTo>
                  <a:pt x="78" y="155"/>
                  <a:pt x="77" y="146"/>
                  <a:pt x="80" y="145"/>
                </a:cubicBezTo>
                <a:cubicBezTo>
                  <a:pt x="83" y="143"/>
                  <a:pt x="89" y="145"/>
                  <a:pt x="89" y="145"/>
                </a:cubicBezTo>
                <a:cubicBezTo>
                  <a:pt x="89" y="145"/>
                  <a:pt x="90" y="147"/>
                  <a:pt x="95" y="147"/>
                </a:cubicBezTo>
                <a:cubicBezTo>
                  <a:pt x="100" y="147"/>
                  <a:pt x="102" y="145"/>
                  <a:pt x="102" y="149"/>
                </a:cubicBezTo>
                <a:cubicBezTo>
                  <a:pt x="102" y="152"/>
                  <a:pt x="103" y="156"/>
                  <a:pt x="104" y="158"/>
                </a:cubicBezTo>
                <a:cubicBezTo>
                  <a:pt x="106" y="159"/>
                  <a:pt x="100" y="172"/>
                  <a:pt x="103" y="174"/>
                </a:cubicBezTo>
                <a:cubicBezTo>
                  <a:pt x="105" y="176"/>
                  <a:pt x="109" y="180"/>
                  <a:pt x="108" y="183"/>
                </a:cubicBezTo>
                <a:cubicBezTo>
                  <a:pt x="108" y="185"/>
                  <a:pt x="106" y="191"/>
                  <a:pt x="108" y="192"/>
                </a:cubicBezTo>
                <a:cubicBezTo>
                  <a:pt x="110" y="192"/>
                  <a:pt x="111" y="189"/>
                  <a:pt x="114" y="189"/>
                </a:cubicBezTo>
                <a:cubicBezTo>
                  <a:pt x="118" y="189"/>
                  <a:pt x="121" y="189"/>
                  <a:pt x="124" y="188"/>
                </a:cubicBezTo>
                <a:cubicBezTo>
                  <a:pt x="126" y="187"/>
                  <a:pt x="127" y="187"/>
                  <a:pt x="127" y="188"/>
                </a:cubicBezTo>
                <a:cubicBezTo>
                  <a:pt x="129" y="189"/>
                  <a:pt x="130" y="191"/>
                  <a:pt x="130" y="191"/>
                </a:cubicBezTo>
                <a:cubicBezTo>
                  <a:pt x="130" y="191"/>
                  <a:pt x="131" y="194"/>
                  <a:pt x="133" y="193"/>
                </a:cubicBezTo>
                <a:cubicBezTo>
                  <a:pt x="135" y="192"/>
                  <a:pt x="141" y="191"/>
                  <a:pt x="140" y="193"/>
                </a:cubicBezTo>
                <a:cubicBezTo>
                  <a:pt x="140" y="195"/>
                  <a:pt x="142" y="199"/>
                  <a:pt x="144" y="198"/>
                </a:cubicBezTo>
                <a:cubicBezTo>
                  <a:pt x="146" y="197"/>
                  <a:pt x="151" y="201"/>
                  <a:pt x="153" y="201"/>
                </a:cubicBezTo>
                <a:cubicBezTo>
                  <a:pt x="156" y="201"/>
                  <a:pt x="158" y="201"/>
                  <a:pt x="158" y="200"/>
                </a:cubicBezTo>
                <a:cubicBezTo>
                  <a:pt x="158" y="198"/>
                  <a:pt x="161" y="196"/>
                  <a:pt x="162" y="198"/>
                </a:cubicBezTo>
                <a:cubicBezTo>
                  <a:pt x="163" y="200"/>
                  <a:pt x="166" y="204"/>
                  <a:pt x="168" y="204"/>
                </a:cubicBezTo>
                <a:cubicBezTo>
                  <a:pt x="171" y="204"/>
                  <a:pt x="177" y="204"/>
                  <a:pt x="177" y="206"/>
                </a:cubicBezTo>
                <a:cubicBezTo>
                  <a:pt x="177" y="208"/>
                  <a:pt x="179" y="214"/>
                  <a:pt x="181" y="216"/>
                </a:cubicBezTo>
                <a:cubicBezTo>
                  <a:pt x="184" y="218"/>
                  <a:pt x="189" y="216"/>
                  <a:pt x="189" y="216"/>
                </a:cubicBezTo>
                <a:cubicBezTo>
                  <a:pt x="189" y="216"/>
                  <a:pt x="191" y="214"/>
                  <a:pt x="191" y="211"/>
                </a:cubicBezTo>
                <a:cubicBezTo>
                  <a:pt x="191" y="207"/>
                  <a:pt x="191" y="203"/>
                  <a:pt x="190" y="203"/>
                </a:cubicBezTo>
                <a:cubicBezTo>
                  <a:pt x="188" y="203"/>
                  <a:pt x="186" y="206"/>
                  <a:pt x="182" y="205"/>
                </a:cubicBezTo>
                <a:cubicBezTo>
                  <a:pt x="179" y="204"/>
                  <a:pt x="176" y="197"/>
                  <a:pt x="175" y="196"/>
                </a:cubicBezTo>
                <a:cubicBezTo>
                  <a:pt x="173" y="195"/>
                  <a:pt x="177" y="189"/>
                  <a:pt x="177" y="186"/>
                </a:cubicBezTo>
                <a:cubicBezTo>
                  <a:pt x="177" y="183"/>
                  <a:pt x="180" y="174"/>
                  <a:pt x="178" y="173"/>
                </a:cubicBezTo>
                <a:cubicBezTo>
                  <a:pt x="176" y="172"/>
                  <a:pt x="177" y="169"/>
                  <a:pt x="179" y="167"/>
                </a:cubicBezTo>
                <a:cubicBezTo>
                  <a:pt x="182" y="165"/>
                  <a:pt x="178" y="160"/>
                  <a:pt x="182" y="160"/>
                </a:cubicBezTo>
                <a:cubicBezTo>
                  <a:pt x="186" y="160"/>
                  <a:pt x="194" y="160"/>
                  <a:pt x="196" y="157"/>
                </a:cubicBezTo>
                <a:cubicBezTo>
                  <a:pt x="196" y="157"/>
                  <a:pt x="196" y="157"/>
                  <a:pt x="196" y="157"/>
                </a:cubicBezTo>
                <a:cubicBezTo>
                  <a:pt x="197" y="156"/>
                  <a:pt x="197" y="156"/>
                  <a:pt x="197" y="155"/>
                </a:cubicBezTo>
                <a:cubicBezTo>
                  <a:pt x="195" y="151"/>
                  <a:pt x="192" y="145"/>
                  <a:pt x="189" y="14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7" name="Freeform 159"/>
          <p:cNvSpPr/>
          <p:nvPr/>
        </p:nvSpPr>
        <p:spPr bwMode="auto">
          <a:xfrm>
            <a:off x="1859057" y="4396509"/>
            <a:ext cx="49139" cy="64775"/>
          </a:xfrm>
          <a:custGeom>
            <a:avLst/>
            <a:gdLst/>
            <a:ahLst/>
            <a:cxnLst>
              <a:cxn ang="0">
                <a:pos x="1" y="12"/>
              </a:cxn>
              <a:cxn ang="0">
                <a:pos x="4" y="24"/>
              </a:cxn>
              <a:cxn ang="0">
                <a:pos x="9" y="21"/>
              </a:cxn>
              <a:cxn ang="0">
                <a:pos x="18" y="8"/>
              </a:cxn>
              <a:cxn ang="0">
                <a:pos x="15" y="6"/>
              </a:cxn>
              <a:cxn ang="0">
                <a:pos x="14" y="0"/>
              </a:cxn>
              <a:cxn ang="0">
                <a:pos x="9" y="0"/>
              </a:cxn>
              <a:cxn ang="0">
                <a:pos x="3" y="4"/>
              </a:cxn>
              <a:cxn ang="0">
                <a:pos x="0" y="3"/>
              </a:cxn>
              <a:cxn ang="0">
                <a:pos x="0" y="4"/>
              </a:cxn>
              <a:cxn ang="0">
                <a:pos x="1" y="12"/>
              </a:cxn>
            </a:cxnLst>
            <a:rect l="0" t="0" r="r" b="b"/>
            <a:pathLst>
              <a:path w="18" h="24">
                <a:moveTo>
                  <a:pt x="1" y="12"/>
                </a:moveTo>
                <a:cubicBezTo>
                  <a:pt x="2" y="14"/>
                  <a:pt x="3" y="19"/>
                  <a:pt x="4" y="24"/>
                </a:cubicBezTo>
                <a:cubicBezTo>
                  <a:pt x="6" y="22"/>
                  <a:pt x="8" y="21"/>
                  <a:pt x="9" y="21"/>
                </a:cubicBezTo>
                <a:cubicBezTo>
                  <a:pt x="11" y="20"/>
                  <a:pt x="18" y="8"/>
                  <a:pt x="18" y="8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3"/>
                  <a:pt x="14" y="0"/>
                </a:cubicBezTo>
                <a:cubicBezTo>
                  <a:pt x="12" y="0"/>
                  <a:pt x="9" y="0"/>
                  <a:pt x="9" y="0"/>
                </a:cubicBezTo>
                <a:cubicBezTo>
                  <a:pt x="9" y="0"/>
                  <a:pt x="10" y="5"/>
                  <a:pt x="3" y="4"/>
                </a:cubicBezTo>
                <a:cubicBezTo>
                  <a:pt x="2" y="3"/>
                  <a:pt x="1" y="3"/>
                  <a:pt x="0" y="3"/>
                </a:cubicBezTo>
                <a:cubicBezTo>
                  <a:pt x="0" y="3"/>
                  <a:pt x="0" y="4"/>
                  <a:pt x="0" y="4"/>
                </a:cubicBezTo>
                <a:lnTo>
                  <a:pt x="1" y="1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8" name="Freeform 160"/>
          <p:cNvSpPr/>
          <p:nvPr/>
        </p:nvSpPr>
        <p:spPr bwMode="auto">
          <a:xfrm>
            <a:off x="1888094" y="4646671"/>
            <a:ext cx="323873" cy="518196"/>
          </a:xfrm>
          <a:custGeom>
            <a:avLst/>
            <a:gdLst/>
            <a:ahLst/>
            <a:cxnLst>
              <a:cxn ang="0">
                <a:pos x="119" y="50"/>
              </a:cxn>
              <a:cxn ang="0">
                <a:pos x="116" y="28"/>
              </a:cxn>
              <a:cxn ang="0">
                <a:pos x="115" y="1"/>
              </a:cxn>
              <a:cxn ang="0">
                <a:pos x="115" y="0"/>
              </a:cxn>
              <a:cxn ang="0">
                <a:pos x="103" y="7"/>
              </a:cxn>
              <a:cxn ang="0">
                <a:pos x="95" y="9"/>
              </a:cxn>
              <a:cxn ang="0">
                <a:pos x="89" y="8"/>
              </a:cxn>
              <a:cxn ang="0">
                <a:pos x="85" y="13"/>
              </a:cxn>
              <a:cxn ang="0">
                <a:pos x="78" y="13"/>
              </a:cxn>
              <a:cxn ang="0">
                <a:pos x="69" y="15"/>
              </a:cxn>
              <a:cxn ang="0">
                <a:pos x="65" y="11"/>
              </a:cxn>
              <a:cxn ang="0">
                <a:pos x="58" y="13"/>
              </a:cxn>
              <a:cxn ang="0">
                <a:pos x="52" y="12"/>
              </a:cxn>
              <a:cxn ang="0">
                <a:pos x="51" y="16"/>
              </a:cxn>
              <a:cxn ang="0">
                <a:pos x="56" y="40"/>
              </a:cxn>
              <a:cxn ang="0">
                <a:pos x="63" y="46"/>
              </a:cxn>
              <a:cxn ang="0">
                <a:pos x="63" y="58"/>
              </a:cxn>
              <a:cxn ang="0">
                <a:pos x="57" y="65"/>
              </a:cxn>
              <a:cxn ang="0">
                <a:pos x="56" y="75"/>
              </a:cxn>
              <a:cxn ang="0">
                <a:pos x="46" y="62"/>
              </a:cxn>
              <a:cxn ang="0">
                <a:pos x="48" y="47"/>
              </a:cxn>
              <a:cxn ang="0">
                <a:pos x="39" y="46"/>
              </a:cxn>
              <a:cxn ang="0">
                <a:pos x="31" y="40"/>
              </a:cxn>
              <a:cxn ang="0">
                <a:pos x="0" y="52"/>
              </a:cxn>
              <a:cxn ang="0">
                <a:pos x="2" y="60"/>
              </a:cxn>
              <a:cxn ang="0">
                <a:pos x="2" y="60"/>
              </a:cxn>
              <a:cxn ang="0">
                <a:pos x="3" y="64"/>
              </a:cxn>
              <a:cxn ang="0">
                <a:pos x="18" y="67"/>
              </a:cxn>
              <a:cxn ang="0">
                <a:pos x="31" y="72"/>
              </a:cxn>
              <a:cxn ang="0">
                <a:pos x="31" y="89"/>
              </a:cxn>
              <a:cxn ang="0">
                <a:pos x="28" y="99"/>
              </a:cxn>
              <a:cxn ang="0">
                <a:pos x="32" y="108"/>
              </a:cxn>
              <a:cxn ang="0">
                <a:pos x="26" y="116"/>
              </a:cxn>
              <a:cxn ang="0">
                <a:pos x="23" y="127"/>
              </a:cxn>
              <a:cxn ang="0">
                <a:pos x="11" y="138"/>
              </a:cxn>
              <a:cxn ang="0">
                <a:pos x="12" y="139"/>
              </a:cxn>
              <a:cxn ang="0">
                <a:pos x="19" y="160"/>
              </a:cxn>
              <a:cxn ang="0">
                <a:pos x="20" y="180"/>
              </a:cxn>
              <a:cxn ang="0">
                <a:pos x="21" y="193"/>
              </a:cxn>
              <a:cxn ang="0">
                <a:pos x="30" y="193"/>
              </a:cxn>
              <a:cxn ang="0">
                <a:pos x="30" y="187"/>
              </a:cxn>
              <a:cxn ang="0">
                <a:pos x="26" y="183"/>
              </a:cxn>
              <a:cxn ang="0">
                <a:pos x="43" y="170"/>
              </a:cxn>
              <a:cxn ang="0">
                <a:pos x="57" y="161"/>
              </a:cxn>
              <a:cxn ang="0">
                <a:pos x="59" y="145"/>
              </a:cxn>
              <a:cxn ang="0">
                <a:pos x="57" y="130"/>
              </a:cxn>
              <a:cxn ang="0">
                <a:pos x="51" y="116"/>
              </a:cxn>
              <a:cxn ang="0">
                <a:pos x="53" y="108"/>
              </a:cxn>
              <a:cxn ang="0">
                <a:pos x="58" y="102"/>
              </a:cxn>
              <a:cxn ang="0">
                <a:pos x="68" y="96"/>
              </a:cxn>
              <a:cxn ang="0">
                <a:pos x="79" y="83"/>
              </a:cxn>
              <a:cxn ang="0">
                <a:pos x="101" y="73"/>
              </a:cxn>
              <a:cxn ang="0">
                <a:pos x="119" y="50"/>
              </a:cxn>
            </a:cxnLst>
            <a:rect l="0" t="0" r="r" b="b"/>
            <a:pathLst>
              <a:path w="120" h="193">
                <a:moveTo>
                  <a:pt x="119" y="50"/>
                </a:moveTo>
                <a:cubicBezTo>
                  <a:pt x="118" y="47"/>
                  <a:pt x="116" y="33"/>
                  <a:pt x="116" y="28"/>
                </a:cubicBezTo>
                <a:cubicBezTo>
                  <a:pt x="117" y="22"/>
                  <a:pt x="115" y="8"/>
                  <a:pt x="115" y="1"/>
                </a:cubicBezTo>
                <a:cubicBezTo>
                  <a:pt x="115" y="0"/>
                  <a:pt x="115" y="0"/>
                  <a:pt x="115" y="0"/>
                </a:cubicBezTo>
                <a:cubicBezTo>
                  <a:pt x="110" y="3"/>
                  <a:pt x="104" y="5"/>
                  <a:pt x="103" y="7"/>
                </a:cubicBezTo>
                <a:cubicBezTo>
                  <a:pt x="102" y="9"/>
                  <a:pt x="98" y="6"/>
                  <a:pt x="95" y="9"/>
                </a:cubicBezTo>
                <a:cubicBezTo>
                  <a:pt x="93" y="11"/>
                  <a:pt x="91" y="9"/>
                  <a:pt x="89" y="8"/>
                </a:cubicBezTo>
                <a:cubicBezTo>
                  <a:pt x="86" y="8"/>
                  <a:pt x="85" y="11"/>
                  <a:pt x="85" y="13"/>
                </a:cubicBezTo>
                <a:cubicBezTo>
                  <a:pt x="85" y="15"/>
                  <a:pt x="80" y="14"/>
                  <a:pt x="78" y="13"/>
                </a:cubicBezTo>
                <a:cubicBezTo>
                  <a:pt x="77" y="13"/>
                  <a:pt x="71" y="15"/>
                  <a:pt x="69" y="15"/>
                </a:cubicBezTo>
                <a:cubicBezTo>
                  <a:pt x="66" y="15"/>
                  <a:pt x="68" y="12"/>
                  <a:pt x="65" y="11"/>
                </a:cubicBezTo>
                <a:cubicBezTo>
                  <a:pt x="62" y="10"/>
                  <a:pt x="60" y="13"/>
                  <a:pt x="58" y="13"/>
                </a:cubicBezTo>
                <a:cubicBezTo>
                  <a:pt x="57" y="13"/>
                  <a:pt x="54" y="12"/>
                  <a:pt x="52" y="12"/>
                </a:cubicBezTo>
                <a:cubicBezTo>
                  <a:pt x="52" y="13"/>
                  <a:pt x="52" y="15"/>
                  <a:pt x="51" y="16"/>
                </a:cubicBezTo>
                <a:cubicBezTo>
                  <a:pt x="49" y="21"/>
                  <a:pt x="56" y="34"/>
                  <a:pt x="56" y="40"/>
                </a:cubicBezTo>
                <a:cubicBezTo>
                  <a:pt x="59" y="42"/>
                  <a:pt x="62" y="44"/>
                  <a:pt x="63" y="46"/>
                </a:cubicBezTo>
                <a:cubicBezTo>
                  <a:pt x="66" y="50"/>
                  <a:pt x="63" y="50"/>
                  <a:pt x="63" y="58"/>
                </a:cubicBezTo>
                <a:cubicBezTo>
                  <a:pt x="64" y="66"/>
                  <a:pt x="60" y="62"/>
                  <a:pt x="57" y="65"/>
                </a:cubicBezTo>
                <a:cubicBezTo>
                  <a:pt x="54" y="68"/>
                  <a:pt x="57" y="74"/>
                  <a:pt x="56" y="75"/>
                </a:cubicBezTo>
                <a:cubicBezTo>
                  <a:pt x="55" y="77"/>
                  <a:pt x="46" y="64"/>
                  <a:pt x="46" y="62"/>
                </a:cubicBezTo>
                <a:cubicBezTo>
                  <a:pt x="45" y="60"/>
                  <a:pt x="49" y="52"/>
                  <a:pt x="48" y="47"/>
                </a:cubicBezTo>
                <a:cubicBezTo>
                  <a:pt x="47" y="42"/>
                  <a:pt x="41" y="45"/>
                  <a:pt x="39" y="46"/>
                </a:cubicBezTo>
                <a:cubicBezTo>
                  <a:pt x="37" y="46"/>
                  <a:pt x="32" y="40"/>
                  <a:pt x="31" y="40"/>
                </a:cubicBezTo>
                <a:cubicBezTo>
                  <a:pt x="30" y="40"/>
                  <a:pt x="0" y="52"/>
                  <a:pt x="0" y="52"/>
                </a:cubicBezTo>
                <a:cubicBezTo>
                  <a:pt x="2" y="60"/>
                  <a:pt x="2" y="60"/>
                  <a:pt x="2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3" y="64"/>
                  <a:pt x="3" y="64"/>
                  <a:pt x="3" y="64"/>
                </a:cubicBezTo>
                <a:cubicBezTo>
                  <a:pt x="3" y="64"/>
                  <a:pt x="13" y="64"/>
                  <a:pt x="18" y="67"/>
                </a:cubicBezTo>
                <a:cubicBezTo>
                  <a:pt x="22" y="70"/>
                  <a:pt x="29" y="71"/>
                  <a:pt x="31" y="72"/>
                </a:cubicBezTo>
                <a:cubicBezTo>
                  <a:pt x="32" y="73"/>
                  <a:pt x="31" y="84"/>
                  <a:pt x="31" y="89"/>
                </a:cubicBezTo>
                <a:cubicBezTo>
                  <a:pt x="32" y="95"/>
                  <a:pt x="25" y="96"/>
                  <a:pt x="28" y="99"/>
                </a:cubicBezTo>
                <a:cubicBezTo>
                  <a:pt x="31" y="102"/>
                  <a:pt x="30" y="107"/>
                  <a:pt x="32" y="108"/>
                </a:cubicBezTo>
                <a:cubicBezTo>
                  <a:pt x="34" y="108"/>
                  <a:pt x="28" y="115"/>
                  <a:pt x="26" y="116"/>
                </a:cubicBezTo>
                <a:cubicBezTo>
                  <a:pt x="23" y="118"/>
                  <a:pt x="26" y="123"/>
                  <a:pt x="23" y="127"/>
                </a:cubicBezTo>
                <a:cubicBezTo>
                  <a:pt x="21" y="130"/>
                  <a:pt x="15" y="135"/>
                  <a:pt x="11" y="138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13" y="141"/>
                  <a:pt x="16" y="158"/>
                  <a:pt x="19" y="160"/>
                </a:cubicBezTo>
                <a:cubicBezTo>
                  <a:pt x="22" y="162"/>
                  <a:pt x="20" y="179"/>
                  <a:pt x="20" y="180"/>
                </a:cubicBezTo>
                <a:cubicBezTo>
                  <a:pt x="20" y="182"/>
                  <a:pt x="21" y="193"/>
                  <a:pt x="21" y="193"/>
                </a:cubicBezTo>
                <a:cubicBezTo>
                  <a:pt x="21" y="193"/>
                  <a:pt x="26" y="193"/>
                  <a:pt x="30" y="193"/>
                </a:cubicBezTo>
                <a:cubicBezTo>
                  <a:pt x="30" y="190"/>
                  <a:pt x="30" y="188"/>
                  <a:pt x="30" y="187"/>
                </a:cubicBezTo>
                <a:cubicBezTo>
                  <a:pt x="30" y="182"/>
                  <a:pt x="27" y="186"/>
                  <a:pt x="26" y="183"/>
                </a:cubicBezTo>
                <a:cubicBezTo>
                  <a:pt x="24" y="179"/>
                  <a:pt x="34" y="173"/>
                  <a:pt x="43" y="170"/>
                </a:cubicBezTo>
                <a:cubicBezTo>
                  <a:pt x="53" y="166"/>
                  <a:pt x="56" y="164"/>
                  <a:pt x="57" y="161"/>
                </a:cubicBezTo>
                <a:cubicBezTo>
                  <a:pt x="58" y="158"/>
                  <a:pt x="57" y="148"/>
                  <a:pt x="59" y="145"/>
                </a:cubicBezTo>
                <a:cubicBezTo>
                  <a:pt x="60" y="141"/>
                  <a:pt x="58" y="139"/>
                  <a:pt x="57" y="130"/>
                </a:cubicBezTo>
                <a:cubicBezTo>
                  <a:pt x="55" y="122"/>
                  <a:pt x="52" y="121"/>
                  <a:pt x="51" y="116"/>
                </a:cubicBezTo>
                <a:cubicBezTo>
                  <a:pt x="50" y="111"/>
                  <a:pt x="50" y="108"/>
                  <a:pt x="53" y="108"/>
                </a:cubicBezTo>
                <a:cubicBezTo>
                  <a:pt x="56" y="107"/>
                  <a:pt x="56" y="106"/>
                  <a:pt x="58" y="102"/>
                </a:cubicBezTo>
                <a:cubicBezTo>
                  <a:pt x="60" y="97"/>
                  <a:pt x="63" y="99"/>
                  <a:pt x="68" y="96"/>
                </a:cubicBezTo>
                <a:cubicBezTo>
                  <a:pt x="72" y="92"/>
                  <a:pt x="72" y="88"/>
                  <a:pt x="79" y="83"/>
                </a:cubicBezTo>
                <a:cubicBezTo>
                  <a:pt x="87" y="77"/>
                  <a:pt x="94" y="77"/>
                  <a:pt x="101" y="73"/>
                </a:cubicBezTo>
                <a:cubicBezTo>
                  <a:pt x="108" y="69"/>
                  <a:pt x="120" y="53"/>
                  <a:pt x="119" y="5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9" name="Freeform 161"/>
          <p:cNvSpPr/>
          <p:nvPr/>
        </p:nvSpPr>
        <p:spPr bwMode="auto">
          <a:xfrm>
            <a:off x="1870226" y="4351837"/>
            <a:ext cx="328339" cy="335039"/>
          </a:xfrm>
          <a:custGeom>
            <a:avLst/>
            <a:gdLst/>
            <a:ahLst/>
            <a:cxnLst>
              <a:cxn ang="0">
                <a:pos x="114" y="100"/>
              </a:cxn>
              <a:cxn ang="0">
                <a:pos x="110" y="88"/>
              </a:cxn>
              <a:cxn ang="0">
                <a:pos x="109" y="79"/>
              </a:cxn>
              <a:cxn ang="0">
                <a:pos x="111" y="71"/>
              </a:cxn>
              <a:cxn ang="0">
                <a:pos x="105" y="61"/>
              </a:cxn>
              <a:cxn ang="0">
                <a:pos x="110" y="44"/>
              </a:cxn>
              <a:cxn ang="0">
                <a:pos x="91" y="30"/>
              </a:cxn>
              <a:cxn ang="0">
                <a:pos x="92" y="24"/>
              </a:cxn>
              <a:cxn ang="0">
                <a:pos x="49" y="1"/>
              </a:cxn>
              <a:cxn ang="0">
                <a:pos x="44" y="12"/>
              </a:cxn>
              <a:cxn ang="0">
                <a:pos x="44" y="19"/>
              </a:cxn>
              <a:cxn ang="0">
                <a:pos x="26" y="18"/>
              </a:cxn>
              <a:cxn ang="0">
                <a:pos x="26" y="0"/>
              </a:cxn>
              <a:cxn ang="0">
                <a:pos x="17" y="1"/>
              </a:cxn>
              <a:cxn ang="0">
                <a:pos x="11" y="2"/>
              </a:cxn>
              <a:cxn ang="0">
                <a:pos x="13" y="7"/>
              </a:cxn>
              <a:cxn ang="0">
                <a:pos x="15" y="15"/>
              </a:cxn>
              <a:cxn ang="0">
                <a:pos x="10" y="17"/>
              </a:cxn>
              <a:cxn ang="0">
                <a:pos x="11" y="23"/>
              </a:cxn>
              <a:cxn ang="0">
                <a:pos x="14" y="25"/>
              </a:cxn>
              <a:cxn ang="0">
                <a:pos x="5" y="38"/>
              </a:cxn>
              <a:cxn ang="0">
                <a:pos x="0" y="41"/>
              </a:cxn>
              <a:cxn ang="0">
                <a:pos x="7" y="62"/>
              </a:cxn>
              <a:cxn ang="0">
                <a:pos x="13" y="77"/>
              </a:cxn>
              <a:cxn ang="0">
                <a:pos x="15" y="86"/>
              </a:cxn>
              <a:cxn ang="0">
                <a:pos x="9" y="81"/>
              </a:cxn>
              <a:cxn ang="0">
                <a:pos x="8" y="83"/>
              </a:cxn>
              <a:cxn ang="0">
                <a:pos x="8" y="83"/>
              </a:cxn>
              <a:cxn ang="0">
                <a:pos x="16" y="88"/>
              </a:cxn>
              <a:cxn ang="0">
                <a:pos x="26" y="92"/>
              </a:cxn>
              <a:cxn ang="0">
                <a:pos x="41" y="99"/>
              </a:cxn>
              <a:cxn ang="0">
                <a:pos x="42" y="100"/>
              </a:cxn>
              <a:cxn ang="0">
                <a:pos x="49" y="100"/>
              </a:cxn>
              <a:cxn ang="0">
                <a:pos x="51" y="99"/>
              </a:cxn>
              <a:cxn ang="0">
                <a:pos x="59" y="122"/>
              </a:cxn>
              <a:cxn ang="0">
                <a:pos x="65" y="123"/>
              </a:cxn>
              <a:cxn ang="0">
                <a:pos x="72" y="121"/>
              </a:cxn>
              <a:cxn ang="0">
                <a:pos x="76" y="125"/>
              </a:cxn>
              <a:cxn ang="0">
                <a:pos x="85" y="123"/>
              </a:cxn>
              <a:cxn ang="0">
                <a:pos x="92" y="123"/>
              </a:cxn>
              <a:cxn ang="0">
                <a:pos x="96" y="118"/>
              </a:cxn>
              <a:cxn ang="0">
                <a:pos x="102" y="119"/>
              </a:cxn>
              <a:cxn ang="0">
                <a:pos x="110" y="117"/>
              </a:cxn>
              <a:cxn ang="0">
                <a:pos x="122" y="110"/>
              </a:cxn>
              <a:cxn ang="0">
                <a:pos x="114" y="100"/>
              </a:cxn>
            </a:cxnLst>
            <a:rect l="0" t="0" r="r" b="b"/>
            <a:pathLst>
              <a:path w="122" h="125">
                <a:moveTo>
                  <a:pt x="114" y="100"/>
                </a:moveTo>
                <a:cubicBezTo>
                  <a:pt x="114" y="93"/>
                  <a:pt x="110" y="93"/>
                  <a:pt x="110" y="88"/>
                </a:cubicBezTo>
                <a:cubicBezTo>
                  <a:pt x="110" y="84"/>
                  <a:pt x="111" y="80"/>
                  <a:pt x="109" y="79"/>
                </a:cubicBezTo>
                <a:cubicBezTo>
                  <a:pt x="107" y="79"/>
                  <a:pt x="108" y="75"/>
                  <a:pt x="111" y="71"/>
                </a:cubicBezTo>
                <a:cubicBezTo>
                  <a:pt x="114" y="67"/>
                  <a:pt x="106" y="66"/>
                  <a:pt x="105" y="61"/>
                </a:cubicBezTo>
                <a:cubicBezTo>
                  <a:pt x="105" y="59"/>
                  <a:pt x="107" y="52"/>
                  <a:pt x="110" y="44"/>
                </a:cubicBezTo>
                <a:cubicBezTo>
                  <a:pt x="101" y="37"/>
                  <a:pt x="91" y="30"/>
                  <a:pt x="91" y="30"/>
                </a:cubicBezTo>
                <a:cubicBezTo>
                  <a:pt x="92" y="24"/>
                  <a:pt x="92" y="24"/>
                  <a:pt x="92" y="24"/>
                </a:cubicBezTo>
                <a:cubicBezTo>
                  <a:pt x="49" y="1"/>
                  <a:pt x="49" y="1"/>
                  <a:pt x="49" y="1"/>
                </a:cubicBezTo>
                <a:cubicBezTo>
                  <a:pt x="49" y="6"/>
                  <a:pt x="47" y="10"/>
                  <a:pt x="44" y="12"/>
                </a:cubicBezTo>
                <a:cubicBezTo>
                  <a:pt x="40" y="13"/>
                  <a:pt x="48" y="18"/>
                  <a:pt x="44" y="19"/>
                </a:cubicBezTo>
                <a:cubicBezTo>
                  <a:pt x="41" y="19"/>
                  <a:pt x="32" y="15"/>
                  <a:pt x="26" y="18"/>
                </a:cubicBezTo>
                <a:cubicBezTo>
                  <a:pt x="22" y="19"/>
                  <a:pt x="23" y="9"/>
                  <a:pt x="26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4" y="2"/>
                  <a:pt x="11" y="2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5" y="12"/>
                  <a:pt x="15" y="15"/>
                </a:cubicBezTo>
                <a:cubicBezTo>
                  <a:pt x="15" y="16"/>
                  <a:pt x="13" y="17"/>
                  <a:pt x="10" y="17"/>
                </a:cubicBezTo>
                <a:cubicBezTo>
                  <a:pt x="11" y="20"/>
                  <a:pt x="11" y="23"/>
                  <a:pt x="11" y="23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7" y="37"/>
                  <a:pt x="5" y="38"/>
                </a:cubicBezTo>
                <a:cubicBezTo>
                  <a:pt x="4" y="38"/>
                  <a:pt x="2" y="39"/>
                  <a:pt x="0" y="41"/>
                </a:cubicBezTo>
                <a:cubicBezTo>
                  <a:pt x="1" y="49"/>
                  <a:pt x="3" y="59"/>
                  <a:pt x="7" y="62"/>
                </a:cubicBezTo>
                <a:cubicBezTo>
                  <a:pt x="12" y="68"/>
                  <a:pt x="11" y="74"/>
                  <a:pt x="13" y="77"/>
                </a:cubicBezTo>
                <a:cubicBezTo>
                  <a:pt x="14" y="81"/>
                  <a:pt x="19" y="85"/>
                  <a:pt x="15" y="86"/>
                </a:cubicBezTo>
                <a:cubicBezTo>
                  <a:pt x="13" y="87"/>
                  <a:pt x="11" y="85"/>
                  <a:pt x="9" y="81"/>
                </a:cubicBezTo>
                <a:cubicBezTo>
                  <a:pt x="9" y="82"/>
                  <a:pt x="9" y="82"/>
                  <a:pt x="8" y="83"/>
                </a:cubicBezTo>
                <a:cubicBezTo>
                  <a:pt x="8" y="83"/>
                  <a:pt x="8" y="83"/>
                  <a:pt x="8" y="83"/>
                </a:cubicBezTo>
                <a:cubicBezTo>
                  <a:pt x="11" y="86"/>
                  <a:pt x="15" y="88"/>
                  <a:pt x="16" y="88"/>
                </a:cubicBezTo>
                <a:cubicBezTo>
                  <a:pt x="19" y="88"/>
                  <a:pt x="24" y="92"/>
                  <a:pt x="26" y="92"/>
                </a:cubicBezTo>
                <a:cubicBezTo>
                  <a:pt x="29" y="93"/>
                  <a:pt x="40" y="97"/>
                  <a:pt x="41" y="99"/>
                </a:cubicBezTo>
                <a:cubicBezTo>
                  <a:pt x="41" y="99"/>
                  <a:pt x="41" y="99"/>
                  <a:pt x="42" y="100"/>
                </a:cubicBezTo>
                <a:cubicBezTo>
                  <a:pt x="44" y="100"/>
                  <a:pt x="47" y="99"/>
                  <a:pt x="49" y="100"/>
                </a:cubicBezTo>
                <a:cubicBezTo>
                  <a:pt x="50" y="99"/>
                  <a:pt x="50" y="99"/>
                  <a:pt x="51" y="99"/>
                </a:cubicBezTo>
                <a:cubicBezTo>
                  <a:pt x="55" y="99"/>
                  <a:pt x="59" y="113"/>
                  <a:pt x="59" y="122"/>
                </a:cubicBezTo>
                <a:cubicBezTo>
                  <a:pt x="61" y="122"/>
                  <a:pt x="64" y="123"/>
                  <a:pt x="65" y="123"/>
                </a:cubicBezTo>
                <a:cubicBezTo>
                  <a:pt x="67" y="123"/>
                  <a:pt x="69" y="120"/>
                  <a:pt x="72" y="121"/>
                </a:cubicBezTo>
                <a:cubicBezTo>
                  <a:pt x="75" y="122"/>
                  <a:pt x="73" y="125"/>
                  <a:pt x="76" y="125"/>
                </a:cubicBezTo>
                <a:cubicBezTo>
                  <a:pt x="78" y="125"/>
                  <a:pt x="84" y="123"/>
                  <a:pt x="85" y="123"/>
                </a:cubicBezTo>
                <a:cubicBezTo>
                  <a:pt x="87" y="124"/>
                  <a:pt x="92" y="125"/>
                  <a:pt x="92" y="123"/>
                </a:cubicBezTo>
                <a:cubicBezTo>
                  <a:pt x="92" y="121"/>
                  <a:pt x="93" y="118"/>
                  <a:pt x="96" y="118"/>
                </a:cubicBezTo>
                <a:cubicBezTo>
                  <a:pt x="98" y="119"/>
                  <a:pt x="100" y="121"/>
                  <a:pt x="102" y="119"/>
                </a:cubicBezTo>
                <a:cubicBezTo>
                  <a:pt x="105" y="116"/>
                  <a:pt x="109" y="119"/>
                  <a:pt x="110" y="117"/>
                </a:cubicBezTo>
                <a:cubicBezTo>
                  <a:pt x="111" y="115"/>
                  <a:pt x="117" y="113"/>
                  <a:pt x="122" y="110"/>
                </a:cubicBezTo>
                <a:cubicBezTo>
                  <a:pt x="122" y="104"/>
                  <a:pt x="115" y="107"/>
                  <a:pt x="114" y="10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0" name="Freeform 162"/>
          <p:cNvSpPr/>
          <p:nvPr/>
        </p:nvSpPr>
        <p:spPr bwMode="auto">
          <a:xfrm>
            <a:off x="1966270" y="4617634"/>
            <a:ext cx="100514" cy="236761"/>
          </a:xfrm>
          <a:custGeom>
            <a:avLst/>
            <a:gdLst/>
            <a:ahLst/>
            <a:cxnLst>
              <a:cxn ang="0">
                <a:pos x="34" y="57"/>
              </a:cxn>
              <a:cxn ang="0">
                <a:pos x="27" y="51"/>
              </a:cxn>
              <a:cxn ang="0">
                <a:pos x="27" y="53"/>
              </a:cxn>
              <a:cxn ang="0">
                <a:pos x="15" y="35"/>
              </a:cxn>
              <a:cxn ang="0">
                <a:pos x="16" y="15"/>
              </a:cxn>
              <a:cxn ang="0">
                <a:pos x="13" y="1"/>
              </a:cxn>
              <a:cxn ang="0">
                <a:pos x="6" y="1"/>
              </a:cxn>
              <a:cxn ang="0">
                <a:pos x="10" y="12"/>
              </a:cxn>
              <a:cxn ang="0">
                <a:pos x="6" y="14"/>
              </a:cxn>
              <a:cxn ang="0">
                <a:pos x="7" y="32"/>
              </a:cxn>
              <a:cxn ang="0">
                <a:pos x="2" y="35"/>
              </a:cxn>
              <a:cxn ang="0">
                <a:pos x="0" y="46"/>
              </a:cxn>
              <a:cxn ang="0">
                <a:pos x="2" y="51"/>
              </a:cxn>
              <a:cxn ang="0">
                <a:pos x="2" y="51"/>
              </a:cxn>
              <a:cxn ang="0">
                <a:pos x="10" y="57"/>
              </a:cxn>
              <a:cxn ang="0">
                <a:pos x="19" y="58"/>
              </a:cxn>
              <a:cxn ang="0">
                <a:pos x="17" y="73"/>
              </a:cxn>
              <a:cxn ang="0">
                <a:pos x="27" y="86"/>
              </a:cxn>
              <a:cxn ang="0">
                <a:pos x="28" y="76"/>
              </a:cxn>
              <a:cxn ang="0">
                <a:pos x="34" y="69"/>
              </a:cxn>
              <a:cxn ang="0">
                <a:pos x="34" y="57"/>
              </a:cxn>
            </a:cxnLst>
            <a:rect l="0" t="0" r="r" b="b"/>
            <a:pathLst>
              <a:path w="37" h="88">
                <a:moveTo>
                  <a:pt x="34" y="57"/>
                </a:moveTo>
                <a:cubicBezTo>
                  <a:pt x="33" y="55"/>
                  <a:pt x="30" y="53"/>
                  <a:pt x="27" y="51"/>
                </a:cubicBezTo>
                <a:cubicBezTo>
                  <a:pt x="27" y="51"/>
                  <a:pt x="27" y="52"/>
                  <a:pt x="27" y="53"/>
                </a:cubicBezTo>
                <a:cubicBezTo>
                  <a:pt x="24" y="57"/>
                  <a:pt x="16" y="44"/>
                  <a:pt x="15" y="35"/>
                </a:cubicBezTo>
                <a:cubicBezTo>
                  <a:pt x="14" y="27"/>
                  <a:pt x="19" y="23"/>
                  <a:pt x="16" y="15"/>
                </a:cubicBezTo>
                <a:cubicBezTo>
                  <a:pt x="13" y="9"/>
                  <a:pt x="11" y="3"/>
                  <a:pt x="13" y="1"/>
                </a:cubicBezTo>
                <a:cubicBezTo>
                  <a:pt x="11" y="0"/>
                  <a:pt x="8" y="1"/>
                  <a:pt x="6" y="1"/>
                </a:cubicBezTo>
                <a:cubicBezTo>
                  <a:pt x="7" y="4"/>
                  <a:pt x="10" y="10"/>
                  <a:pt x="10" y="12"/>
                </a:cubicBezTo>
                <a:cubicBezTo>
                  <a:pt x="10" y="14"/>
                  <a:pt x="7" y="11"/>
                  <a:pt x="6" y="14"/>
                </a:cubicBezTo>
                <a:cubicBezTo>
                  <a:pt x="5" y="17"/>
                  <a:pt x="4" y="30"/>
                  <a:pt x="7" y="32"/>
                </a:cubicBezTo>
                <a:cubicBezTo>
                  <a:pt x="9" y="35"/>
                  <a:pt x="2" y="33"/>
                  <a:pt x="2" y="35"/>
                </a:cubicBezTo>
                <a:cubicBezTo>
                  <a:pt x="2" y="38"/>
                  <a:pt x="1" y="46"/>
                  <a:pt x="0" y="46"/>
                </a:cubicBezTo>
                <a:cubicBezTo>
                  <a:pt x="0" y="47"/>
                  <a:pt x="1" y="49"/>
                  <a:pt x="2" y="51"/>
                </a:cubicBezTo>
                <a:cubicBezTo>
                  <a:pt x="2" y="51"/>
                  <a:pt x="2" y="51"/>
                  <a:pt x="2" y="51"/>
                </a:cubicBezTo>
                <a:cubicBezTo>
                  <a:pt x="3" y="51"/>
                  <a:pt x="8" y="57"/>
                  <a:pt x="10" y="57"/>
                </a:cubicBezTo>
                <a:cubicBezTo>
                  <a:pt x="12" y="56"/>
                  <a:pt x="18" y="53"/>
                  <a:pt x="19" y="58"/>
                </a:cubicBezTo>
                <a:cubicBezTo>
                  <a:pt x="20" y="63"/>
                  <a:pt x="16" y="71"/>
                  <a:pt x="17" y="73"/>
                </a:cubicBezTo>
                <a:cubicBezTo>
                  <a:pt x="17" y="75"/>
                  <a:pt x="26" y="88"/>
                  <a:pt x="27" y="86"/>
                </a:cubicBezTo>
                <a:cubicBezTo>
                  <a:pt x="28" y="85"/>
                  <a:pt x="25" y="79"/>
                  <a:pt x="28" y="76"/>
                </a:cubicBezTo>
                <a:cubicBezTo>
                  <a:pt x="31" y="73"/>
                  <a:pt x="35" y="77"/>
                  <a:pt x="34" y="69"/>
                </a:cubicBezTo>
                <a:cubicBezTo>
                  <a:pt x="34" y="61"/>
                  <a:pt x="37" y="61"/>
                  <a:pt x="34" y="5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1" name="Freeform 163"/>
          <p:cNvSpPr/>
          <p:nvPr/>
        </p:nvSpPr>
        <p:spPr bwMode="auto">
          <a:xfrm>
            <a:off x="5944316" y="4957141"/>
            <a:ext cx="102746" cy="80409"/>
          </a:xfrm>
          <a:custGeom>
            <a:avLst/>
            <a:gdLst/>
            <a:ahLst/>
            <a:cxnLst>
              <a:cxn ang="0">
                <a:pos x="1" y="5"/>
              </a:cxn>
              <a:cxn ang="0">
                <a:pos x="34" y="27"/>
              </a:cxn>
              <a:cxn ang="0">
                <a:pos x="1" y="5"/>
              </a:cxn>
            </a:cxnLst>
            <a:rect l="0" t="0" r="r" b="b"/>
            <a:pathLst>
              <a:path w="38" h="30">
                <a:moveTo>
                  <a:pt x="1" y="5"/>
                </a:moveTo>
                <a:cubicBezTo>
                  <a:pt x="0" y="0"/>
                  <a:pt x="38" y="25"/>
                  <a:pt x="34" y="27"/>
                </a:cubicBezTo>
                <a:cubicBezTo>
                  <a:pt x="30" y="30"/>
                  <a:pt x="2" y="9"/>
                  <a:pt x="1" y="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2" name="Freeform 164"/>
          <p:cNvSpPr/>
          <p:nvPr/>
        </p:nvSpPr>
        <p:spPr bwMode="auto">
          <a:xfrm>
            <a:off x="3042867" y="3002741"/>
            <a:ext cx="234529" cy="156352"/>
          </a:xfrm>
          <a:custGeom>
            <a:avLst/>
            <a:gdLst/>
            <a:ahLst/>
            <a:cxnLst>
              <a:cxn ang="0">
                <a:pos x="71" y="47"/>
              </a:cxn>
              <a:cxn ang="0">
                <a:pos x="75" y="51"/>
              </a:cxn>
              <a:cxn ang="0">
                <a:pos x="83" y="53"/>
              </a:cxn>
              <a:cxn ang="0">
                <a:pos x="87" y="52"/>
              </a:cxn>
              <a:cxn ang="0">
                <a:pos x="84" y="37"/>
              </a:cxn>
              <a:cxn ang="0">
                <a:pos x="73" y="30"/>
              </a:cxn>
              <a:cxn ang="0">
                <a:pos x="72" y="20"/>
              </a:cxn>
              <a:cxn ang="0">
                <a:pos x="57" y="21"/>
              </a:cxn>
              <a:cxn ang="0">
                <a:pos x="47" y="19"/>
              </a:cxn>
              <a:cxn ang="0">
                <a:pos x="37" y="19"/>
              </a:cxn>
              <a:cxn ang="0">
                <a:pos x="21" y="18"/>
              </a:cxn>
              <a:cxn ang="0">
                <a:pos x="29" y="11"/>
              </a:cxn>
              <a:cxn ang="0">
                <a:pos x="33" y="11"/>
              </a:cxn>
              <a:cxn ang="0">
                <a:pos x="37" y="2"/>
              </a:cxn>
              <a:cxn ang="0">
                <a:pos x="29" y="4"/>
              </a:cxn>
              <a:cxn ang="0">
                <a:pos x="20" y="6"/>
              </a:cxn>
              <a:cxn ang="0">
                <a:pos x="15" y="12"/>
              </a:cxn>
              <a:cxn ang="0">
                <a:pos x="11" y="18"/>
              </a:cxn>
              <a:cxn ang="0">
                <a:pos x="1" y="22"/>
              </a:cxn>
              <a:cxn ang="0">
                <a:pos x="8" y="31"/>
              </a:cxn>
              <a:cxn ang="0">
                <a:pos x="9" y="41"/>
              </a:cxn>
              <a:cxn ang="0">
                <a:pos x="4" y="52"/>
              </a:cxn>
              <a:cxn ang="0">
                <a:pos x="10" y="53"/>
              </a:cxn>
              <a:cxn ang="0">
                <a:pos x="21" y="50"/>
              </a:cxn>
              <a:cxn ang="0">
                <a:pos x="32" y="44"/>
              </a:cxn>
              <a:cxn ang="0">
                <a:pos x="42" y="35"/>
              </a:cxn>
              <a:cxn ang="0">
                <a:pos x="47" y="44"/>
              </a:cxn>
              <a:cxn ang="0">
                <a:pos x="47" y="57"/>
              </a:cxn>
              <a:cxn ang="0">
                <a:pos x="52" y="58"/>
              </a:cxn>
              <a:cxn ang="0">
                <a:pos x="58" y="56"/>
              </a:cxn>
              <a:cxn ang="0">
                <a:pos x="71" y="47"/>
              </a:cxn>
            </a:cxnLst>
            <a:rect l="0" t="0" r="r" b="b"/>
            <a:pathLst>
              <a:path w="87" h="58">
                <a:moveTo>
                  <a:pt x="71" y="47"/>
                </a:moveTo>
                <a:cubicBezTo>
                  <a:pt x="73" y="49"/>
                  <a:pt x="73" y="51"/>
                  <a:pt x="75" y="51"/>
                </a:cubicBezTo>
                <a:cubicBezTo>
                  <a:pt x="77" y="50"/>
                  <a:pt x="81" y="51"/>
                  <a:pt x="83" y="53"/>
                </a:cubicBezTo>
                <a:cubicBezTo>
                  <a:pt x="85" y="53"/>
                  <a:pt x="87" y="52"/>
                  <a:pt x="87" y="52"/>
                </a:cubicBezTo>
                <a:cubicBezTo>
                  <a:pt x="87" y="52"/>
                  <a:pt x="85" y="41"/>
                  <a:pt x="84" y="37"/>
                </a:cubicBezTo>
                <a:cubicBezTo>
                  <a:pt x="84" y="34"/>
                  <a:pt x="73" y="30"/>
                  <a:pt x="73" y="30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59" y="22"/>
                  <a:pt x="57" y="21"/>
                </a:cubicBezTo>
                <a:cubicBezTo>
                  <a:pt x="55" y="20"/>
                  <a:pt x="50" y="23"/>
                  <a:pt x="47" y="19"/>
                </a:cubicBezTo>
                <a:cubicBezTo>
                  <a:pt x="45" y="16"/>
                  <a:pt x="41" y="22"/>
                  <a:pt x="37" y="19"/>
                </a:cubicBezTo>
                <a:cubicBezTo>
                  <a:pt x="33" y="16"/>
                  <a:pt x="22" y="20"/>
                  <a:pt x="21" y="18"/>
                </a:cubicBezTo>
                <a:cubicBezTo>
                  <a:pt x="21" y="15"/>
                  <a:pt x="26" y="11"/>
                  <a:pt x="29" y="11"/>
                </a:cubicBezTo>
                <a:cubicBezTo>
                  <a:pt x="30" y="11"/>
                  <a:pt x="31" y="11"/>
                  <a:pt x="33" y="11"/>
                </a:cubicBezTo>
                <a:cubicBezTo>
                  <a:pt x="34" y="9"/>
                  <a:pt x="37" y="3"/>
                  <a:pt x="37" y="2"/>
                </a:cubicBezTo>
                <a:cubicBezTo>
                  <a:pt x="36" y="0"/>
                  <a:pt x="32" y="2"/>
                  <a:pt x="29" y="4"/>
                </a:cubicBezTo>
                <a:cubicBezTo>
                  <a:pt x="26" y="6"/>
                  <a:pt x="21" y="3"/>
                  <a:pt x="20" y="6"/>
                </a:cubicBezTo>
                <a:cubicBezTo>
                  <a:pt x="19" y="9"/>
                  <a:pt x="18" y="12"/>
                  <a:pt x="15" y="12"/>
                </a:cubicBezTo>
                <a:cubicBezTo>
                  <a:pt x="12" y="12"/>
                  <a:pt x="14" y="17"/>
                  <a:pt x="11" y="18"/>
                </a:cubicBezTo>
                <a:cubicBezTo>
                  <a:pt x="8" y="19"/>
                  <a:pt x="1" y="19"/>
                  <a:pt x="1" y="22"/>
                </a:cubicBezTo>
                <a:cubicBezTo>
                  <a:pt x="0" y="25"/>
                  <a:pt x="8" y="27"/>
                  <a:pt x="8" y="31"/>
                </a:cubicBezTo>
                <a:cubicBezTo>
                  <a:pt x="7" y="34"/>
                  <a:pt x="12" y="38"/>
                  <a:pt x="9" y="41"/>
                </a:cubicBezTo>
                <a:cubicBezTo>
                  <a:pt x="6" y="43"/>
                  <a:pt x="4" y="46"/>
                  <a:pt x="4" y="52"/>
                </a:cubicBezTo>
                <a:cubicBezTo>
                  <a:pt x="7" y="54"/>
                  <a:pt x="9" y="55"/>
                  <a:pt x="10" y="53"/>
                </a:cubicBezTo>
                <a:cubicBezTo>
                  <a:pt x="11" y="49"/>
                  <a:pt x="21" y="53"/>
                  <a:pt x="21" y="50"/>
                </a:cubicBezTo>
                <a:cubicBezTo>
                  <a:pt x="21" y="47"/>
                  <a:pt x="32" y="48"/>
                  <a:pt x="32" y="44"/>
                </a:cubicBezTo>
                <a:cubicBezTo>
                  <a:pt x="32" y="41"/>
                  <a:pt x="38" y="34"/>
                  <a:pt x="42" y="35"/>
                </a:cubicBezTo>
                <a:cubicBezTo>
                  <a:pt x="46" y="35"/>
                  <a:pt x="42" y="42"/>
                  <a:pt x="47" y="44"/>
                </a:cubicBezTo>
                <a:cubicBezTo>
                  <a:pt x="51" y="46"/>
                  <a:pt x="44" y="54"/>
                  <a:pt x="47" y="57"/>
                </a:cubicBezTo>
                <a:cubicBezTo>
                  <a:pt x="48" y="58"/>
                  <a:pt x="50" y="58"/>
                  <a:pt x="52" y="58"/>
                </a:cubicBezTo>
                <a:cubicBezTo>
                  <a:pt x="54" y="57"/>
                  <a:pt x="56" y="56"/>
                  <a:pt x="58" y="56"/>
                </a:cubicBezTo>
                <a:cubicBezTo>
                  <a:pt x="63" y="52"/>
                  <a:pt x="69" y="46"/>
                  <a:pt x="71" y="4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3" name="Freeform 167"/>
          <p:cNvSpPr/>
          <p:nvPr/>
        </p:nvSpPr>
        <p:spPr bwMode="auto">
          <a:xfrm>
            <a:off x="2296843" y="2987104"/>
            <a:ext cx="100514" cy="87110"/>
          </a:xfrm>
          <a:custGeom>
            <a:avLst/>
            <a:gdLst/>
            <a:ahLst/>
            <a:cxnLst>
              <a:cxn ang="0">
                <a:pos x="35" y="26"/>
              </a:cxn>
              <a:cxn ang="0">
                <a:pos x="28" y="17"/>
              </a:cxn>
              <a:cxn ang="0">
                <a:pos x="24" y="8"/>
              </a:cxn>
              <a:cxn ang="0">
                <a:pos x="21" y="2"/>
              </a:cxn>
              <a:cxn ang="0">
                <a:pos x="11" y="1"/>
              </a:cxn>
              <a:cxn ang="0">
                <a:pos x="0" y="3"/>
              </a:cxn>
              <a:cxn ang="0">
                <a:pos x="2" y="12"/>
              </a:cxn>
              <a:cxn ang="0">
                <a:pos x="11" y="16"/>
              </a:cxn>
              <a:cxn ang="0">
                <a:pos x="13" y="20"/>
              </a:cxn>
              <a:cxn ang="0">
                <a:pos x="14" y="20"/>
              </a:cxn>
              <a:cxn ang="0">
                <a:pos x="17" y="22"/>
              </a:cxn>
              <a:cxn ang="0">
                <a:pos x="22" y="25"/>
              </a:cxn>
              <a:cxn ang="0">
                <a:pos x="28" y="27"/>
              </a:cxn>
              <a:cxn ang="0">
                <a:pos x="30" y="33"/>
              </a:cxn>
              <a:cxn ang="0">
                <a:pos x="37" y="31"/>
              </a:cxn>
              <a:cxn ang="0">
                <a:pos x="35" y="26"/>
              </a:cxn>
            </a:cxnLst>
            <a:rect l="0" t="0" r="r" b="b"/>
            <a:pathLst>
              <a:path w="37" h="33">
                <a:moveTo>
                  <a:pt x="35" y="26"/>
                </a:moveTo>
                <a:cubicBezTo>
                  <a:pt x="35" y="23"/>
                  <a:pt x="28" y="21"/>
                  <a:pt x="28" y="17"/>
                </a:cubicBezTo>
                <a:cubicBezTo>
                  <a:pt x="28" y="14"/>
                  <a:pt x="23" y="11"/>
                  <a:pt x="24" y="8"/>
                </a:cubicBezTo>
                <a:cubicBezTo>
                  <a:pt x="24" y="6"/>
                  <a:pt x="22" y="4"/>
                  <a:pt x="21" y="2"/>
                </a:cubicBezTo>
                <a:cubicBezTo>
                  <a:pt x="18" y="1"/>
                  <a:pt x="14" y="0"/>
                  <a:pt x="11" y="1"/>
                </a:cubicBezTo>
                <a:cubicBezTo>
                  <a:pt x="7" y="1"/>
                  <a:pt x="4" y="2"/>
                  <a:pt x="0" y="3"/>
                </a:cubicBezTo>
                <a:cubicBezTo>
                  <a:pt x="2" y="6"/>
                  <a:pt x="0" y="7"/>
                  <a:pt x="2" y="12"/>
                </a:cubicBezTo>
                <a:cubicBezTo>
                  <a:pt x="4" y="17"/>
                  <a:pt x="9" y="14"/>
                  <a:pt x="11" y="16"/>
                </a:cubicBezTo>
                <a:cubicBezTo>
                  <a:pt x="11" y="16"/>
                  <a:pt x="12" y="18"/>
                  <a:pt x="13" y="20"/>
                </a:cubicBezTo>
                <a:cubicBezTo>
                  <a:pt x="13" y="20"/>
                  <a:pt x="13" y="20"/>
                  <a:pt x="14" y="20"/>
                </a:cubicBezTo>
                <a:cubicBezTo>
                  <a:pt x="16" y="20"/>
                  <a:pt x="16" y="21"/>
                  <a:pt x="17" y="22"/>
                </a:cubicBezTo>
                <a:cubicBezTo>
                  <a:pt x="19" y="23"/>
                  <a:pt x="21" y="24"/>
                  <a:pt x="22" y="25"/>
                </a:cubicBezTo>
                <a:cubicBezTo>
                  <a:pt x="24" y="25"/>
                  <a:pt x="25" y="23"/>
                  <a:pt x="28" y="27"/>
                </a:cubicBezTo>
                <a:cubicBezTo>
                  <a:pt x="30" y="29"/>
                  <a:pt x="30" y="30"/>
                  <a:pt x="30" y="33"/>
                </a:cubicBezTo>
                <a:cubicBezTo>
                  <a:pt x="33" y="33"/>
                  <a:pt x="35" y="32"/>
                  <a:pt x="37" y="31"/>
                </a:cubicBezTo>
                <a:cubicBezTo>
                  <a:pt x="36" y="29"/>
                  <a:pt x="35" y="27"/>
                  <a:pt x="35" y="2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4" name="Freeform 168"/>
          <p:cNvSpPr>
            <a:spLocks noEditPoints="1"/>
          </p:cNvSpPr>
          <p:nvPr/>
        </p:nvSpPr>
        <p:spPr bwMode="auto">
          <a:xfrm>
            <a:off x="2343751" y="2967003"/>
            <a:ext cx="149652" cy="122849"/>
          </a:xfrm>
          <a:custGeom>
            <a:avLst/>
            <a:gdLst/>
            <a:ahLst/>
            <a:cxnLst>
              <a:cxn ang="0">
                <a:pos x="53" y="15"/>
              </a:cxn>
              <a:cxn ang="0">
                <a:pos x="43" y="2"/>
              </a:cxn>
              <a:cxn ang="0">
                <a:pos x="35" y="8"/>
              </a:cxn>
              <a:cxn ang="0">
                <a:pos x="30" y="8"/>
              </a:cxn>
              <a:cxn ang="0">
                <a:pos x="22" y="2"/>
              </a:cxn>
              <a:cxn ang="0">
                <a:pos x="18" y="0"/>
              </a:cxn>
              <a:cxn ang="0">
                <a:pos x="16" y="4"/>
              </a:cxn>
              <a:cxn ang="0">
                <a:pos x="20" y="9"/>
              </a:cxn>
              <a:cxn ang="0">
                <a:pos x="11" y="9"/>
              </a:cxn>
              <a:cxn ang="0">
                <a:pos x="3" y="6"/>
              </a:cxn>
              <a:cxn ang="0">
                <a:pos x="7" y="15"/>
              </a:cxn>
              <a:cxn ang="0">
                <a:pos x="11" y="24"/>
              </a:cxn>
              <a:cxn ang="0">
                <a:pos x="18" y="33"/>
              </a:cxn>
              <a:cxn ang="0">
                <a:pos x="20" y="38"/>
              </a:cxn>
              <a:cxn ang="0">
                <a:pos x="34" y="30"/>
              </a:cxn>
              <a:cxn ang="0">
                <a:pos x="36" y="40"/>
              </a:cxn>
              <a:cxn ang="0">
                <a:pos x="44" y="46"/>
              </a:cxn>
              <a:cxn ang="0">
                <a:pos x="46" y="39"/>
              </a:cxn>
              <a:cxn ang="0">
                <a:pos x="53" y="15"/>
              </a:cxn>
              <a:cxn ang="0">
                <a:pos x="5" y="32"/>
              </a:cxn>
              <a:cxn ang="0">
                <a:pos x="0" y="29"/>
              </a:cxn>
              <a:cxn ang="0">
                <a:pos x="3" y="35"/>
              </a:cxn>
              <a:cxn ang="0">
                <a:pos x="11" y="40"/>
              </a:cxn>
              <a:cxn ang="0">
                <a:pos x="13" y="40"/>
              </a:cxn>
              <a:cxn ang="0">
                <a:pos x="11" y="34"/>
              </a:cxn>
              <a:cxn ang="0">
                <a:pos x="5" y="32"/>
              </a:cxn>
            </a:cxnLst>
            <a:rect l="0" t="0" r="r" b="b"/>
            <a:pathLst>
              <a:path w="56" h="46">
                <a:moveTo>
                  <a:pt x="53" y="15"/>
                </a:moveTo>
                <a:cubicBezTo>
                  <a:pt x="51" y="13"/>
                  <a:pt x="47" y="8"/>
                  <a:pt x="43" y="2"/>
                </a:cubicBezTo>
                <a:cubicBezTo>
                  <a:pt x="41" y="6"/>
                  <a:pt x="36" y="5"/>
                  <a:pt x="35" y="8"/>
                </a:cubicBezTo>
                <a:cubicBezTo>
                  <a:pt x="34" y="10"/>
                  <a:pt x="32" y="7"/>
                  <a:pt x="30" y="8"/>
                </a:cubicBezTo>
                <a:cubicBezTo>
                  <a:pt x="29" y="8"/>
                  <a:pt x="25" y="2"/>
                  <a:pt x="22" y="2"/>
                </a:cubicBezTo>
                <a:cubicBezTo>
                  <a:pt x="21" y="1"/>
                  <a:pt x="20" y="1"/>
                  <a:pt x="18" y="0"/>
                </a:cubicBezTo>
                <a:cubicBezTo>
                  <a:pt x="17" y="2"/>
                  <a:pt x="16" y="3"/>
                  <a:pt x="16" y="4"/>
                </a:cubicBezTo>
                <a:cubicBezTo>
                  <a:pt x="17" y="6"/>
                  <a:pt x="21" y="8"/>
                  <a:pt x="20" y="9"/>
                </a:cubicBezTo>
                <a:cubicBezTo>
                  <a:pt x="18" y="11"/>
                  <a:pt x="13" y="10"/>
                  <a:pt x="11" y="9"/>
                </a:cubicBezTo>
                <a:cubicBezTo>
                  <a:pt x="9" y="7"/>
                  <a:pt x="4" y="4"/>
                  <a:pt x="3" y="6"/>
                </a:cubicBezTo>
                <a:cubicBezTo>
                  <a:pt x="2" y="8"/>
                  <a:pt x="8" y="13"/>
                  <a:pt x="7" y="15"/>
                </a:cubicBezTo>
                <a:cubicBezTo>
                  <a:pt x="6" y="18"/>
                  <a:pt x="11" y="21"/>
                  <a:pt x="11" y="24"/>
                </a:cubicBezTo>
                <a:cubicBezTo>
                  <a:pt x="11" y="28"/>
                  <a:pt x="18" y="30"/>
                  <a:pt x="18" y="33"/>
                </a:cubicBezTo>
                <a:cubicBezTo>
                  <a:pt x="18" y="34"/>
                  <a:pt x="19" y="36"/>
                  <a:pt x="20" y="38"/>
                </a:cubicBezTo>
                <a:cubicBezTo>
                  <a:pt x="26" y="36"/>
                  <a:pt x="30" y="32"/>
                  <a:pt x="34" y="30"/>
                </a:cubicBezTo>
                <a:cubicBezTo>
                  <a:pt x="39" y="27"/>
                  <a:pt x="37" y="38"/>
                  <a:pt x="36" y="40"/>
                </a:cubicBezTo>
                <a:cubicBezTo>
                  <a:pt x="35" y="41"/>
                  <a:pt x="40" y="44"/>
                  <a:pt x="44" y="46"/>
                </a:cubicBezTo>
                <a:cubicBezTo>
                  <a:pt x="44" y="43"/>
                  <a:pt x="44" y="41"/>
                  <a:pt x="46" y="39"/>
                </a:cubicBezTo>
                <a:cubicBezTo>
                  <a:pt x="52" y="32"/>
                  <a:pt x="56" y="21"/>
                  <a:pt x="53" y="15"/>
                </a:cubicBezTo>
                <a:close/>
                <a:moveTo>
                  <a:pt x="5" y="32"/>
                </a:moveTo>
                <a:cubicBezTo>
                  <a:pt x="4" y="31"/>
                  <a:pt x="2" y="30"/>
                  <a:pt x="0" y="29"/>
                </a:cubicBezTo>
                <a:cubicBezTo>
                  <a:pt x="0" y="31"/>
                  <a:pt x="0" y="34"/>
                  <a:pt x="3" y="35"/>
                </a:cubicBezTo>
                <a:cubicBezTo>
                  <a:pt x="8" y="37"/>
                  <a:pt x="1" y="38"/>
                  <a:pt x="11" y="40"/>
                </a:cubicBezTo>
                <a:cubicBezTo>
                  <a:pt x="12" y="40"/>
                  <a:pt x="12" y="40"/>
                  <a:pt x="13" y="40"/>
                </a:cubicBezTo>
                <a:cubicBezTo>
                  <a:pt x="13" y="37"/>
                  <a:pt x="13" y="36"/>
                  <a:pt x="11" y="34"/>
                </a:cubicBezTo>
                <a:cubicBezTo>
                  <a:pt x="8" y="30"/>
                  <a:pt x="7" y="32"/>
                  <a:pt x="5" y="3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5" name="Freeform 169"/>
          <p:cNvSpPr/>
          <p:nvPr/>
        </p:nvSpPr>
        <p:spPr bwMode="auto">
          <a:xfrm>
            <a:off x="2823973" y="3094318"/>
            <a:ext cx="435553" cy="310472"/>
          </a:xfrm>
          <a:custGeom>
            <a:avLst/>
            <a:gdLst/>
            <a:ahLst/>
            <a:cxnLst>
              <a:cxn ang="0">
                <a:pos x="156" y="17"/>
              </a:cxn>
              <a:cxn ang="0">
                <a:pos x="152" y="13"/>
              </a:cxn>
              <a:cxn ang="0">
                <a:pos x="139" y="22"/>
              </a:cxn>
              <a:cxn ang="0">
                <a:pos x="134" y="24"/>
              </a:cxn>
              <a:cxn ang="0">
                <a:pos x="128" y="23"/>
              </a:cxn>
              <a:cxn ang="0">
                <a:pos x="128" y="10"/>
              </a:cxn>
              <a:cxn ang="0">
                <a:pos x="123" y="1"/>
              </a:cxn>
              <a:cxn ang="0">
                <a:pos x="113" y="10"/>
              </a:cxn>
              <a:cxn ang="0">
                <a:pos x="102" y="16"/>
              </a:cxn>
              <a:cxn ang="0">
                <a:pos x="91" y="19"/>
              </a:cxn>
              <a:cxn ang="0">
                <a:pos x="81" y="16"/>
              </a:cxn>
              <a:cxn ang="0">
                <a:pos x="72" y="13"/>
              </a:cxn>
              <a:cxn ang="0">
                <a:pos x="62" y="11"/>
              </a:cxn>
              <a:cxn ang="0">
                <a:pos x="53" y="17"/>
              </a:cxn>
              <a:cxn ang="0">
                <a:pos x="47" y="28"/>
              </a:cxn>
              <a:cxn ang="0">
                <a:pos x="31" y="37"/>
              </a:cxn>
              <a:cxn ang="0">
                <a:pos x="21" y="41"/>
              </a:cxn>
              <a:cxn ang="0">
                <a:pos x="13" y="38"/>
              </a:cxn>
              <a:cxn ang="0">
                <a:pos x="8" y="44"/>
              </a:cxn>
              <a:cxn ang="0">
                <a:pos x="3" y="53"/>
              </a:cxn>
              <a:cxn ang="0">
                <a:pos x="2" y="62"/>
              </a:cxn>
              <a:cxn ang="0">
                <a:pos x="2" y="74"/>
              </a:cxn>
              <a:cxn ang="0">
                <a:pos x="4" y="87"/>
              </a:cxn>
              <a:cxn ang="0">
                <a:pos x="15" y="93"/>
              </a:cxn>
              <a:cxn ang="0">
                <a:pos x="3" y="109"/>
              </a:cxn>
              <a:cxn ang="0">
                <a:pos x="6" y="113"/>
              </a:cxn>
              <a:cxn ang="0">
                <a:pos x="23" y="115"/>
              </a:cxn>
              <a:cxn ang="0">
                <a:pos x="68" y="109"/>
              </a:cxn>
              <a:cxn ang="0">
                <a:pos x="67" y="98"/>
              </a:cxn>
              <a:cxn ang="0">
                <a:pos x="76" y="93"/>
              </a:cxn>
              <a:cxn ang="0">
                <a:pos x="84" y="91"/>
              </a:cxn>
              <a:cxn ang="0">
                <a:pos x="96" y="87"/>
              </a:cxn>
              <a:cxn ang="0">
                <a:pos x="101" y="82"/>
              </a:cxn>
              <a:cxn ang="0">
                <a:pos x="105" y="70"/>
              </a:cxn>
              <a:cxn ang="0">
                <a:pos x="113" y="65"/>
              </a:cxn>
              <a:cxn ang="0">
                <a:pos x="109" y="58"/>
              </a:cxn>
              <a:cxn ang="0">
                <a:pos x="122" y="58"/>
              </a:cxn>
              <a:cxn ang="0">
                <a:pos x="123" y="49"/>
              </a:cxn>
              <a:cxn ang="0">
                <a:pos x="128" y="41"/>
              </a:cxn>
              <a:cxn ang="0">
                <a:pos x="126" y="34"/>
              </a:cxn>
              <a:cxn ang="0">
                <a:pos x="128" y="29"/>
              </a:cxn>
              <a:cxn ang="0">
                <a:pos x="129" y="28"/>
              </a:cxn>
              <a:cxn ang="0">
                <a:pos x="135" y="26"/>
              </a:cxn>
              <a:cxn ang="0">
                <a:pos x="150" y="21"/>
              </a:cxn>
              <a:cxn ang="0">
                <a:pos x="162" y="18"/>
              </a:cxn>
              <a:cxn ang="0">
                <a:pos x="156" y="17"/>
              </a:cxn>
            </a:cxnLst>
            <a:rect l="0" t="0" r="r" b="b"/>
            <a:pathLst>
              <a:path w="162" h="116">
                <a:moveTo>
                  <a:pt x="156" y="17"/>
                </a:moveTo>
                <a:cubicBezTo>
                  <a:pt x="154" y="17"/>
                  <a:pt x="154" y="15"/>
                  <a:pt x="152" y="13"/>
                </a:cubicBezTo>
                <a:cubicBezTo>
                  <a:pt x="150" y="12"/>
                  <a:pt x="144" y="18"/>
                  <a:pt x="139" y="22"/>
                </a:cubicBezTo>
                <a:cubicBezTo>
                  <a:pt x="137" y="22"/>
                  <a:pt x="135" y="23"/>
                  <a:pt x="134" y="24"/>
                </a:cubicBezTo>
                <a:cubicBezTo>
                  <a:pt x="131" y="24"/>
                  <a:pt x="129" y="24"/>
                  <a:pt x="128" y="23"/>
                </a:cubicBezTo>
                <a:cubicBezTo>
                  <a:pt x="125" y="20"/>
                  <a:pt x="132" y="12"/>
                  <a:pt x="128" y="10"/>
                </a:cubicBezTo>
                <a:cubicBezTo>
                  <a:pt x="123" y="8"/>
                  <a:pt x="127" y="1"/>
                  <a:pt x="123" y="1"/>
                </a:cubicBezTo>
                <a:cubicBezTo>
                  <a:pt x="119" y="0"/>
                  <a:pt x="113" y="7"/>
                  <a:pt x="113" y="10"/>
                </a:cubicBezTo>
                <a:cubicBezTo>
                  <a:pt x="113" y="14"/>
                  <a:pt x="102" y="13"/>
                  <a:pt x="102" y="16"/>
                </a:cubicBezTo>
                <a:cubicBezTo>
                  <a:pt x="102" y="19"/>
                  <a:pt x="92" y="15"/>
                  <a:pt x="91" y="19"/>
                </a:cubicBezTo>
                <a:cubicBezTo>
                  <a:pt x="89" y="22"/>
                  <a:pt x="84" y="16"/>
                  <a:pt x="81" y="16"/>
                </a:cubicBezTo>
                <a:cubicBezTo>
                  <a:pt x="78" y="16"/>
                  <a:pt x="76" y="12"/>
                  <a:pt x="72" y="13"/>
                </a:cubicBezTo>
                <a:cubicBezTo>
                  <a:pt x="68" y="14"/>
                  <a:pt x="65" y="12"/>
                  <a:pt x="62" y="11"/>
                </a:cubicBezTo>
                <a:cubicBezTo>
                  <a:pt x="59" y="11"/>
                  <a:pt x="57" y="18"/>
                  <a:pt x="53" y="17"/>
                </a:cubicBezTo>
                <a:cubicBezTo>
                  <a:pt x="50" y="15"/>
                  <a:pt x="48" y="23"/>
                  <a:pt x="47" y="28"/>
                </a:cubicBezTo>
                <a:cubicBezTo>
                  <a:pt x="45" y="32"/>
                  <a:pt x="30" y="32"/>
                  <a:pt x="31" y="37"/>
                </a:cubicBezTo>
                <a:cubicBezTo>
                  <a:pt x="31" y="42"/>
                  <a:pt x="22" y="44"/>
                  <a:pt x="21" y="41"/>
                </a:cubicBezTo>
                <a:cubicBezTo>
                  <a:pt x="20" y="38"/>
                  <a:pt x="14" y="39"/>
                  <a:pt x="13" y="38"/>
                </a:cubicBezTo>
                <a:cubicBezTo>
                  <a:pt x="11" y="38"/>
                  <a:pt x="7" y="39"/>
                  <a:pt x="8" y="44"/>
                </a:cubicBezTo>
                <a:cubicBezTo>
                  <a:pt x="8" y="48"/>
                  <a:pt x="4" y="51"/>
                  <a:pt x="3" y="53"/>
                </a:cubicBezTo>
                <a:cubicBezTo>
                  <a:pt x="3" y="54"/>
                  <a:pt x="0" y="60"/>
                  <a:pt x="2" y="62"/>
                </a:cubicBezTo>
                <a:cubicBezTo>
                  <a:pt x="4" y="65"/>
                  <a:pt x="0" y="70"/>
                  <a:pt x="2" y="74"/>
                </a:cubicBezTo>
                <a:cubicBezTo>
                  <a:pt x="4" y="79"/>
                  <a:pt x="3" y="86"/>
                  <a:pt x="4" y="87"/>
                </a:cubicBezTo>
                <a:cubicBezTo>
                  <a:pt x="5" y="89"/>
                  <a:pt x="13" y="88"/>
                  <a:pt x="15" y="93"/>
                </a:cubicBezTo>
                <a:cubicBezTo>
                  <a:pt x="17" y="98"/>
                  <a:pt x="4" y="107"/>
                  <a:pt x="3" y="109"/>
                </a:cubicBezTo>
                <a:cubicBezTo>
                  <a:pt x="3" y="110"/>
                  <a:pt x="4" y="112"/>
                  <a:pt x="6" y="113"/>
                </a:cubicBezTo>
                <a:cubicBezTo>
                  <a:pt x="11" y="113"/>
                  <a:pt x="17" y="114"/>
                  <a:pt x="23" y="115"/>
                </a:cubicBezTo>
                <a:cubicBezTo>
                  <a:pt x="30" y="116"/>
                  <a:pt x="68" y="111"/>
                  <a:pt x="68" y="109"/>
                </a:cubicBezTo>
                <a:cubicBezTo>
                  <a:pt x="69" y="108"/>
                  <a:pt x="67" y="100"/>
                  <a:pt x="67" y="98"/>
                </a:cubicBezTo>
                <a:cubicBezTo>
                  <a:pt x="68" y="96"/>
                  <a:pt x="72" y="92"/>
                  <a:pt x="76" y="93"/>
                </a:cubicBezTo>
                <a:cubicBezTo>
                  <a:pt x="80" y="93"/>
                  <a:pt x="84" y="94"/>
                  <a:pt x="84" y="91"/>
                </a:cubicBezTo>
                <a:cubicBezTo>
                  <a:pt x="84" y="88"/>
                  <a:pt x="95" y="84"/>
                  <a:pt x="96" y="87"/>
                </a:cubicBezTo>
                <a:cubicBezTo>
                  <a:pt x="97" y="89"/>
                  <a:pt x="101" y="88"/>
                  <a:pt x="101" y="82"/>
                </a:cubicBezTo>
                <a:cubicBezTo>
                  <a:pt x="102" y="75"/>
                  <a:pt x="101" y="70"/>
                  <a:pt x="105" y="70"/>
                </a:cubicBezTo>
                <a:cubicBezTo>
                  <a:pt x="109" y="69"/>
                  <a:pt x="113" y="67"/>
                  <a:pt x="113" y="65"/>
                </a:cubicBezTo>
                <a:cubicBezTo>
                  <a:pt x="112" y="63"/>
                  <a:pt x="108" y="59"/>
                  <a:pt x="109" y="58"/>
                </a:cubicBezTo>
                <a:cubicBezTo>
                  <a:pt x="110" y="56"/>
                  <a:pt x="120" y="61"/>
                  <a:pt x="122" y="58"/>
                </a:cubicBezTo>
                <a:cubicBezTo>
                  <a:pt x="123" y="55"/>
                  <a:pt x="121" y="52"/>
                  <a:pt x="123" y="49"/>
                </a:cubicBezTo>
                <a:cubicBezTo>
                  <a:pt x="124" y="46"/>
                  <a:pt x="128" y="44"/>
                  <a:pt x="128" y="41"/>
                </a:cubicBezTo>
                <a:cubicBezTo>
                  <a:pt x="128" y="38"/>
                  <a:pt x="128" y="37"/>
                  <a:pt x="126" y="34"/>
                </a:cubicBezTo>
                <a:cubicBezTo>
                  <a:pt x="124" y="32"/>
                  <a:pt x="125" y="29"/>
                  <a:pt x="128" y="29"/>
                </a:cubicBezTo>
                <a:cubicBezTo>
                  <a:pt x="128" y="28"/>
                  <a:pt x="129" y="28"/>
                  <a:pt x="129" y="28"/>
                </a:cubicBezTo>
                <a:cubicBezTo>
                  <a:pt x="132" y="27"/>
                  <a:pt x="134" y="27"/>
                  <a:pt x="135" y="26"/>
                </a:cubicBezTo>
                <a:cubicBezTo>
                  <a:pt x="139" y="23"/>
                  <a:pt x="147" y="20"/>
                  <a:pt x="150" y="21"/>
                </a:cubicBezTo>
                <a:cubicBezTo>
                  <a:pt x="153" y="22"/>
                  <a:pt x="158" y="21"/>
                  <a:pt x="162" y="18"/>
                </a:cubicBezTo>
                <a:cubicBezTo>
                  <a:pt x="160" y="17"/>
                  <a:pt x="157" y="16"/>
                  <a:pt x="156" y="1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6" name="Freeform 170"/>
          <p:cNvSpPr/>
          <p:nvPr/>
        </p:nvSpPr>
        <p:spPr bwMode="auto">
          <a:xfrm>
            <a:off x="2841842" y="3141224"/>
            <a:ext cx="500326" cy="451187"/>
          </a:xfrm>
          <a:custGeom>
            <a:avLst/>
            <a:gdLst/>
            <a:ahLst/>
            <a:cxnLst>
              <a:cxn ang="0">
                <a:pos x="172" y="9"/>
              </a:cxn>
              <a:cxn ang="0">
                <a:pos x="158" y="1"/>
              </a:cxn>
              <a:cxn ang="0">
                <a:pos x="144" y="3"/>
              </a:cxn>
              <a:cxn ang="0">
                <a:pos x="123" y="10"/>
              </a:cxn>
              <a:cxn ang="0">
                <a:pos x="120" y="16"/>
              </a:cxn>
              <a:cxn ang="0">
                <a:pos x="117" y="31"/>
              </a:cxn>
              <a:cxn ang="0">
                <a:pos x="103" y="40"/>
              </a:cxn>
              <a:cxn ang="0">
                <a:pos x="99" y="52"/>
              </a:cxn>
              <a:cxn ang="0">
                <a:pos x="90" y="69"/>
              </a:cxn>
              <a:cxn ang="0">
                <a:pos x="70" y="75"/>
              </a:cxn>
              <a:cxn ang="0">
                <a:pos x="62" y="91"/>
              </a:cxn>
              <a:cxn ang="0">
                <a:pos x="0" y="95"/>
              </a:cxn>
              <a:cxn ang="0">
                <a:pos x="17" y="111"/>
              </a:cxn>
              <a:cxn ang="0">
                <a:pos x="25" y="132"/>
              </a:cxn>
              <a:cxn ang="0">
                <a:pos x="7" y="146"/>
              </a:cxn>
              <a:cxn ang="0">
                <a:pos x="29" y="148"/>
              </a:cxn>
              <a:cxn ang="0">
                <a:pos x="55" y="146"/>
              </a:cxn>
              <a:cxn ang="0">
                <a:pos x="70" y="155"/>
              </a:cxn>
              <a:cxn ang="0">
                <a:pos x="82" y="167"/>
              </a:cxn>
              <a:cxn ang="0">
                <a:pos x="84" y="167"/>
              </a:cxn>
              <a:cxn ang="0">
                <a:pos x="105" y="160"/>
              </a:cxn>
              <a:cxn ang="0">
                <a:pos x="110" y="147"/>
              </a:cxn>
              <a:cxn ang="0">
                <a:pos x="98" y="128"/>
              </a:cxn>
              <a:cxn ang="0">
                <a:pos x="114" y="118"/>
              </a:cxn>
              <a:cxn ang="0">
                <a:pos x="128" y="109"/>
              </a:cxn>
              <a:cxn ang="0">
                <a:pos x="142" y="91"/>
              </a:cxn>
              <a:cxn ang="0">
                <a:pos x="154" y="80"/>
              </a:cxn>
              <a:cxn ang="0">
                <a:pos x="162" y="63"/>
              </a:cxn>
              <a:cxn ang="0">
                <a:pos x="150" y="47"/>
              </a:cxn>
              <a:cxn ang="0">
                <a:pos x="154" y="30"/>
              </a:cxn>
              <a:cxn ang="0">
                <a:pos x="182" y="29"/>
              </a:cxn>
              <a:cxn ang="0">
                <a:pos x="177" y="17"/>
              </a:cxn>
            </a:cxnLst>
            <a:rect l="0" t="0" r="r" b="b"/>
            <a:pathLst>
              <a:path w="186" h="168">
                <a:moveTo>
                  <a:pt x="177" y="17"/>
                </a:moveTo>
                <a:cubicBezTo>
                  <a:pt x="172" y="15"/>
                  <a:pt x="172" y="10"/>
                  <a:pt x="172" y="9"/>
                </a:cubicBezTo>
                <a:cubicBezTo>
                  <a:pt x="172" y="7"/>
                  <a:pt x="166" y="4"/>
                  <a:pt x="161" y="0"/>
                </a:cubicBezTo>
                <a:cubicBezTo>
                  <a:pt x="161" y="1"/>
                  <a:pt x="159" y="1"/>
                  <a:pt x="158" y="1"/>
                </a:cubicBezTo>
                <a:cubicBezTo>
                  <a:pt x="157" y="1"/>
                  <a:pt x="157" y="0"/>
                  <a:pt x="156" y="0"/>
                </a:cubicBezTo>
                <a:cubicBezTo>
                  <a:pt x="152" y="3"/>
                  <a:pt x="147" y="4"/>
                  <a:pt x="144" y="3"/>
                </a:cubicBezTo>
                <a:cubicBezTo>
                  <a:pt x="141" y="2"/>
                  <a:pt x="133" y="5"/>
                  <a:pt x="129" y="8"/>
                </a:cubicBezTo>
                <a:cubicBezTo>
                  <a:pt x="128" y="9"/>
                  <a:pt x="126" y="9"/>
                  <a:pt x="123" y="10"/>
                </a:cubicBezTo>
                <a:cubicBezTo>
                  <a:pt x="123" y="10"/>
                  <a:pt x="122" y="10"/>
                  <a:pt x="122" y="11"/>
                </a:cubicBezTo>
                <a:cubicBezTo>
                  <a:pt x="119" y="11"/>
                  <a:pt x="118" y="14"/>
                  <a:pt x="120" y="16"/>
                </a:cubicBezTo>
                <a:cubicBezTo>
                  <a:pt x="122" y="19"/>
                  <a:pt x="122" y="20"/>
                  <a:pt x="122" y="23"/>
                </a:cubicBezTo>
                <a:cubicBezTo>
                  <a:pt x="122" y="26"/>
                  <a:pt x="118" y="28"/>
                  <a:pt x="117" y="31"/>
                </a:cubicBezTo>
                <a:cubicBezTo>
                  <a:pt x="115" y="34"/>
                  <a:pt x="117" y="37"/>
                  <a:pt x="116" y="40"/>
                </a:cubicBezTo>
                <a:cubicBezTo>
                  <a:pt x="114" y="43"/>
                  <a:pt x="104" y="38"/>
                  <a:pt x="103" y="40"/>
                </a:cubicBezTo>
                <a:cubicBezTo>
                  <a:pt x="102" y="41"/>
                  <a:pt x="106" y="45"/>
                  <a:pt x="107" y="47"/>
                </a:cubicBezTo>
                <a:cubicBezTo>
                  <a:pt x="107" y="49"/>
                  <a:pt x="103" y="51"/>
                  <a:pt x="99" y="52"/>
                </a:cubicBezTo>
                <a:cubicBezTo>
                  <a:pt x="95" y="52"/>
                  <a:pt x="96" y="57"/>
                  <a:pt x="95" y="64"/>
                </a:cubicBezTo>
                <a:cubicBezTo>
                  <a:pt x="95" y="70"/>
                  <a:pt x="91" y="71"/>
                  <a:pt x="90" y="69"/>
                </a:cubicBezTo>
                <a:cubicBezTo>
                  <a:pt x="89" y="66"/>
                  <a:pt x="78" y="70"/>
                  <a:pt x="78" y="73"/>
                </a:cubicBezTo>
                <a:cubicBezTo>
                  <a:pt x="78" y="76"/>
                  <a:pt x="74" y="75"/>
                  <a:pt x="70" y="75"/>
                </a:cubicBezTo>
                <a:cubicBezTo>
                  <a:pt x="66" y="74"/>
                  <a:pt x="62" y="78"/>
                  <a:pt x="61" y="80"/>
                </a:cubicBezTo>
                <a:cubicBezTo>
                  <a:pt x="61" y="82"/>
                  <a:pt x="63" y="90"/>
                  <a:pt x="62" y="91"/>
                </a:cubicBezTo>
                <a:cubicBezTo>
                  <a:pt x="62" y="93"/>
                  <a:pt x="24" y="98"/>
                  <a:pt x="17" y="97"/>
                </a:cubicBezTo>
                <a:cubicBezTo>
                  <a:pt x="11" y="96"/>
                  <a:pt x="5" y="95"/>
                  <a:pt x="0" y="95"/>
                </a:cubicBezTo>
                <a:cubicBezTo>
                  <a:pt x="2" y="97"/>
                  <a:pt x="4" y="99"/>
                  <a:pt x="5" y="101"/>
                </a:cubicBezTo>
                <a:cubicBezTo>
                  <a:pt x="6" y="105"/>
                  <a:pt x="11" y="109"/>
                  <a:pt x="17" y="111"/>
                </a:cubicBezTo>
                <a:cubicBezTo>
                  <a:pt x="22" y="113"/>
                  <a:pt x="19" y="122"/>
                  <a:pt x="22" y="123"/>
                </a:cubicBezTo>
                <a:cubicBezTo>
                  <a:pt x="25" y="124"/>
                  <a:pt x="28" y="131"/>
                  <a:pt x="25" y="132"/>
                </a:cubicBezTo>
                <a:cubicBezTo>
                  <a:pt x="21" y="132"/>
                  <a:pt x="18" y="133"/>
                  <a:pt x="14" y="135"/>
                </a:cubicBezTo>
                <a:cubicBezTo>
                  <a:pt x="11" y="137"/>
                  <a:pt x="7" y="141"/>
                  <a:pt x="7" y="146"/>
                </a:cubicBezTo>
                <a:cubicBezTo>
                  <a:pt x="7" y="147"/>
                  <a:pt x="7" y="148"/>
                  <a:pt x="7" y="149"/>
                </a:cubicBezTo>
                <a:cubicBezTo>
                  <a:pt x="17" y="149"/>
                  <a:pt x="27" y="149"/>
                  <a:pt x="29" y="148"/>
                </a:cubicBezTo>
                <a:cubicBezTo>
                  <a:pt x="30" y="146"/>
                  <a:pt x="35" y="145"/>
                  <a:pt x="37" y="146"/>
                </a:cubicBezTo>
                <a:cubicBezTo>
                  <a:pt x="40" y="148"/>
                  <a:pt x="51" y="149"/>
                  <a:pt x="55" y="146"/>
                </a:cubicBezTo>
                <a:cubicBezTo>
                  <a:pt x="61" y="143"/>
                  <a:pt x="64" y="146"/>
                  <a:pt x="64" y="149"/>
                </a:cubicBezTo>
                <a:cubicBezTo>
                  <a:pt x="65" y="152"/>
                  <a:pt x="67" y="153"/>
                  <a:pt x="70" y="155"/>
                </a:cubicBezTo>
                <a:cubicBezTo>
                  <a:pt x="72" y="157"/>
                  <a:pt x="70" y="160"/>
                  <a:pt x="72" y="163"/>
                </a:cubicBezTo>
                <a:cubicBezTo>
                  <a:pt x="74" y="165"/>
                  <a:pt x="77" y="165"/>
                  <a:pt x="82" y="167"/>
                </a:cubicBezTo>
                <a:cubicBezTo>
                  <a:pt x="82" y="167"/>
                  <a:pt x="83" y="168"/>
                  <a:pt x="83" y="168"/>
                </a:cubicBezTo>
                <a:cubicBezTo>
                  <a:pt x="84" y="168"/>
                  <a:pt x="84" y="168"/>
                  <a:pt x="84" y="167"/>
                </a:cubicBezTo>
                <a:cubicBezTo>
                  <a:pt x="87" y="164"/>
                  <a:pt x="87" y="159"/>
                  <a:pt x="94" y="160"/>
                </a:cubicBezTo>
                <a:cubicBezTo>
                  <a:pt x="102" y="162"/>
                  <a:pt x="101" y="159"/>
                  <a:pt x="105" y="160"/>
                </a:cubicBezTo>
                <a:cubicBezTo>
                  <a:pt x="109" y="161"/>
                  <a:pt x="112" y="160"/>
                  <a:pt x="114" y="158"/>
                </a:cubicBezTo>
                <a:cubicBezTo>
                  <a:pt x="115" y="155"/>
                  <a:pt x="112" y="150"/>
                  <a:pt x="110" y="147"/>
                </a:cubicBezTo>
                <a:cubicBezTo>
                  <a:pt x="107" y="145"/>
                  <a:pt x="104" y="140"/>
                  <a:pt x="105" y="136"/>
                </a:cubicBezTo>
                <a:cubicBezTo>
                  <a:pt x="105" y="131"/>
                  <a:pt x="98" y="131"/>
                  <a:pt x="98" y="128"/>
                </a:cubicBezTo>
                <a:cubicBezTo>
                  <a:pt x="98" y="124"/>
                  <a:pt x="105" y="118"/>
                  <a:pt x="106" y="117"/>
                </a:cubicBezTo>
                <a:cubicBezTo>
                  <a:pt x="107" y="116"/>
                  <a:pt x="113" y="121"/>
                  <a:pt x="114" y="118"/>
                </a:cubicBezTo>
                <a:cubicBezTo>
                  <a:pt x="116" y="115"/>
                  <a:pt x="120" y="117"/>
                  <a:pt x="122" y="117"/>
                </a:cubicBezTo>
                <a:cubicBezTo>
                  <a:pt x="124" y="118"/>
                  <a:pt x="128" y="113"/>
                  <a:pt x="128" y="109"/>
                </a:cubicBezTo>
                <a:cubicBezTo>
                  <a:pt x="129" y="105"/>
                  <a:pt x="136" y="105"/>
                  <a:pt x="138" y="103"/>
                </a:cubicBezTo>
                <a:cubicBezTo>
                  <a:pt x="139" y="102"/>
                  <a:pt x="141" y="93"/>
                  <a:pt x="142" y="91"/>
                </a:cubicBezTo>
                <a:cubicBezTo>
                  <a:pt x="143" y="89"/>
                  <a:pt x="149" y="91"/>
                  <a:pt x="149" y="86"/>
                </a:cubicBezTo>
                <a:cubicBezTo>
                  <a:pt x="149" y="81"/>
                  <a:pt x="151" y="80"/>
                  <a:pt x="154" y="80"/>
                </a:cubicBezTo>
                <a:cubicBezTo>
                  <a:pt x="157" y="79"/>
                  <a:pt x="156" y="75"/>
                  <a:pt x="156" y="71"/>
                </a:cubicBezTo>
                <a:cubicBezTo>
                  <a:pt x="157" y="68"/>
                  <a:pt x="159" y="64"/>
                  <a:pt x="162" y="63"/>
                </a:cubicBezTo>
                <a:cubicBezTo>
                  <a:pt x="166" y="62"/>
                  <a:pt x="161" y="57"/>
                  <a:pt x="157" y="58"/>
                </a:cubicBezTo>
                <a:cubicBezTo>
                  <a:pt x="153" y="59"/>
                  <a:pt x="150" y="47"/>
                  <a:pt x="150" y="47"/>
                </a:cubicBezTo>
                <a:cubicBezTo>
                  <a:pt x="150" y="47"/>
                  <a:pt x="151" y="38"/>
                  <a:pt x="148" y="36"/>
                </a:cubicBezTo>
                <a:cubicBezTo>
                  <a:pt x="146" y="35"/>
                  <a:pt x="149" y="30"/>
                  <a:pt x="154" y="30"/>
                </a:cubicBezTo>
                <a:cubicBezTo>
                  <a:pt x="159" y="30"/>
                  <a:pt x="168" y="36"/>
                  <a:pt x="171" y="33"/>
                </a:cubicBezTo>
                <a:cubicBezTo>
                  <a:pt x="174" y="31"/>
                  <a:pt x="180" y="30"/>
                  <a:pt x="182" y="29"/>
                </a:cubicBezTo>
                <a:cubicBezTo>
                  <a:pt x="183" y="28"/>
                  <a:pt x="185" y="24"/>
                  <a:pt x="186" y="22"/>
                </a:cubicBezTo>
                <a:cubicBezTo>
                  <a:pt x="184" y="21"/>
                  <a:pt x="181" y="19"/>
                  <a:pt x="177" y="1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7" name="Freeform 171"/>
          <p:cNvSpPr>
            <a:spLocks noEditPoints="1"/>
          </p:cNvSpPr>
          <p:nvPr/>
        </p:nvSpPr>
        <p:spPr bwMode="auto">
          <a:xfrm>
            <a:off x="3844730" y="4150811"/>
            <a:ext cx="1396001" cy="507028"/>
          </a:xfrm>
          <a:custGeom>
            <a:avLst/>
            <a:gdLst/>
            <a:ahLst/>
            <a:cxnLst>
              <a:cxn ang="0">
                <a:pos x="38" y="80"/>
              </a:cxn>
              <a:cxn ang="0">
                <a:pos x="147" y="101"/>
              </a:cxn>
              <a:cxn ang="0">
                <a:pos x="22" y="52"/>
              </a:cxn>
              <a:cxn ang="0">
                <a:pos x="278" y="134"/>
              </a:cxn>
              <a:cxn ang="0">
                <a:pos x="290" y="107"/>
              </a:cxn>
              <a:cxn ang="0">
                <a:pos x="306" y="111"/>
              </a:cxn>
              <a:cxn ang="0">
                <a:pos x="317" y="76"/>
              </a:cxn>
              <a:cxn ang="0">
                <a:pos x="318" y="63"/>
              </a:cxn>
              <a:cxn ang="0">
                <a:pos x="297" y="53"/>
              </a:cxn>
              <a:cxn ang="0">
                <a:pos x="266" y="97"/>
              </a:cxn>
              <a:cxn ang="0">
                <a:pos x="123" y="106"/>
              </a:cxn>
              <a:cxn ang="0">
                <a:pos x="118" y="87"/>
              </a:cxn>
              <a:cxn ang="0">
                <a:pos x="114" y="95"/>
              </a:cxn>
              <a:cxn ang="0">
                <a:pos x="95" y="71"/>
              </a:cxn>
              <a:cxn ang="0">
                <a:pos x="78" y="50"/>
              </a:cxn>
              <a:cxn ang="0">
                <a:pos x="52" y="34"/>
              </a:cxn>
              <a:cxn ang="0">
                <a:pos x="2" y="5"/>
              </a:cxn>
              <a:cxn ang="0">
                <a:pos x="45" y="65"/>
              </a:cxn>
              <a:cxn ang="0">
                <a:pos x="99" y="128"/>
              </a:cxn>
              <a:cxn ang="0">
                <a:pos x="121" y="117"/>
              </a:cxn>
              <a:cxn ang="0">
                <a:pos x="373" y="53"/>
              </a:cxn>
              <a:cxn ang="0">
                <a:pos x="376" y="64"/>
              </a:cxn>
              <a:cxn ang="0">
                <a:pos x="348" y="106"/>
              </a:cxn>
              <a:cxn ang="0">
                <a:pos x="277" y="167"/>
              </a:cxn>
              <a:cxn ang="0">
                <a:pos x="322" y="162"/>
              </a:cxn>
              <a:cxn ang="0">
                <a:pos x="387" y="107"/>
              </a:cxn>
              <a:cxn ang="0">
                <a:pos x="218" y="158"/>
              </a:cxn>
              <a:cxn ang="0">
                <a:pos x="196" y="147"/>
              </a:cxn>
              <a:cxn ang="0">
                <a:pos x="122" y="138"/>
              </a:cxn>
              <a:cxn ang="0">
                <a:pos x="131" y="153"/>
              </a:cxn>
              <a:cxn ang="0">
                <a:pos x="201" y="164"/>
              </a:cxn>
              <a:cxn ang="0">
                <a:pos x="218" y="158"/>
              </a:cxn>
              <a:cxn ang="0">
                <a:pos x="452" y="106"/>
              </a:cxn>
              <a:cxn ang="0">
                <a:pos x="404" y="82"/>
              </a:cxn>
              <a:cxn ang="0">
                <a:pos x="435" y="94"/>
              </a:cxn>
              <a:cxn ang="0">
                <a:pos x="417" y="101"/>
              </a:cxn>
              <a:cxn ang="0">
                <a:pos x="444" y="114"/>
              </a:cxn>
              <a:cxn ang="0">
                <a:pos x="492" y="143"/>
              </a:cxn>
              <a:cxn ang="0">
                <a:pos x="507" y="161"/>
              </a:cxn>
              <a:cxn ang="0">
                <a:pos x="480" y="86"/>
              </a:cxn>
              <a:cxn ang="0">
                <a:pos x="330" y="175"/>
              </a:cxn>
              <a:cxn ang="0">
                <a:pos x="336" y="177"/>
              </a:cxn>
              <a:cxn ang="0">
                <a:pos x="339" y="174"/>
              </a:cxn>
              <a:cxn ang="0">
                <a:pos x="250" y="67"/>
              </a:cxn>
              <a:cxn ang="0">
                <a:pos x="255" y="39"/>
              </a:cxn>
              <a:cxn ang="0">
                <a:pos x="254" y="20"/>
              </a:cxn>
              <a:cxn ang="0">
                <a:pos x="225" y="36"/>
              </a:cxn>
              <a:cxn ang="0">
                <a:pos x="201" y="51"/>
              </a:cxn>
              <a:cxn ang="0">
                <a:pos x="165" y="52"/>
              </a:cxn>
              <a:cxn ang="0">
                <a:pos x="153" y="61"/>
              </a:cxn>
              <a:cxn ang="0">
                <a:pos x="180" y="103"/>
              </a:cxn>
              <a:cxn ang="0">
                <a:pos x="218" y="112"/>
              </a:cxn>
              <a:cxn ang="0">
                <a:pos x="268" y="178"/>
              </a:cxn>
              <a:cxn ang="0">
                <a:pos x="268" y="178"/>
              </a:cxn>
              <a:cxn ang="0">
                <a:pos x="236" y="169"/>
              </a:cxn>
              <a:cxn ang="0">
                <a:pos x="251" y="161"/>
              </a:cxn>
            </a:cxnLst>
            <a:rect l="0" t="0" r="r" b="b"/>
            <a:pathLst>
              <a:path w="519" h="189">
                <a:moveTo>
                  <a:pt x="38" y="80"/>
                </a:moveTo>
                <a:cubicBezTo>
                  <a:pt x="37" y="82"/>
                  <a:pt x="41" y="89"/>
                  <a:pt x="43" y="87"/>
                </a:cubicBezTo>
                <a:cubicBezTo>
                  <a:pt x="46" y="85"/>
                  <a:pt x="40" y="75"/>
                  <a:pt x="38" y="80"/>
                </a:cubicBezTo>
                <a:close/>
                <a:moveTo>
                  <a:pt x="147" y="101"/>
                </a:moveTo>
                <a:cubicBezTo>
                  <a:pt x="147" y="98"/>
                  <a:pt x="138" y="99"/>
                  <a:pt x="141" y="103"/>
                </a:cubicBezTo>
                <a:cubicBezTo>
                  <a:pt x="144" y="108"/>
                  <a:pt x="147" y="104"/>
                  <a:pt x="147" y="101"/>
                </a:cubicBezTo>
                <a:close/>
                <a:moveTo>
                  <a:pt x="22" y="52"/>
                </a:moveTo>
                <a:cubicBezTo>
                  <a:pt x="21" y="55"/>
                  <a:pt x="25" y="65"/>
                  <a:pt x="29" y="61"/>
                </a:cubicBezTo>
                <a:cubicBezTo>
                  <a:pt x="33" y="57"/>
                  <a:pt x="22" y="48"/>
                  <a:pt x="22" y="52"/>
                </a:cubicBezTo>
                <a:close/>
                <a:moveTo>
                  <a:pt x="273" y="109"/>
                </a:moveTo>
                <a:cubicBezTo>
                  <a:pt x="278" y="109"/>
                  <a:pt x="278" y="116"/>
                  <a:pt x="277" y="121"/>
                </a:cubicBezTo>
                <a:cubicBezTo>
                  <a:pt x="276" y="125"/>
                  <a:pt x="274" y="135"/>
                  <a:pt x="278" y="134"/>
                </a:cubicBezTo>
                <a:cubicBezTo>
                  <a:pt x="283" y="132"/>
                  <a:pt x="287" y="125"/>
                  <a:pt x="284" y="123"/>
                </a:cubicBezTo>
                <a:cubicBezTo>
                  <a:pt x="281" y="120"/>
                  <a:pt x="281" y="106"/>
                  <a:pt x="282" y="102"/>
                </a:cubicBezTo>
                <a:cubicBezTo>
                  <a:pt x="284" y="98"/>
                  <a:pt x="293" y="101"/>
                  <a:pt x="290" y="107"/>
                </a:cubicBezTo>
                <a:cubicBezTo>
                  <a:pt x="287" y="112"/>
                  <a:pt x="295" y="112"/>
                  <a:pt x="295" y="118"/>
                </a:cubicBezTo>
                <a:cubicBezTo>
                  <a:pt x="295" y="124"/>
                  <a:pt x="300" y="121"/>
                  <a:pt x="306" y="119"/>
                </a:cubicBezTo>
                <a:cubicBezTo>
                  <a:pt x="311" y="118"/>
                  <a:pt x="310" y="115"/>
                  <a:pt x="306" y="111"/>
                </a:cubicBezTo>
                <a:cubicBezTo>
                  <a:pt x="303" y="107"/>
                  <a:pt x="309" y="101"/>
                  <a:pt x="304" y="98"/>
                </a:cubicBezTo>
                <a:cubicBezTo>
                  <a:pt x="299" y="94"/>
                  <a:pt x="296" y="89"/>
                  <a:pt x="300" y="88"/>
                </a:cubicBezTo>
                <a:cubicBezTo>
                  <a:pt x="305" y="87"/>
                  <a:pt x="319" y="79"/>
                  <a:pt x="317" y="76"/>
                </a:cubicBezTo>
                <a:cubicBezTo>
                  <a:pt x="316" y="73"/>
                  <a:pt x="296" y="77"/>
                  <a:pt x="294" y="83"/>
                </a:cubicBezTo>
                <a:cubicBezTo>
                  <a:pt x="293" y="89"/>
                  <a:pt x="279" y="82"/>
                  <a:pt x="280" y="72"/>
                </a:cubicBezTo>
                <a:cubicBezTo>
                  <a:pt x="282" y="61"/>
                  <a:pt x="310" y="60"/>
                  <a:pt x="318" y="63"/>
                </a:cubicBezTo>
                <a:cubicBezTo>
                  <a:pt x="326" y="67"/>
                  <a:pt x="334" y="57"/>
                  <a:pt x="337" y="52"/>
                </a:cubicBezTo>
                <a:cubicBezTo>
                  <a:pt x="340" y="46"/>
                  <a:pt x="331" y="53"/>
                  <a:pt x="325" y="56"/>
                </a:cubicBezTo>
                <a:cubicBezTo>
                  <a:pt x="320" y="60"/>
                  <a:pt x="305" y="56"/>
                  <a:pt x="297" y="53"/>
                </a:cubicBezTo>
                <a:cubicBezTo>
                  <a:pt x="289" y="51"/>
                  <a:pt x="290" y="58"/>
                  <a:pt x="283" y="59"/>
                </a:cubicBezTo>
                <a:cubicBezTo>
                  <a:pt x="277" y="60"/>
                  <a:pt x="278" y="74"/>
                  <a:pt x="275" y="76"/>
                </a:cubicBezTo>
                <a:cubicBezTo>
                  <a:pt x="272" y="77"/>
                  <a:pt x="272" y="88"/>
                  <a:pt x="266" y="97"/>
                </a:cubicBezTo>
                <a:cubicBezTo>
                  <a:pt x="260" y="107"/>
                  <a:pt x="268" y="108"/>
                  <a:pt x="273" y="109"/>
                </a:cubicBezTo>
                <a:close/>
                <a:moveTo>
                  <a:pt x="121" y="117"/>
                </a:moveTo>
                <a:cubicBezTo>
                  <a:pt x="121" y="113"/>
                  <a:pt x="123" y="108"/>
                  <a:pt x="123" y="106"/>
                </a:cubicBezTo>
                <a:cubicBezTo>
                  <a:pt x="123" y="103"/>
                  <a:pt x="124" y="102"/>
                  <a:pt x="127" y="103"/>
                </a:cubicBezTo>
                <a:cubicBezTo>
                  <a:pt x="130" y="104"/>
                  <a:pt x="130" y="97"/>
                  <a:pt x="128" y="96"/>
                </a:cubicBezTo>
                <a:cubicBezTo>
                  <a:pt x="125" y="95"/>
                  <a:pt x="124" y="87"/>
                  <a:pt x="118" y="87"/>
                </a:cubicBezTo>
                <a:cubicBezTo>
                  <a:pt x="113" y="87"/>
                  <a:pt x="114" y="92"/>
                  <a:pt x="117" y="92"/>
                </a:cubicBezTo>
                <a:cubicBezTo>
                  <a:pt x="120" y="92"/>
                  <a:pt x="122" y="95"/>
                  <a:pt x="121" y="97"/>
                </a:cubicBezTo>
                <a:cubicBezTo>
                  <a:pt x="120" y="100"/>
                  <a:pt x="119" y="95"/>
                  <a:pt x="114" y="95"/>
                </a:cubicBezTo>
                <a:cubicBezTo>
                  <a:pt x="110" y="96"/>
                  <a:pt x="113" y="90"/>
                  <a:pt x="107" y="89"/>
                </a:cubicBezTo>
                <a:cubicBezTo>
                  <a:pt x="102" y="89"/>
                  <a:pt x="103" y="79"/>
                  <a:pt x="97" y="79"/>
                </a:cubicBezTo>
                <a:cubicBezTo>
                  <a:pt x="92" y="79"/>
                  <a:pt x="91" y="75"/>
                  <a:pt x="95" y="71"/>
                </a:cubicBezTo>
                <a:cubicBezTo>
                  <a:pt x="99" y="68"/>
                  <a:pt x="89" y="65"/>
                  <a:pt x="89" y="61"/>
                </a:cubicBezTo>
                <a:cubicBezTo>
                  <a:pt x="89" y="57"/>
                  <a:pt x="83" y="59"/>
                  <a:pt x="83" y="56"/>
                </a:cubicBezTo>
                <a:cubicBezTo>
                  <a:pt x="83" y="53"/>
                  <a:pt x="81" y="54"/>
                  <a:pt x="78" y="50"/>
                </a:cubicBezTo>
                <a:cubicBezTo>
                  <a:pt x="75" y="46"/>
                  <a:pt x="73" y="50"/>
                  <a:pt x="71" y="47"/>
                </a:cubicBezTo>
                <a:cubicBezTo>
                  <a:pt x="68" y="44"/>
                  <a:pt x="64" y="42"/>
                  <a:pt x="62" y="43"/>
                </a:cubicBezTo>
                <a:cubicBezTo>
                  <a:pt x="60" y="44"/>
                  <a:pt x="54" y="39"/>
                  <a:pt x="52" y="34"/>
                </a:cubicBezTo>
                <a:cubicBezTo>
                  <a:pt x="51" y="29"/>
                  <a:pt x="35" y="22"/>
                  <a:pt x="33" y="17"/>
                </a:cubicBezTo>
                <a:cubicBezTo>
                  <a:pt x="31" y="11"/>
                  <a:pt x="26" y="9"/>
                  <a:pt x="17" y="9"/>
                </a:cubicBezTo>
                <a:cubicBezTo>
                  <a:pt x="8" y="9"/>
                  <a:pt x="4" y="0"/>
                  <a:pt x="2" y="5"/>
                </a:cubicBezTo>
                <a:cubicBezTo>
                  <a:pt x="0" y="10"/>
                  <a:pt x="12" y="23"/>
                  <a:pt x="18" y="26"/>
                </a:cubicBezTo>
                <a:cubicBezTo>
                  <a:pt x="23" y="30"/>
                  <a:pt x="26" y="42"/>
                  <a:pt x="33" y="42"/>
                </a:cubicBezTo>
                <a:cubicBezTo>
                  <a:pt x="40" y="43"/>
                  <a:pt x="40" y="64"/>
                  <a:pt x="45" y="65"/>
                </a:cubicBezTo>
                <a:cubicBezTo>
                  <a:pt x="50" y="66"/>
                  <a:pt x="61" y="82"/>
                  <a:pt x="63" y="91"/>
                </a:cubicBezTo>
                <a:cubicBezTo>
                  <a:pt x="64" y="100"/>
                  <a:pt x="75" y="104"/>
                  <a:pt x="79" y="110"/>
                </a:cubicBezTo>
                <a:cubicBezTo>
                  <a:pt x="83" y="117"/>
                  <a:pt x="97" y="125"/>
                  <a:pt x="99" y="128"/>
                </a:cubicBezTo>
                <a:cubicBezTo>
                  <a:pt x="101" y="131"/>
                  <a:pt x="103" y="137"/>
                  <a:pt x="105" y="134"/>
                </a:cubicBezTo>
                <a:cubicBezTo>
                  <a:pt x="107" y="131"/>
                  <a:pt x="114" y="134"/>
                  <a:pt x="117" y="134"/>
                </a:cubicBezTo>
                <a:cubicBezTo>
                  <a:pt x="120" y="134"/>
                  <a:pt x="121" y="122"/>
                  <a:pt x="121" y="117"/>
                </a:cubicBezTo>
                <a:close/>
                <a:moveTo>
                  <a:pt x="376" y="64"/>
                </a:moveTo>
                <a:cubicBezTo>
                  <a:pt x="383" y="65"/>
                  <a:pt x="380" y="60"/>
                  <a:pt x="380" y="56"/>
                </a:cubicBezTo>
                <a:cubicBezTo>
                  <a:pt x="380" y="51"/>
                  <a:pt x="373" y="55"/>
                  <a:pt x="373" y="53"/>
                </a:cubicBezTo>
                <a:cubicBezTo>
                  <a:pt x="373" y="50"/>
                  <a:pt x="371" y="41"/>
                  <a:pt x="365" y="48"/>
                </a:cubicBezTo>
                <a:cubicBezTo>
                  <a:pt x="360" y="56"/>
                  <a:pt x="367" y="74"/>
                  <a:pt x="371" y="73"/>
                </a:cubicBezTo>
                <a:cubicBezTo>
                  <a:pt x="375" y="72"/>
                  <a:pt x="368" y="63"/>
                  <a:pt x="376" y="64"/>
                </a:cubicBezTo>
                <a:close/>
                <a:moveTo>
                  <a:pt x="348" y="106"/>
                </a:moveTo>
                <a:cubicBezTo>
                  <a:pt x="350" y="111"/>
                  <a:pt x="359" y="114"/>
                  <a:pt x="362" y="109"/>
                </a:cubicBezTo>
                <a:cubicBezTo>
                  <a:pt x="365" y="105"/>
                  <a:pt x="347" y="99"/>
                  <a:pt x="348" y="106"/>
                </a:cubicBezTo>
                <a:close/>
                <a:moveTo>
                  <a:pt x="322" y="162"/>
                </a:moveTo>
                <a:cubicBezTo>
                  <a:pt x="313" y="161"/>
                  <a:pt x="307" y="167"/>
                  <a:pt x="298" y="164"/>
                </a:cubicBezTo>
                <a:cubicBezTo>
                  <a:pt x="289" y="161"/>
                  <a:pt x="276" y="164"/>
                  <a:pt x="277" y="167"/>
                </a:cubicBezTo>
                <a:cubicBezTo>
                  <a:pt x="278" y="170"/>
                  <a:pt x="286" y="170"/>
                  <a:pt x="295" y="170"/>
                </a:cubicBezTo>
                <a:cubicBezTo>
                  <a:pt x="304" y="171"/>
                  <a:pt x="312" y="166"/>
                  <a:pt x="318" y="165"/>
                </a:cubicBezTo>
                <a:cubicBezTo>
                  <a:pt x="324" y="165"/>
                  <a:pt x="331" y="163"/>
                  <a:pt x="322" y="162"/>
                </a:cubicBezTo>
                <a:close/>
                <a:moveTo>
                  <a:pt x="393" y="101"/>
                </a:moveTo>
                <a:cubicBezTo>
                  <a:pt x="385" y="98"/>
                  <a:pt x="370" y="100"/>
                  <a:pt x="371" y="105"/>
                </a:cubicBezTo>
                <a:cubicBezTo>
                  <a:pt x="373" y="109"/>
                  <a:pt x="380" y="107"/>
                  <a:pt x="387" y="107"/>
                </a:cubicBezTo>
                <a:cubicBezTo>
                  <a:pt x="394" y="107"/>
                  <a:pt x="397" y="112"/>
                  <a:pt x="401" y="112"/>
                </a:cubicBezTo>
                <a:cubicBezTo>
                  <a:pt x="405" y="112"/>
                  <a:pt x="402" y="104"/>
                  <a:pt x="393" y="101"/>
                </a:cubicBezTo>
                <a:close/>
                <a:moveTo>
                  <a:pt x="218" y="158"/>
                </a:moveTo>
                <a:cubicBezTo>
                  <a:pt x="217" y="154"/>
                  <a:pt x="204" y="158"/>
                  <a:pt x="198" y="155"/>
                </a:cubicBezTo>
                <a:cubicBezTo>
                  <a:pt x="192" y="153"/>
                  <a:pt x="205" y="150"/>
                  <a:pt x="209" y="148"/>
                </a:cubicBezTo>
                <a:cubicBezTo>
                  <a:pt x="214" y="145"/>
                  <a:pt x="207" y="144"/>
                  <a:pt x="196" y="147"/>
                </a:cubicBezTo>
                <a:cubicBezTo>
                  <a:pt x="185" y="151"/>
                  <a:pt x="173" y="140"/>
                  <a:pt x="173" y="145"/>
                </a:cubicBezTo>
                <a:cubicBezTo>
                  <a:pt x="172" y="149"/>
                  <a:pt x="153" y="143"/>
                  <a:pt x="149" y="139"/>
                </a:cubicBezTo>
                <a:cubicBezTo>
                  <a:pt x="144" y="136"/>
                  <a:pt x="126" y="132"/>
                  <a:pt x="122" y="138"/>
                </a:cubicBezTo>
                <a:cubicBezTo>
                  <a:pt x="119" y="144"/>
                  <a:pt x="116" y="139"/>
                  <a:pt x="117" y="145"/>
                </a:cubicBezTo>
                <a:cubicBezTo>
                  <a:pt x="118" y="149"/>
                  <a:pt x="122" y="146"/>
                  <a:pt x="125" y="146"/>
                </a:cubicBezTo>
                <a:cubicBezTo>
                  <a:pt x="128" y="146"/>
                  <a:pt x="127" y="152"/>
                  <a:pt x="131" y="153"/>
                </a:cubicBezTo>
                <a:cubicBezTo>
                  <a:pt x="136" y="153"/>
                  <a:pt x="150" y="157"/>
                  <a:pt x="151" y="154"/>
                </a:cubicBezTo>
                <a:cubicBezTo>
                  <a:pt x="153" y="151"/>
                  <a:pt x="166" y="154"/>
                  <a:pt x="173" y="160"/>
                </a:cubicBezTo>
                <a:cubicBezTo>
                  <a:pt x="179" y="165"/>
                  <a:pt x="195" y="165"/>
                  <a:pt x="201" y="164"/>
                </a:cubicBezTo>
                <a:cubicBezTo>
                  <a:pt x="207" y="163"/>
                  <a:pt x="213" y="168"/>
                  <a:pt x="216" y="165"/>
                </a:cubicBezTo>
                <a:cubicBezTo>
                  <a:pt x="218" y="162"/>
                  <a:pt x="222" y="170"/>
                  <a:pt x="229" y="165"/>
                </a:cubicBezTo>
                <a:cubicBezTo>
                  <a:pt x="236" y="160"/>
                  <a:pt x="218" y="162"/>
                  <a:pt x="218" y="158"/>
                </a:cubicBezTo>
                <a:close/>
                <a:moveTo>
                  <a:pt x="480" y="86"/>
                </a:moveTo>
                <a:cubicBezTo>
                  <a:pt x="475" y="86"/>
                  <a:pt x="474" y="95"/>
                  <a:pt x="470" y="95"/>
                </a:cubicBezTo>
                <a:cubicBezTo>
                  <a:pt x="466" y="95"/>
                  <a:pt x="460" y="104"/>
                  <a:pt x="452" y="106"/>
                </a:cubicBezTo>
                <a:cubicBezTo>
                  <a:pt x="444" y="109"/>
                  <a:pt x="443" y="83"/>
                  <a:pt x="440" y="78"/>
                </a:cubicBezTo>
                <a:cubicBezTo>
                  <a:pt x="436" y="73"/>
                  <a:pt x="416" y="69"/>
                  <a:pt x="414" y="75"/>
                </a:cubicBezTo>
                <a:cubicBezTo>
                  <a:pt x="412" y="81"/>
                  <a:pt x="405" y="78"/>
                  <a:pt x="404" y="82"/>
                </a:cubicBezTo>
                <a:cubicBezTo>
                  <a:pt x="404" y="87"/>
                  <a:pt x="406" y="85"/>
                  <a:pt x="410" y="85"/>
                </a:cubicBezTo>
                <a:cubicBezTo>
                  <a:pt x="415" y="85"/>
                  <a:pt x="415" y="89"/>
                  <a:pt x="417" y="93"/>
                </a:cubicBezTo>
                <a:cubicBezTo>
                  <a:pt x="419" y="97"/>
                  <a:pt x="431" y="94"/>
                  <a:pt x="435" y="94"/>
                </a:cubicBezTo>
                <a:cubicBezTo>
                  <a:pt x="439" y="94"/>
                  <a:pt x="439" y="99"/>
                  <a:pt x="434" y="97"/>
                </a:cubicBezTo>
                <a:cubicBezTo>
                  <a:pt x="428" y="95"/>
                  <a:pt x="428" y="100"/>
                  <a:pt x="424" y="99"/>
                </a:cubicBezTo>
                <a:cubicBezTo>
                  <a:pt x="420" y="98"/>
                  <a:pt x="415" y="98"/>
                  <a:pt x="417" y="101"/>
                </a:cubicBezTo>
                <a:cubicBezTo>
                  <a:pt x="420" y="103"/>
                  <a:pt x="424" y="105"/>
                  <a:pt x="424" y="111"/>
                </a:cubicBezTo>
                <a:cubicBezTo>
                  <a:pt x="424" y="116"/>
                  <a:pt x="432" y="115"/>
                  <a:pt x="432" y="111"/>
                </a:cubicBezTo>
                <a:cubicBezTo>
                  <a:pt x="432" y="106"/>
                  <a:pt x="436" y="112"/>
                  <a:pt x="444" y="114"/>
                </a:cubicBezTo>
                <a:cubicBezTo>
                  <a:pt x="451" y="116"/>
                  <a:pt x="446" y="119"/>
                  <a:pt x="454" y="119"/>
                </a:cubicBezTo>
                <a:cubicBezTo>
                  <a:pt x="461" y="120"/>
                  <a:pt x="479" y="125"/>
                  <a:pt x="485" y="130"/>
                </a:cubicBezTo>
                <a:cubicBezTo>
                  <a:pt x="492" y="135"/>
                  <a:pt x="487" y="139"/>
                  <a:pt x="492" y="143"/>
                </a:cubicBezTo>
                <a:cubicBezTo>
                  <a:pt x="496" y="148"/>
                  <a:pt x="497" y="153"/>
                  <a:pt x="491" y="153"/>
                </a:cubicBezTo>
                <a:cubicBezTo>
                  <a:pt x="485" y="153"/>
                  <a:pt x="479" y="159"/>
                  <a:pt x="481" y="162"/>
                </a:cubicBezTo>
                <a:cubicBezTo>
                  <a:pt x="482" y="165"/>
                  <a:pt x="502" y="161"/>
                  <a:pt x="507" y="161"/>
                </a:cubicBezTo>
                <a:cubicBezTo>
                  <a:pt x="510" y="161"/>
                  <a:pt x="513" y="166"/>
                  <a:pt x="519" y="170"/>
                </a:cubicBezTo>
                <a:cubicBezTo>
                  <a:pt x="519" y="99"/>
                  <a:pt x="519" y="99"/>
                  <a:pt x="519" y="99"/>
                </a:cubicBezTo>
                <a:cubicBezTo>
                  <a:pt x="504" y="94"/>
                  <a:pt x="484" y="85"/>
                  <a:pt x="480" y="86"/>
                </a:cubicBezTo>
                <a:close/>
                <a:moveTo>
                  <a:pt x="336" y="170"/>
                </a:moveTo>
                <a:cubicBezTo>
                  <a:pt x="335" y="171"/>
                  <a:pt x="334" y="171"/>
                  <a:pt x="332" y="172"/>
                </a:cubicBezTo>
                <a:cubicBezTo>
                  <a:pt x="332" y="173"/>
                  <a:pt x="331" y="174"/>
                  <a:pt x="330" y="175"/>
                </a:cubicBezTo>
                <a:cubicBezTo>
                  <a:pt x="329" y="176"/>
                  <a:pt x="328" y="174"/>
                  <a:pt x="327" y="173"/>
                </a:cubicBezTo>
                <a:cubicBezTo>
                  <a:pt x="320" y="175"/>
                  <a:pt x="317" y="183"/>
                  <a:pt x="321" y="186"/>
                </a:cubicBezTo>
                <a:cubicBezTo>
                  <a:pt x="326" y="188"/>
                  <a:pt x="332" y="182"/>
                  <a:pt x="336" y="177"/>
                </a:cubicBezTo>
                <a:cubicBezTo>
                  <a:pt x="336" y="177"/>
                  <a:pt x="337" y="176"/>
                  <a:pt x="337" y="176"/>
                </a:cubicBezTo>
                <a:cubicBezTo>
                  <a:pt x="337" y="175"/>
                  <a:pt x="338" y="175"/>
                  <a:pt x="338" y="174"/>
                </a:cubicBezTo>
                <a:cubicBezTo>
                  <a:pt x="338" y="174"/>
                  <a:pt x="339" y="174"/>
                  <a:pt x="339" y="174"/>
                </a:cubicBezTo>
                <a:cubicBezTo>
                  <a:pt x="338" y="172"/>
                  <a:pt x="337" y="171"/>
                  <a:pt x="336" y="170"/>
                </a:cubicBezTo>
                <a:close/>
                <a:moveTo>
                  <a:pt x="243" y="84"/>
                </a:moveTo>
                <a:cubicBezTo>
                  <a:pt x="249" y="81"/>
                  <a:pt x="250" y="74"/>
                  <a:pt x="250" y="67"/>
                </a:cubicBezTo>
                <a:cubicBezTo>
                  <a:pt x="249" y="60"/>
                  <a:pt x="264" y="60"/>
                  <a:pt x="267" y="57"/>
                </a:cubicBezTo>
                <a:cubicBezTo>
                  <a:pt x="269" y="55"/>
                  <a:pt x="263" y="50"/>
                  <a:pt x="259" y="48"/>
                </a:cubicBezTo>
                <a:cubicBezTo>
                  <a:pt x="255" y="46"/>
                  <a:pt x="258" y="42"/>
                  <a:pt x="255" y="39"/>
                </a:cubicBezTo>
                <a:cubicBezTo>
                  <a:pt x="252" y="37"/>
                  <a:pt x="247" y="30"/>
                  <a:pt x="252" y="29"/>
                </a:cubicBezTo>
                <a:cubicBezTo>
                  <a:pt x="256" y="29"/>
                  <a:pt x="249" y="23"/>
                  <a:pt x="252" y="21"/>
                </a:cubicBezTo>
                <a:cubicBezTo>
                  <a:pt x="253" y="21"/>
                  <a:pt x="253" y="20"/>
                  <a:pt x="254" y="20"/>
                </a:cubicBezTo>
                <a:cubicBezTo>
                  <a:pt x="252" y="19"/>
                  <a:pt x="250" y="18"/>
                  <a:pt x="249" y="18"/>
                </a:cubicBezTo>
                <a:cubicBezTo>
                  <a:pt x="243" y="18"/>
                  <a:pt x="231" y="17"/>
                  <a:pt x="231" y="26"/>
                </a:cubicBezTo>
                <a:cubicBezTo>
                  <a:pt x="232" y="34"/>
                  <a:pt x="224" y="31"/>
                  <a:pt x="225" y="36"/>
                </a:cubicBezTo>
                <a:cubicBezTo>
                  <a:pt x="225" y="40"/>
                  <a:pt x="221" y="40"/>
                  <a:pt x="221" y="46"/>
                </a:cubicBezTo>
                <a:cubicBezTo>
                  <a:pt x="222" y="52"/>
                  <a:pt x="218" y="50"/>
                  <a:pt x="211" y="53"/>
                </a:cubicBezTo>
                <a:cubicBezTo>
                  <a:pt x="205" y="56"/>
                  <a:pt x="207" y="51"/>
                  <a:pt x="201" y="51"/>
                </a:cubicBezTo>
                <a:cubicBezTo>
                  <a:pt x="194" y="51"/>
                  <a:pt x="193" y="54"/>
                  <a:pt x="189" y="56"/>
                </a:cubicBezTo>
                <a:cubicBezTo>
                  <a:pt x="185" y="57"/>
                  <a:pt x="177" y="55"/>
                  <a:pt x="175" y="57"/>
                </a:cubicBezTo>
                <a:cubicBezTo>
                  <a:pt x="172" y="59"/>
                  <a:pt x="168" y="52"/>
                  <a:pt x="165" y="52"/>
                </a:cubicBezTo>
                <a:cubicBezTo>
                  <a:pt x="164" y="52"/>
                  <a:pt x="163" y="49"/>
                  <a:pt x="162" y="45"/>
                </a:cubicBezTo>
                <a:cubicBezTo>
                  <a:pt x="162" y="45"/>
                  <a:pt x="161" y="45"/>
                  <a:pt x="161" y="45"/>
                </a:cubicBezTo>
                <a:cubicBezTo>
                  <a:pt x="156" y="45"/>
                  <a:pt x="149" y="57"/>
                  <a:pt x="153" y="61"/>
                </a:cubicBezTo>
                <a:cubicBezTo>
                  <a:pt x="158" y="65"/>
                  <a:pt x="157" y="73"/>
                  <a:pt x="159" y="76"/>
                </a:cubicBezTo>
                <a:cubicBezTo>
                  <a:pt x="162" y="80"/>
                  <a:pt x="169" y="81"/>
                  <a:pt x="169" y="88"/>
                </a:cubicBezTo>
                <a:cubicBezTo>
                  <a:pt x="169" y="95"/>
                  <a:pt x="175" y="106"/>
                  <a:pt x="180" y="103"/>
                </a:cubicBezTo>
                <a:cubicBezTo>
                  <a:pt x="184" y="100"/>
                  <a:pt x="187" y="104"/>
                  <a:pt x="189" y="107"/>
                </a:cubicBezTo>
                <a:cubicBezTo>
                  <a:pt x="190" y="110"/>
                  <a:pt x="200" y="105"/>
                  <a:pt x="204" y="105"/>
                </a:cubicBezTo>
                <a:cubicBezTo>
                  <a:pt x="207" y="106"/>
                  <a:pt x="217" y="108"/>
                  <a:pt x="218" y="112"/>
                </a:cubicBezTo>
                <a:cubicBezTo>
                  <a:pt x="219" y="116"/>
                  <a:pt x="228" y="112"/>
                  <a:pt x="234" y="109"/>
                </a:cubicBezTo>
                <a:cubicBezTo>
                  <a:pt x="241" y="107"/>
                  <a:pt x="237" y="88"/>
                  <a:pt x="243" y="84"/>
                </a:cubicBezTo>
                <a:close/>
                <a:moveTo>
                  <a:pt x="268" y="178"/>
                </a:moveTo>
                <a:cubicBezTo>
                  <a:pt x="270" y="181"/>
                  <a:pt x="276" y="181"/>
                  <a:pt x="278" y="183"/>
                </a:cubicBezTo>
                <a:cubicBezTo>
                  <a:pt x="280" y="185"/>
                  <a:pt x="289" y="189"/>
                  <a:pt x="289" y="183"/>
                </a:cubicBezTo>
                <a:cubicBezTo>
                  <a:pt x="289" y="178"/>
                  <a:pt x="266" y="174"/>
                  <a:pt x="268" y="178"/>
                </a:cubicBezTo>
                <a:close/>
                <a:moveTo>
                  <a:pt x="251" y="161"/>
                </a:moveTo>
                <a:cubicBezTo>
                  <a:pt x="250" y="164"/>
                  <a:pt x="244" y="165"/>
                  <a:pt x="241" y="163"/>
                </a:cubicBezTo>
                <a:cubicBezTo>
                  <a:pt x="238" y="160"/>
                  <a:pt x="234" y="166"/>
                  <a:pt x="236" y="169"/>
                </a:cubicBezTo>
                <a:cubicBezTo>
                  <a:pt x="237" y="170"/>
                  <a:pt x="244" y="175"/>
                  <a:pt x="252" y="171"/>
                </a:cubicBezTo>
                <a:cubicBezTo>
                  <a:pt x="260" y="167"/>
                  <a:pt x="266" y="171"/>
                  <a:pt x="268" y="167"/>
                </a:cubicBezTo>
                <a:cubicBezTo>
                  <a:pt x="270" y="162"/>
                  <a:pt x="253" y="158"/>
                  <a:pt x="251" y="16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8" name="Freeform 172"/>
          <p:cNvSpPr>
            <a:spLocks noEditPoints="1"/>
          </p:cNvSpPr>
          <p:nvPr/>
        </p:nvSpPr>
        <p:spPr bwMode="auto">
          <a:xfrm>
            <a:off x="4724769" y="4579663"/>
            <a:ext cx="98278" cy="42439"/>
          </a:xfrm>
          <a:custGeom>
            <a:avLst/>
            <a:gdLst/>
            <a:ahLst/>
            <a:cxnLst>
              <a:cxn ang="0">
                <a:pos x="3" y="12"/>
              </a:cxn>
              <a:cxn ang="0">
                <a:pos x="0" y="13"/>
              </a:cxn>
              <a:cxn ang="0">
                <a:pos x="3" y="15"/>
              </a:cxn>
              <a:cxn ang="0">
                <a:pos x="5" y="12"/>
              </a:cxn>
              <a:cxn ang="0">
                <a:pos x="4" y="12"/>
              </a:cxn>
              <a:cxn ang="0">
                <a:pos x="3" y="12"/>
              </a:cxn>
              <a:cxn ang="0">
                <a:pos x="19" y="3"/>
              </a:cxn>
              <a:cxn ang="0">
                <a:pos x="10" y="9"/>
              </a:cxn>
              <a:cxn ang="0">
                <a:pos x="9" y="10"/>
              </a:cxn>
              <a:cxn ang="0">
                <a:pos x="12" y="14"/>
              </a:cxn>
              <a:cxn ang="0">
                <a:pos x="36" y="3"/>
              </a:cxn>
              <a:cxn ang="0">
                <a:pos x="19" y="3"/>
              </a:cxn>
            </a:cxnLst>
            <a:rect l="0" t="0" r="r" b="b"/>
            <a:pathLst>
              <a:path w="37" h="16">
                <a:moveTo>
                  <a:pt x="3" y="12"/>
                </a:moveTo>
                <a:cubicBezTo>
                  <a:pt x="2" y="12"/>
                  <a:pt x="1" y="12"/>
                  <a:pt x="0" y="13"/>
                </a:cubicBezTo>
                <a:cubicBezTo>
                  <a:pt x="1" y="14"/>
                  <a:pt x="2" y="16"/>
                  <a:pt x="3" y="15"/>
                </a:cubicBezTo>
                <a:cubicBezTo>
                  <a:pt x="4" y="14"/>
                  <a:pt x="5" y="13"/>
                  <a:pt x="5" y="12"/>
                </a:cubicBezTo>
                <a:cubicBezTo>
                  <a:pt x="5" y="12"/>
                  <a:pt x="4" y="12"/>
                  <a:pt x="4" y="12"/>
                </a:cubicBezTo>
                <a:cubicBezTo>
                  <a:pt x="3" y="12"/>
                  <a:pt x="3" y="12"/>
                  <a:pt x="3" y="12"/>
                </a:cubicBezTo>
                <a:close/>
                <a:moveTo>
                  <a:pt x="19" y="3"/>
                </a:moveTo>
                <a:cubicBezTo>
                  <a:pt x="15" y="3"/>
                  <a:pt x="13" y="7"/>
                  <a:pt x="10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10" y="11"/>
                  <a:pt x="11" y="12"/>
                  <a:pt x="12" y="14"/>
                </a:cubicBezTo>
                <a:cubicBezTo>
                  <a:pt x="19" y="10"/>
                  <a:pt x="35" y="5"/>
                  <a:pt x="36" y="3"/>
                </a:cubicBezTo>
                <a:cubicBezTo>
                  <a:pt x="37" y="0"/>
                  <a:pt x="26" y="4"/>
                  <a:pt x="19" y="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9" name="Freeform 173"/>
          <p:cNvSpPr/>
          <p:nvPr/>
        </p:nvSpPr>
        <p:spPr bwMode="auto">
          <a:xfrm>
            <a:off x="1387769" y="2777146"/>
            <a:ext cx="102746" cy="55842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7" y="18"/>
              </a:cxn>
              <a:cxn ang="0">
                <a:pos x="9" y="21"/>
              </a:cxn>
              <a:cxn ang="0">
                <a:pos x="17" y="20"/>
              </a:cxn>
              <a:cxn ang="0">
                <a:pos x="24" y="20"/>
              </a:cxn>
              <a:cxn ang="0">
                <a:pos x="28" y="15"/>
              </a:cxn>
              <a:cxn ang="0">
                <a:pos x="31" y="9"/>
              </a:cxn>
              <a:cxn ang="0">
                <a:pos x="38" y="5"/>
              </a:cxn>
              <a:cxn ang="0">
                <a:pos x="35" y="0"/>
              </a:cxn>
              <a:cxn ang="0">
                <a:pos x="27" y="3"/>
              </a:cxn>
              <a:cxn ang="0">
                <a:pos x="18" y="6"/>
              </a:cxn>
              <a:cxn ang="0">
                <a:pos x="5" y="4"/>
              </a:cxn>
              <a:cxn ang="0">
                <a:pos x="1" y="4"/>
              </a:cxn>
              <a:cxn ang="0">
                <a:pos x="0" y="19"/>
              </a:cxn>
            </a:cxnLst>
            <a:rect l="0" t="0" r="r" b="b"/>
            <a:pathLst>
              <a:path w="38" h="21">
                <a:moveTo>
                  <a:pt x="0" y="19"/>
                </a:moveTo>
                <a:cubicBezTo>
                  <a:pt x="3" y="18"/>
                  <a:pt x="6" y="17"/>
                  <a:pt x="7" y="18"/>
                </a:cubicBezTo>
                <a:cubicBezTo>
                  <a:pt x="8" y="18"/>
                  <a:pt x="9" y="20"/>
                  <a:pt x="9" y="21"/>
                </a:cubicBezTo>
                <a:cubicBezTo>
                  <a:pt x="11" y="21"/>
                  <a:pt x="16" y="20"/>
                  <a:pt x="17" y="20"/>
                </a:cubicBezTo>
                <a:cubicBezTo>
                  <a:pt x="19" y="19"/>
                  <a:pt x="24" y="21"/>
                  <a:pt x="24" y="20"/>
                </a:cubicBezTo>
                <a:cubicBezTo>
                  <a:pt x="25" y="18"/>
                  <a:pt x="26" y="15"/>
                  <a:pt x="28" y="15"/>
                </a:cubicBezTo>
                <a:cubicBezTo>
                  <a:pt x="30" y="15"/>
                  <a:pt x="29" y="10"/>
                  <a:pt x="31" y="9"/>
                </a:cubicBezTo>
                <a:cubicBezTo>
                  <a:pt x="33" y="9"/>
                  <a:pt x="38" y="5"/>
                  <a:pt x="38" y="5"/>
                </a:cubicBezTo>
                <a:cubicBezTo>
                  <a:pt x="38" y="5"/>
                  <a:pt x="36" y="1"/>
                  <a:pt x="35" y="0"/>
                </a:cubicBezTo>
                <a:cubicBezTo>
                  <a:pt x="34" y="0"/>
                  <a:pt x="32" y="3"/>
                  <a:pt x="27" y="3"/>
                </a:cubicBezTo>
                <a:cubicBezTo>
                  <a:pt x="23" y="3"/>
                  <a:pt x="20" y="6"/>
                  <a:pt x="18" y="6"/>
                </a:cubicBezTo>
                <a:cubicBezTo>
                  <a:pt x="16" y="6"/>
                  <a:pt x="9" y="4"/>
                  <a:pt x="5" y="4"/>
                </a:cubicBezTo>
                <a:cubicBezTo>
                  <a:pt x="4" y="4"/>
                  <a:pt x="2" y="4"/>
                  <a:pt x="1" y="4"/>
                </a:cubicBezTo>
                <a:cubicBezTo>
                  <a:pt x="0" y="7"/>
                  <a:pt x="0" y="13"/>
                  <a:pt x="0" y="1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0" name="Freeform 174"/>
          <p:cNvSpPr>
            <a:spLocks noEditPoints="1"/>
          </p:cNvSpPr>
          <p:nvPr/>
        </p:nvSpPr>
        <p:spPr bwMode="auto">
          <a:xfrm>
            <a:off x="1197911" y="2770446"/>
            <a:ext cx="348443" cy="379711"/>
          </a:xfrm>
          <a:custGeom>
            <a:avLst/>
            <a:gdLst/>
            <a:ahLst/>
            <a:cxnLst>
              <a:cxn ang="0">
                <a:pos x="90" y="122"/>
              </a:cxn>
              <a:cxn ang="0">
                <a:pos x="77" y="122"/>
              </a:cxn>
              <a:cxn ang="0">
                <a:pos x="67" y="127"/>
              </a:cxn>
              <a:cxn ang="0">
                <a:pos x="79" y="133"/>
              </a:cxn>
              <a:cxn ang="0">
                <a:pos x="92" y="141"/>
              </a:cxn>
              <a:cxn ang="0">
                <a:pos x="95" y="134"/>
              </a:cxn>
              <a:cxn ang="0">
                <a:pos x="99" y="123"/>
              </a:cxn>
              <a:cxn ang="0">
                <a:pos x="90" y="122"/>
              </a:cxn>
              <a:cxn ang="0">
                <a:pos x="26" y="85"/>
              </a:cxn>
              <a:cxn ang="0">
                <a:pos x="18" y="87"/>
              </a:cxn>
              <a:cxn ang="0">
                <a:pos x="22" y="101"/>
              </a:cxn>
              <a:cxn ang="0">
                <a:pos x="27" y="112"/>
              </a:cxn>
              <a:cxn ang="0">
                <a:pos x="34" y="107"/>
              </a:cxn>
              <a:cxn ang="0">
                <a:pos x="36" y="89"/>
              </a:cxn>
              <a:cxn ang="0">
                <a:pos x="26" y="85"/>
              </a:cxn>
              <a:cxn ang="0">
                <a:pos x="108" y="79"/>
              </a:cxn>
              <a:cxn ang="0">
                <a:pos x="99" y="73"/>
              </a:cxn>
              <a:cxn ang="0">
                <a:pos x="82" y="55"/>
              </a:cxn>
              <a:cxn ang="0">
                <a:pos x="66" y="38"/>
              </a:cxn>
              <a:cxn ang="0">
                <a:pos x="66" y="27"/>
              </a:cxn>
              <a:cxn ang="0">
                <a:pos x="71" y="21"/>
              </a:cxn>
              <a:cxn ang="0">
                <a:pos x="72" y="6"/>
              </a:cxn>
              <a:cxn ang="0">
                <a:pos x="66" y="5"/>
              </a:cxn>
              <a:cxn ang="0">
                <a:pos x="64" y="0"/>
              </a:cxn>
              <a:cxn ang="0">
                <a:pos x="55" y="1"/>
              </a:cxn>
              <a:cxn ang="0">
                <a:pos x="48" y="3"/>
              </a:cxn>
              <a:cxn ang="0">
                <a:pos x="46" y="2"/>
              </a:cxn>
              <a:cxn ang="0">
                <a:pos x="44" y="5"/>
              </a:cxn>
              <a:cxn ang="0">
                <a:pos x="42" y="7"/>
              </a:cxn>
              <a:cxn ang="0">
                <a:pos x="39" y="9"/>
              </a:cxn>
              <a:cxn ang="0">
                <a:pos x="34" y="10"/>
              </a:cxn>
              <a:cxn ang="0">
                <a:pos x="30" y="12"/>
              </a:cxn>
              <a:cxn ang="0">
                <a:pos x="27" y="16"/>
              </a:cxn>
              <a:cxn ang="0">
                <a:pos x="20" y="9"/>
              </a:cxn>
              <a:cxn ang="0">
                <a:pos x="15" y="17"/>
              </a:cxn>
              <a:cxn ang="0">
                <a:pos x="5" y="17"/>
              </a:cxn>
              <a:cxn ang="0">
                <a:pos x="6" y="23"/>
              </a:cxn>
              <a:cxn ang="0">
                <a:pos x="4" y="27"/>
              </a:cxn>
              <a:cxn ang="0">
                <a:pos x="2" y="30"/>
              </a:cxn>
              <a:cxn ang="0">
                <a:pos x="5" y="36"/>
              </a:cxn>
              <a:cxn ang="0">
                <a:pos x="8" y="41"/>
              </a:cxn>
              <a:cxn ang="0">
                <a:pos x="13" y="43"/>
              </a:cxn>
              <a:cxn ang="0">
                <a:pos x="12" y="47"/>
              </a:cxn>
              <a:cxn ang="0">
                <a:pos x="17" y="45"/>
              </a:cxn>
              <a:cxn ang="0">
                <a:pos x="25" y="38"/>
              </a:cxn>
              <a:cxn ang="0">
                <a:pos x="41" y="45"/>
              </a:cxn>
              <a:cxn ang="0">
                <a:pos x="44" y="52"/>
              </a:cxn>
              <a:cxn ang="0">
                <a:pos x="55" y="65"/>
              </a:cxn>
              <a:cxn ang="0">
                <a:pos x="70" y="79"/>
              </a:cxn>
              <a:cxn ang="0">
                <a:pos x="81" y="83"/>
              </a:cxn>
              <a:cxn ang="0">
                <a:pos x="91" y="90"/>
              </a:cxn>
              <a:cxn ang="0">
                <a:pos x="99" y="96"/>
              </a:cxn>
              <a:cxn ang="0">
                <a:pos x="103" y="103"/>
              </a:cxn>
              <a:cxn ang="0">
                <a:pos x="103" y="115"/>
              </a:cxn>
              <a:cxn ang="0">
                <a:pos x="104" y="124"/>
              </a:cxn>
              <a:cxn ang="0">
                <a:pos x="109" y="115"/>
              </a:cxn>
              <a:cxn ang="0">
                <a:pos x="116" y="108"/>
              </a:cxn>
              <a:cxn ang="0">
                <a:pos x="111" y="99"/>
              </a:cxn>
              <a:cxn ang="0">
                <a:pos x="121" y="95"/>
              </a:cxn>
              <a:cxn ang="0">
                <a:pos x="130" y="95"/>
              </a:cxn>
              <a:cxn ang="0">
                <a:pos x="108" y="79"/>
              </a:cxn>
            </a:cxnLst>
            <a:rect l="0" t="0" r="r" b="b"/>
            <a:pathLst>
              <a:path w="130" h="141">
                <a:moveTo>
                  <a:pt x="90" y="122"/>
                </a:moveTo>
                <a:cubicBezTo>
                  <a:pt x="84" y="124"/>
                  <a:pt x="81" y="124"/>
                  <a:pt x="77" y="122"/>
                </a:cubicBezTo>
                <a:cubicBezTo>
                  <a:pt x="73" y="120"/>
                  <a:pt x="66" y="124"/>
                  <a:pt x="67" y="127"/>
                </a:cubicBezTo>
                <a:cubicBezTo>
                  <a:pt x="68" y="129"/>
                  <a:pt x="71" y="131"/>
                  <a:pt x="79" y="133"/>
                </a:cubicBezTo>
                <a:cubicBezTo>
                  <a:pt x="87" y="135"/>
                  <a:pt x="88" y="141"/>
                  <a:pt x="92" y="141"/>
                </a:cubicBezTo>
                <a:cubicBezTo>
                  <a:pt x="95" y="141"/>
                  <a:pt x="96" y="138"/>
                  <a:pt x="95" y="134"/>
                </a:cubicBezTo>
                <a:cubicBezTo>
                  <a:pt x="94" y="129"/>
                  <a:pt x="99" y="124"/>
                  <a:pt x="99" y="123"/>
                </a:cubicBezTo>
                <a:cubicBezTo>
                  <a:pt x="100" y="122"/>
                  <a:pt x="97" y="121"/>
                  <a:pt x="90" y="122"/>
                </a:cubicBezTo>
                <a:close/>
                <a:moveTo>
                  <a:pt x="26" y="85"/>
                </a:moveTo>
                <a:cubicBezTo>
                  <a:pt x="22" y="88"/>
                  <a:pt x="19" y="84"/>
                  <a:pt x="18" y="87"/>
                </a:cubicBezTo>
                <a:cubicBezTo>
                  <a:pt x="16" y="90"/>
                  <a:pt x="23" y="95"/>
                  <a:pt x="22" y="101"/>
                </a:cubicBezTo>
                <a:cubicBezTo>
                  <a:pt x="20" y="108"/>
                  <a:pt x="23" y="116"/>
                  <a:pt x="27" y="112"/>
                </a:cubicBezTo>
                <a:cubicBezTo>
                  <a:pt x="30" y="108"/>
                  <a:pt x="32" y="110"/>
                  <a:pt x="34" y="107"/>
                </a:cubicBezTo>
                <a:cubicBezTo>
                  <a:pt x="37" y="104"/>
                  <a:pt x="35" y="94"/>
                  <a:pt x="36" y="89"/>
                </a:cubicBezTo>
                <a:cubicBezTo>
                  <a:pt x="38" y="84"/>
                  <a:pt x="30" y="81"/>
                  <a:pt x="26" y="85"/>
                </a:cubicBezTo>
                <a:close/>
                <a:moveTo>
                  <a:pt x="108" y="79"/>
                </a:moveTo>
                <a:cubicBezTo>
                  <a:pt x="103" y="77"/>
                  <a:pt x="106" y="72"/>
                  <a:pt x="99" y="73"/>
                </a:cubicBezTo>
                <a:cubicBezTo>
                  <a:pt x="92" y="73"/>
                  <a:pt x="84" y="64"/>
                  <a:pt x="82" y="55"/>
                </a:cubicBezTo>
                <a:cubicBezTo>
                  <a:pt x="79" y="45"/>
                  <a:pt x="69" y="44"/>
                  <a:pt x="66" y="38"/>
                </a:cubicBezTo>
                <a:cubicBezTo>
                  <a:pt x="63" y="33"/>
                  <a:pt x="68" y="32"/>
                  <a:pt x="66" y="27"/>
                </a:cubicBezTo>
                <a:cubicBezTo>
                  <a:pt x="65" y="24"/>
                  <a:pt x="68" y="22"/>
                  <a:pt x="71" y="21"/>
                </a:cubicBezTo>
                <a:cubicBezTo>
                  <a:pt x="71" y="15"/>
                  <a:pt x="71" y="9"/>
                  <a:pt x="72" y="6"/>
                </a:cubicBezTo>
                <a:cubicBezTo>
                  <a:pt x="69" y="5"/>
                  <a:pt x="67" y="5"/>
                  <a:pt x="66" y="5"/>
                </a:cubicBezTo>
                <a:cubicBezTo>
                  <a:pt x="65" y="4"/>
                  <a:pt x="64" y="0"/>
                  <a:pt x="64" y="0"/>
                </a:cubicBezTo>
                <a:cubicBezTo>
                  <a:pt x="63" y="0"/>
                  <a:pt x="56" y="0"/>
                  <a:pt x="55" y="1"/>
                </a:cubicBezTo>
                <a:cubicBezTo>
                  <a:pt x="53" y="2"/>
                  <a:pt x="50" y="5"/>
                  <a:pt x="48" y="3"/>
                </a:cubicBezTo>
                <a:cubicBezTo>
                  <a:pt x="47" y="3"/>
                  <a:pt x="47" y="3"/>
                  <a:pt x="46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44" y="5"/>
                  <a:pt x="44" y="7"/>
                  <a:pt x="42" y="7"/>
                </a:cubicBezTo>
                <a:cubicBezTo>
                  <a:pt x="41" y="7"/>
                  <a:pt x="39" y="6"/>
                  <a:pt x="39" y="9"/>
                </a:cubicBezTo>
                <a:cubicBezTo>
                  <a:pt x="39" y="11"/>
                  <a:pt x="35" y="10"/>
                  <a:pt x="34" y="10"/>
                </a:cubicBezTo>
                <a:cubicBezTo>
                  <a:pt x="32" y="10"/>
                  <a:pt x="30" y="10"/>
                  <a:pt x="30" y="12"/>
                </a:cubicBezTo>
                <a:cubicBezTo>
                  <a:pt x="30" y="14"/>
                  <a:pt x="29" y="19"/>
                  <a:pt x="27" y="16"/>
                </a:cubicBezTo>
                <a:cubicBezTo>
                  <a:pt x="24" y="14"/>
                  <a:pt x="21" y="8"/>
                  <a:pt x="20" y="9"/>
                </a:cubicBezTo>
                <a:cubicBezTo>
                  <a:pt x="19" y="9"/>
                  <a:pt x="17" y="17"/>
                  <a:pt x="15" y="17"/>
                </a:cubicBezTo>
                <a:cubicBezTo>
                  <a:pt x="13" y="17"/>
                  <a:pt x="8" y="17"/>
                  <a:pt x="5" y="17"/>
                </a:cubicBezTo>
                <a:cubicBezTo>
                  <a:pt x="4" y="20"/>
                  <a:pt x="5" y="22"/>
                  <a:pt x="6" y="23"/>
                </a:cubicBezTo>
                <a:cubicBezTo>
                  <a:pt x="8" y="23"/>
                  <a:pt x="6" y="26"/>
                  <a:pt x="4" y="27"/>
                </a:cubicBezTo>
                <a:cubicBezTo>
                  <a:pt x="3" y="28"/>
                  <a:pt x="0" y="27"/>
                  <a:pt x="2" y="30"/>
                </a:cubicBezTo>
                <a:cubicBezTo>
                  <a:pt x="4" y="33"/>
                  <a:pt x="7" y="33"/>
                  <a:pt x="5" y="36"/>
                </a:cubicBezTo>
                <a:cubicBezTo>
                  <a:pt x="3" y="38"/>
                  <a:pt x="5" y="41"/>
                  <a:pt x="8" y="41"/>
                </a:cubicBezTo>
                <a:cubicBezTo>
                  <a:pt x="10" y="41"/>
                  <a:pt x="14" y="41"/>
                  <a:pt x="13" y="43"/>
                </a:cubicBezTo>
                <a:cubicBezTo>
                  <a:pt x="12" y="44"/>
                  <a:pt x="12" y="45"/>
                  <a:pt x="12" y="47"/>
                </a:cubicBezTo>
                <a:cubicBezTo>
                  <a:pt x="14" y="46"/>
                  <a:pt x="15" y="46"/>
                  <a:pt x="17" y="45"/>
                </a:cubicBezTo>
                <a:cubicBezTo>
                  <a:pt x="21" y="43"/>
                  <a:pt x="19" y="40"/>
                  <a:pt x="25" y="38"/>
                </a:cubicBezTo>
                <a:cubicBezTo>
                  <a:pt x="31" y="37"/>
                  <a:pt x="38" y="42"/>
                  <a:pt x="41" y="45"/>
                </a:cubicBezTo>
                <a:cubicBezTo>
                  <a:pt x="43" y="49"/>
                  <a:pt x="44" y="49"/>
                  <a:pt x="44" y="52"/>
                </a:cubicBezTo>
                <a:cubicBezTo>
                  <a:pt x="45" y="55"/>
                  <a:pt x="47" y="60"/>
                  <a:pt x="55" y="65"/>
                </a:cubicBezTo>
                <a:cubicBezTo>
                  <a:pt x="63" y="71"/>
                  <a:pt x="66" y="76"/>
                  <a:pt x="70" y="79"/>
                </a:cubicBezTo>
                <a:cubicBezTo>
                  <a:pt x="74" y="81"/>
                  <a:pt x="79" y="80"/>
                  <a:pt x="81" y="83"/>
                </a:cubicBezTo>
                <a:cubicBezTo>
                  <a:pt x="84" y="86"/>
                  <a:pt x="87" y="88"/>
                  <a:pt x="91" y="90"/>
                </a:cubicBezTo>
                <a:cubicBezTo>
                  <a:pt x="95" y="92"/>
                  <a:pt x="95" y="96"/>
                  <a:pt x="99" y="96"/>
                </a:cubicBezTo>
                <a:cubicBezTo>
                  <a:pt x="103" y="97"/>
                  <a:pt x="100" y="100"/>
                  <a:pt x="103" y="103"/>
                </a:cubicBezTo>
                <a:cubicBezTo>
                  <a:pt x="105" y="106"/>
                  <a:pt x="106" y="112"/>
                  <a:pt x="103" y="115"/>
                </a:cubicBezTo>
                <a:cubicBezTo>
                  <a:pt x="101" y="119"/>
                  <a:pt x="102" y="124"/>
                  <a:pt x="104" y="124"/>
                </a:cubicBezTo>
                <a:cubicBezTo>
                  <a:pt x="105" y="124"/>
                  <a:pt x="109" y="118"/>
                  <a:pt x="109" y="115"/>
                </a:cubicBezTo>
                <a:cubicBezTo>
                  <a:pt x="110" y="112"/>
                  <a:pt x="113" y="112"/>
                  <a:pt x="116" y="108"/>
                </a:cubicBezTo>
                <a:cubicBezTo>
                  <a:pt x="118" y="105"/>
                  <a:pt x="112" y="104"/>
                  <a:pt x="111" y="99"/>
                </a:cubicBezTo>
                <a:cubicBezTo>
                  <a:pt x="109" y="95"/>
                  <a:pt x="116" y="91"/>
                  <a:pt x="121" y="95"/>
                </a:cubicBezTo>
                <a:cubicBezTo>
                  <a:pt x="127" y="98"/>
                  <a:pt x="130" y="101"/>
                  <a:pt x="130" y="95"/>
                </a:cubicBezTo>
                <a:cubicBezTo>
                  <a:pt x="130" y="89"/>
                  <a:pt x="112" y="82"/>
                  <a:pt x="108" y="7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1" name="Freeform 175"/>
          <p:cNvSpPr/>
          <p:nvPr/>
        </p:nvSpPr>
        <p:spPr bwMode="auto">
          <a:xfrm>
            <a:off x="1546354" y="2911164"/>
            <a:ext cx="37972" cy="46906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1" y="8"/>
              </a:cxn>
              <a:cxn ang="0">
                <a:pos x="0" y="12"/>
              </a:cxn>
              <a:cxn ang="0">
                <a:pos x="8" y="18"/>
              </a:cxn>
              <a:cxn ang="0">
                <a:pos x="9" y="18"/>
              </a:cxn>
              <a:cxn ang="0">
                <a:pos x="14" y="10"/>
              </a:cxn>
              <a:cxn ang="0">
                <a:pos x="5" y="0"/>
              </a:cxn>
            </a:cxnLst>
            <a:rect l="0" t="0" r="r" b="b"/>
            <a:pathLst>
              <a:path w="14" h="18">
                <a:moveTo>
                  <a:pt x="5" y="0"/>
                </a:moveTo>
                <a:cubicBezTo>
                  <a:pt x="3" y="3"/>
                  <a:pt x="0" y="7"/>
                  <a:pt x="1" y="8"/>
                </a:cubicBezTo>
                <a:cubicBezTo>
                  <a:pt x="1" y="9"/>
                  <a:pt x="0" y="10"/>
                  <a:pt x="0" y="12"/>
                </a:cubicBezTo>
                <a:cubicBezTo>
                  <a:pt x="3" y="14"/>
                  <a:pt x="6" y="16"/>
                  <a:pt x="8" y="18"/>
                </a:cubicBezTo>
                <a:cubicBezTo>
                  <a:pt x="8" y="18"/>
                  <a:pt x="8" y="18"/>
                  <a:pt x="9" y="18"/>
                </a:cubicBezTo>
                <a:cubicBezTo>
                  <a:pt x="9" y="14"/>
                  <a:pt x="12" y="10"/>
                  <a:pt x="14" y="10"/>
                </a:cubicBezTo>
                <a:cubicBezTo>
                  <a:pt x="11" y="7"/>
                  <a:pt x="7" y="2"/>
                  <a:pt x="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2" name="Freeform 176"/>
          <p:cNvSpPr/>
          <p:nvPr/>
        </p:nvSpPr>
        <p:spPr bwMode="auto">
          <a:xfrm>
            <a:off x="1555287" y="2803950"/>
            <a:ext cx="127316" cy="149652"/>
          </a:xfrm>
          <a:custGeom>
            <a:avLst/>
            <a:gdLst/>
            <a:ahLst/>
            <a:cxnLst>
              <a:cxn ang="0">
                <a:pos x="41" y="37"/>
              </a:cxn>
              <a:cxn ang="0">
                <a:pos x="41" y="29"/>
              </a:cxn>
              <a:cxn ang="0">
                <a:pos x="42" y="23"/>
              </a:cxn>
              <a:cxn ang="0">
                <a:pos x="29" y="20"/>
              </a:cxn>
              <a:cxn ang="0">
                <a:pos x="28" y="13"/>
              </a:cxn>
              <a:cxn ang="0">
                <a:pos x="24" y="9"/>
              </a:cxn>
              <a:cxn ang="0">
                <a:pos x="20" y="2"/>
              </a:cxn>
              <a:cxn ang="0">
                <a:pos x="20" y="2"/>
              </a:cxn>
              <a:cxn ang="0">
                <a:pos x="17" y="1"/>
              </a:cxn>
              <a:cxn ang="0">
                <a:pos x="12" y="0"/>
              </a:cxn>
              <a:cxn ang="0">
                <a:pos x="0" y="3"/>
              </a:cxn>
              <a:cxn ang="0">
                <a:pos x="3" y="10"/>
              </a:cxn>
              <a:cxn ang="0">
                <a:pos x="7" y="18"/>
              </a:cxn>
              <a:cxn ang="0">
                <a:pos x="6" y="36"/>
              </a:cxn>
              <a:cxn ang="0">
                <a:pos x="2" y="40"/>
              </a:cxn>
              <a:cxn ang="0">
                <a:pos x="11" y="50"/>
              </a:cxn>
              <a:cxn ang="0">
                <a:pos x="11" y="50"/>
              </a:cxn>
              <a:cxn ang="0">
                <a:pos x="21" y="56"/>
              </a:cxn>
              <a:cxn ang="0">
                <a:pos x="41" y="52"/>
              </a:cxn>
              <a:cxn ang="0">
                <a:pos x="41" y="49"/>
              </a:cxn>
              <a:cxn ang="0">
                <a:pos x="45" y="44"/>
              </a:cxn>
              <a:cxn ang="0">
                <a:pos x="41" y="37"/>
              </a:cxn>
            </a:cxnLst>
            <a:rect l="0" t="0" r="r" b="b"/>
            <a:pathLst>
              <a:path w="47" h="56">
                <a:moveTo>
                  <a:pt x="41" y="37"/>
                </a:moveTo>
                <a:cubicBezTo>
                  <a:pt x="39" y="35"/>
                  <a:pt x="39" y="31"/>
                  <a:pt x="41" y="29"/>
                </a:cubicBezTo>
                <a:cubicBezTo>
                  <a:pt x="44" y="28"/>
                  <a:pt x="42" y="26"/>
                  <a:pt x="42" y="23"/>
                </a:cubicBezTo>
                <a:cubicBezTo>
                  <a:pt x="42" y="21"/>
                  <a:pt x="31" y="20"/>
                  <a:pt x="29" y="20"/>
                </a:cubicBezTo>
                <a:cubicBezTo>
                  <a:pt x="27" y="19"/>
                  <a:pt x="30" y="13"/>
                  <a:pt x="28" y="13"/>
                </a:cubicBezTo>
                <a:cubicBezTo>
                  <a:pt x="25" y="13"/>
                  <a:pt x="24" y="11"/>
                  <a:pt x="24" y="9"/>
                </a:cubicBezTo>
                <a:cubicBezTo>
                  <a:pt x="24" y="7"/>
                  <a:pt x="20" y="3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19" y="1"/>
                  <a:pt x="17" y="1"/>
                  <a:pt x="17" y="1"/>
                </a:cubicBezTo>
                <a:cubicBezTo>
                  <a:pt x="15" y="1"/>
                  <a:pt x="12" y="0"/>
                  <a:pt x="12" y="0"/>
                </a:cubicBezTo>
                <a:cubicBezTo>
                  <a:pt x="12" y="0"/>
                  <a:pt x="5" y="2"/>
                  <a:pt x="0" y="3"/>
                </a:cubicBezTo>
                <a:cubicBezTo>
                  <a:pt x="1" y="6"/>
                  <a:pt x="2" y="9"/>
                  <a:pt x="3" y="10"/>
                </a:cubicBezTo>
                <a:cubicBezTo>
                  <a:pt x="7" y="11"/>
                  <a:pt x="6" y="15"/>
                  <a:pt x="7" y="18"/>
                </a:cubicBezTo>
                <a:cubicBezTo>
                  <a:pt x="8" y="21"/>
                  <a:pt x="8" y="36"/>
                  <a:pt x="6" y="36"/>
                </a:cubicBezTo>
                <a:cubicBezTo>
                  <a:pt x="5" y="36"/>
                  <a:pt x="4" y="37"/>
                  <a:pt x="2" y="40"/>
                </a:cubicBezTo>
                <a:cubicBezTo>
                  <a:pt x="4" y="42"/>
                  <a:pt x="8" y="47"/>
                  <a:pt x="11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13" y="50"/>
                  <a:pt x="21" y="56"/>
                  <a:pt x="21" y="56"/>
                </a:cubicBezTo>
                <a:cubicBezTo>
                  <a:pt x="21" y="56"/>
                  <a:pt x="33" y="53"/>
                  <a:pt x="41" y="52"/>
                </a:cubicBezTo>
                <a:cubicBezTo>
                  <a:pt x="41" y="51"/>
                  <a:pt x="41" y="50"/>
                  <a:pt x="41" y="49"/>
                </a:cubicBezTo>
                <a:cubicBezTo>
                  <a:pt x="41" y="47"/>
                  <a:pt x="43" y="44"/>
                  <a:pt x="45" y="44"/>
                </a:cubicBezTo>
                <a:cubicBezTo>
                  <a:pt x="47" y="44"/>
                  <a:pt x="44" y="39"/>
                  <a:pt x="41" y="3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3" name="Freeform 98"/>
          <p:cNvSpPr/>
          <p:nvPr/>
        </p:nvSpPr>
        <p:spPr bwMode="auto">
          <a:xfrm>
            <a:off x="9232177" y="3831406"/>
            <a:ext cx="71475" cy="37972"/>
          </a:xfrm>
          <a:custGeom>
            <a:avLst/>
            <a:gdLst/>
            <a:ahLst/>
            <a:cxnLst>
              <a:cxn ang="0">
                <a:pos x="26" y="5"/>
              </a:cxn>
              <a:cxn ang="0">
                <a:pos x="14" y="2"/>
              </a:cxn>
              <a:cxn ang="0">
                <a:pos x="9" y="0"/>
              </a:cxn>
              <a:cxn ang="0">
                <a:pos x="8" y="0"/>
              </a:cxn>
              <a:cxn ang="0">
                <a:pos x="0" y="7"/>
              </a:cxn>
              <a:cxn ang="0">
                <a:pos x="22" y="14"/>
              </a:cxn>
              <a:cxn ang="0">
                <a:pos x="26" y="13"/>
              </a:cxn>
              <a:cxn ang="0">
                <a:pos x="26" y="5"/>
              </a:cxn>
            </a:cxnLst>
            <a:rect l="0" t="0" r="r" b="b"/>
            <a:pathLst>
              <a:path w="26" h="14">
                <a:moveTo>
                  <a:pt x="26" y="5"/>
                </a:moveTo>
                <a:cubicBezTo>
                  <a:pt x="24" y="3"/>
                  <a:pt x="19" y="6"/>
                  <a:pt x="14" y="2"/>
                </a:cubicBezTo>
                <a:cubicBezTo>
                  <a:pt x="12" y="1"/>
                  <a:pt x="10" y="1"/>
                  <a:pt x="9" y="0"/>
                </a:cubicBezTo>
                <a:cubicBezTo>
                  <a:pt x="9" y="0"/>
                  <a:pt x="8" y="0"/>
                  <a:pt x="8" y="0"/>
                </a:cubicBezTo>
                <a:cubicBezTo>
                  <a:pt x="7" y="0"/>
                  <a:pt x="4" y="4"/>
                  <a:pt x="0" y="7"/>
                </a:cubicBezTo>
                <a:cubicBezTo>
                  <a:pt x="4" y="10"/>
                  <a:pt x="18" y="14"/>
                  <a:pt x="22" y="14"/>
                </a:cubicBezTo>
                <a:cubicBezTo>
                  <a:pt x="24" y="14"/>
                  <a:pt x="25" y="13"/>
                  <a:pt x="26" y="13"/>
                </a:cubicBezTo>
                <a:cubicBezTo>
                  <a:pt x="26" y="9"/>
                  <a:pt x="26" y="6"/>
                  <a:pt x="26" y="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4" name="Freeform 99"/>
          <p:cNvSpPr/>
          <p:nvPr/>
        </p:nvSpPr>
        <p:spPr bwMode="auto">
          <a:xfrm>
            <a:off x="9256748" y="3775566"/>
            <a:ext cx="185389" cy="102746"/>
          </a:xfrm>
          <a:custGeom>
            <a:avLst/>
            <a:gdLst/>
            <a:ahLst/>
            <a:cxnLst>
              <a:cxn ang="0">
                <a:pos x="29" y="34"/>
              </a:cxn>
              <a:cxn ang="0">
                <a:pos x="32" y="27"/>
              </a:cxn>
              <a:cxn ang="0">
                <a:pos x="45" y="22"/>
              </a:cxn>
              <a:cxn ang="0">
                <a:pos x="55" y="19"/>
              </a:cxn>
              <a:cxn ang="0">
                <a:pos x="69" y="14"/>
              </a:cxn>
              <a:cxn ang="0">
                <a:pos x="56" y="5"/>
              </a:cxn>
              <a:cxn ang="0">
                <a:pos x="32" y="5"/>
              </a:cxn>
              <a:cxn ang="0">
                <a:pos x="11" y="6"/>
              </a:cxn>
              <a:cxn ang="0">
                <a:pos x="11" y="6"/>
              </a:cxn>
              <a:cxn ang="0">
                <a:pos x="5" y="12"/>
              </a:cxn>
              <a:cxn ang="0">
                <a:pos x="0" y="21"/>
              </a:cxn>
              <a:cxn ang="0">
                <a:pos x="5" y="23"/>
              </a:cxn>
              <a:cxn ang="0">
                <a:pos x="17" y="26"/>
              </a:cxn>
              <a:cxn ang="0">
                <a:pos x="17" y="34"/>
              </a:cxn>
              <a:cxn ang="0">
                <a:pos x="20" y="34"/>
              </a:cxn>
              <a:cxn ang="0">
                <a:pos x="21" y="38"/>
              </a:cxn>
              <a:cxn ang="0">
                <a:pos x="25" y="37"/>
              </a:cxn>
              <a:cxn ang="0">
                <a:pos x="29" y="34"/>
              </a:cxn>
            </a:cxnLst>
            <a:rect l="0" t="0" r="r" b="b"/>
            <a:pathLst>
              <a:path w="69" h="38">
                <a:moveTo>
                  <a:pt x="29" y="34"/>
                </a:moveTo>
                <a:cubicBezTo>
                  <a:pt x="29" y="33"/>
                  <a:pt x="26" y="27"/>
                  <a:pt x="32" y="27"/>
                </a:cubicBezTo>
                <a:cubicBezTo>
                  <a:pt x="39" y="26"/>
                  <a:pt x="44" y="26"/>
                  <a:pt x="45" y="22"/>
                </a:cubicBezTo>
                <a:cubicBezTo>
                  <a:pt x="46" y="17"/>
                  <a:pt x="53" y="19"/>
                  <a:pt x="55" y="19"/>
                </a:cubicBezTo>
                <a:cubicBezTo>
                  <a:pt x="57" y="19"/>
                  <a:pt x="63" y="14"/>
                  <a:pt x="69" y="14"/>
                </a:cubicBezTo>
                <a:cubicBezTo>
                  <a:pt x="69" y="8"/>
                  <a:pt x="61" y="10"/>
                  <a:pt x="56" y="5"/>
                </a:cubicBezTo>
                <a:cubicBezTo>
                  <a:pt x="51" y="0"/>
                  <a:pt x="39" y="2"/>
                  <a:pt x="32" y="5"/>
                </a:cubicBezTo>
                <a:cubicBezTo>
                  <a:pt x="26" y="7"/>
                  <a:pt x="18" y="2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9" y="8"/>
                  <a:pt x="7" y="10"/>
                  <a:pt x="5" y="12"/>
                </a:cubicBezTo>
                <a:cubicBezTo>
                  <a:pt x="0" y="16"/>
                  <a:pt x="1" y="20"/>
                  <a:pt x="0" y="21"/>
                </a:cubicBezTo>
                <a:cubicBezTo>
                  <a:pt x="1" y="22"/>
                  <a:pt x="3" y="22"/>
                  <a:pt x="5" y="23"/>
                </a:cubicBezTo>
                <a:cubicBezTo>
                  <a:pt x="10" y="27"/>
                  <a:pt x="15" y="24"/>
                  <a:pt x="17" y="26"/>
                </a:cubicBezTo>
                <a:cubicBezTo>
                  <a:pt x="17" y="27"/>
                  <a:pt x="17" y="30"/>
                  <a:pt x="17" y="34"/>
                </a:cubicBezTo>
                <a:cubicBezTo>
                  <a:pt x="18" y="33"/>
                  <a:pt x="18" y="32"/>
                  <a:pt x="20" y="34"/>
                </a:cubicBezTo>
                <a:cubicBezTo>
                  <a:pt x="22" y="35"/>
                  <a:pt x="21" y="37"/>
                  <a:pt x="21" y="38"/>
                </a:cubicBezTo>
                <a:cubicBezTo>
                  <a:pt x="25" y="37"/>
                  <a:pt x="25" y="37"/>
                  <a:pt x="25" y="37"/>
                </a:cubicBezTo>
                <a:cubicBezTo>
                  <a:pt x="25" y="37"/>
                  <a:pt x="28" y="35"/>
                  <a:pt x="29" y="3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5" name="Freeform 100"/>
          <p:cNvSpPr/>
          <p:nvPr/>
        </p:nvSpPr>
        <p:spPr bwMode="auto">
          <a:xfrm>
            <a:off x="8412446" y="3241736"/>
            <a:ext cx="924711" cy="571802"/>
          </a:xfrm>
          <a:custGeom>
            <a:avLst/>
            <a:gdLst/>
            <a:ahLst/>
            <a:cxnLst>
              <a:cxn ang="0">
                <a:pos x="301" y="199"/>
              </a:cxn>
              <a:cxn ang="0">
                <a:pos x="296" y="180"/>
              </a:cxn>
              <a:cxn ang="0">
                <a:pos x="324" y="173"/>
              </a:cxn>
              <a:cxn ang="0">
                <a:pos x="334" y="161"/>
              </a:cxn>
              <a:cxn ang="0">
                <a:pos x="343" y="139"/>
              </a:cxn>
              <a:cxn ang="0">
                <a:pos x="315" y="137"/>
              </a:cxn>
              <a:cxn ang="0">
                <a:pos x="297" y="161"/>
              </a:cxn>
              <a:cxn ang="0">
                <a:pos x="281" y="170"/>
              </a:cxn>
              <a:cxn ang="0">
                <a:pos x="242" y="169"/>
              </a:cxn>
              <a:cxn ang="0">
                <a:pos x="224" y="143"/>
              </a:cxn>
              <a:cxn ang="0">
                <a:pos x="223" y="90"/>
              </a:cxn>
              <a:cxn ang="0">
                <a:pos x="219" y="83"/>
              </a:cxn>
              <a:cxn ang="0">
                <a:pos x="200" y="71"/>
              </a:cxn>
              <a:cxn ang="0">
                <a:pos x="187" y="47"/>
              </a:cxn>
              <a:cxn ang="0">
                <a:pos x="158" y="46"/>
              </a:cxn>
              <a:cxn ang="0">
                <a:pos x="141" y="32"/>
              </a:cxn>
              <a:cxn ang="0">
                <a:pos x="121" y="11"/>
              </a:cxn>
              <a:cxn ang="0">
                <a:pos x="100" y="16"/>
              </a:cxn>
              <a:cxn ang="0">
                <a:pos x="39" y="6"/>
              </a:cxn>
              <a:cxn ang="0">
                <a:pos x="0" y="3"/>
              </a:cxn>
              <a:cxn ang="0">
                <a:pos x="16" y="35"/>
              </a:cxn>
              <a:cxn ang="0">
                <a:pos x="35" y="61"/>
              </a:cxn>
              <a:cxn ang="0">
                <a:pos x="40" y="72"/>
              </a:cxn>
              <a:cxn ang="0">
                <a:pos x="56" y="94"/>
              </a:cxn>
              <a:cxn ang="0">
                <a:pos x="81" y="120"/>
              </a:cxn>
              <a:cxn ang="0">
                <a:pos x="84" y="107"/>
              </a:cxn>
              <a:cxn ang="0">
                <a:pos x="71" y="93"/>
              </a:cxn>
              <a:cxn ang="0">
                <a:pos x="52" y="60"/>
              </a:cxn>
              <a:cxn ang="0">
                <a:pos x="44" y="42"/>
              </a:cxn>
              <a:cxn ang="0">
                <a:pos x="29" y="29"/>
              </a:cxn>
              <a:cxn ang="0">
                <a:pos x="29" y="11"/>
              </a:cxn>
              <a:cxn ang="0">
                <a:pos x="39" y="16"/>
              </a:cxn>
              <a:cxn ang="0">
                <a:pos x="49" y="32"/>
              </a:cxn>
              <a:cxn ang="0">
                <a:pos x="56" y="47"/>
              </a:cxn>
              <a:cxn ang="0">
                <a:pos x="73" y="60"/>
              </a:cxn>
              <a:cxn ang="0">
                <a:pos x="87" y="74"/>
              </a:cxn>
              <a:cxn ang="0">
                <a:pos x="95" y="89"/>
              </a:cxn>
              <a:cxn ang="0">
                <a:pos x="129" y="125"/>
              </a:cxn>
              <a:cxn ang="0">
                <a:pos x="134" y="145"/>
              </a:cxn>
              <a:cxn ang="0">
                <a:pos x="139" y="163"/>
              </a:cxn>
              <a:cxn ang="0">
                <a:pos x="174" y="180"/>
              </a:cxn>
              <a:cxn ang="0">
                <a:pos x="221" y="202"/>
              </a:cxn>
              <a:cxn ang="0">
                <a:pos x="265" y="204"/>
              </a:cxn>
              <a:cxn ang="0">
                <a:pos x="286" y="201"/>
              </a:cxn>
            </a:cxnLst>
            <a:rect l="0" t="0" r="r" b="b"/>
            <a:pathLst>
              <a:path w="344" h="213">
                <a:moveTo>
                  <a:pt x="286" y="201"/>
                </a:moveTo>
                <a:cubicBezTo>
                  <a:pt x="287" y="201"/>
                  <a:pt x="300" y="202"/>
                  <a:pt x="301" y="199"/>
                </a:cubicBezTo>
                <a:cubicBezTo>
                  <a:pt x="302" y="196"/>
                  <a:pt x="292" y="189"/>
                  <a:pt x="293" y="188"/>
                </a:cubicBezTo>
                <a:cubicBezTo>
                  <a:pt x="294" y="188"/>
                  <a:pt x="294" y="180"/>
                  <a:pt x="296" y="180"/>
                </a:cubicBezTo>
                <a:cubicBezTo>
                  <a:pt x="298" y="180"/>
                  <a:pt x="316" y="181"/>
                  <a:pt x="317" y="180"/>
                </a:cubicBezTo>
                <a:cubicBezTo>
                  <a:pt x="318" y="180"/>
                  <a:pt x="321" y="173"/>
                  <a:pt x="324" y="173"/>
                </a:cubicBezTo>
                <a:cubicBezTo>
                  <a:pt x="325" y="173"/>
                  <a:pt x="327" y="175"/>
                  <a:pt x="329" y="176"/>
                </a:cubicBezTo>
                <a:cubicBezTo>
                  <a:pt x="333" y="173"/>
                  <a:pt x="334" y="167"/>
                  <a:pt x="334" y="161"/>
                </a:cubicBezTo>
                <a:cubicBezTo>
                  <a:pt x="335" y="154"/>
                  <a:pt x="333" y="152"/>
                  <a:pt x="336" y="148"/>
                </a:cubicBezTo>
                <a:cubicBezTo>
                  <a:pt x="340" y="145"/>
                  <a:pt x="344" y="144"/>
                  <a:pt x="343" y="139"/>
                </a:cubicBezTo>
                <a:cubicBezTo>
                  <a:pt x="342" y="134"/>
                  <a:pt x="337" y="139"/>
                  <a:pt x="333" y="137"/>
                </a:cubicBezTo>
                <a:cubicBezTo>
                  <a:pt x="329" y="134"/>
                  <a:pt x="325" y="136"/>
                  <a:pt x="315" y="137"/>
                </a:cubicBezTo>
                <a:cubicBezTo>
                  <a:pt x="305" y="139"/>
                  <a:pt x="300" y="143"/>
                  <a:pt x="301" y="150"/>
                </a:cubicBezTo>
                <a:cubicBezTo>
                  <a:pt x="301" y="158"/>
                  <a:pt x="297" y="154"/>
                  <a:pt x="297" y="161"/>
                </a:cubicBezTo>
                <a:cubicBezTo>
                  <a:pt x="298" y="167"/>
                  <a:pt x="289" y="167"/>
                  <a:pt x="290" y="171"/>
                </a:cubicBezTo>
                <a:cubicBezTo>
                  <a:pt x="290" y="175"/>
                  <a:pt x="283" y="171"/>
                  <a:pt x="281" y="170"/>
                </a:cubicBezTo>
                <a:cubicBezTo>
                  <a:pt x="279" y="168"/>
                  <a:pt x="258" y="175"/>
                  <a:pt x="255" y="175"/>
                </a:cubicBezTo>
                <a:cubicBezTo>
                  <a:pt x="252" y="176"/>
                  <a:pt x="246" y="169"/>
                  <a:pt x="242" y="169"/>
                </a:cubicBezTo>
                <a:cubicBezTo>
                  <a:pt x="238" y="170"/>
                  <a:pt x="236" y="163"/>
                  <a:pt x="236" y="158"/>
                </a:cubicBezTo>
                <a:cubicBezTo>
                  <a:pt x="235" y="153"/>
                  <a:pt x="227" y="148"/>
                  <a:pt x="224" y="143"/>
                </a:cubicBezTo>
                <a:cubicBezTo>
                  <a:pt x="220" y="138"/>
                  <a:pt x="220" y="128"/>
                  <a:pt x="219" y="121"/>
                </a:cubicBezTo>
                <a:cubicBezTo>
                  <a:pt x="219" y="114"/>
                  <a:pt x="218" y="103"/>
                  <a:pt x="223" y="90"/>
                </a:cubicBezTo>
                <a:cubicBezTo>
                  <a:pt x="224" y="88"/>
                  <a:pt x="224" y="86"/>
                  <a:pt x="224" y="85"/>
                </a:cubicBezTo>
                <a:cubicBezTo>
                  <a:pt x="222" y="84"/>
                  <a:pt x="221" y="83"/>
                  <a:pt x="219" y="83"/>
                </a:cubicBezTo>
                <a:cubicBezTo>
                  <a:pt x="215" y="83"/>
                  <a:pt x="206" y="77"/>
                  <a:pt x="204" y="77"/>
                </a:cubicBezTo>
                <a:cubicBezTo>
                  <a:pt x="202" y="77"/>
                  <a:pt x="202" y="73"/>
                  <a:pt x="200" y="71"/>
                </a:cubicBezTo>
                <a:cubicBezTo>
                  <a:pt x="199" y="68"/>
                  <a:pt x="200" y="64"/>
                  <a:pt x="198" y="62"/>
                </a:cubicBezTo>
                <a:cubicBezTo>
                  <a:pt x="196" y="60"/>
                  <a:pt x="189" y="54"/>
                  <a:pt x="187" y="47"/>
                </a:cubicBezTo>
                <a:cubicBezTo>
                  <a:pt x="185" y="39"/>
                  <a:pt x="172" y="36"/>
                  <a:pt x="167" y="35"/>
                </a:cubicBezTo>
                <a:cubicBezTo>
                  <a:pt x="162" y="35"/>
                  <a:pt x="160" y="45"/>
                  <a:pt x="158" y="46"/>
                </a:cubicBezTo>
                <a:cubicBezTo>
                  <a:pt x="157" y="46"/>
                  <a:pt x="148" y="40"/>
                  <a:pt x="145" y="39"/>
                </a:cubicBezTo>
                <a:cubicBezTo>
                  <a:pt x="143" y="38"/>
                  <a:pt x="141" y="35"/>
                  <a:pt x="141" y="32"/>
                </a:cubicBezTo>
                <a:cubicBezTo>
                  <a:pt x="141" y="29"/>
                  <a:pt x="136" y="24"/>
                  <a:pt x="134" y="23"/>
                </a:cubicBezTo>
                <a:cubicBezTo>
                  <a:pt x="132" y="22"/>
                  <a:pt x="121" y="11"/>
                  <a:pt x="121" y="11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43" y="7"/>
                  <a:pt x="39" y="6"/>
                </a:cubicBezTo>
                <a:cubicBezTo>
                  <a:pt x="34" y="5"/>
                  <a:pt x="26" y="0"/>
                  <a:pt x="26" y="0"/>
                </a:cubicBezTo>
                <a:cubicBezTo>
                  <a:pt x="0" y="3"/>
                  <a:pt x="0" y="3"/>
                  <a:pt x="0" y="3"/>
                </a:cubicBezTo>
                <a:cubicBezTo>
                  <a:pt x="1" y="6"/>
                  <a:pt x="3" y="9"/>
                  <a:pt x="6" y="13"/>
                </a:cubicBezTo>
                <a:cubicBezTo>
                  <a:pt x="11" y="19"/>
                  <a:pt x="15" y="31"/>
                  <a:pt x="16" y="35"/>
                </a:cubicBezTo>
                <a:cubicBezTo>
                  <a:pt x="16" y="39"/>
                  <a:pt x="23" y="42"/>
                  <a:pt x="30" y="46"/>
                </a:cubicBezTo>
                <a:cubicBezTo>
                  <a:pt x="36" y="50"/>
                  <a:pt x="36" y="59"/>
                  <a:pt x="35" y="61"/>
                </a:cubicBezTo>
                <a:cubicBezTo>
                  <a:pt x="34" y="63"/>
                  <a:pt x="27" y="59"/>
                  <a:pt x="26" y="62"/>
                </a:cubicBezTo>
                <a:cubicBezTo>
                  <a:pt x="26" y="64"/>
                  <a:pt x="36" y="73"/>
                  <a:pt x="40" y="72"/>
                </a:cubicBezTo>
                <a:cubicBezTo>
                  <a:pt x="44" y="72"/>
                  <a:pt x="46" y="74"/>
                  <a:pt x="52" y="80"/>
                </a:cubicBezTo>
                <a:cubicBezTo>
                  <a:pt x="59" y="85"/>
                  <a:pt x="58" y="92"/>
                  <a:pt x="56" y="94"/>
                </a:cubicBezTo>
                <a:cubicBezTo>
                  <a:pt x="53" y="96"/>
                  <a:pt x="61" y="100"/>
                  <a:pt x="69" y="105"/>
                </a:cubicBezTo>
                <a:cubicBezTo>
                  <a:pt x="77" y="110"/>
                  <a:pt x="80" y="117"/>
                  <a:pt x="81" y="120"/>
                </a:cubicBezTo>
                <a:cubicBezTo>
                  <a:pt x="81" y="122"/>
                  <a:pt x="85" y="120"/>
                  <a:pt x="86" y="116"/>
                </a:cubicBezTo>
                <a:cubicBezTo>
                  <a:pt x="87" y="112"/>
                  <a:pt x="84" y="111"/>
                  <a:pt x="84" y="107"/>
                </a:cubicBezTo>
                <a:cubicBezTo>
                  <a:pt x="84" y="103"/>
                  <a:pt x="77" y="104"/>
                  <a:pt x="74" y="103"/>
                </a:cubicBezTo>
                <a:cubicBezTo>
                  <a:pt x="71" y="103"/>
                  <a:pt x="74" y="96"/>
                  <a:pt x="71" y="93"/>
                </a:cubicBezTo>
                <a:cubicBezTo>
                  <a:pt x="68" y="90"/>
                  <a:pt x="66" y="83"/>
                  <a:pt x="64" y="77"/>
                </a:cubicBezTo>
                <a:cubicBezTo>
                  <a:pt x="63" y="72"/>
                  <a:pt x="55" y="66"/>
                  <a:pt x="52" y="60"/>
                </a:cubicBezTo>
                <a:cubicBezTo>
                  <a:pt x="48" y="54"/>
                  <a:pt x="45" y="49"/>
                  <a:pt x="43" y="48"/>
                </a:cubicBezTo>
                <a:cubicBezTo>
                  <a:pt x="40" y="46"/>
                  <a:pt x="46" y="44"/>
                  <a:pt x="44" y="42"/>
                </a:cubicBezTo>
                <a:cubicBezTo>
                  <a:pt x="42" y="40"/>
                  <a:pt x="39" y="40"/>
                  <a:pt x="35" y="38"/>
                </a:cubicBezTo>
                <a:cubicBezTo>
                  <a:pt x="31" y="36"/>
                  <a:pt x="29" y="33"/>
                  <a:pt x="29" y="29"/>
                </a:cubicBezTo>
                <a:cubicBezTo>
                  <a:pt x="29" y="25"/>
                  <a:pt x="26" y="16"/>
                  <a:pt x="25" y="13"/>
                </a:cubicBezTo>
                <a:cubicBezTo>
                  <a:pt x="24" y="9"/>
                  <a:pt x="28" y="10"/>
                  <a:pt x="29" y="11"/>
                </a:cubicBezTo>
                <a:cubicBezTo>
                  <a:pt x="30" y="13"/>
                  <a:pt x="31" y="14"/>
                  <a:pt x="33" y="13"/>
                </a:cubicBezTo>
                <a:cubicBezTo>
                  <a:pt x="35" y="12"/>
                  <a:pt x="38" y="13"/>
                  <a:pt x="39" y="16"/>
                </a:cubicBezTo>
                <a:cubicBezTo>
                  <a:pt x="40" y="19"/>
                  <a:pt x="45" y="16"/>
                  <a:pt x="47" y="17"/>
                </a:cubicBezTo>
                <a:cubicBezTo>
                  <a:pt x="49" y="19"/>
                  <a:pt x="42" y="20"/>
                  <a:pt x="49" y="32"/>
                </a:cubicBezTo>
                <a:cubicBezTo>
                  <a:pt x="55" y="43"/>
                  <a:pt x="51" y="37"/>
                  <a:pt x="51" y="44"/>
                </a:cubicBezTo>
                <a:cubicBezTo>
                  <a:pt x="51" y="52"/>
                  <a:pt x="55" y="49"/>
                  <a:pt x="56" y="47"/>
                </a:cubicBezTo>
                <a:cubicBezTo>
                  <a:pt x="57" y="46"/>
                  <a:pt x="61" y="50"/>
                  <a:pt x="64" y="54"/>
                </a:cubicBezTo>
                <a:cubicBezTo>
                  <a:pt x="67" y="58"/>
                  <a:pt x="73" y="58"/>
                  <a:pt x="73" y="60"/>
                </a:cubicBezTo>
                <a:cubicBezTo>
                  <a:pt x="73" y="63"/>
                  <a:pt x="75" y="67"/>
                  <a:pt x="79" y="68"/>
                </a:cubicBezTo>
                <a:cubicBezTo>
                  <a:pt x="83" y="69"/>
                  <a:pt x="84" y="73"/>
                  <a:pt x="87" y="74"/>
                </a:cubicBezTo>
                <a:cubicBezTo>
                  <a:pt x="89" y="74"/>
                  <a:pt x="90" y="77"/>
                  <a:pt x="88" y="81"/>
                </a:cubicBezTo>
                <a:cubicBezTo>
                  <a:pt x="87" y="84"/>
                  <a:pt x="88" y="87"/>
                  <a:pt x="95" y="89"/>
                </a:cubicBezTo>
                <a:cubicBezTo>
                  <a:pt x="102" y="92"/>
                  <a:pt x="99" y="93"/>
                  <a:pt x="105" y="98"/>
                </a:cubicBezTo>
                <a:cubicBezTo>
                  <a:pt x="110" y="103"/>
                  <a:pt x="126" y="120"/>
                  <a:pt x="129" y="125"/>
                </a:cubicBezTo>
                <a:cubicBezTo>
                  <a:pt x="132" y="130"/>
                  <a:pt x="133" y="134"/>
                  <a:pt x="134" y="137"/>
                </a:cubicBezTo>
                <a:cubicBezTo>
                  <a:pt x="136" y="141"/>
                  <a:pt x="132" y="142"/>
                  <a:pt x="134" y="145"/>
                </a:cubicBezTo>
                <a:cubicBezTo>
                  <a:pt x="136" y="148"/>
                  <a:pt x="130" y="147"/>
                  <a:pt x="130" y="149"/>
                </a:cubicBezTo>
                <a:cubicBezTo>
                  <a:pt x="131" y="152"/>
                  <a:pt x="134" y="163"/>
                  <a:pt x="139" y="163"/>
                </a:cubicBezTo>
                <a:cubicBezTo>
                  <a:pt x="145" y="164"/>
                  <a:pt x="151" y="171"/>
                  <a:pt x="156" y="174"/>
                </a:cubicBezTo>
                <a:cubicBezTo>
                  <a:pt x="160" y="178"/>
                  <a:pt x="167" y="177"/>
                  <a:pt x="174" y="180"/>
                </a:cubicBezTo>
                <a:cubicBezTo>
                  <a:pt x="180" y="182"/>
                  <a:pt x="186" y="188"/>
                  <a:pt x="196" y="191"/>
                </a:cubicBezTo>
                <a:cubicBezTo>
                  <a:pt x="206" y="194"/>
                  <a:pt x="215" y="198"/>
                  <a:pt x="221" y="202"/>
                </a:cubicBezTo>
                <a:cubicBezTo>
                  <a:pt x="228" y="206"/>
                  <a:pt x="235" y="204"/>
                  <a:pt x="244" y="201"/>
                </a:cubicBezTo>
                <a:cubicBezTo>
                  <a:pt x="253" y="197"/>
                  <a:pt x="260" y="202"/>
                  <a:pt x="265" y="204"/>
                </a:cubicBezTo>
                <a:cubicBezTo>
                  <a:pt x="267" y="205"/>
                  <a:pt x="272" y="209"/>
                  <a:pt x="277" y="213"/>
                </a:cubicBezTo>
                <a:cubicBezTo>
                  <a:pt x="281" y="207"/>
                  <a:pt x="285" y="201"/>
                  <a:pt x="286" y="20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6" name="Freeform 101"/>
          <p:cNvSpPr/>
          <p:nvPr/>
        </p:nvSpPr>
        <p:spPr bwMode="auto">
          <a:xfrm>
            <a:off x="9156234" y="3724192"/>
            <a:ext cx="129549" cy="127316"/>
          </a:xfrm>
          <a:custGeom>
            <a:avLst/>
            <a:gdLst/>
            <a:ahLst/>
            <a:cxnLst>
              <a:cxn ang="0">
                <a:pos x="42" y="31"/>
              </a:cxn>
              <a:cxn ang="0">
                <a:pos x="48" y="25"/>
              </a:cxn>
              <a:cxn ang="0">
                <a:pos x="43" y="22"/>
              </a:cxn>
              <a:cxn ang="0">
                <a:pos x="38" y="23"/>
              </a:cxn>
              <a:cxn ang="0">
                <a:pos x="38" y="0"/>
              </a:cxn>
              <a:cxn ang="0">
                <a:pos x="19" y="0"/>
              </a:cxn>
              <a:cxn ang="0">
                <a:pos x="16" y="8"/>
              </a:cxn>
              <a:cxn ang="0">
                <a:pos x="24" y="19"/>
              </a:cxn>
              <a:cxn ang="0">
                <a:pos x="9" y="21"/>
              </a:cxn>
              <a:cxn ang="0">
                <a:pos x="0" y="33"/>
              </a:cxn>
              <a:cxn ang="0">
                <a:pos x="12" y="44"/>
              </a:cxn>
              <a:cxn ang="0">
                <a:pos x="28" y="47"/>
              </a:cxn>
              <a:cxn ang="0">
                <a:pos x="28" y="47"/>
              </a:cxn>
              <a:cxn ang="0">
                <a:pos x="36" y="40"/>
              </a:cxn>
              <a:cxn ang="0">
                <a:pos x="42" y="31"/>
              </a:cxn>
            </a:cxnLst>
            <a:rect l="0" t="0" r="r" b="b"/>
            <a:pathLst>
              <a:path w="48" h="47">
                <a:moveTo>
                  <a:pt x="42" y="31"/>
                </a:moveTo>
                <a:cubicBezTo>
                  <a:pt x="44" y="29"/>
                  <a:pt x="46" y="27"/>
                  <a:pt x="48" y="25"/>
                </a:cubicBezTo>
                <a:cubicBezTo>
                  <a:pt x="44" y="27"/>
                  <a:pt x="43" y="25"/>
                  <a:pt x="43" y="22"/>
                </a:cubicBezTo>
                <a:cubicBezTo>
                  <a:pt x="38" y="23"/>
                  <a:pt x="38" y="23"/>
                  <a:pt x="38" y="23"/>
                </a:cubicBezTo>
                <a:cubicBezTo>
                  <a:pt x="38" y="0"/>
                  <a:pt x="38" y="0"/>
                  <a:pt x="38" y="0"/>
                </a:cubicBezTo>
                <a:cubicBezTo>
                  <a:pt x="34" y="0"/>
                  <a:pt x="21" y="0"/>
                  <a:pt x="19" y="0"/>
                </a:cubicBezTo>
                <a:cubicBezTo>
                  <a:pt x="17" y="0"/>
                  <a:pt x="17" y="8"/>
                  <a:pt x="16" y="8"/>
                </a:cubicBezTo>
                <a:cubicBezTo>
                  <a:pt x="15" y="9"/>
                  <a:pt x="25" y="16"/>
                  <a:pt x="24" y="19"/>
                </a:cubicBezTo>
                <a:cubicBezTo>
                  <a:pt x="23" y="22"/>
                  <a:pt x="10" y="21"/>
                  <a:pt x="9" y="21"/>
                </a:cubicBezTo>
                <a:cubicBezTo>
                  <a:pt x="8" y="21"/>
                  <a:pt x="4" y="27"/>
                  <a:pt x="0" y="33"/>
                </a:cubicBezTo>
                <a:cubicBezTo>
                  <a:pt x="5" y="38"/>
                  <a:pt x="10" y="42"/>
                  <a:pt x="12" y="44"/>
                </a:cubicBezTo>
                <a:cubicBezTo>
                  <a:pt x="17" y="47"/>
                  <a:pt x="25" y="44"/>
                  <a:pt x="28" y="47"/>
                </a:cubicBezTo>
                <a:cubicBezTo>
                  <a:pt x="28" y="47"/>
                  <a:pt x="28" y="47"/>
                  <a:pt x="28" y="47"/>
                </a:cubicBezTo>
                <a:cubicBezTo>
                  <a:pt x="32" y="44"/>
                  <a:pt x="35" y="40"/>
                  <a:pt x="36" y="40"/>
                </a:cubicBezTo>
                <a:cubicBezTo>
                  <a:pt x="39" y="39"/>
                  <a:pt x="37" y="35"/>
                  <a:pt x="42" y="3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7" name="Freeform 102"/>
          <p:cNvSpPr/>
          <p:nvPr/>
        </p:nvSpPr>
        <p:spPr bwMode="auto">
          <a:xfrm>
            <a:off x="9258979" y="3706325"/>
            <a:ext cx="37972" cy="80409"/>
          </a:xfrm>
          <a:custGeom>
            <a:avLst/>
            <a:gdLst/>
            <a:ahLst/>
            <a:cxnLst>
              <a:cxn ang="0">
                <a:pos x="2" y="7"/>
              </a:cxn>
              <a:cxn ang="0">
                <a:pos x="0" y="7"/>
              </a:cxn>
              <a:cxn ang="0">
                <a:pos x="0" y="30"/>
              </a:cxn>
              <a:cxn ang="0">
                <a:pos x="5" y="29"/>
              </a:cxn>
              <a:cxn ang="0">
                <a:pos x="9" y="24"/>
              </a:cxn>
              <a:cxn ang="0">
                <a:pos x="12" y="5"/>
              </a:cxn>
              <a:cxn ang="0">
                <a:pos x="14" y="3"/>
              </a:cxn>
              <a:cxn ang="0">
                <a:pos x="9" y="0"/>
              </a:cxn>
              <a:cxn ang="0">
                <a:pos x="2" y="7"/>
              </a:cxn>
            </a:cxnLst>
            <a:rect l="0" t="0" r="r" b="b"/>
            <a:pathLst>
              <a:path w="14" h="30">
                <a:moveTo>
                  <a:pt x="2" y="7"/>
                </a:moveTo>
                <a:cubicBezTo>
                  <a:pt x="2" y="7"/>
                  <a:pt x="1" y="7"/>
                  <a:pt x="0" y="7"/>
                </a:cubicBezTo>
                <a:cubicBezTo>
                  <a:pt x="0" y="30"/>
                  <a:pt x="0" y="30"/>
                  <a:pt x="0" y="30"/>
                </a:cubicBezTo>
                <a:cubicBezTo>
                  <a:pt x="5" y="29"/>
                  <a:pt x="5" y="29"/>
                  <a:pt x="5" y="29"/>
                </a:cubicBezTo>
                <a:cubicBezTo>
                  <a:pt x="6" y="27"/>
                  <a:pt x="7" y="25"/>
                  <a:pt x="9" y="24"/>
                </a:cubicBezTo>
                <a:cubicBezTo>
                  <a:pt x="13" y="20"/>
                  <a:pt x="7" y="6"/>
                  <a:pt x="12" y="5"/>
                </a:cubicBezTo>
                <a:cubicBezTo>
                  <a:pt x="13" y="5"/>
                  <a:pt x="14" y="4"/>
                  <a:pt x="14" y="3"/>
                </a:cubicBezTo>
                <a:cubicBezTo>
                  <a:pt x="12" y="2"/>
                  <a:pt x="10" y="0"/>
                  <a:pt x="9" y="0"/>
                </a:cubicBezTo>
                <a:cubicBezTo>
                  <a:pt x="6" y="0"/>
                  <a:pt x="3" y="7"/>
                  <a:pt x="2" y="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8" name="Freeform 103"/>
          <p:cNvSpPr/>
          <p:nvPr/>
        </p:nvSpPr>
        <p:spPr bwMode="auto">
          <a:xfrm>
            <a:off x="9703468" y="3646017"/>
            <a:ext cx="91578" cy="78177"/>
          </a:xfrm>
          <a:custGeom>
            <a:avLst/>
            <a:gdLst/>
            <a:ahLst/>
            <a:cxnLst>
              <a:cxn ang="0">
                <a:pos x="16" y="3"/>
              </a:cxn>
              <a:cxn ang="0">
                <a:pos x="23" y="19"/>
              </a:cxn>
              <a:cxn ang="0">
                <a:pos x="1" y="23"/>
              </a:cxn>
              <a:cxn ang="0">
                <a:pos x="16" y="26"/>
              </a:cxn>
              <a:cxn ang="0">
                <a:pos x="31" y="28"/>
              </a:cxn>
              <a:cxn ang="0">
                <a:pos x="34" y="6"/>
              </a:cxn>
              <a:cxn ang="0">
                <a:pos x="16" y="3"/>
              </a:cxn>
            </a:cxnLst>
            <a:rect l="0" t="0" r="r" b="b"/>
            <a:pathLst>
              <a:path w="34" h="29">
                <a:moveTo>
                  <a:pt x="16" y="3"/>
                </a:moveTo>
                <a:cubicBezTo>
                  <a:pt x="11" y="7"/>
                  <a:pt x="23" y="14"/>
                  <a:pt x="23" y="19"/>
                </a:cubicBezTo>
                <a:cubicBezTo>
                  <a:pt x="23" y="23"/>
                  <a:pt x="3" y="18"/>
                  <a:pt x="1" y="23"/>
                </a:cubicBezTo>
                <a:cubicBezTo>
                  <a:pt x="0" y="25"/>
                  <a:pt x="8" y="29"/>
                  <a:pt x="16" y="26"/>
                </a:cubicBezTo>
                <a:cubicBezTo>
                  <a:pt x="23" y="24"/>
                  <a:pt x="28" y="26"/>
                  <a:pt x="31" y="28"/>
                </a:cubicBezTo>
                <a:cubicBezTo>
                  <a:pt x="32" y="21"/>
                  <a:pt x="33" y="12"/>
                  <a:pt x="34" y="6"/>
                </a:cubicBezTo>
                <a:cubicBezTo>
                  <a:pt x="27" y="5"/>
                  <a:pt x="19" y="0"/>
                  <a:pt x="16" y="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9" name="Freeform 104"/>
          <p:cNvSpPr/>
          <p:nvPr/>
        </p:nvSpPr>
        <p:spPr bwMode="auto">
          <a:xfrm>
            <a:off x="9786110" y="3659418"/>
            <a:ext cx="104980" cy="71475"/>
          </a:xfrm>
          <a:custGeom>
            <a:avLst/>
            <a:gdLst/>
            <a:ahLst/>
            <a:cxnLst>
              <a:cxn ang="0">
                <a:pos x="15" y="19"/>
              </a:cxn>
              <a:cxn ang="0">
                <a:pos x="39" y="14"/>
              </a:cxn>
              <a:cxn ang="0">
                <a:pos x="9" y="2"/>
              </a:cxn>
              <a:cxn ang="0">
                <a:pos x="3" y="1"/>
              </a:cxn>
              <a:cxn ang="0">
                <a:pos x="0" y="23"/>
              </a:cxn>
              <a:cxn ang="0">
                <a:pos x="1" y="24"/>
              </a:cxn>
              <a:cxn ang="0">
                <a:pos x="15" y="19"/>
              </a:cxn>
            </a:cxnLst>
            <a:rect l="0" t="0" r="r" b="b"/>
            <a:pathLst>
              <a:path w="39" h="26">
                <a:moveTo>
                  <a:pt x="15" y="19"/>
                </a:moveTo>
                <a:cubicBezTo>
                  <a:pt x="24" y="16"/>
                  <a:pt x="39" y="21"/>
                  <a:pt x="39" y="14"/>
                </a:cubicBezTo>
                <a:cubicBezTo>
                  <a:pt x="39" y="7"/>
                  <a:pt x="15" y="0"/>
                  <a:pt x="9" y="2"/>
                </a:cubicBezTo>
                <a:cubicBezTo>
                  <a:pt x="7" y="2"/>
                  <a:pt x="5" y="2"/>
                  <a:pt x="3" y="1"/>
                </a:cubicBezTo>
                <a:cubicBezTo>
                  <a:pt x="2" y="7"/>
                  <a:pt x="1" y="16"/>
                  <a:pt x="0" y="23"/>
                </a:cubicBezTo>
                <a:cubicBezTo>
                  <a:pt x="1" y="23"/>
                  <a:pt x="1" y="23"/>
                  <a:pt x="1" y="24"/>
                </a:cubicBezTo>
                <a:cubicBezTo>
                  <a:pt x="5" y="26"/>
                  <a:pt x="6" y="22"/>
                  <a:pt x="15" y="1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0" name="Freeform 105"/>
          <p:cNvSpPr/>
          <p:nvPr/>
        </p:nvSpPr>
        <p:spPr bwMode="auto">
          <a:xfrm>
            <a:off x="9312586" y="3813538"/>
            <a:ext cx="129549" cy="131782"/>
          </a:xfrm>
          <a:custGeom>
            <a:avLst/>
            <a:gdLst/>
            <a:ahLst/>
            <a:cxnLst>
              <a:cxn ang="0">
                <a:pos x="26" y="46"/>
              </a:cxn>
              <a:cxn ang="0">
                <a:pos x="37" y="48"/>
              </a:cxn>
              <a:cxn ang="0">
                <a:pos x="42" y="49"/>
              </a:cxn>
              <a:cxn ang="0">
                <a:pos x="41" y="47"/>
              </a:cxn>
              <a:cxn ang="0">
                <a:pos x="44" y="32"/>
              </a:cxn>
              <a:cxn ang="0">
                <a:pos x="45" y="13"/>
              </a:cxn>
              <a:cxn ang="0">
                <a:pos x="48" y="1"/>
              </a:cxn>
              <a:cxn ang="0">
                <a:pos x="48" y="0"/>
              </a:cxn>
              <a:cxn ang="0">
                <a:pos x="34" y="5"/>
              </a:cxn>
              <a:cxn ang="0">
                <a:pos x="24" y="8"/>
              </a:cxn>
              <a:cxn ang="0">
                <a:pos x="11" y="13"/>
              </a:cxn>
              <a:cxn ang="0">
                <a:pos x="8" y="20"/>
              </a:cxn>
              <a:cxn ang="0">
                <a:pos x="4" y="23"/>
              </a:cxn>
              <a:cxn ang="0">
                <a:pos x="0" y="24"/>
              </a:cxn>
              <a:cxn ang="0">
                <a:pos x="2" y="28"/>
              </a:cxn>
              <a:cxn ang="0">
                <a:pos x="16" y="42"/>
              </a:cxn>
              <a:cxn ang="0">
                <a:pos x="19" y="46"/>
              </a:cxn>
              <a:cxn ang="0">
                <a:pos x="26" y="46"/>
              </a:cxn>
            </a:cxnLst>
            <a:rect l="0" t="0" r="r" b="b"/>
            <a:pathLst>
              <a:path w="48" h="49">
                <a:moveTo>
                  <a:pt x="26" y="46"/>
                </a:moveTo>
                <a:cubicBezTo>
                  <a:pt x="28" y="48"/>
                  <a:pt x="34" y="46"/>
                  <a:pt x="37" y="48"/>
                </a:cubicBezTo>
                <a:cubicBezTo>
                  <a:pt x="38" y="49"/>
                  <a:pt x="40" y="49"/>
                  <a:pt x="42" y="49"/>
                </a:cubicBezTo>
                <a:cubicBezTo>
                  <a:pt x="42" y="48"/>
                  <a:pt x="41" y="47"/>
                  <a:pt x="41" y="47"/>
                </a:cubicBezTo>
                <a:cubicBezTo>
                  <a:pt x="39" y="43"/>
                  <a:pt x="42" y="37"/>
                  <a:pt x="44" y="32"/>
                </a:cubicBezTo>
                <a:cubicBezTo>
                  <a:pt x="45" y="27"/>
                  <a:pt x="42" y="16"/>
                  <a:pt x="45" y="13"/>
                </a:cubicBezTo>
                <a:cubicBezTo>
                  <a:pt x="48" y="10"/>
                  <a:pt x="46" y="8"/>
                  <a:pt x="48" y="1"/>
                </a:cubicBezTo>
                <a:cubicBezTo>
                  <a:pt x="48" y="1"/>
                  <a:pt x="48" y="0"/>
                  <a:pt x="48" y="0"/>
                </a:cubicBezTo>
                <a:cubicBezTo>
                  <a:pt x="42" y="0"/>
                  <a:pt x="36" y="5"/>
                  <a:pt x="34" y="5"/>
                </a:cubicBezTo>
                <a:cubicBezTo>
                  <a:pt x="32" y="5"/>
                  <a:pt x="25" y="3"/>
                  <a:pt x="24" y="8"/>
                </a:cubicBezTo>
                <a:cubicBezTo>
                  <a:pt x="23" y="12"/>
                  <a:pt x="18" y="12"/>
                  <a:pt x="11" y="13"/>
                </a:cubicBezTo>
                <a:cubicBezTo>
                  <a:pt x="5" y="13"/>
                  <a:pt x="8" y="19"/>
                  <a:pt x="8" y="20"/>
                </a:cubicBezTo>
                <a:cubicBezTo>
                  <a:pt x="7" y="21"/>
                  <a:pt x="4" y="23"/>
                  <a:pt x="4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6"/>
                  <a:pt x="0" y="27"/>
                  <a:pt x="2" y="28"/>
                </a:cubicBezTo>
                <a:cubicBezTo>
                  <a:pt x="6" y="31"/>
                  <a:pt x="11" y="39"/>
                  <a:pt x="16" y="42"/>
                </a:cubicBezTo>
                <a:cubicBezTo>
                  <a:pt x="18" y="43"/>
                  <a:pt x="19" y="44"/>
                  <a:pt x="19" y="46"/>
                </a:cubicBezTo>
                <a:cubicBezTo>
                  <a:pt x="22" y="46"/>
                  <a:pt x="24" y="46"/>
                  <a:pt x="26" y="4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1" name="Freeform 106"/>
          <p:cNvSpPr/>
          <p:nvPr/>
        </p:nvSpPr>
        <p:spPr bwMode="auto">
          <a:xfrm>
            <a:off x="9721336" y="4115072"/>
            <a:ext cx="1210612" cy="1235183"/>
          </a:xfrm>
          <a:custGeom>
            <a:avLst/>
            <a:gdLst/>
            <a:ahLst/>
            <a:cxnLst>
              <a:cxn ang="0">
                <a:pos x="253" y="427"/>
              </a:cxn>
              <a:cxn ang="0">
                <a:pos x="260" y="429"/>
              </a:cxn>
              <a:cxn ang="0">
                <a:pos x="289" y="379"/>
              </a:cxn>
              <a:cxn ang="0">
                <a:pos x="307" y="343"/>
              </a:cxn>
              <a:cxn ang="0">
                <a:pos x="337" y="326"/>
              </a:cxn>
              <a:cxn ang="0">
                <a:pos x="372" y="316"/>
              </a:cxn>
              <a:cxn ang="0">
                <a:pos x="386" y="290"/>
              </a:cxn>
              <a:cxn ang="0">
                <a:pos x="397" y="264"/>
              </a:cxn>
              <a:cxn ang="0">
                <a:pos x="401" y="211"/>
              </a:cxn>
              <a:cxn ang="0">
                <a:pos x="409" y="206"/>
              </a:cxn>
              <a:cxn ang="0">
                <a:pos x="445" y="158"/>
              </a:cxn>
              <a:cxn ang="0">
                <a:pos x="406" y="104"/>
              </a:cxn>
              <a:cxn ang="0">
                <a:pos x="336" y="96"/>
              </a:cxn>
              <a:cxn ang="0">
                <a:pos x="295" y="74"/>
              </a:cxn>
              <a:cxn ang="0">
                <a:pos x="291" y="67"/>
              </a:cxn>
              <a:cxn ang="0">
                <a:pos x="264" y="60"/>
              </a:cxn>
              <a:cxn ang="0">
                <a:pos x="258" y="13"/>
              </a:cxn>
              <a:cxn ang="0">
                <a:pos x="222" y="32"/>
              </a:cxn>
              <a:cxn ang="0">
                <a:pos x="191" y="39"/>
              </a:cxn>
              <a:cxn ang="0">
                <a:pos x="165" y="40"/>
              </a:cxn>
              <a:cxn ang="0">
                <a:pos x="157" y="1"/>
              </a:cxn>
              <a:cxn ang="0">
                <a:pos x="129" y="17"/>
              </a:cxn>
              <a:cxn ang="0">
                <a:pos x="107" y="15"/>
              </a:cxn>
              <a:cxn ang="0">
                <a:pos x="120" y="32"/>
              </a:cxn>
              <a:cxn ang="0">
                <a:pos x="105" y="46"/>
              </a:cxn>
              <a:cxn ang="0">
                <a:pos x="84" y="49"/>
              </a:cxn>
              <a:cxn ang="0">
                <a:pos x="48" y="42"/>
              </a:cxn>
              <a:cxn ang="0">
                <a:pos x="45" y="59"/>
              </a:cxn>
              <a:cxn ang="0">
                <a:pos x="46" y="108"/>
              </a:cxn>
              <a:cxn ang="0">
                <a:pos x="12" y="120"/>
              </a:cxn>
              <a:cxn ang="0">
                <a:pos x="2" y="144"/>
              </a:cxn>
              <a:cxn ang="0">
                <a:pos x="15" y="168"/>
              </a:cxn>
              <a:cxn ang="0">
                <a:pos x="38" y="172"/>
              </a:cxn>
              <a:cxn ang="0">
                <a:pos x="65" y="184"/>
              </a:cxn>
              <a:cxn ang="0">
                <a:pos x="99" y="174"/>
              </a:cxn>
              <a:cxn ang="0">
                <a:pos x="124" y="206"/>
              </a:cxn>
              <a:cxn ang="0">
                <a:pos x="150" y="217"/>
              </a:cxn>
              <a:cxn ang="0">
                <a:pos x="158" y="242"/>
              </a:cxn>
              <a:cxn ang="0">
                <a:pos x="186" y="265"/>
              </a:cxn>
              <a:cxn ang="0">
                <a:pos x="182" y="293"/>
              </a:cxn>
              <a:cxn ang="0">
                <a:pos x="199" y="317"/>
              </a:cxn>
              <a:cxn ang="0">
                <a:pos x="222" y="337"/>
              </a:cxn>
              <a:cxn ang="0">
                <a:pos x="230" y="375"/>
              </a:cxn>
              <a:cxn ang="0">
                <a:pos x="187" y="415"/>
              </a:cxn>
              <a:cxn ang="0">
                <a:pos x="205" y="426"/>
              </a:cxn>
              <a:cxn ang="0">
                <a:pos x="232" y="443"/>
              </a:cxn>
            </a:cxnLst>
            <a:rect l="0" t="0" r="r" b="b"/>
            <a:pathLst>
              <a:path w="450" h="460">
                <a:moveTo>
                  <a:pt x="238" y="455"/>
                </a:moveTo>
                <a:cubicBezTo>
                  <a:pt x="245" y="450"/>
                  <a:pt x="244" y="447"/>
                  <a:pt x="247" y="441"/>
                </a:cubicBezTo>
                <a:cubicBezTo>
                  <a:pt x="250" y="435"/>
                  <a:pt x="247" y="432"/>
                  <a:pt x="253" y="427"/>
                </a:cubicBezTo>
                <a:cubicBezTo>
                  <a:pt x="258" y="422"/>
                  <a:pt x="252" y="418"/>
                  <a:pt x="259" y="415"/>
                </a:cubicBezTo>
                <a:cubicBezTo>
                  <a:pt x="266" y="412"/>
                  <a:pt x="265" y="418"/>
                  <a:pt x="259" y="425"/>
                </a:cubicBezTo>
                <a:cubicBezTo>
                  <a:pt x="253" y="432"/>
                  <a:pt x="252" y="434"/>
                  <a:pt x="260" y="429"/>
                </a:cubicBezTo>
                <a:cubicBezTo>
                  <a:pt x="267" y="423"/>
                  <a:pt x="270" y="416"/>
                  <a:pt x="274" y="407"/>
                </a:cubicBezTo>
                <a:cubicBezTo>
                  <a:pt x="279" y="398"/>
                  <a:pt x="282" y="395"/>
                  <a:pt x="286" y="395"/>
                </a:cubicBezTo>
                <a:cubicBezTo>
                  <a:pt x="289" y="394"/>
                  <a:pt x="289" y="385"/>
                  <a:pt x="289" y="379"/>
                </a:cubicBezTo>
                <a:cubicBezTo>
                  <a:pt x="288" y="372"/>
                  <a:pt x="286" y="366"/>
                  <a:pt x="289" y="362"/>
                </a:cubicBezTo>
                <a:cubicBezTo>
                  <a:pt x="292" y="358"/>
                  <a:pt x="289" y="354"/>
                  <a:pt x="293" y="354"/>
                </a:cubicBezTo>
                <a:cubicBezTo>
                  <a:pt x="296" y="354"/>
                  <a:pt x="301" y="348"/>
                  <a:pt x="307" y="343"/>
                </a:cubicBezTo>
                <a:cubicBezTo>
                  <a:pt x="312" y="337"/>
                  <a:pt x="316" y="337"/>
                  <a:pt x="322" y="336"/>
                </a:cubicBezTo>
                <a:cubicBezTo>
                  <a:pt x="327" y="336"/>
                  <a:pt x="324" y="334"/>
                  <a:pt x="328" y="333"/>
                </a:cubicBezTo>
                <a:cubicBezTo>
                  <a:pt x="332" y="332"/>
                  <a:pt x="334" y="328"/>
                  <a:pt x="337" y="326"/>
                </a:cubicBezTo>
                <a:cubicBezTo>
                  <a:pt x="339" y="324"/>
                  <a:pt x="349" y="326"/>
                  <a:pt x="355" y="326"/>
                </a:cubicBezTo>
                <a:cubicBezTo>
                  <a:pt x="361" y="326"/>
                  <a:pt x="365" y="327"/>
                  <a:pt x="365" y="323"/>
                </a:cubicBezTo>
                <a:cubicBezTo>
                  <a:pt x="365" y="319"/>
                  <a:pt x="368" y="316"/>
                  <a:pt x="372" y="316"/>
                </a:cubicBezTo>
                <a:cubicBezTo>
                  <a:pt x="375" y="316"/>
                  <a:pt x="377" y="315"/>
                  <a:pt x="377" y="310"/>
                </a:cubicBezTo>
                <a:cubicBezTo>
                  <a:pt x="377" y="305"/>
                  <a:pt x="378" y="302"/>
                  <a:pt x="381" y="300"/>
                </a:cubicBezTo>
                <a:cubicBezTo>
                  <a:pt x="384" y="298"/>
                  <a:pt x="385" y="293"/>
                  <a:pt x="386" y="290"/>
                </a:cubicBezTo>
                <a:cubicBezTo>
                  <a:pt x="387" y="286"/>
                  <a:pt x="390" y="288"/>
                  <a:pt x="390" y="284"/>
                </a:cubicBezTo>
                <a:cubicBezTo>
                  <a:pt x="390" y="279"/>
                  <a:pt x="392" y="274"/>
                  <a:pt x="392" y="270"/>
                </a:cubicBezTo>
                <a:cubicBezTo>
                  <a:pt x="392" y="266"/>
                  <a:pt x="396" y="267"/>
                  <a:pt x="397" y="264"/>
                </a:cubicBezTo>
                <a:cubicBezTo>
                  <a:pt x="399" y="261"/>
                  <a:pt x="396" y="258"/>
                  <a:pt x="399" y="250"/>
                </a:cubicBezTo>
                <a:cubicBezTo>
                  <a:pt x="401" y="242"/>
                  <a:pt x="399" y="235"/>
                  <a:pt x="399" y="228"/>
                </a:cubicBezTo>
                <a:cubicBezTo>
                  <a:pt x="399" y="221"/>
                  <a:pt x="399" y="214"/>
                  <a:pt x="401" y="211"/>
                </a:cubicBezTo>
                <a:cubicBezTo>
                  <a:pt x="404" y="209"/>
                  <a:pt x="402" y="208"/>
                  <a:pt x="400" y="207"/>
                </a:cubicBezTo>
                <a:cubicBezTo>
                  <a:pt x="398" y="206"/>
                  <a:pt x="401" y="203"/>
                  <a:pt x="402" y="204"/>
                </a:cubicBezTo>
                <a:cubicBezTo>
                  <a:pt x="404" y="204"/>
                  <a:pt x="406" y="208"/>
                  <a:pt x="409" y="206"/>
                </a:cubicBezTo>
                <a:cubicBezTo>
                  <a:pt x="413" y="204"/>
                  <a:pt x="416" y="195"/>
                  <a:pt x="418" y="188"/>
                </a:cubicBezTo>
                <a:cubicBezTo>
                  <a:pt x="421" y="181"/>
                  <a:pt x="426" y="182"/>
                  <a:pt x="429" y="180"/>
                </a:cubicBezTo>
                <a:cubicBezTo>
                  <a:pt x="433" y="179"/>
                  <a:pt x="440" y="170"/>
                  <a:pt x="445" y="158"/>
                </a:cubicBezTo>
                <a:cubicBezTo>
                  <a:pt x="450" y="146"/>
                  <a:pt x="445" y="134"/>
                  <a:pt x="443" y="125"/>
                </a:cubicBezTo>
                <a:cubicBezTo>
                  <a:pt x="441" y="117"/>
                  <a:pt x="438" y="118"/>
                  <a:pt x="433" y="119"/>
                </a:cubicBezTo>
                <a:cubicBezTo>
                  <a:pt x="428" y="119"/>
                  <a:pt x="418" y="118"/>
                  <a:pt x="406" y="104"/>
                </a:cubicBezTo>
                <a:cubicBezTo>
                  <a:pt x="393" y="91"/>
                  <a:pt x="381" y="92"/>
                  <a:pt x="373" y="94"/>
                </a:cubicBezTo>
                <a:cubicBezTo>
                  <a:pt x="365" y="96"/>
                  <a:pt x="356" y="90"/>
                  <a:pt x="351" y="89"/>
                </a:cubicBezTo>
                <a:cubicBezTo>
                  <a:pt x="345" y="87"/>
                  <a:pt x="340" y="94"/>
                  <a:pt x="336" y="96"/>
                </a:cubicBezTo>
                <a:cubicBezTo>
                  <a:pt x="332" y="97"/>
                  <a:pt x="338" y="90"/>
                  <a:pt x="338" y="85"/>
                </a:cubicBezTo>
                <a:cubicBezTo>
                  <a:pt x="338" y="80"/>
                  <a:pt x="323" y="74"/>
                  <a:pt x="312" y="69"/>
                </a:cubicBezTo>
                <a:cubicBezTo>
                  <a:pt x="300" y="65"/>
                  <a:pt x="295" y="67"/>
                  <a:pt x="295" y="74"/>
                </a:cubicBezTo>
                <a:cubicBezTo>
                  <a:pt x="295" y="81"/>
                  <a:pt x="291" y="72"/>
                  <a:pt x="287" y="80"/>
                </a:cubicBezTo>
                <a:cubicBezTo>
                  <a:pt x="284" y="87"/>
                  <a:pt x="277" y="82"/>
                  <a:pt x="281" y="80"/>
                </a:cubicBezTo>
                <a:cubicBezTo>
                  <a:pt x="286" y="77"/>
                  <a:pt x="290" y="72"/>
                  <a:pt x="291" y="67"/>
                </a:cubicBezTo>
                <a:cubicBezTo>
                  <a:pt x="293" y="62"/>
                  <a:pt x="275" y="58"/>
                  <a:pt x="268" y="61"/>
                </a:cubicBezTo>
                <a:cubicBezTo>
                  <a:pt x="262" y="63"/>
                  <a:pt x="266" y="72"/>
                  <a:pt x="261" y="70"/>
                </a:cubicBezTo>
                <a:cubicBezTo>
                  <a:pt x="256" y="67"/>
                  <a:pt x="260" y="60"/>
                  <a:pt x="264" y="60"/>
                </a:cubicBezTo>
                <a:cubicBezTo>
                  <a:pt x="268" y="61"/>
                  <a:pt x="273" y="52"/>
                  <a:pt x="275" y="46"/>
                </a:cubicBezTo>
                <a:cubicBezTo>
                  <a:pt x="278" y="40"/>
                  <a:pt x="271" y="39"/>
                  <a:pt x="266" y="34"/>
                </a:cubicBezTo>
                <a:cubicBezTo>
                  <a:pt x="262" y="29"/>
                  <a:pt x="263" y="15"/>
                  <a:pt x="258" y="13"/>
                </a:cubicBezTo>
                <a:cubicBezTo>
                  <a:pt x="253" y="17"/>
                  <a:pt x="247" y="25"/>
                  <a:pt x="245" y="31"/>
                </a:cubicBezTo>
                <a:cubicBezTo>
                  <a:pt x="242" y="38"/>
                  <a:pt x="239" y="34"/>
                  <a:pt x="233" y="36"/>
                </a:cubicBezTo>
                <a:cubicBezTo>
                  <a:pt x="226" y="38"/>
                  <a:pt x="223" y="35"/>
                  <a:pt x="222" y="32"/>
                </a:cubicBezTo>
                <a:cubicBezTo>
                  <a:pt x="220" y="30"/>
                  <a:pt x="214" y="32"/>
                  <a:pt x="209" y="32"/>
                </a:cubicBezTo>
                <a:cubicBezTo>
                  <a:pt x="205" y="32"/>
                  <a:pt x="207" y="37"/>
                  <a:pt x="204" y="39"/>
                </a:cubicBezTo>
                <a:cubicBezTo>
                  <a:pt x="201" y="41"/>
                  <a:pt x="194" y="36"/>
                  <a:pt x="191" y="39"/>
                </a:cubicBezTo>
                <a:cubicBezTo>
                  <a:pt x="188" y="42"/>
                  <a:pt x="186" y="39"/>
                  <a:pt x="185" y="41"/>
                </a:cubicBezTo>
                <a:cubicBezTo>
                  <a:pt x="184" y="44"/>
                  <a:pt x="179" y="42"/>
                  <a:pt x="178" y="44"/>
                </a:cubicBezTo>
                <a:cubicBezTo>
                  <a:pt x="176" y="46"/>
                  <a:pt x="172" y="47"/>
                  <a:pt x="165" y="40"/>
                </a:cubicBezTo>
                <a:cubicBezTo>
                  <a:pt x="159" y="33"/>
                  <a:pt x="160" y="22"/>
                  <a:pt x="163" y="20"/>
                </a:cubicBezTo>
                <a:cubicBezTo>
                  <a:pt x="166" y="18"/>
                  <a:pt x="166" y="12"/>
                  <a:pt x="162" y="11"/>
                </a:cubicBezTo>
                <a:cubicBezTo>
                  <a:pt x="158" y="9"/>
                  <a:pt x="162" y="2"/>
                  <a:pt x="157" y="1"/>
                </a:cubicBezTo>
                <a:cubicBezTo>
                  <a:pt x="153" y="0"/>
                  <a:pt x="153" y="7"/>
                  <a:pt x="150" y="8"/>
                </a:cubicBezTo>
                <a:cubicBezTo>
                  <a:pt x="147" y="9"/>
                  <a:pt x="140" y="14"/>
                  <a:pt x="136" y="13"/>
                </a:cubicBezTo>
                <a:cubicBezTo>
                  <a:pt x="133" y="12"/>
                  <a:pt x="129" y="14"/>
                  <a:pt x="129" y="17"/>
                </a:cubicBezTo>
                <a:cubicBezTo>
                  <a:pt x="129" y="21"/>
                  <a:pt x="125" y="20"/>
                  <a:pt x="124" y="17"/>
                </a:cubicBezTo>
                <a:cubicBezTo>
                  <a:pt x="124" y="14"/>
                  <a:pt x="116" y="16"/>
                  <a:pt x="114" y="14"/>
                </a:cubicBezTo>
                <a:cubicBezTo>
                  <a:pt x="112" y="12"/>
                  <a:pt x="103" y="13"/>
                  <a:pt x="107" y="15"/>
                </a:cubicBezTo>
                <a:cubicBezTo>
                  <a:pt x="111" y="17"/>
                  <a:pt x="111" y="20"/>
                  <a:pt x="111" y="23"/>
                </a:cubicBezTo>
                <a:cubicBezTo>
                  <a:pt x="111" y="27"/>
                  <a:pt x="114" y="26"/>
                  <a:pt x="114" y="31"/>
                </a:cubicBezTo>
                <a:cubicBezTo>
                  <a:pt x="114" y="35"/>
                  <a:pt x="118" y="32"/>
                  <a:pt x="120" y="32"/>
                </a:cubicBezTo>
                <a:cubicBezTo>
                  <a:pt x="123" y="32"/>
                  <a:pt x="123" y="36"/>
                  <a:pt x="119" y="37"/>
                </a:cubicBezTo>
                <a:cubicBezTo>
                  <a:pt x="115" y="37"/>
                  <a:pt x="113" y="39"/>
                  <a:pt x="112" y="43"/>
                </a:cubicBezTo>
                <a:cubicBezTo>
                  <a:pt x="111" y="46"/>
                  <a:pt x="108" y="44"/>
                  <a:pt x="105" y="46"/>
                </a:cubicBezTo>
                <a:cubicBezTo>
                  <a:pt x="102" y="49"/>
                  <a:pt x="99" y="52"/>
                  <a:pt x="97" y="51"/>
                </a:cubicBezTo>
                <a:cubicBezTo>
                  <a:pt x="95" y="49"/>
                  <a:pt x="93" y="50"/>
                  <a:pt x="91" y="52"/>
                </a:cubicBezTo>
                <a:cubicBezTo>
                  <a:pt x="89" y="53"/>
                  <a:pt x="88" y="52"/>
                  <a:pt x="84" y="49"/>
                </a:cubicBezTo>
                <a:cubicBezTo>
                  <a:pt x="82" y="47"/>
                  <a:pt x="80" y="42"/>
                  <a:pt x="76" y="37"/>
                </a:cubicBezTo>
                <a:cubicBezTo>
                  <a:pt x="73" y="39"/>
                  <a:pt x="68" y="41"/>
                  <a:pt x="65" y="41"/>
                </a:cubicBezTo>
                <a:cubicBezTo>
                  <a:pt x="61" y="41"/>
                  <a:pt x="48" y="40"/>
                  <a:pt x="48" y="42"/>
                </a:cubicBezTo>
                <a:cubicBezTo>
                  <a:pt x="47" y="44"/>
                  <a:pt x="49" y="48"/>
                  <a:pt x="51" y="48"/>
                </a:cubicBezTo>
                <a:cubicBezTo>
                  <a:pt x="53" y="49"/>
                  <a:pt x="57" y="50"/>
                  <a:pt x="53" y="53"/>
                </a:cubicBezTo>
                <a:cubicBezTo>
                  <a:pt x="49" y="56"/>
                  <a:pt x="45" y="52"/>
                  <a:pt x="45" y="59"/>
                </a:cubicBezTo>
                <a:cubicBezTo>
                  <a:pt x="45" y="66"/>
                  <a:pt x="54" y="71"/>
                  <a:pt x="52" y="77"/>
                </a:cubicBezTo>
                <a:cubicBezTo>
                  <a:pt x="51" y="81"/>
                  <a:pt x="50" y="89"/>
                  <a:pt x="50" y="93"/>
                </a:cubicBezTo>
                <a:cubicBezTo>
                  <a:pt x="50" y="96"/>
                  <a:pt x="49" y="107"/>
                  <a:pt x="46" y="108"/>
                </a:cubicBezTo>
                <a:cubicBezTo>
                  <a:pt x="43" y="109"/>
                  <a:pt x="40" y="105"/>
                  <a:pt x="36" y="109"/>
                </a:cubicBezTo>
                <a:cubicBezTo>
                  <a:pt x="32" y="112"/>
                  <a:pt x="27" y="110"/>
                  <a:pt x="22" y="114"/>
                </a:cubicBezTo>
                <a:cubicBezTo>
                  <a:pt x="18" y="117"/>
                  <a:pt x="13" y="116"/>
                  <a:pt x="12" y="120"/>
                </a:cubicBezTo>
                <a:cubicBezTo>
                  <a:pt x="12" y="125"/>
                  <a:pt x="8" y="127"/>
                  <a:pt x="9" y="131"/>
                </a:cubicBezTo>
                <a:cubicBezTo>
                  <a:pt x="10" y="135"/>
                  <a:pt x="7" y="134"/>
                  <a:pt x="4" y="137"/>
                </a:cubicBezTo>
                <a:cubicBezTo>
                  <a:pt x="1" y="140"/>
                  <a:pt x="4" y="142"/>
                  <a:pt x="2" y="144"/>
                </a:cubicBezTo>
                <a:cubicBezTo>
                  <a:pt x="0" y="147"/>
                  <a:pt x="3" y="150"/>
                  <a:pt x="5" y="154"/>
                </a:cubicBezTo>
                <a:cubicBezTo>
                  <a:pt x="7" y="158"/>
                  <a:pt x="10" y="160"/>
                  <a:pt x="10" y="164"/>
                </a:cubicBezTo>
                <a:cubicBezTo>
                  <a:pt x="9" y="167"/>
                  <a:pt x="12" y="168"/>
                  <a:pt x="15" y="168"/>
                </a:cubicBezTo>
                <a:cubicBezTo>
                  <a:pt x="19" y="168"/>
                  <a:pt x="16" y="174"/>
                  <a:pt x="21" y="174"/>
                </a:cubicBezTo>
                <a:cubicBezTo>
                  <a:pt x="27" y="174"/>
                  <a:pt x="32" y="176"/>
                  <a:pt x="33" y="173"/>
                </a:cubicBezTo>
                <a:cubicBezTo>
                  <a:pt x="35" y="170"/>
                  <a:pt x="38" y="167"/>
                  <a:pt x="38" y="172"/>
                </a:cubicBezTo>
                <a:cubicBezTo>
                  <a:pt x="38" y="176"/>
                  <a:pt x="37" y="188"/>
                  <a:pt x="41" y="186"/>
                </a:cubicBezTo>
                <a:cubicBezTo>
                  <a:pt x="45" y="185"/>
                  <a:pt x="52" y="185"/>
                  <a:pt x="56" y="187"/>
                </a:cubicBezTo>
                <a:cubicBezTo>
                  <a:pt x="59" y="188"/>
                  <a:pt x="63" y="187"/>
                  <a:pt x="65" y="184"/>
                </a:cubicBezTo>
                <a:cubicBezTo>
                  <a:pt x="68" y="182"/>
                  <a:pt x="70" y="182"/>
                  <a:pt x="75" y="179"/>
                </a:cubicBezTo>
                <a:cubicBezTo>
                  <a:pt x="80" y="177"/>
                  <a:pt x="84" y="173"/>
                  <a:pt x="88" y="173"/>
                </a:cubicBezTo>
                <a:cubicBezTo>
                  <a:pt x="93" y="173"/>
                  <a:pt x="100" y="171"/>
                  <a:pt x="99" y="174"/>
                </a:cubicBezTo>
                <a:cubicBezTo>
                  <a:pt x="98" y="177"/>
                  <a:pt x="97" y="190"/>
                  <a:pt x="103" y="196"/>
                </a:cubicBezTo>
                <a:cubicBezTo>
                  <a:pt x="108" y="202"/>
                  <a:pt x="111" y="205"/>
                  <a:pt x="116" y="204"/>
                </a:cubicBezTo>
                <a:cubicBezTo>
                  <a:pt x="121" y="203"/>
                  <a:pt x="120" y="206"/>
                  <a:pt x="124" y="206"/>
                </a:cubicBezTo>
                <a:cubicBezTo>
                  <a:pt x="128" y="205"/>
                  <a:pt x="125" y="210"/>
                  <a:pt x="129" y="210"/>
                </a:cubicBezTo>
                <a:cubicBezTo>
                  <a:pt x="132" y="210"/>
                  <a:pt x="138" y="210"/>
                  <a:pt x="138" y="214"/>
                </a:cubicBezTo>
                <a:cubicBezTo>
                  <a:pt x="138" y="218"/>
                  <a:pt x="148" y="215"/>
                  <a:pt x="150" y="217"/>
                </a:cubicBezTo>
                <a:cubicBezTo>
                  <a:pt x="153" y="219"/>
                  <a:pt x="155" y="220"/>
                  <a:pt x="155" y="224"/>
                </a:cubicBezTo>
                <a:cubicBezTo>
                  <a:pt x="154" y="228"/>
                  <a:pt x="160" y="231"/>
                  <a:pt x="156" y="233"/>
                </a:cubicBezTo>
                <a:cubicBezTo>
                  <a:pt x="153" y="235"/>
                  <a:pt x="157" y="238"/>
                  <a:pt x="158" y="242"/>
                </a:cubicBezTo>
                <a:cubicBezTo>
                  <a:pt x="158" y="247"/>
                  <a:pt x="163" y="248"/>
                  <a:pt x="170" y="248"/>
                </a:cubicBezTo>
                <a:cubicBezTo>
                  <a:pt x="177" y="248"/>
                  <a:pt x="179" y="248"/>
                  <a:pt x="179" y="254"/>
                </a:cubicBezTo>
                <a:cubicBezTo>
                  <a:pt x="179" y="259"/>
                  <a:pt x="184" y="260"/>
                  <a:pt x="186" y="265"/>
                </a:cubicBezTo>
                <a:cubicBezTo>
                  <a:pt x="188" y="270"/>
                  <a:pt x="184" y="275"/>
                  <a:pt x="185" y="279"/>
                </a:cubicBezTo>
                <a:cubicBezTo>
                  <a:pt x="185" y="282"/>
                  <a:pt x="183" y="286"/>
                  <a:pt x="181" y="287"/>
                </a:cubicBezTo>
                <a:cubicBezTo>
                  <a:pt x="184" y="290"/>
                  <a:pt x="184" y="292"/>
                  <a:pt x="182" y="293"/>
                </a:cubicBezTo>
                <a:cubicBezTo>
                  <a:pt x="179" y="295"/>
                  <a:pt x="185" y="299"/>
                  <a:pt x="184" y="307"/>
                </a:cubicBezTo>
                <a:cubicBezTo>
                  <a:pt x="182" y="314"/>
                  <a:pt x="182" y="316"/>
                  <a:pt x="190" y="316"/>
                </a:cubicBezTo>
                <a:cubicBezTo>
                  <a:pt x="197" y="316"/>
                  <a:pt x="197" y="319"/>
                  <a:pt x="199" y="317"/>
                </a:cubicBezTo>
                <a:cubicBezTo>
                  <a:pt x="202" y="315"/>
                  <a:pt x="206" y="323"/>
                  <a:pt x="207" y="326"/>
                </a:cubicBezTo>
                <a:cubicBezTo>
                  <a:pt x="208" y="330"/>
                  <a:pt x="211" y="339"/>
                  <a:pt x="213" y="339"/>
                </a:cubicBezTo>
                <a:cubicBezTo>
                  <a:pt x="214" y="339"/>
                  <a:pt x="218" y="335"/>
                  <a:pt x="222" y="337"/>
                </a:cubicBezTo>
                <a:cubicBezTo>
                  <a:pt x="226" y="339"/>
                  <a:pt x="221" y="351"/>
                  <a:pt x="221" y="357"/>
                </a:cubicBezTo>
                <a:cubicBezTo>
                  <a:pt x="224" y="357"/>
                  <a:pt x="227" y="357"/>
                  <a:pt x="228" y="358"/>
                </a:cubicBezTo>
                <a:cubicBezTo>
                  <a:pt x="230" y="359"/>
                  <a:pt x="231" y="372"/>
                  <a:pt x="230" y="375"/>
                </a:cubicBezTo>
                <a:cubicBezTo>
                  <a:pt x="229" y="377"/>
                  <a:pt x="221" y="380"/>
                  <a:pt x="217" y="382"/>
                </a:cubicBezTo>
                <a:cubicBezTo>
                  <a:pt x="212" y="385"/>
                  <a:pt x="202" y="395"/>
                  <a:pt x="197" y="403"/>
                </a:cubicBezTo>
                <a:cubicBezTo>
                  <a:pt x="194" y="408"/>
                  <a:pt x="190" y="411"/>
                  <a:pt x="187" y="415"/>
                </a:cubicBezTo>
                <a:cubicBezTo>
                  <a:pt x="189" y="415"/>
                  <a:pt x="190" y="415"/>
                  <a:pt x="191" y="415"/>
                </a:cubicBezTo>
                <a:cubicBezTo>
                  <a:pt x="193" y="413"/>
                  <a:pt x="196" y="413"/>
                  <a:pt x="200" y="418"/>
                </a:cubicBezTo>
                <a:cubicBezTo>
                  <a:pt x="204" y="423"/>
                  <a:pt x="204" y="426"/>
                  <a:pt x="205" y="426"/>
                </a:cubicBezTo>
                <a:cubicBezTo>
                  <a:pt x="207" y="426"/>
                  <a:pt x="209" y="420"/>
                  <a:pt x="212" y="424"/>
                </a:cubicBezTo>
                <a:cubicBezTo>
                  <a:pt x="215" y="428"/>
                  <a:pt x="223" y="432"/>
                  <a:pt x="224" y="434"/>
                </a:cubicBezTo>
                <a:cubicBezTo>
                  <a:pt x="226" y="436"/>
                  <a:pt x="232" y="437"/>
                  <a:pt x="232" y="443"/>
                </a:cubicBezTo>
                <a:cubicBezTo>
                  <a:pt x="232" y="446"/>
                  <a:pt x="230" y="454"/>
                  <a:pt x="233" y="460"/>
                </a:cubicBezTo>
                <a:cubicBezTo>
                  <a:pt x="235" y="458"/>
                  <a:pt x="236" y="456"/>
                  <a:pt x="238" y="45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2" name="Freeform 107"/>
          <p:cNvSpPr/>
          <p:nvPr/>
        </p:nvSpPr>
        <p:spPr bwMode="auto">
          <a:xfrm>
            <a:off x="10199327" y="5225174"/>
            <a:ext cx="149652" cy="165286"/>
          </a:xfrm>
          <a:custGeom>
            <a:avLst/>
            <a:gdLst/>
            <a:ahLst/>
            <a:cxnLst>
              <a:cxn ang="0">
                <a:pos x="55" y="30"/>
              </a:cxn>
              <a:cxn ang="0">
                <a:pos x="47" y="21"/>
              </a:cxn>
              <a:cxn ang="0">
                <a:pos x="35" y="11"/>
              </a:cxn>
              <a:cxn ang="0">
                <a:pos x="28" y="13"/>
              </a:cxn>
              <a:cxn ang="0">
                <a:pos x="23" y="5"/>
              </a:cxn>
              <a:cxn ang="0">
                <a:pos x="14" y="2"/>
              </a:cxn>
              <a:cxn ang="0">
                <a:pos x="10" y="2"/>
              </a:cxn>
              <a:cxn ang="0">
                <a:pos x="7" y="8"/>
              </a:cxn>
              <a:cxn ang="0">
                <a:pos x="3" y="27"/>
              </a:cxn>
              <a:cxn ang="0">
                <a:pos x="0" y="42"/>
              </a:cxn>
              <a:cxn ang="0">
                <a:pos x="3" y="49"/>
              </a:cxn>
              <a:cxn ang="0">
                <a:pos x="2" y="54"/>
              </a:cxn>
              <a:cxn ang="0">
                <a:pos x="7" y="56"/>
              </a:cxn>
              <a:cxn ang="0">
                <a:pos x="21" y="60"/>
              </a:cxn>
              <a:cxn ang="0">
                <a:pos x="30" y="60"/>
              </a:cxn>
              <a:cxn ang="0">
                <a:pos x="47" y="57"/>
              </a:cxn>
              <a:cxn ang="0">
                <a:pos x="56" y="47"/>
              </a:cxn>
              <a:cxn ang="0">
                <a:pos x="55" y="30"/>
              </a:cxn>
            </a:cxnLst>
            <a:rect l="0" t="0" r="r" b="b"/>
            <a:pathLst>
              <a:path w="56" h="62">
                <a:moveTo>
                  <a:pt x="55" y="30"/>
                </a:moveTo>
                <a:cubicBezTo>
                  <a:pt x="55" y="24"/>
                  <a:pt x="49" y="23"/>
                  <a:pt x="47" y="21"/>
                </a:cubicBezTo>
                <a:cubicBezTo>
                  <a:pt x="46" y="19"/>
                  <a:pt x="38" y="15"/>
                  <a:pt x="35" y="11"/>
                </a:cubicBezTo>
                <a:cubicBezTo>
                  <a:pt x="32" y="7"/>
                  <a:pt x="30" y="13"/>
                  <a:pt x="28" y="13"/>
                </a:cubicBezTo>
                <a:cubicBezTo>
                  <a:pt x="27" y="13"/>
                  <a:pt x="27" y="10"/>
                  <a:pt x="23" y="5"/>
                </a:cubicBezTo>
                <a:cubicBezTo>
                  <a:pt x="19" y="0"/>
                  <a:pt x="16" y="0"/>
                  <a:pt x="14" y="2"/>
                </a:cubicBezTo>
                <a:cubicBezTo>
                  <a:pt x="13" y="2"/>
                  <a:pt x="12" y="2"/>
                  <a:pt x="10" y="2"/>
                </a:cubicBezTo>
                <a:cubicBezTo>
                  <a:pt x="8" y="4"/>
                  <a:pt x="7" y="6"/>
                  <a:pt x="7" y="8"/>
                </a:cubicBezTo>
                <a:cubicBezTo>
                  <a:pt x="7" y="13"/>
                  <a:pt x="3" y="18"/>
                  <a:pt x="3" y="27"/>
                </a:cubicBezTo>
                <a:cubicBezTo>
                  <a:pt x="3" y="36"/>
                  <a:pt x="0" y="35"/>
                  <a:pt x="0" y="42"/>
                </a:cubicBezTo>
                <a:cubicBezTo>
                  <a:pt x="0" y="49"/>
                  <a:pt x="2" y="48"/>
                  <a:pt x="3" y="49"/>
                </a:cubicBezTo>
                <a:cubicBezTo>
                  <a:pt x="4" y="49"/>
                  <a:pt x="3" y="52"/>
                  <a:pt x="2" y="54"/>
                </a:cubicBezTo>
                <a:cubicBezTo>
                  <a:pt x="3" y="55"/>
                  <a:pt x="5" y="56"/>
                  <a:pt x="7" y="56"/>
                </a:cubicBezTo>
                <a:cubicBezTo>
                  <a:pt x="11" y="55"/>
                  <a:pt x="16" y="57"/>
                  <a:pt x="21" y="60"/>
                </a:cubicBezTo>
                <a:cubicBezTo>
                  <a:pt x="27" y="62"/>
                  <a:pt x="25" y="59"/>
                  <a:pt x="30" y="60"/>
                </a:cubicBezTo>
                <a:cubicBezTo>
                  <a:pt x="35" y="60"/>
                  <a:pt x="41" y="61"/>
                  <a:pt x="47" y="57"/>
                </a:cubicBezTo>
                <a:cubicBezTo>
                  <a:pt x="51" y="55"/>
                  <a:pt x="53" y="51"/>
                  <a:pt x="56" y="47"/>
                </a:cubicBezTo>
                <a:cubicBezTo>
                  <a:pt x="53" y="41"/>
                  <a:pt x="55" y="33"/>
                  <a:pt x="55" y="3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3" name="Freeform 108"/>
          <p:cNvSpPr>
            <a:spLocks noEditPoints="1"/>
          </p:cNvSpPr>
          <p:nvPr/>
        </p:nvSpPr>
        <p:spPr bwMode="auto">
          <a:xfrm>
            <a:off x="9730272" y="4950440"/>
            <a:ext cx="614240" cy="1210612"/>
          </a:xfrm>
          <a:custGeom>
            <a:avLst/>
            <a:gdLst/>
            <a:ahLst/>
            <a:cxnLst>
              <a:cxn ang="0">
                <a:pos x="65" y="427"/>
              </a:cxn>
              <a:cxn ang="0">
                <a:pos x="60" y="417"/>
              </a:cxn>
              <a:cxn ang="0">
                <a:pos x="56" y="448"/>
              </a:cxn>
              <a:cxn ang="0">
                <a:pos x="80" y="449"/>
              </a:cxn>
              <a:cxn ang="0">
                <a:pos x="87" y="441"/>
              </a:cxn>
              <a:cxn ang="0">
                <a:pos x="218" y="46"/>
              </a:cxn>
              <a:cxn ang="0">
                <a:pos x="212" y="64"/>
              </a:cxn>
              <a:cxn ang="0">
                <a:pos x="194" y="70"/>
              </a:cxn>
              <a:cxn ang="0">
                <a:pos x="172" y="67"/>
              </a:cxn>
              <a:cxn ang="0">
                <a:pos x="185" y="44"/>
              </a:cxn>
              <a:cxn ang="0">
                <a:pos x="151" y="27"/>
              </a:cxn>
              <a:cxn ang="0">
                <a:pos x="123" y="3"/>
              </a:cxn>
              <a:cxn ang="0">
                <a:pos x="105" y="10"/>
              </a:cxn>
              <a:cxn ang="0">
                <a:pos x="82" y="5"/>
              </a:cxn>
              <a:cxn ang="0">
                <a:pos x="72" y="25"/>
              </a:cxn>
              <a:cxn ang="0">
                <a:pos x="58" y="43"/>
              </a:cxn>
              <a:cxn ang="0">
                <a:pos x="60" y="63"/>
              </a:cxn>
              <a:cxn ang="0">
                <a:pos x="49" y="78"/>
              </a:cxn>
              <a:cxn ang="0">
                <a:pos x="41" y="94"/>
              </a:cxn>
              <a:cxn ang="0">
                <a:pos x="37" y="115"/>
              </a:cxn>
              <a:cxn ang="0">
                <a:pos x="40" y="138"/>
              </a:cxn>
              <a:cxn ang="0">
                <a:pos x="40" y="157"/>
              </a:cxn>
              <a:cxn ang="0">
                <a:pos x="37" y="180"/>
              </a:cxn>
              <a:cxn ang="0">
                <a:pos x="28" y="206"/>
              </a:cxn>
              <a:cxn ang="0">
                <a:pos x="25" y="216"/>
              </a:cxn>
              <a:cxn ang="0">
                <a:pos x="21" y="232"/>
              </a:cxn>
              <a:cxn ang="0">
                <a:pos x="20" y="248"/>
              </a:cxn>
              <a:cxn ang="0">
                <a:pos x="18" y="272"/>
              </a:cxn>
              <a:cxn ang="0">
                <a:pos x="21" y="285"/>
              </a:cxn>
              <a:cxn ang="0">
                <a:pos x="26" y="296"/>
              </a:cxn>
              <a:cxn ang="0">
                <a:pos x="23" y="305"/>
              </a:cxn>
              <a:cxn ang="0">
                <a:pos x="21" y="323"/>
              </a:cxn>
              <a:cxn ang="0">
                <a:pos x="13" y="338"/>
              </a:cxn>
              <a:cxn ang="0">
                <a:pos x="9" y="355"/>
              </a:cxn>
              <a:cxn ang="0">
                <a:pos x="3" y="373"/>
              </a:cxn>
              <a:cxn ang="0">
                <a:pos x="15" y="384"/>
              </a:cxn>
              <a:cxn ang="0">
                <a:pos x="21" y="401"/>
              </a:cxn>
              <a:cxn ang="0">
                <a:pos x="47" y="404"/>
              </a:cxn>
              <a:cxn ang="0">
                <a:pos x="52" y="395"/>
              </a:cxn>
              <a:cxn ang="0">
                <a:pos x="53" y="376"/>
              </a:cxn>
              <a:cxn ang="0">
                <a:pos x="66" y="364"/>
              </a:cxn>
              <a:cxn ang="0">
                <a:pos x="87" y="340"/>
              </a:cxn>
              <a:cxn ang="0">
                <a:pos x="78" y="326"/>
              </a:cxn>
              <a:cxn ang="0">
                <a:pos x="89" y="299"/>
              </a:cxn>
              <a:cxn ang="0">
                <a:pos x="95" y="285"/>
              </a:cxn>
              <a:cxn ang="0">
                <a:pos x="102" y="270"/>
              </a:cxn>
              <a:cxn ang="0">
                <a:pos x="109" y="269"/>
              </a:cxn>
              <a:cxn ang="0">
                <a:pos x="106" y="262"/>
              </a:cxn>
              <a:cxn ang="0">
                <a:pos x="98" y="251"/>
              </a:cxn>
              <a:cxn ang="0">
                <a:pos x="115" y="245"/>
              </a:cxn>
              <a:cxn ang="0">
                <a:pos x="129" y="228"/>
              </a:cxn>
              <a:cxn ang="0">
                <a:pos x="133" y="215"/>
              </a:cxn>
              <a:cxn ang="0">
                <a:pos x="183" y="203"/>
              </a:cxn>
              <a:cxn ang="0">
                <a:pos x="189" y="181"/>
              </a:cxn>
              <a:cxn ang="0">
                <a:pos x="180" y="164"/>
              </a:cxn>
              <a:cxn ang="0">
                <a:pos x="176" y="156"/>
              </a:cxn>
              <a:cxn ang="0">
                <a:pos x="174" y="144"/>
              </a:cxn>
              <a:cxn ang="0">
                <a:pos x="181" y="110"/>
              </a:cxn>
              <a:cxn ang="0">
                <a:pos x="214" y="71"/>
              </a:cxn>
              <a:cxn ang="0">
                <a:pos x="225" y="47"/>
              </a:cxn>
            </a:cxnLst>
            <a:rect l="0" t="0" r="r" b="b"/>
            <a:pathLst>
              <a:path w="228" h="450">
                <a:moveTo>
                  <a:pt x="87" y="441"/>
                </a:moveTo>
                <a:cubicBezTo>
                  <a:pt x="81" y="441"/>
                  <a:pt x="68" y="430"/>
                  <a:pt x="65" y="427"/>
                </a:cubicBezTo>
                <a:cubicBezTo>
                  <a:pt x="61" y="424"/>
                  <a:pt x="64" y="421"/>
                  <a:pt x="59" y="421"/>
                </a:cubicBezTo>
                <a:cubicBezTo>
                  <a:pt x="55" y="422"/>
                  <a:pt x="58" y="418"/>
                  <a:pt x="60" y="417"/>
                </a:cubicBezTo>
                <a:cubicBezTo>
                  <a:pt x="62" y="415"/>
                  <a:pt x="59" y="411"/>
                  <a:pt x="56" y="410"/>
                </a:cubicBezTo>
                <a:cubicBezTo>
                  <a:pt x="56" y="417"/>
                  <a:pt x="54" y="447"/>
                  <a:pt x="56" y="448"/>
                </a:cubicBezTo>
                <a:cubicBezTo>
                  <a:pt x="58" y="448"/>
                  <a:pt x="71" y="446"/>
                  <a:pt x="75" y="449"/>
                </a:cubicBezTo>
                <a:cubicBezTo>
                  <a:pt x="77" y="449"/>
                  <a:pt x="79" y="450"/>
                  <a:pt x="80" y="449"/>
                </a:cubicBezTo>
                <a:cubicBezTo>
                  <a:pt x="83" y="446"/>
                  <a:pt x="90" y="447"/>
                  <a:pt x="94" y="445"/>
                </a:cubicBezTo>
                <a:cubicBezTo>
                  <a:pt x="98" y="442"/>
                  <a:pt x="93" y="442"/>
                  <a:pt x="87" y="441"/>
                </a:cubicBezTo>
                <a:close/>
                <a:moveTo>
                  <a:pt x="225" y="47"/>
                </a:moveTo>
                <a:cubicBezTo>
                  <a:pt x="224" y="46"/>
                  <a:pt x="221" y="46"/>
                  <a:pt x="218" y="46"/>
                </a:cubicBezTo>
                <a:cubicBezTo>
                  <a:pt x="218" y="46"/>
                  <a:pt x="218" y="47"/>
                  <a:pt x="218" y="47"/>
                </a:cubicBezTo>
                <a:cubicBezTo>
                  <a:pt x="219" y="52"/>
                  <a:pt x="216" y="64"/>
                  <a:pt x="212" y="64"/>
                </a:cubicBezTo>
                <a:cubicBezTo>
                  <a:pt x="209" y="63"/>
                  <a:pt x="206" y="69"/>
                  <a:pt x="203" y="68"/>
                </a:cubicBezTo>
                <a:cubicBezTo>
                  <a:pt x="201" y="67"/>
                  <a:pt x="197" y="72"/>
                  <a:pt x="194" y="70"/>
                </a:cubicBezTo>
                <a:cubicBezTo>
                  <a:pt x="190" y="68"/>
                  <a:pt x="186" y="71"/>
                  <a:pt x="183" y="69"/>
                </a:cubicBezTo>
                <a:cubicBezTo>
                  <a:pt x="180" y="67"/>
                  <a:pt x="172" y="69"/>
                  <a:pt x="172" y="67"/>
                </a:cubicBezTo>
                <a:cubicBezTo>
                  <a:pt x="172" y="65"/>
                  <a:pt x="176" y="65"/>
                  <a:pt x="176" y="59"/>
                </a:cubicBezTo>
                <a:cubicBezTo>
                  <a:pt x="176" y="53"/>
                  <a:pt x="186" y="47"/>
                  <a:pt x="185" y="44"/>
                </a:cubicBezTo>
                <a:cubicBezTo>
                  <a:pt x="183" y="42"/>
                  <a:pt x="166" y="37"/>
                  <a:pt x="164" y="34"/>
                </a:cubicBezTo>
                <a:cubicBezTo>
                  <a:pt x="161" y="31"/>
                  <a:pt x="158" y="28"/>
                  <a:pt x="151" y="27"/>
                </a:cubicBezTo>
                <a:cubicBezTo>
                  <a:pt x="145" y="27"/>
                  <a:pt x="145" y="23"/>
                  <a:pt x="139" y="19"/>
                </a:cubicBezTo>
                <a:cubicBezTo>
                  <a:pt x="134" y="16"/>
                  <a:pt x="126" y="8"/>
                  <a:pt x="123" y="3"/>
                </a:cubicBezTo>
                <a:cubicBezTo>
                  <a:pt x="119" y="3"/>
                  <a:pt x="113" y="2"/>
                  <a:pt x="112" y="4"/>
                </a:cubicBezTo>
                <a:cubicBezTo>
                  <a:pt x="110" y="6"/>
                  <a:pt x="108" y="15"/>
                  <a:pt x="105" y="10"/>
                </a:cubicBezTo>
                <a:cubicBezTo>
                  <a:pt x="103" y="6"/>
                  <a:pt x="97" y="6"/>
                  <a:pt x="92" y="5"/>
                </a:cubicBezTo>
                <a:cubicBezTo>
                  <a:pt x="87" y="4"/>
                  <a:pt x="88" y="0"/>
                  <a:pt x="82" y="5"/>
                </a:cubicBezTo>
                <a:cubicBezTo>
                  <a:pt x="80" y="8"/>
                  <a:pt x="77" y="10"/>
                  <a:pt x="74" y="12"/>
                </a:cubicBezTo>
                <a:cubicBezTo>
                  <a:pt x="74" y="17"/>
                  <a:pt x="73" y="23"/>
                  <a:pt x="72" y="25"/>
                </a:cubicBezTo>
                <a:cubicBezTo>
                  <a:pt x="70" y="28"/>
                  <a:pt x="59" y="33"/>
                  <a:pt x="59" y="35"/>
                </a:cubicBezTo>
                <a:cubicBezTo>
                  <a:pt x="59" y="38"/>
                  <a:pt x="60" y="42"/>
                  <a:pt x="58" y="43"/>
                </a:cubicBezTo>
                <a:cubicBezTo>
                  <a:pt x="56" y="45"/>
                  <a:pt x="63" y="54"/>
                  <a:pt x="59" y="56"/>
                </a:cubicBezTo>
                <a:cubicBezTo>
                  <a:pt x="56" y="58"/>
                  <a:pt x="62" y="61"/>
                  <a:pt x="60" y="63"/>
                </a:cubicBezTo>
                <a:cubicBezTo>
                  <a:pt x="57" y="65"/>
                  <a:pt x="53" y="66"/>
                  <a:pt x="53" y="69"/>
                </a:cubicBezTo>
                <a:cubicBezTo>
                  <a:pt x="53" y="71"/>
                  <a:pt x="53" y="77"/>
                  <a:pt x="49" y="78"/>
                </a:cubicBezTo>
                <a:cubicBezTo>
                  <a:pt x="46" y="79"/>
                  <a:pt x="44" y="84"/>
                  <a:pt x="44" y="88"/>
                </a:cubicBezTo>
                <a:cubicBezTo>
                  <a:pt x="44" y="92"/>
                  <a:pt x="40" y="89"/>
                  <a:pt x="41" y="94"/>
                </a:cubicBezTo>
                <a:cubicBezTo>
                  <a:pt x="43" y="99"/>
                  <a:pt x="45" y="105"/>
                  <a:pt x="41" y="106"/>
                </a:cubicBezTo>
                <a:cubicBezTo>
                  <a:pt x="38" y="107"/>
                  <a:pt x="39" y="115"/>
                  <a:pt x="37" y="115"/>
                </a:cubicBezTo>
                <a:cubicBezTo>
                  <a:pt x="35" y="115"/>
                  <a:pt x="34" y="123"/>
                  <a:pt x="37" y="127"/>
                </a:cubicBezTo>
                <a:cubicBezTo>
                  <a:pt x="40" y="131"/>
                  <a:pt x="40" y="134"/>
                  <a:pt x="40" y="138"/>
                </a:cubicBezTo>
                <a:cubicBezTo>
                  <a:pt x="40" y="142"/>
                  <a:pt x="44" y="144"/>
                  <a:pt x="43" y="148"/>
                </a:cubicBezTo>
                <a:cubicBezTo>
                  <a:pt x="42" y="152"/>
                  <a:pt x="42" y="155"/>
                  <a:pt x="40" y="157"/>
                </a:cubicBezTo>
                <a:cubicBezTo>
                  <a:pt x="38" y="159"/>
                  <a:pt x="40" y="164"/>
                  <a:pt x="37" y="165"/>
                </a:cubicBezTo>
                <a:cubicBezTo>
                  <a:pt x="34" y="167"/>
                  <a:pt x="39" y="177"/>
                  <a:pt x="37" y="180"/>
                </a:cubicBezTo>
                <a:cubicBezTo>
                  <a:pt x="34" y="182"/>
                  <a:pt x="28" y="183"/>
                  <a:pt x="28" y="191"/>
                </a:cubicBezTo>
                <a:cubicBezTo>
                  <a:pt x="28" y="198"/>
                  <a:pt x="29" y="202"/>
                  <a:pt x="28" y="206"/>
                </a:cubicBezTo>
                <a:cubicBezTo>
                  <a:pt x="28" y="208"/>
                  <a:pt x="32" y="208"/>
                  <a:pt x="31" y="212"/>
                </a:cubicBezTo>
                <a:cubicBezTo>
                  <a:pt x="31" y="216"/>
                  <a:pt x="25" y="214"/>
                  <a:pt x="25" y="216"/>
                </a:cubicBezTo>
                <a:cubicBezTo>
                  <a:pt x="24" y="219"/>
                  <a:pt x="26" y="225"/>
                  <a:pt x="24" y="225"/>
                </a:cubicBezTo>
                <a:cubicBezTo>
                  <a:pt x="22" y="225"/>
                  <a:pt x="21" y="227"/>
                  <a:pt x="21" y="232"/>
                </a:cubicBezTo>
                <a:cubicBezTo>
                  <a:pt x="21" y="237"/>
                  <a:pt x="18" y="237"/>
                  <a:pt x="18" y="240"/>
                </a:cubicBezTo>
                <a:cubicBezTo>
                  <a:pt x="18" y="242"/>
                  <a:pt x="20" y="245"/>
                  <a:pt x="20" y="248"/>
                </a:cubicBezTo>
                <a:cubicBezTo>
                  <a:pt x="20" y="250"/>
                  <a:pt x="22" y="259"/>
                  <a:pt x="20" y="260"/>
                </a:cubicBezTo>
                <a:cubicBezTo>
                  <a:pt x="17" y="260"/>
                  <a:pt x="16" y="270"/>
                  <a:pt x="18" y="272"/>
                </a:cubicBezTo>
                <a:cubicBezTo>
                  <a:pt x="20" y="273"/>
                  <a:pt x="20" y="276"/>
                  <a:pt x="19" y="278"/>
                </a:cubicBezTo>
                <a:cubicBezTo>
                  <a:pt x="18" y="280"/>
                  <a:pt x="24" y="282"/>
                  <a:pt x="21" y="285"/>
                </a:cubicBezTo>
                <a:cubicBezTo>
                  <a:pt x="18" y="288"/>
                  <a:pt x="20" y="292"/>
                  <a:pt x="24" y="291"/>
                </a:cubicBezTo>
                <a:cubicBezTo>
                  <a:pt x="27" y="290"/>
                  <a:pt x="29" y="296"/>
                  <a:pt x="26" y="296"/>
                </a:cubicBezTo>
                <a:cubicBezTo>
                  <a:pt x="22" y="296"/>
                  <a:pt x="18" y="296"/>
                  <a:pt x="21" y="298"/>
                </a:cubicBezTo>
                <a:cubicBezTo>
                  <a:pt x="24" y="300"/>
                  <a:pt x="27" y="304"/>
                  <a:pt x="23" y="305"/>
                </a:cubicBezTo>
                <a:cubicBezTo>
                  <a:pt x="19" y="307"/>
                  <a:pt x="22" y="310"/>
                  <a:pt x="21" y="314"/>
                </a:cubicBezTo>
                <a:cubicBezTo>
                  <a:pt x="20" y="318"/>
                  <a:pt x="24" y="322"/>
                  <a:pt x="21" y="323"/>
                </a:cubicBezTo>
                <a:cubicBezTo>
                  <a:pt x="18" y="324"/>
                  <a:pt x="22" y="330"/>
                  <a:pt x="18" y="331"/>
                </a:cubicBezTo>
                <a:cubicBezTo>
                  <a:pt x="13" y="331"/>
                  <a:pt x="16" y="336"/>
                  <a:pt x="13" y="338"/>
                </a:cubicBezTo>
                <a:cubicBezTo>
                  <a:pt x="10" y="341"/>
                  <a:pt x="17" y="345"/>
                  <a:pt x="13" y="347"/>
                </a:cubicBezTo>
                <a:cubicBezTo>
                  <a:pt x="10" y="349"/>
                  <a:pt x="12" y="355"/>
                  <a:pt x="9" y="355"/>
                </a:cubicBezTo>
                <a:cubicBezTo>
                  <a:pt x="5" y="355"/>
                  <a:pt x="3" y="360"/>
                  <a:pt x="2" y="362"/>
                </a:cubicBezTo>
                <a:cubicBezTo>
                  <a:pt x="2" y="365"/>
                  <a:pt x="0" y="369"/>
                  <a:pt x="3" y="373"/>
                </a:cubicBezTo>
                <a:cubicBezTo>
                  <a:pt x="6" y="376"/>
                  <a:pt x="2" y="379"/>
                  <a:pt x="5" y="380"/>
                </a:cubicBezTo>
                <a:cubicBezTo>
                  <a:pt x="7" y="382"/>
                  <a:pt x="17" y="380"/>
                  <a:pt x="15" y="384"/>
                </a:cubicBezTo>
                <a:cubicBezTo>
                  <a:pt x="14" y="388"/>
                  <a:pt x="14" y="396"/>
                  <a:pt x="16" y="396"/>
                </a:cubicBezTo>
                <a:cubicBezTo>
                  <a:pt x="18" y="396"/>
                  <a:pt x="19" y="402"/>
                  <a:pt x="21" y="401"/>
                </a:cubicBezTo>
                <a:cubicBezTo>
                  <a:pt x="24" y="401"/>
                  <a:pt x="36" y="399"/>
                  <a:pt x="41" y="401"/>
                </a:cubicBezTo>
                <a:cubicBezTo>
                  <a:pt x="44" y="402"/>
                  <a:pt x="46" y="403"/>
                  <a:pt x="47" y="404"/>
                </a:cubicBezTo>
                <a:cubicBezTo>
                  <a:pt x="50" y="403"/>
                  <a:pt x="57" y="407"/>
                  <a:pt x="58" y="406"/>
                </a:cubicBezTo>
                <a:cubicBezTo>
                  <a:pt x="60" y="404"/>
                  <a:pt x="52" y="398"/>
                  <a:pt x="52" y="395"/>
                </a:cubicBezTo>
                <a:cubicBezTo>
                  <a:pt x="52" y="393"/>
                  <a:pt x="51" y="389"/>
                  <a:pt x="51" y="387"/>
                </a:cubicBezTo>
                <a:cubicBezTo>
                  <a:pt x="51" y="384"/>
                  <a:pt x="50" y="379"/>
                  <a:pt x="53" y="376"/>
                </a:cubicBezTo>
                <a:cubicBezTo>
                  <a:pt x="57" y="374"/>
                  <a:pt x="57" y="371"/>
                  <a:pt x="59" y="372"/>
                </a:cubicBezTo>
                <a:cubicBezTo>
                  <a:pt x="61" y="372"/>
                  <a:pt x="66" y="370"/>
                  <a:pt x="66" y="364"/>
                </a:cubicBezTo>
                <a:cubicBezTo>
                  <a:pt x="66" y="358"/>
                  <a:pt x="69" y="356"/>
                  <a:pt x="74" y="351"/>
                </a:cubicBezTo>
                <a:cubicBezTo>
                  <a:pt x="80" y="347"/>
                  <a:pt x="89" y="342"/>
                  <a:pt x="87" y="340"/>
                </a:cubicBezTo>
                <a:cubicBezTo>
                  <a:pt x="86" y="338"/>
                  <a:pt x="89" y="332"/>
                  <a:pt x="89" y="329"/>
                </a:cubicBezTo>
                <a:cubicBezTo>
                  <a:pt x="89" y="327"/>
                  <a:pt x="81" y="327"/>
                  <a:pt x="78" y="326"/>
                </a:cubicBezTo>
                <a:cubicBezTo>
                  <a:pt x="75" y="325"/>
                  <a:pt x="65" y="318"/>
                  <a:pt x="70" y="309"/>
                </a:cubicBezTo>
                <a:cubicBezTo>
                  <a:pt x="75" y="300"/>
                  <a:pt x="86" y="299"/>
                  <a:pt x="89" y="299"/>
                </a:cubicBezTo>
                <a:cubicBezTo>
                  <a:pt x="92" y="298"/>
                  <a:pt x="89" y="294"/>
                  <a:pt x="92" y="293"/>
                </a:cubicBezTo>
                <a:cubicBezTo>
                  <a:pt x="94" y="291"/>
                  <a:pt x="95" y="289"/>
                  <a:pt x="95" y="285"/>
                </a:cubicBezTo>
                <a:cubicBezTo>
                  <a:pt x="95" y="281"/>
                  <a:pt x="95" y="274"/>
                  <a:pt x="99" y="273"/>
                </a:cubicBezTo>
                <a:cubicBezTo>
                  <a:pt x="104" y="273"/>
                  <a:pt x="105" y="270"/>
                  <a:pt x="102" y="270"/>
                </a:cubicBezTo>
                <a:cubicBezTo>
                  <a:pt x="99" y="269"/>
                  <a:pt x="98" y="266"/>
                  <a:pt x="103" y="265"/>
                </a:cubicBezTo>
                <a:cubicBezTo>
                  <a:pt x="107" y="265"/>
                  <a:pt x="106" y="269"/>
                  <a:pt x="109" y="269"/>
                </a:cubicBezTo>
                <a:cubicBezTo>
                  <a:pt x="112" y="269"/>
                  <a:pt x="118" y="263"/>
                  <a:pt x="113" y="260"/>
                </a:cubicBezTo>
                <a:cubicBezTo>
                  <a:pt x="109" y="257"/>
                  <a:pt x="108" y="262"/>
                  <a:pt x="106" y="262"/>
                </a:cubicBezTo>
                <a:cubicBezTo>
                  <a:pt x="103" y="263"/>
                  <a:pt x="102" y="259"/>
                  <a:pt x="99" y="259"/>
                </a:cubicBezTo>
                <a:cubicBezTo>
                  <a:pt x="97" y="259"/>
                  <a:pt x="99" y="253"/>
                  <a:pt x="98" y="251"/>
                </a:cubicBezTo>
                <a:cubicBezTo>
                  <a:pt x="97" y="248"/>
                  <a:pt x="95" y="243"/>
                  <a:pt x="97" y="240"/>
                </a:cubicBezTo>
                <a:cubicBezTo>
                  <a:pt x="99" y="237"/>
                  <a:pt x="108" y="244"/>
                  <a:pt x="115" y="245"/>
                </a:cubicBezTo>
                <a:cubicBezTo>
                  <a:pt x="123" y="245"/>
                  <a:pt x="128" y="241"/>
                  <a:pt x="128" y="238"/>
                </a:cubicBezTo>
                <a:cubicBezTo>
                  <a:pt x="128" y="236"/>
                  <a:pt x="125" y="231"/>
                  <a:pt x="129" y="228"/>
                </a:cubicBezTo>
                <a:cubicBezTo>
                  <a:pt x="134" y="225"/>
                  <a:pt x="130" y="224"/>
                  <a:pt x="129" y="220"/>
                </a:cubicBezTo>
                <a:cubicBezTo>
                  <a:pt x="127" y="216"/>
                  <a:pt x="131" y="213"/>
                  <a:pt x="133" y="215"/>
                </a:cubicBezTo>
                <a:cubicBezTo>
                  <a:pt x="135" y="217"/>
                  <a:pt x="149" y="216"/>
                  <a:pt x="162" y="213"/>
                </a:cubicBezTo>
                <a:cubicBezTo>
                  <a:pt x="174" y="211"/>
                  <a:pt x="182" y="206"/>
                  <a:pt x="183" y="203"/>
                </a:cubicBezTo>
                <a:cubicBezTo>
                  <a:pt x="184" y="199"/>
                  <a:pt x="192" y="191"/>
                  <a:pt x="193" y="188"/>
                </a:cubicBezTo>
                <a:cubicBezTo>
                  <a:pt x="195" y="185"/>
                  <a:pt x="194" y="181"/>
                  <a:pt x="189" y="181"/>
                </a:cubicBezTo>
                <a:cubicBezTo>
                  <a:pt x="184" y="180"/>
                  <a:pt x="184" y="174"/>
                  <a:pt x="187" y="171"/>
                </a:cubicBezTo>
                <a:cubicBezTo>
                  <a:pt x="189" y="168"/>
                  <a:pt x="185" y="165"/>
                  <a:pt x="180" y="164"/>
                </a:cubicBezTo>
                <a:cubicBezTo>
                  <a:pt x="176" y="164"/>
                  <a:pt x="168" y="160"/>
                  <a:pt x="172" y="156"/>
                </a:cubicBezTo>
                <a:cubicBezTo>
                  <a:pt x="174" y="154"/>
                  <a:pt x="175" y="155"/>
                  <a:pt x="176" y="156"/>
                </a:cubicBezTo>
                <a:cubicBezTo>
                  <a:pt x="177" y="154"/>
                  <a:pt x="178" y="151"/>
                  <a:pt x="177" y="151"/>
                </a:cubicBezTo>
                <a:cubicBezTo>
                  <a:pt x="176" y="150"/>
                  <a:pt x="174" y="151"/>
                  <a:pt x="174" y="144"/>
                </a:cubicBezTo>
                <a:cubicBezTo>
                  <a:pt x="174" y="137"/>
                  <a:pt x="177" y="138"/>
                  <a:pt x="177" y="129"/>
                </a:cubicBezTo>
                <a:cubicBezTo>
                  <a:pt x="177" y="120"/>
                  <a:pt x="181" y="115"/>
                  <a:pt x="181" y="110"/>
                </a:cubicBezTo>
                <a:cubicBezTo>
                  <a:pt x="181" y="105"/>
                  <a:pt x="189" y="100"/>
                  <a:pt x="194" y="92"/>
                </a:cubicBezTo>
                <a:cubicBezTo>
                  <a:pt x="199" y="84"/>
                  <a:pt x="209" y="74"/>
                  <a:pt x="214" y="71"/>
                </a:cubicBezTo>
                <a:cubicBezTo>
                  <a:pt x="218" y="69"/>
                  <a:pt x="226" y="66"/>
                  <a:pt x="227" y="64"/>
                </a:cubicBezTo>
                <a:cubicBezTo>
                  <a:pt x="228" y="61"/>
                  <a:pt x="227" y="48"/>
                  <a:pt x="225" y="4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4" name="Freeform 109"/>
          <p:cNvSpPr/>
          <p:nvPr/>
        </p:nvSpPr>
        <p:spPr bwMode="auto">
          <a:xfrm>
            <a:off x="9663263" y="4814191"/>
            <a:ext cx="268031" cy="1369198"/>
          </a:xfrm>
          <a:custGeom>
            <a:avLst/>
            <a:gdLst/>
            <a:ahLst/>
            <a:cxnLst>
              <a:cxn ang="0">
                <a:pos x="40" y="435"/>
              </a:cxn>
              <a:cxn ang="0">
                <a:pos x="27" y="413"/>
              </a:cxn>
              <a:cxn ang="0">
                <a:pos x="38" y="389"/>
              </a:cxn>
              <a:cxn ang="0">
                <a:pos x="46" y="365"/>
              </a:cxn>
              <a:cxn ang="0">
                <a:pos x="51" y="347"/>
              </a:cxn>
              <a:cxn ang="0">
                <a:pos x="44" y="329"/>
              </a:cxn>
              <a:cxn ang="0">
                <a:pos x="45" y="299"/>
              </a:cxn>
              <a:cxn ang="0">
                <a:pos x="49" y="276"/>
              </a:cxn>
              <a:cxn ang="0">
                <a:pos x="53" y="257"/>
              </a:cxn>
              <a:cxn ang="0">
                <a:pos x="62" y="216"/>
              </a:cxn>
              <a:cxn ang="0">
                <a:pos x="65" y="189"/>
              </a:cxn>
              <a:cxn ang="0">
                <a:pos x="66" y="157"/>
              </a:cxn>
              <a:cxn ang="0">
                <a:pos x="74" y="129"/>
              </a:cxn>
              <a:cxn ang="0">
                <a:pos x="84" y="107"/>
              </a:cxn>
              <a:cxn ang="0">
                <a:pos x="97" y="76"/>
              </a:cxn>
              <a:cxn ang="0">
                <a:pos x="89" y="53"/>
              </a:cxn>
              <a:cxn ang="0">
                <a:pos x="84" y="25"/>
              </a:cxn>
              <a:cxn ang="0">
                <a:pos x="71" y="2"/>
              </a:cxn>
              <a:cxn ang="0">
                <a:pos x="64" y="23"/>
              </a:cxn>
              <a:cxn ang="0">
                <a:pos x="62" y="75"/>
              </a:cxn>
              <a:cxn ang="0">
                <a:pos x="53" y="128"/>
              </a:cxn>
              <a:cxn ang="0">
                <a:pos x="48" y="163"/>
              </a:cxn>
              <a:cxn ang="0">
                <a:pos x="41" y="210"/>
              </a:cxn>
              <a:cxn ang="0">
                <a:pos x="26" y="251"/>
              </a:cxn>
              <a:cxn ang="0">
                <a:pos x="24" y="286"/>
              </a:cxn>
              <a:cxn ang="0">
                <a:pos x="17" y="319"/>
              </a:cxn>
              <a:cxn ang="0">
                <a:pos x="32" y="302"/>
              </a:cxn>
              <a:cxn ang="0">
                <a:pos x="34" y="320"/>
              </a:cxn>
              <a:cxn ang="0">
                <a:pos x="30" y="342"/>
              </a:cxn>
              <a:cxn ang="0">
                <a:pos x="25" y="357"/>
              </a:cxn>
              <a:cxn ang="0">
                <a:pos x="23" y="354"/>
              </a:cxn>
              <a:cxn ang="0">
                <a:pos x="15" y="357"/>
              </a:cxn>
              <a:cxn ang="0">
                <a:pos x="2" y="374"/>
              </a:cxn>
              <a:cxn ang="0">
                <a:pos x="17" y="376"/>
              </a:cxn>
              <a:cxn ang="0">
                <a:pos x="25" y="389"/>
              </a:cxn>
              <a:cxn ang="0">
                <a:pos x="11" y="393"/>
              </a:cxn>
              <a:cxn ang="0">
                <a:pos x="13" y="400"/>
              </a:cxn>
              <a:cxn ang="0">
                <a:pos x="6" y="412"/>
              </a:cxn>
              <a:cxn ang="0">
                <a:pos x="15" y="416"/>
              </a:cxn>
              <a:cxn ang="0">
                <a:pos x="16" y="427"/>
              </a:cxn>
              <a:cxn ang="0">
                <a:pos x="9" y="441"/>
              </a:cxn>
              <a:cxn ang="0">
                <a:pos x="23" y="444"/>
              </a:cxn>
              <a:cxn ang="0">
                <a:pos x="28" y="448"/>
              </a:cxn>
              <a:cxn ang="0">
                <a:pos x="22" y="462"/>
              </a:cxn>
              <a:cxn ang="0">
                <a:pos x="41" y="462"/>
              </a:cxn>
              <a:cxn ang="0">
                <a:pos x="28" y="472"/>
              </a:cxn>
              <a:cxn ang="0">
                <a:pos x="42" y="470"/>
              </a:cxn>
              <a:cxn ang="0">
                <a:pos x="26" y="481"/>
              </a:cxn>
              <a:cxn ang="0">
                <a:pos x="41" y="483"/>
              </a:cxn>
              <a:cxn ang="0">
                <a:pos x="64" y="461"/>
              </a:cxn>
              <a:cxn ang="0">
                <a:pos x="71" y="473"/>
              </a:cxn>
              <a:cxn ang="0">
                <a:pos x="61" y="477"/>
              </a:cxn>
              <a:cxn ang="0">
                <a:pos x="50" y="486"/>
              </a:cxn>
              <a:cxn ang="0">
                <a:pos x="58" y="503"/>
              </a:cxn>
              <a:cxn ang="0">
                <a:pos x="74" y="500"/>
              </a:cxn>
              <a:cxn ang="0">
                <a:pos x="91" y="501"/>
              </a:cxn>
              <a:cxn ang="0">
                <a:pos x="81" y="499"/>
              </a:cxn>
              <a:cxn ang="0">
                <a:pos x="71" y="457"/>
              </a:cxn>
              <a:cxn ang="0">
                <a:pos x="46" y="452"/>
              </a:cxn>
            </a:cxnLst>
            <a:rect l="0" t="0" r="r" b="b"/>
            <a:pathLst>
              <a:path w="100" h="510">
                <a:moveTo>
                  <a:pt x="46" y="452"/>
                </a:moveTo>
                <a:cubicBezTo>
                  <a:pt x="44" y="453"/>
                  <a:pt x="43" y="447"/>
                  <a:pt x="41" y="447"/>
                </a:cubicBezTo>
                <a:cubicBezTo>
                  <a:pt x="39" y="447"/>
                  <a:pt x="39" y="439"/>
                  <a:pt x="40" y="435"/>
                </a:cubicBezTo>
                <a:cubicBezTo>
                  <a:pt x="42" y="431"/>
                  <a:pt x="32" y="433"/>
                  <a:pt x="30" y="431"/>
                </a:cubicBezTo>
                <a:cubicBezTo>
                  <a:pt x="27" y="430"/>
                  <a:pt x="31" y="427"/>
                  <a:pt x="28" y="424"/>
                </a:cubicBezTo>
                <a:cubicBezTo>
                  <a:pt x="25" y="420"/>
                  <a:pt x="27" y="416"/>
                  <a:pt x="27" y="413"/>
                </a:cubicBezTo>
                <a:cubicBezTo>
                  <a:pt x="28" y="411"/>
                  <a:pt x="30" y="406"/>
                  <a:pt x="34" y="406"/>
                </a:cubicBezTo>
                <a:cubicBezTo>
                  <a:pt x="37" y="406"/>
                  <a:pt x="35" y="400"/>
                  <a:pt x="38" y="398"/>
                </a:cubicBezTo>
                <a:cubicBezTo>
                  <a:pt x="42" y="396"/>
                  <a:pt x="35" y="392"/>
                  <a:pt x="38" y="389"/>
                </a:cubicBezTo>
                <a:cubicBezTo>
                  <a:pt x="41" y="387"/>
                  <a:pt x="38" y="382"/>
                  <a:pt x="43" y="382"/>
                </a:cubicBezTo>
                <a:cubicBezTo>
                  <a:pt x="47" y="381"/>
                  <a:pt x="43" y="375"/>
                  <a:pt x="46" y="374"/>
                </a:cubicBezTo>
                <a:cubicBezTo>
                  <a:pt x="49" y="373"/>
                  <a:pt x="45" y="369"/>
                  <a:pt x="46" y="365"/>
                </a:cubicBezTo>
                <a:cubicBezTo>
                  <a:pt x="47" y="361"/>
                  <a:pt x="44" y="358"/>
                  <a:pt x="48" y="356"/>
                </a:cubicBezTo>
                <a:cubicBezTo>
                  <a:pt x="52" y="355"/>
                  <a:pt x="49" y="351"/>
                  <a:pt x="46" y="349"/>
                </a:cubicBezTo>
                <a:cubicBezTo>
                  <a:pt x="43" y="347"/>
                  <a:pt x="47" y="347"/>
                  <a:pt x="51" y="347"/>
                </a:cubicBezTo>
                <a:cubicBezTo>
                  <a:pt x="54" y="347"/>
                  <a:pt x="52" y="341"/>
                  <a:pt x="49" y="342"/>
                </a:cubicBezTo>
                <a:cubicBezTo>
                  <a:pt x="45" y="343"/>
                  <a:pt x="43" y="339"/>
                  <a:pt x="46" y="336"/>
                </a:cubicBezTo>
                <a:cubicBezTo>
                  <a:pt x="49" y="333"/>
                  <a:pt x="43" y="331"/>
                  <a:pt x="44" y="329"/>
                </a:cubicBezTo>
                <a:cubicBezTo>
                  <a:pt x="45" y="327"/>
                  <a:pt x="45" y="324"/>
                  <a:pt x="43" y="323"/>
                </a:cubicBezTo>
                <a:cubicBezTo>
                  <a:pt x="41" y="321"/>
                  <a:pt x="42" y="311"/>
                  <a:pt x="45" y="311"/>
                </a:cubicBezTo>
                <a:cubicBezTo>
                  <a:pt x="47" y="310"/>
                  <a:pt x="45" y="301"/>
                  <a:pt x="45" y="299"/>
                </a:cubicBezTo>
                <a:cubicBezTo>
                  <a:pt x="45" y="296"/>
                  <a:pt x="43" y="293"/>
                  <a:pt x="43" y="291"/>
                </a:cubicBezTo>
                <a:cubicBezTo>
                  <a:pt x="43" y="288"/>
                  <a:pt x="46" y="288"/>
                  <a:pt x="46" y="283"/>
                </a:cubicBezTo>
                <a:cubicBezTo>
                  <a:pt x="46" y="278"/>
                  <a:pt x="47" y="276"/>
                  <a:pt x="49" y="276"/>
                </a:cubicBezTo>
                <a:cubicBezTo>
                  <a:pt x="51" y="276"/>
                  <a:pt x="49" y="270"/>
                  <a:pt x="50" y="267"/>
                </a:cubicBezTo>
                <a:cubicBezTo>
                  <a:pt x="50" y="265"/>
                  <a:pt x="56" y="267"/>
                  <a:pt x="56" y="263"/>
                </a:cubicBezTo>
                <a:cubicBezTo>
                  <a:pt x="57" y="259"/>
                  <a:pt x="53" y="259"/>
                  <a:pt x="53" y="257"/>
                </a:cubicBezTo>
                <a:cubicBezTo>
                  <a:pt x="54" y="253"/>
                  <a:pt x="53" y="249"/>
                  <a:pt x="53" y="242"/>
                </a:cubicBezTo>
                <a:cubicBezTo>
                  <a:pt x="53" y="234"/>
                  <a:pt x="59" y="233"/>
                  <a:pt x="62" y="231"/>
                </a:cubicBezTo>
                <a:cubicBezTo>
                  <a:pt x="64" y="228"/>
                  <a:pt x="59" y="218"/>
                  <a:pt x="62" y="216"/>
                </a:cubicBezTo>
                <a:cubicBezTo>
                  <a:pt x="65" y="215"/>
                  <a:pt x="63" y="210"/>
                  <a:pt x="65" y="208"/>
                </a:cubicBezTo>
                <a:cubicBezTo>
                  <a:pt x="67" y="206"/>
                  <a:pt x="67" y="203"/>
                  <a:pt x="68" y="199"/>
                </a:cubicBezTo>
                <a:cubicBezTo>
                  <a:pt x="69" y="195"/>
                  <a:pt x="65" y="193"/>
                  <a:pt x="65" y="189"/>
                </a:cubicBezTo>
                <a:cubicBezTo>
                  <a:pt x="65" y="185"/>
                  <a:pt x="65" y="182"/>
                  <a:pt x="62" y="178"/>
                </a:cubicBezTo>
                <a:cubicBezTo>
                  <a:pt x="59" y="174"/>
                  <a:pt x="60" y="166"/>
                  <a:pt x="62" y="166"/>
                </a:cubicBezTo>
                <a:cubicBezTo>
                  <a:pt x="64" y="166"/>
                  <a:pt x="63" y="158"/>
                  <a:pt x="66" y="157"/>
                </a:cubicBezTo>
                <a:cubicBezTo>
                  <a:pt x="70" y="156"/>
                  <a:pt x="68" y="150"/>
                  <a:pt x="66" y="145"/>
                </a:cubicBezTo>
                <a:cubicBezTo>
                  <a:pt x="65" y="140"/>
                  <a:pt x="69" y="143"/>
                  <a:pt x="69" y="139"/>
                </a:cubicBezTo>
                <a:cubicBezTo>
                  <a:pt x="69" y="135"/>
                  <a:pt x="71" y="130"/>
                  <a:pt x="74" y="129"/>
                </a:cubicBezTo>
                <a:cubicBezTo>
                  <a:pt x="78" y="128"/>
                  <a:pt x="78" y="122"/>
                  <a:pt x="78" y="120"/>
                </a:cubicBezTo>
                <a:cubicBezTo>
                  <a:pt x="78" y="117"/>
                  <a:pt x="82" y="116"/>
                  <a:pt x="85" y="114"/>
                </a:cubicBezTo>
                <a:cubicBezTo>
                  <a:pt x="87" y="112"/>
                  <a:pt x="81" y="109"/>
                  <a:pt x="84" y="107"/>
                </a:cubicBezTo>
                <a:cubicBezTo>
                  <a:pt x="88" y="105"/>
                  <a:pt x="81" y="96"/>
                  <a:pt x="83" y="94"/>
                </a:cubicBezTo>
                <a:cubicBezTo>
                  <a:pt x="85" y="93"/>
                  <a:pt x="84" y="89"/>
                  <a:pt x="84" y="86"/>
                </a:cubicBezTo>
                <a:cubicBezTo>
                  <a:pt x="84" y="84"/>
                  <a:pt x="95" y="79"/>
                  <a:pt x="97" y="76"/>
                </a:cubicBezTo>
                <a:cubicBezTo>
                  <a:pt x="98" y="74"/>
                  <a:pt x="99" y="68"/>
                  <a:pt x="99" y="63"/>
                </a:cubicBezTo>
                <a:cubicBezTo>
                  <a:pt x="96" y="65"/>
                  <a:pt x="93" y="66"/>
                  <a:pt x="92" y="65"/>
                </a:cubicBezTo>
                <a:cubicBezTo>
                  <a:pt x="91" y="63"/>
                  <a:pt x="92" y="56"/>
                  <a:pt x="89" y="53"/>
                </a:cubicBezTo>
                <a:cubicBezTo>
                  <a:pt x="86" y="50"/>
                  <a:pt x="88" y="44"/>
                  <a:pt x="85" y="43"/>
                </a:cubicBezTo>
                <a:cubicBezTo>
                  <a:pt x="82" y="41"/>
                  <a:pt x="79" y="35"/>
                  <a:pt x="81" y="33"/>
                </a:cubicBezTo>
                <a:cubicBezTo>
                  <a:pt x="84" y="31"/>
                  <a:pt x="81" y="27"/>
                  <a:pt x="84" y="25"/>
                </a:cubicBezTo>
                <a:cubicBezTo>
                  <a:pt x="86" y="23"/>
                  <a:pt x="82" y="23"/>
                  <a:pt x="79" y="19"/>
                </a:cubicBezTo>
                <a:cubicBezTo>
                  <a:pt x="76" y="15"/>
                  <a:pt x="80" y="10"/>
                  <a:pt x="76" y="7"/>
                </a:cubicBezTo>
                <a:cubicBezTo>
                  <a:pt x="72" y="4"/>
                  <a:pt x="72" y="0"/>
                  <a:pt x="71" y="2"/>
                </a:cubicBezTo>
                <a:cubicBezTo>
                  <a:pt x="70" y="4"/>
                  <a:pt x="70" y="9"/>
                  <a:pt x="67" y="11"/>
                </a:cubicBezTo>
                <a:cubicBezTo>
                  <a:pt x="66" y="11"/>
                  <a:pt x="65" y="12"/>
                  <a:pt x="64" y="13"/>
                </a:cubicBezTo>
                <a:cubicBezTo>
                  <a:pt x="64" y="15"/>
                  <a:pt x="63" y="20"/>
                  <a:pt x="64" y="23"/>
                </a:cubicBezTo>
                <a:cubicBezTo>
                  <a:pt x="66" y="27"/>
                  <a:pt x="67" y="45"/>
                  <a:pt x="65" y="52"/>
                </a:cubicBezTo>
                <a:cubicBezTo>
                  <a:pt x="64" y="59"/>
                  <a:pt x="62" y="65"/>
                  <a:pt x="61" y="69"/>
                </a:cubicBezTo>
                <a:cubicBezTo>
                  <a:pt x="59" y="73"/>
                  <a:pt x="64" y="73"/>
                  <a:pt x="62" y="75"/>
                </a:cubicBezTo>
                <a:cubicBezTo>
                  <a:pt x="60" y="77"/>
                  <a:pt x="61" y="82"/>
                  <a:pt x="61" y="90"/>
                </a:cubicBezTo>
                <a:cubicBezTo>
                  <a:pt x="61" y="98"/>
                  <a:pt x="56" y="112"/>
                  <a:pt x="56" y="116"/>
                </a:cubicBezTo>
                <a:cubicBezTo>
                  <a:pt x="56" y="120"/>
                  <a:pt x="52" y="123"/>
                  <a:pt x="53" y="128"/>
                </a:cubicBezTo>
                <a:cubicBezTo>
                  <a:pt x="53" y="133"/>
                  <a:pt x="51" y="135"/>
                  <a:pt x="48" y="138"/>
                </a:cubicBezTo>
                <a:cubicBezTo>
                  <a:pt x="45" y="140"/>
                  <a:pt x="52" y="147"/>
                  <a:pt x="52" y="151"/>
                </a:cubicBezTo>
                <a:cubicBezTo>
                  <a:pt x="52" y="155"/>
                  <a:pt x="47" y="157"/>
                  <a:pt x="48" y="163"/>
                </a:cubicBezTo>
                <a:cubicBezTo>
                  <a:pt x="49" y="171"/>
                  <a:pt x="48" y="185"/>
                  <a:pt x="48" y="188"/>
                </a:cubicBezTo>
                <a:cubicBezTo>
                  <a:pt x="48" y="191"/>
                  <a:pt x="45" y="191"/>
                  <a:pt x="45" y="196"/>
                </a:cubicBezTo>
                <a:cubicBezTo>
                  <a:pt x="46" y="201"/>
                  <a:pt x="42" y="202"/>
                  <a:pt x="41" y="210"/>
                </a:cubicBezTo>
                <a:cubicBezTo>
                  <a:pt x="41" y="217"/>
                  <a:pt x="35" y="228"/>
                  <a:pt x="33" y="234"/>
                </a:cubicBezTo>
                <a:cubicBezTo>
                  <a:pt x="30" y="240"/>
                  <a:pt x="30" y="243"/>
                  <a:pt x="27" y="243"/>
                </a:cubicBezTo>
                <a:cubicBezTo>
                  <a:pt x="24" y="243"/>
                  <a:pt x="24" y="246"/>
                  <a:pt x="26" y="251"/>
                </a:cubicBezTo>
                <a:cubicBezTo>
                  <a:pt x="28" y="256"/>
                  <a:pt x="24" y="260"/>
                  <a:pt x="27" y="265"/>
                </a:cubicBezTo>
                <a:cubicBezTo>
                  <a:pt x="30" y="270"/>
                  <a:pt x="29" y="272"/>
                  <a:pt x="28" y="277"/>
                </a:cubicBezTo>
                <a:cubicBezTo>
                  <a:pt x="26" y="282"/>
                  <a:pt x="24" y="282"/>
                  <a:pt x="24" y="286"/>
                </a:cubicBezTo>
                <a:cubicBezTo>
                  <a:pt x="24" y="291"/>
                  <a:pt x="21" y="295"/>
                  <a:pt x="23" y="300"/>
                </a:cubicBezTo>
                <a:cubicBezTo>
                  <a:pt x="25" y="305"/>
                  <a:pt x="24" y="306"/>
                  <a:pt x="22" y="306"/>
                </a:cubicBezTo>
                <a:cubicBezTo>
                  <a:pt x="19" y="306"/>
                  <a:pt x="18" y="310"/>
                  <a:pt x="17" y="319"/>
                </a:cubicBezTo>
                <a:cubicBezTo>
                  <a:pt x="16" y="327"/>
                  <a:pt x="16" y="327"/>
                  <a:pt x="22" y="326"/>
                </a:cubicBezTo>
                <a:cubicBezTo>
                  <a:pt x="28" y="326"/>
                  <a:pt x="24" y="306"/>
                  <a:pt x="27" y="306"/>
                </a:cubicBezTo>
                <a:cubicBezTo>
                  <a:pt x="31" y="306"/>
                  <a:pt x="28" y="303"/>
                  <a:pt x="32" y="302"/>
                </a:cubicBezTo>
                <a:cubicBezTo>
                  <a:pt x="35" y="301"/>
                  <a:pt x="32" y="305"/>
                  <a:pt x="35" y="306"/>
                </a:cubicBezTo>
                <a:cubicBezTo>
                  <a:pt x="37" y="307"/>
                  <a:pt x="39" y="309"/>
                  <a:pt x="35" y="311"/>
                </a:cubicBezTo>
                <a:cubicBezTo>
                  <a:pt x="32" y="313"/>
                  <a:pt x="36" y="318"/>
                  <a:pt x="34" y="320"/>
                </a:cubicBezTo>
                <a:cubicBezTo>
                  <a:pt x="33" y="323"/>
                  <a:pt x="30" y="326"/>
                  <a:pt x="32" y="329"/>
                </a:cubicBezTo>
                <a:cubicBezTo>
                  <a:pt x="33" y="333"/>
                  <a:pt x="30" y="332"/>
                  <a:pt x="30" y="337"/>
                </a:cubicBezTo>
                <a:cubicBezTo>
                  <a:pt x="29" y="341"/>
                  <a:pt x="32" y="341"/>
                  <a:pt x="30" y="342"/>
                </a:cubicBezTo>
                <a:cubicBezTo>
                  <a:pt x="28" y="343"/>
                  <a:pt x="32" y="346"/>
                  <a:pt x="30" y="347"/>
                </a:cubicBezTo>
                <a:cubicBezTo>
                  <a:pt x="27" y="347"/>
                  <a:pt x="29" y="351"/>
                  <a:pt x="30" y="354"/>
                </a:cubicBezTo>
                <a:cubicBezTo>
                  <a:pt x="32" y="357"/>
                  <a:pt x="27" y="355"/>
                  <a:pt x="25" y="357"/>
                </a:cubicBezTo>
                <a:cubicBezTo>
                  <a:pt x="22" y="359"/>
                  <a:pt x="27" y="362"/>
                  <a:pt x="26" y="364"/>
                </a:cubicBezTo>
                <a:cubicBezTo>
                  <a:pt x="24" y="367"/>
                  <a:pt x="20" y="363"/>
                  <a:pt x="18" y="361"/>
                </a:cubicBezTo>
                <a:cubicBezTo>
                  <a:pt x="17" y="360"/>
                  <a:pt x="21" y="357"/>
                  <a:pt x="23" y="354"/>
                </a:cubicBezTo>
                <a:cubicBezTo>
                  <a:pt x="26" y="351"/>
                  <a:pt x="21" y="344"/>
                  <a:pt x="17" y="346"/>
                </a:cubicBezTo>
                <a:cubicBezTo>
                  <a:pt x="14" y="347"/>
                  <a:pt x="21" y="351"/>
                  <a:pt x="21" y="355"/>
                </a:cubicBezTo>
                <a:cubicBezTo>
                  <a:pt x="21" y="358"/>
                  <a:pt x="15" y="354"/>
                  <a:pt x="15" y="357"/>
                </a:cubicBezTo>
                <a:cubicBezTo>
                  <a:pt x="15" y="361"/>
                  <a:pt x="11" y="360"/>
                  <a:pt x="9" y="362"/>
                </a:cubicBezTo>
                <a:cubicBezTo>
                  <a:pt x="6" y="365"/>
                  <a:pt x="12" y="367"/>
                  <a:pt x="9" y="368"/>
                </a:cubicBezTo>
                <a:cubicBezTo>
                  <a:pt x="7" y="368"/>
                  <a:pt x="2" y="372"/>
                  <a:pt x="2" y="374"/>
                </a:cubicBezTo>
                <a:cubicBezTo>
                  <a:pt x="2" y="377"/>
                  <a:pt x="5" y="377"/>
                  <a:pt x="5" y="375"/>
                </a:cubicBezTo>
                <a:cubicBezTo>
                  <a:pt x="5" y="372"/>
                  <a:pt x="9" y="372"/>
                  <a:pt x="10" y="375"/>
                </a:cubicBezTo>
                <a:cubicBezTo>
                  <a:pt x="11" y="378"/>
                  <a:pt x="13" y="375"/>
                  <a:pt x="17" y="376"/>
                </a:cubicBezTo>
                <a:cubicBezTo>
                  <a:pt x="20" y="376"/>
                  <a:pt x="20" y="382"/>
                  <a:pt x="18" y="381"/>
                </a:cubicBezTo>
                <a:cubicBezTo>
                  <a:pt x="16" y="381"/>
                  <a:pt x="14" y="385"/>
                  <a:pt x="14" y="388"/>
                </a:cubicBezTo>
                <a:cubicBezTo>
                  <a:pt x="15" y="392"/>
                  <a:pt x="22" y="388"/>
                  <a:pt x="25" y="389"/>
                </a:cubicBezTo>
                <a:cubicBezTo>
                  <a:pt x="28" y="390"/>
                  <a:pt x="27" y="396"/>
                  <a:pt x="25" y="394"/>
                </a:cubicBezTo>
                <a:cubicBezTo>
                  <a:pt x="23" y="392"/>
                  <a:pt x="19" y="389"/>
                  <a:pt x="17" y="392"/>
                </a:cubicBezTo>
                <a:cubicBezTo>
                  <a:pt x="16" y="395"/>
                  <a:pt x="13" y="394"/>
                  <a:pt x="11" y="393"/>
                </a:cubicBezTo>
                <a:cubicBezTo>
                  <a:pt x="8" y="392"/>
                  <a:pt x="0" y="397"/>
                  <a:pt x="3" y="399"/>
                </a:cubicBezTo>
                <a:cubicBezTo>
                  <a:pt x="6" y="401"/>
                  <a:pt x="6" y="404"/>
                  <a:pt x="7" y="404"/>
                </a:cubicBezTo>
                <a:cubicBezTo>
                  <a:pt x="9" y="404"/>
                  <a:pt x="12" y="402"/>
                  <a:pt x="13" y="400"/>
                </a:cubicBezTo>
                <a:cubicBezTo>
                  <a:pt x="14" y="398"/>
                  <a:pt x="17" y="396"/>
                  <a:pt x="18" y="401"/>
                </a:cubicBezTo>
                <a:cubicBezTo>
                  <a:pt x="18" y="405"/>
                  <a:pt x="13" y="403"/>
                  <a:pt x="12" y="406"/>
                </a:cubicBezTo>
                <a:cubicBezTo>
                  <a:pt x="11" y="408"/>
                  <a:pt x="9" y="410"/>
                  <a:pt x="6" y="412"/>
                </a:cubicBezTo>
                <a:cubicBezTo>
                  <a:pt x="3" y="415"/>
                  <a:pt x="6" y="418"/>
                  <a:pt x="8" y="417"/>
                </a:cubicBezTo>
                <a:cubicBezTo>
                  <a:pt x="11" y="416"/>
                  <a:pt x="8" y="420"/>
                  <a:pt x="11" y="421"/>
                </a:cubicBezTo>
                <a:cubicBezTo>
                  <a:pt x="14" y="421"/>
                  <a:pt x="15" y="419"/>
                  <a:pt x="15" y="416"/>
                </a:cubicBezTo>
                <a:cubicBezTo>
                  <a:pt x="14" y="414"/>
                  <a:pt x="16" y="408"/>
                  <a:pt x="19" y="411"/>
                </a:cubicBezTo>
                <a:cubicBezTo>
                  <a:pt x="22" y="414"/>
                  <a:pt x="18" y="416"/>
                  <a:pt x="18" y="419"/>
                </a:cubicBezTo>
                <a:cubicBezTo>
                  <a:pt x="18" y="421"/>
                  <a:pt x="16" y="425"/>
                  <a:pt x="16" y="427"/>
                </a:cubicBezTo>
                <a:cubicBezTo>
                  <a:pt x="16" y="430"/>
                  <a:pt x="13" y="429"/>
                  <a:pt x="13" y="432"/>
                </a:cubicBezTo>
                <a:cubicBezTo>
                  <a:pt x="13" y="435"/>
                  <a:pt x="6" y="433"/>
                  <a:pt x="9" y="435"/>
                </a:cubicBezTo>
                <a:cubicBezTo>
                  <a:pt x="13" y="437"/>
                  <a:pt x="7" y="439"/>
                  <a:pt x="9" y="441"/>
                </a:cubicBezTo>
                <a:cubicBezTo>
                  <a:pt x="11" y="443"/>
                  <a:pt x="12" y="439"/>
                  <a:pt x="15" y="440"/>
                </a:cubicBezTo>
                <a:cubicBezTo>
                  <a:pt x="18" y="441"/>
                  <a:pt x="17" y="441"/>
                  <a:pt x="21" y="440"/>
                </a:cubicBezTo>
                <a:cubicBezTo>
                  <a:pt x="24" y="438"/>
                  <a:pt x="26" y="443"/>
                  <a:pt x="23" y="444"/>
                </a:cubicBezTo>
                <a:cubicBezTo>
                  <a:pt x="20" y="445"/>
                  <a:pt x="16" y="448"/>
                  <a:pt x="18" y="449"/>
                </a:cubicBezTo>
                <a:cubicBezTo>
                  <a:pt x="19" y="449"/>
                  <a:pt x="24" y="446"/>
                  <a:pt x="25" y="450"/>
                </a:cubicBezTo>
                <a:cubicBezTo>
                  <a:pt x="26" y="453"/>
                  <a:pt x="28" y="452"/>
                  <a:pt x="28" y="448"/>
                </a:cubicBezTo>
                <a:cubicBezTo>
                  <a:pt x="29" y="445"/>
                  <a:pt x="35" y="448"/>
                  <a:pt x="36" y="451"/>
                </a:cubicBezTo>
                <a:cubicBezTo>
                  <a:pt x="37" y="454"/>
                  <a:pt x="29" y="456"/>
                  <a:pt x="26" y="455"/>
                </a:cubicBezTo>
                <a:cubicBezTo>
                  <a:pt x="22" y="454"/>
                  <a:pt x="20" y="458"/>
                  <a:pt x="22" y="462"/>
                </a:cubicBezTo>
                <a:cubicBezTo>
                  <a:pt x="25" y="465"/>
                  <a:pt x="28" y="462"/>
                  <a:pt x="31" y="459"/>
                </a:cubicBezTo>
                <a:cubicBezTo>
                  <a:pt x="33" y="456"/>
                  <a:pt x="47" y="457"/>
                  <a:pt x="48" y="460"/>
                </a:cubicBezTo>
                <a:cubicBezTo>
                  <a:pt x="49" y="463"/>
                  <a:pt x="42" y="460"/>
                  <a:pt x="41" y="462"/>
                </a:cubicBezTo>
                <a:cubicBezTo>
                  <a:pt x="40" y="464"/>
                  <a:pt x="35" y="465"/>
                  <a:pt x="34" y="463"/>
                </a:cubicBezTo>
                <a:cubicBezTo>
                  <a:pt x="33" y="461"/>
                  <a:pt x="28" y="464"/>
                  <a:pt x="28" y="467"/>
                </a:cubicBezTo>
                <a:cubicBezTo>
                  <a:pt x="27" y="471"/>
                  <a:pt x="23" y="471"/>
                  <a:pt x="28" y="472"/>
                </a:cubicBezTo>
                <a:cubicBezTo>
                  <a:pt x="32" y="473"/>
                  <a:pt x="31" y="467"/>
                  <a:pt x="38" y="468"/>
                </a:cubicBezTo>
                <a:cubicBezTo>
                  <a:pt x="45" y="468"/>
                  <a:pt x="49" y="461"/>
                  <a:pt x="51" y="465"/>
                </a:cubicBezTo>
                <a:cubicBezTo>
                  <a:pt x="53" y="469"/>
                  <a:pt x="45" y="472"/>
                  <a:pt x="42" y="470"/>
                </a:cubicBezTo>
                <a:cubicBezTo>
                  <a:pt x="40" y="467"/>
                  <a:pt x="36" y="472"/>
                  <a:pt x="37" y="475"/>
                </a:cubicBezTo>
                <a:cubicBezTo>
                  <a:pt x="37" y="479"/>
                  <a:pt x="29" y="474"/>
                  <a:pt x="25" y="474"/>
                </a:cubicBezTo>
                <a:cubicBezTo>
                  <a:pt x="21" y="473"/>
                  <a:pt x="22" y="478"/>
                  <a:pt x="26" y="481"/>
                </a:cubicBezTo>
                <a:cubicBezTo>
                  <a:pt x="29" y="485"/>
                  <a:pt x="31" y="481"/>
                  <a:pt x="36" y="484"/>
                </a:cubicBezTo>
                <a:cubicBezTo>
                  <a:pt x="40" y="486"/>
                  <a:pt x="40" y="489"/>
                  <a:pt x="43" y="487"/>
                </a:cubicBezTo>
                <a:cubicBezTo>
                  <a:pt x="46" y="484"/>
                  <a:pt x="43" y="484"/>
                  <a:pt x="41" y="483"/>
                </a:cubicBezTo>
                <a:cubicBezTo>
                  <a:pt x="39" y="482"/>
                  <a:pt x="41" y="477"/>
                  <a:pt x="45" y="480"/>
                </a:cubicBezTo>
                <a:cubicBezTo>
                  <a:pt x="50" y="482"/>
                  <a:pt x="56" y="478"/>
                  <a:pt x="54" y="472"/>
                </a:cubicBezTo>
                <a:cubicBezTo>
                  <a:pt x="53" y="466"/>
                  <a:pt x="58" y="463"/>
                  <a:pt x="64" y="461"/>
                </a:cubicBezTo>
                <a:cubicBezTo>
                  <a:pt x="70" y="459"/>
                  <a:pt x="67" y="465"/>
                  <a:pt x="63" y="466"/>
                </a:cubicBezTo>
                <a:cubicBezTo>
                  <a:pt x="58" y="468"/>
                  <a:pt x="58" y="469"/>
                  <a:pt x="61" y="473"/>
                </a:cubicBezTo>
                <a:cubicBezTo>
                  <a:pt x="64" y="476"/>
                  <a:pt x="68" y="471"/>
                  <a:pt x="71" y="473"/>
                </a:cubicBezTo>
                <a:cubicBezTo>
                  <a:pt x="74" y="476"/>
                  <a:pt x="66" y="476"/>
                  <a:pt x="65" y="478"/>
                </a:cubicBezTo>
                <a:cubicBezTo>
                  <a:pt x="64" y="481"/>
                  <a:pt x="70" y="484"/>
                  <a:pt x="65" y="486"/>
                </a:cubicBezTo>
                <a:cubicBezTo>
                  <a:pt x="61" y="488"/>
                  <a:pt x="63" y="478"/>
                  <a:pt x="61" y="477"/>
                </a:cubicBezTo>
                <a:cubicBezTo>
                  <a:pt x="58" y="476"/>
                  <a:pt x="56" y="478"/>
                  <a:pt x="58" y="484"/>
                </a:cubicBezTo>
                <a:cubicBezTo>
                  <a:pt x="61" y="490"/>
                  <a:pt x="55" y="485"/>
                  <a:pt x="53" y="482"/>
                </a:cubicBezTo>
                <a:cubicBezTo>
                  <a:pt x="50" y="479"/>
                  <a:pt x="47" y="483"/>
                  <a:pt x="50" y="486"/>
                </a:cubicBezTo>
                <a:cubicBezTo>
                  <a:pt x="53" y="489"/>
                  <a:pt x="44" y="486"/>
                  <a:pt x="44" y="491"/>
                </a:cubicBezTo>
                <a:cubicBezTo>
                  <a:pt x="44" y="496"/>
                  <a:pt x="48" y="492"/>
                  <a:pt x="52" y="493"/>
                </a:cubicBezTo>
                <a:cubicBezTo>
                  <a:pt x="57" y="494"/>
                  <a:pt x="55" y="500"/>
                  <a:pt x="58" y="503"/>
                </a:cubicBezTo>
                <a:cubicBezTo>
                  <a:pt x="61" y="505"/>
                  <a:pt x="59" y="495"/>
                  <a:pt x="62" y="494"/>
                </a:cubicBezTo>
                <a:cubicBezTo>
                  <a:pt x="66" y="493"/>
                  <a:pt x="62" y="502"/>
                  <a:pt x="70" y="504"/>
                </a:cubicBezTo>
                <a:cubicBezTo>
                  <a:pt x="78" y="507"/>
                  <a:pt x="71" y="503"/>
                  <a:pt x="74" y="500"/>
                </a:cubicBezTo>
                <a:cubicBezTo>
                  <a:pt x="78" y="498"/>
                  <a:pt x="82" y="508"/>
                  <a:pt x="86" y="509"/>
                </a:cubicBezTo>
                <a:cubicBezTo>
                  <a:pt x="90" y="510"/>
                  <a:pt x="87" y="504"/>
                  <a:pt x="84" y="501"/>
                </a:cubicBezTo>
                <a:cubicBezTo>
                  <a:pt x="82" y="498"/>
                  <a:pt x="87" y="500"/>
                  <a:pt x="91" y="501"/>
                </a:cubicBezTo>
                <a:cubicBezTo>
                  <a:pt x="95" y="503"/>
                  <a:pt x="98" y="503"/>
                  <a:pt x="98" y="500"/>
                </a:cubicBezTo>
                <a:cubicBezTo>
                  <a:pt x="99" y="499"/>
                  <a:pt x="99" y="499"/>
                  <a:pt x="100" y="500"/>
                </a:cubicBezTo>
                <a:cubicBezTo>
                  <a:pt x="96" y="497"/>
                  <a:pt x="83" y="499"/>
                  <a:pt x="81" y="499"/>
                </a:cubicBezTo>
                <a:cubicBezTo>
                  <a:pt x="79" y="498"/>
                  <a:pt x="81" y="468"/>
                  <a:pt x="81" y="461"/>
                </a:cubicBezTo>
                <a:cubicBezTo>
                  <a:pt x="81" y="461"/>
                  <a:pt x="81" y="461"/>
                  <a:pt x="80" y="461"/>
                </a:cubicBezTo>
                <a:cubicBezTo>
                  <a:pt x="77" y="461"/>
                  <a:pt x="70" y="462"/>
                  <a:pt x="71" y="457"/>
                </a:cubicBezTo>
                <a:cubicBezTo>
                  <a:pt x="71" y="456"/>
                  <a:pt x="72" y="456"/>
                  <a:pt x="72" y="455"/>
                </a:cubicBezTo>
                <a:cubicBezTo>
                  <a:pt x="71" y="454"/>
                  <a:pt x="69" y="453"/>
                  <a:pt x="66" y="452"/>
                </a:cubicBezTo>
                <a:cubicBezTo>
                  <a:pt x="61" y="450"/>
                  <a:pt x="49" y="452"/>
                  <a:pt x="46" y="45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5" name="Freeform 110"/>
          <p:cNvSpPr/>
          <p:nvPr/>
        </p:nvSpPr>
        <p:spPr bwMode="auto">
          <a:xfrm>
            <a:off x="10060844" y="4874497"/>
            <a:ext cx="270267" cy="270267"/>
          </a:xfrm>
          <a:custGeom>
            <a:avLst/>
            <a:gdLst/>
            <a:ahLst/>
            <a:cxnLst>
              <a:cxn ang="0">
                <a:pos x="96" y="54"/>
              </a:cxn>
              <a:cxn ang="0">
                <a:pos x="87" y="56"/>
              </a:cxn>
              <a:cxn ang="0">
                <a:pos x="81" y="43"/>
              </a:cxn>
              <a:cxn ang="0">
                <a:pos x="73" y="34"/>
              </a:cxn>
              <a:cxn ang="0">
                <a:pos x="64" y="33"/>
              </a:cxn>
              <a:cxn ang="0">
                <a:pos x="58" y="24"/>
              </a:cxn>
              <a:cxn ang="0">
                <a:pos x="56" y="10"/>
              </a:cxn>
              <a:cxn ang="0">
                <a:pos x="55" y="4"/>
              </a:cxn>
              <a:cxn ang="0">
                <a:pos x="53" y="5"/>
              </a:cxn>
              <a:cxn ang="0">
                <a:pos x="43" y="0"/>
              </a:cxn>
              <a:cxn ang="0">
                <a:pos x="30" y="1"/>
              </a:cxn>
              <a:cxn ang="0">
                <a:pos x="16" y="4"/>
              </a:cxn>
              <a:cxn ang="0">
                <a:pos x="7" y="14"/>
              </a:cxn>
              <a:cxn ang="0">
                <a:pos x="4" y="32"/>
              </a:cxn>
              <a:cxn ang="0">
                <a:pos x="0" y="31"/>
              </a:cxn>
              <a:cxn ang="0">
                <a:pos x="16" y="47"/>
              </a:cxn>
              <a:cxn ang="0">
                <a:pos x="28" y="55"/>
              </a:cxn>
              <a:cxn ang="0">
                <a:pos x="41" y="62"/>
              </a:cxn>
              <a:cxn ang="0">
                <a:pos x="62" y="72"/>
              </a:cxn>
              <a:cxn ang="0">
                <a:pos x="53" y="87"/>
              </a:cxn>
              <a:cxn ang="0">
                <a:pos x="49" y="95"/>
              </a:cxn>
              <a:cxn ang="0">
                <a:pos x="60" y="97"/>
              </a:cxn>
              <a:cxn ang="0">
                <a:pos x="71" y="98"/>
              </a:cxn>
              <a:cxn ang="0">
                <a:pos x="80" y="96"/>
              </a:cxn>
              <a:cxn ang="0">
                <a:pos x="89" y="92"/>
              </a:cxn>
              <a:cxn ang="0">
                <a:pos x="95" y="75"/>
              </a:cxn>
              <a:cxn ang="0">
                <a:pos x="96" y="54"/>
              </a:cxn>
            </a:cxnLst>
            <a:rect l="0" t="0" r="r" b="b"/>
            <a:pathLst>
              <a:path w="100" h="100">
                <a:moveTo>
                  <a:pt x="96" y="54"/>
                </a:moveTo>
                <a:cubicBezTo>
                  <a:pt x="92" y="52"/>
                  <a:pt x="88" y="56"/>
                  <a:pt x="87" y="56"/>
                </a:cubicBezTo>
                <a:cubicBezTo>
                  <a:pt x="85" y="56"/>
                  <a:pt x="82" y="47"/>
                  <a:pt x="81" y="43"/>
                </a:cubicBezTo>
                <a:cubicBezTo>
                  <a:pt x="80" y="40"/>
                  <a:pt x="76" y="32"/>
                  <a:pt x="73" y="34"/>
                </a:cubicBezTo>
                <a:cubicBezTo>
                  <a:pt x="71" y="36"/>
                  <a:pt x="71" y="33"/>
                  <a:pt x="64" y="33"/>
                </a:cubicBezTo>
                <a:cubicBezTo>
                  <a:pt x="56" y="33"/>
                  <a:pt x="56" y="31"/>
                  <a:pt x="58" y="24"/>
                </a:cubicBezTo>
                <a:cubicBezTo>
                  <a:pt x="59" y="16"/>
                  <a:pt x="53" y="12"/>
                  <a:pt x="56" y="10"/>
                </a:cubicBezTo>
                <a:cubicBezTo>
                  <a:pt x="58" y="9"/>
                  <a:pt x="58" y="7"/>
                  <a:pt x="55" y="4"/>
                </a:cubicBezTo>
                <a:cubicBezTo>
                  <a:pt x="55" y="4"/>
                  <a:pt x="54" y="5"/>
                  <a:pt x="53" y="5"/>
                </a:cubicBezTo>
                <a:cubicBezTo>
                  <a:pt x="51" y="5"/>
                  <a:pt x="47" y="0"/>
                  <a:pt x="43" y="0"/>
                </a:cubicBezTo>
                <a:cubicBezTo>
                  <a:pt x="38" y="0"/>
                  <a:pt x="33" y="0"/>
                  <a:pt x="30" y="1"/>
                </a:cubicBezTo>
                <a:cubicBezTo>
                  <a:pt x="26" y="3"/>
                  <a:pt x="20" y="1"/>
                  <a:pt x="16" y="4"/>
                </a:cubicBezTo>
                <a:cubicBezTo>
                  <a:pt x="12" y="6"/>
                  <a:pt x="7" y="12"/>
                  <a:pt x="7" y="14"/>
                </a:cubicBezTo>
                <a:cubicBezTo>
                  <a:pt x="8" y="17"/>
                  <a:pt x="6" y="31"/>
                  <a:pt x="4" y="32"/>
                </a:cubicBezTo>
                <a:cubicBezTo>
                  <a:pt x="3" y="32"/>
                  <a:pt x="2" y="32"/>
                  <a:pt x="0" y="31"/>
                </a:cubicBezTo>
                <a:cubicBezTo>
                  <a:pt x="3" y="36"/>
                  <a:pt x="11" y="44"/>
                  <a:pt x="16" y="47"/>
                </a:cubicBezTo>
                <a:cubicBezTo>
                  <a:pt x="22" y="51"/>
                  <a:pt x="22" y="55"/>
                  <a:pt x="28" y="55"/>
                </a:cubicBezTo>
                <a:cubicBezTo>
                  <a:pt x="35" y="56"/>
                  <a:pt x="38" y="59"/>
                  <a:pt x="41" y="62"/>
                </a:cubicBezTo>
                <a:cubicBezTo>
                  <a:pt x="43" y="65"/>
                  <a:pt x="60" y="70"/>
                  <a:pt x="62" y="72"/>
                </a:cubicBezTo>
                <a:cubicBezTo>
                  <a:pt x="63" y="75"/>
                  <a:pt x="53" y="81"/>
                  <a:pt x="53" y="87"/>
                </a:cubicBezTo>
                <a:cubicBezTo>
                  <a:pt x="53" y="93"/>
                  <a:pt x="49" y="93"/>
                  <a:pt x="49" y="95"/>
                </a:cubicBezTo>
                <a:cubicBezTo>
                  <a:pt x="49" y="97"/>
                  <a:pt x="57" y="95"/>
                  <a:pt x="60" y="97"/>
                </a:cubicBezTo>
                <a:cubicBezTo>
                  <a:pt x="63" y="99"/>
                  <a:pt x="67" y="96"/>
                  <a:pt x="71" y="98"/>
                </a:cubicBezTo>
                <a:cubicBezTo>
                  <a:pt x="74" y="100"/>
                  <a:pt x="78" y="95"/>
                  <a:pt x="80" y="96"/>
                </a:cubicBezTo>
                <a:cubicBezTo>
                  <a:pt x="83" y="97"/>
                  <a:pt x="86" y="91"/>
                  <a:pt x="89" y="92"/>
                </a:cubicBezTo>
                <a:cubicBezTo>
                  <a:pt x="93" y="92"/>
                  <a:pt x="96" y="80"/>
                  <a:pt x="95" y="75"/>
                </a:cubicBezTo>
                <a:cubicBezTo>
                  <a:pt x="94" y="70"/>
                  <a:pt x="100" y="56"/>
                  <a:pt x="96" y="5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6" name="Freeform 111"/>
          <p:cNvSpPr/>
          <p:nvPr/>
        </p:nvSpPr>
        <p:spPr bwMode="auto">
          <a:xfrm>
            <a:off x="9357258" y="3936385"/>
            <a:ext cx="100514" cy="80409"/>
          </a:xfrm>
          <a:custGeom>
            <a:avLst/>
            <a:gdLst/>
            <a:ahLst/>
            <a:cxnLst>
              <a:cxn ang="0">
                <a:pos x="36" y="24"/>
              </a:cxn>
              <a:cxn ang="0">
                <a:pos x="38" y="17"/>
              </a:cxn>
              <a:cxn ang="0">
                <a:pos x="26" y="3"/>
              </a:cxn>
              <a:cxn ang="0">
                <a:pos x="21" y="2"/>
              </a:cxn>
              <a:cxn ang="0">
                <a:pos x="10" y="0"/>
              </a:cxn>
              <a:cxn ang="0">
                <a:pos x="3" y="0"/>
              </a:cxn>
              <a:cxn ang="0">
                <a:pos x="3" y="5"/>
              </a:cxn>
              <a:cxn ang="0">
                <a:pos x="6" y="14"/>
              </a:cxn>
              <a:cxn ang="0">
                <a:pos x="12" y="13"/>
              </a:cxn>
              <a:cxn ang="0">
                <a:pos x="17" y="17"/>
              </a:cxn>
              <a:cxn ang="0">
                <a:pos x="25" y="24"/>
              </a:cxn>
              <a:cxn ang="0">
                <a:pos x="32" y="30"/>
              </a:cxn>
              <a:cxn ang="0">
                <a:pos x="34" y="30"/>
              </a:cxn>
              <a:cxn ang="0">
                <a:pos x="36" y="24"/>
              </a:cxn>
            </a:cxnLst>
            <a:rect l="0" t="0" r="r" b="b"/>
            <a:pathLst>
              <a:path w="38" h="30">
                <a:moveTo>
                  <a:pt x="36" y="24"/>
                </a:moveTo>
                <a:cubicBezTo>
                  <a:pt x="35" y="23"/>
                  <a:pt x="36" y="19"/>
                  <a:pt x="38" y="17"/>
                </a:cubicBezTo>
                <a:cubicBezTo>
                  <a:pt x="33" y="12"/>
                  <a:pt x="29" y="6"/>
                  <a:pt x="26" y="3"/>
                </a:cubicBezTo>
                <a:cubicBezTo>
                  <a:pt x="24" y="3"/>
                  <a:pt x="22" y="3"/>
                  <a:pt x="21" y="2"/>
                </a:cubicBezTo>
                <a:cubicBezTo>
                  <a:pt x="18" y="0"/>
                  <a:pt x="12" y="2"/>
                  <a:pt x="10" y="0"/>
                </a:cubicBezTo>
                <a:cubicBezTo>
                  <a:pt x="8" y="0"/>
                  <a:pt x="6" y="0"/>
                  <a:pt x="3" y="0"/>
                </a:cubicBezTo>
                <a:cubicBezTo>
                  <a:pt x="4" y="2"/>
                  <a:pt x="4" y="4"/>
                  <a:pt x="3" y="5"/>
                </a:cubicBezTo>
                <a:cubicBezTo>
                  <a:pt x="0" y="6"/>
                  <a:pt x="0" y="12"/>
                  <a:pt x="6" y="14"/>
                </a:cubicBezTo>
                <a:cubicBezTo>
                  <a:pt x="11" y="17"/>
                  <a:pt x="9" y="13"/>
                  <a:pt x="12" y="13"/>
                </a:cubicBezTo>
                <a:cubicBezTo>
                  <a:pt x="15" y="13"/>
                  <a:pt x="15" y="17"/>
                  <a:pt x="17" y="17"/>
                </a:cubicBezTo>
                <a:cubicBezTo>
                  <a:pt x="20" y="17"/>
                  <a:pt x="25" y="20"/>
                  <a:pt x="25" y="24"/>
                </a:cubicBezTo>
                <a:cubicBezTo>
                  <a:pt x="25" y="28"/>
                  <a:pt x="27" y="30"/>
                  <a:pt x="32" y="30"/>
                </a:cubicBezTo>
                <a:cubicBezTo>
                  <a:pt x="32" y="30"/>
                  <a:pt x="33" y="30"/>
                  <a:pt x="34" y="30"/>
                </a:cubicBezTo>
                <a:cubicBezTo>
                  <a:pt x="35" y="28"/>
                  <a:pt x="36" y="25"/>
                  <a:pt x="36" y="2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7" name="Freeform 112"/>
          <p:cNvSpPr/>
          <p:nvPr/>
        </p:nvSpPr>
        <p:spPr bwMode="auto">
          <a:xfrm>
            <a:off x="9448836" y="3976590"/>
            <a:ext cx="176456" cy="84877"/>
          </a:xfrm>
          <a:custGeom>
            <a:avLst/>
            <a:gdLst/>
            <a:ahLst/>
            <a:cxnLst>
              <a:cxn ang="0">
                <a:pos x="59" y="9"/>
              </a:cxn>
              <a:cxn ang="0">
                <a:pos x="43" y="2"/>
              </a:cxn>
              <a:cxn ang="0">
                <a:pos x="27" y="8"/>
              </a:cxn>
              <a:cxn ang="0">
                <a:pos x="9" y="7"/>
              </a:cxn>
              <a:cxn ang="0">
                <a:pos x="4" y="2"/>
              </a:cxn>
              <a:cxn ang="0">
                <a:pos x="2" y="9"/>
              </a:cxn>
              <a:cxn ang="0">
                <a:pos x="0" y="15"/>
              </a:cxn>
              <a:cxn ang="0">
                <a:pos x="15" y="22"/>
              </a:cxn>
              <a:cxn ang="0">
                <a:pos x="23" y="27"/>
              </a:cxn>
              <a:cxn ang="0">
                <a:pos x="32" y="25"/>
              </a:cxn>
              <a:cxn ang="0">
                <a:pos x="29" y="19"/>
              </a:cxn>
              <a:cxn ang="0">
                <a:pos x="35" y="13"/>
              </a:cxn>
              <a:cxn ang="0">
                <a:pos x="47" y="9"/>
              </a:cxn>
              <a:cxn ang="0">
                <a:pos x="50" y="17"/>
              </a:cxn>
              <a:cxn ang="0">
                <a:pos x="57" y="29"/>
              </a:cxn>
              <a:cxn ang="0">
                <a:pos x="65" y="21"/>
              </a:cxn>
              <a:cxn ang="0">
                <a:pos x="66" y="18"/>
              </a:cxn>
              <a:cxn ang="0">
                <a:pos x="59" y="9"/>
              </a:cxn>
            </a:cxnLst>
            <a:rect l="0" t="0" r="r" b="b"/>
            <a:pathLst>
              <a:path w="66" h="31">
                <a:moveTo>
                  <a:pt x="59" y="9"/>
                </a:moveTo>
                <a:cubicBezTo>
                  <a:pt x="55" y="3"/>
                  <a:pt x="48" y="4"/>
                  <a:pt x="43" y="2"/>
                </a:cubicBezTo>
                <a:cubicBezTo>
                  <a:pt x="39" y="0"/>
                  <a:pt x="33" y="2"/>
                  <a:pt x="27" y="8"/>
                </a:cubicBezTo>
                <a:cubicBezTo>
                  <a:pt x="22" y="13"/>
                  <a:pt x="14" y="10"/>
                  <a:pt x="9" y="7"/>
                </a:cubicBezTo>
                <a:cubicBezTo>
                  <a:pt x="8" y="6"/>
                  <a:pt x="6" y="4"/>
                  <a:pt x="4" y="2"/>
                </a:cubicBezTo>
                <a:cubicBezTo>
                  <a:pt x="2" y="4"/>
                  <a:pt x="1" y="8"/>
                  <a:pt x="2" y="9"/>
                </a:cubicBezTo>
                <a:cubicBezTo>
                  <a:pt x="2" y="10"/>
                  <a:pt x="1" y="13"/>
                  <a:pt x="0" y="15"/>
                </a:cubicBezTo>
                <a:cubicBezTo>
                  <a:pt x="5" y="16"/>
                  <a:pt x="12" y="18"/>
                  <a:pt x="15" y="22"/>
                </a:cubicBezTo>
                <a:cubicBezTo>
                  <a:pt x="19" y="26"/>
                  <a:pt x="21" y="23"/>
                  <a:pt x="23" y="27"/>
                </a:cubicBezTo>
                <a:cubicBezTo>
                  <a:pt x="25" y="31"/>
                  <a:pt x="31" y="28"/>
                  <a:pt x="32" y="25"/>
                </a:cubicBezTo>
                <a:cubicBezTo>
                  <a:pt x="33" y="23"/>
                  <a:pt x="29" y="22"/>
                  <a:pt x="29" y="19"/>
                </a:cubicBezTo>
                <a:cubicBezTo>
                  <a:pt x="28" y="16"/>
                  <a:pt x="34" y="17"/>
                  <a:pt x="35" y="13"/>
                </a:cubicBezTo>
                <a:cubicBezTo>
                  <a:pt x="36" y="10"/>
                  <a:pt x="44" y="8"/>
                  <a:pt x="47" y="9"/>
                </a:cubicBezTo>
                <a:cubicBezTo>
                  <a:pt x="51" y="11"/>
                  <a:pt x="54" y="13"/>
                  <a:pt x="50" y="17"/>
                </a:cubicBezTo>
                <a:cubicBezTo>
                  <a:pt x="48" y="20"/>
                  <a:pt x="53" y="25"/>
                  <a:pt x="57" y="29"/>
                </a:cubicBezTo>
                <a:cubicBezTo>
                  <a:pt x="60" y="26"/>
                  <a:pt x="63" y="22"/>
                  <a:pt x="65" y="21"/>
                </a:cubicBezTo>
                <a:cubicBezTo>
                  <a:pt x="65" y="21"/>
                  <a:pt x="66" y="19"/>
                  <a:pt x="66" y="18"/>
                </a:cubicBezTo>
                <a:cubicBezTo>
                  <a:pt x="64" y="17"/>
                  <a:pt x="62" y="13"/>
                  <a:pt x="59" y="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8" name="Freeform 113"/>
          <p:cNvSpPr/>
          <p:nvPr/>
        </p:nvSpPr>
        <p:spPr bwMode="auto">
          <a:xfrm>
            <a:off x="9569452" y="3889480"/>
            <a:ext cx="361844" cy="515962"/>
          </a:xfrm>
          <a:custGeom>
            <a:avLst/>
            <a:gdLst/>
            <a:ahLst/>
            <a:cxnLst>
              <a:cxn ang="0">
                <a:pos x="21" y="140"/>
              </a:cxn>
              <a:cxn ang="0">
                <a:pos x="30" y="140"/>
              </a:cxn>
              <a:cxn ang="0">
                <a:pos x="38" y="146"/>
              </a:cxn>
              <a:cxn ang="0">
                <a:pos x="38" y="147"/>
              </a:cxn>
              <a:cxn ang="0">
                <a:pos x="48" y="147"/>
              </a:cxn>
              <a:cxn ang="0">
                <a:pos x="55" y="156"/>
              </a:cxn>
              <a:cxn ang="0">
                <a:pos x="62" y="163"/>
              </a:cxn>
              <a:cxn ang="0">
                <a:pos x="66" y="170"/>
              </a:cxn>
              <a:cxn ang="0">
                <a:pos x="79" y="172"/>
              </a:cxn>
              <a:cxn ang="0">
                <a:pos x="86" y="171"/>
              </a:cxn>
              <a:cxn ang="0">
                <a:pos x="93" y="170"/>
              </a:cxn>
              <a:cxn ang="0">
                <a:pos x="101" y="177"/>
              </a:cxn>
              <a:cxn ang="0">
                <a:pos x="95" y="187"/>
              </a:cxn>
              <a:cxn ang="0">
                <a:pos x="102" y="192"/>
              </a:cxn>
              <a:cxn ang="0">
                <a:pos x="103" y="192"/>
              </a:cxn>
              <a:cxn ang="0">
                <a:pos x="107" y="177"/>
              </a:cxn>
              <a:cxn ang="0">
                <a:pos x="109" y="161"/>
              </a:cxn>
              <a:cxn ang="0">
                <a:pos x="102" y="143"/>
              </a:cxn>
              <a:cxn ang="0">
                <a:pos x="110" y="137"/>
              </a:cxn>
              <a:cxn ang="0">
                <a:pos x="108" y="132"/>
              </a:cxn>
              <a:cxn ang="0">
                <a:pos x="105" y="126"/>
              </a:cxn>
              <a:cxn ang="0">
                <a:pos x="122" y="125"/>
              </a:cxn>
              <a:cxn ang="0">
                <a:pos x="134" y="121"/>
              </a:cxn>
              <a:cxn ang="0">
                <a:pos x="132" y="115"/>
              </a:cxn>
              <a:cxn ang="0">
                <a:pos x="133" y="106"/>
              </a:cxn>
              <a:cxn ang="0">
                <a:pos x="128" y="98"/>
              </a:cxn>
              <a:cxn ang="0">
                <a:pos x="131" y="77"/>
              </a:cxn>
              <a:cxn ang="0">
                <a:pos x="118" y="74"/>
              </a:cxn>
              <a:cxn ang="0">
                <a:pos x="102" y="67"/>
              </a:cxn>
              <a:cxn ang="0">
                <a:pos x="83" y="65"/>
              </a:cxn>
              <a:cxn ang="0">
                <a:pos x="75" y="50"/>
              </a:cxn>
              <a:cxn ang="0">
                <a:pos x="70" y="43"/>
              </a:cxn>
              <a:cxn ang="0">
                <a:pos x="65" y="40"/>
              </a:cxn>
              <a:cxn ang="0">
                <a:pos x="67" y="35"/>
              </a:cxn>
              <a:cxn ang="0">
                <a:pos x="69" y="27"/>
              </a:cxn>
              <a:cxn ang="0">
                <a:pos x="78" y="14"/>
              </a:cxn>
              <a:cxn ang="0">
                <a:pos x="82" y="12"/>
              </a:cxn>
              <a:cxn ang="0">
                <a:pos x="85" y="10"/>
              </a:cxn>
              <a:cxn ang="0">
                <a:pos x="87" y="3"/>
              </a:cxn>
              <a:cxn ang="0">
                <a:pos x="75" y="9"/>
              </a:cxn>
              <a:cxn ang="0">
                <a:pos x="65" y="14"/>
              </a:cxn>
              <a:cxn ang="0">
                <a:pos x="55" y="18"/>
              </a:cxn>
              <a:cxn ang="0">
                <a:pos x="49" y="17"/>
              </a:cxn>
              <a:cxn ang="0">
                <a:pos x="39" y="27"/>
              </a:cxn>
              <a:cxn ang="0">
                <a:pos x="35" y="37"/>
              </a:cxn>
              <a:cxn ang="0">
                <a:pos x="24" y="50"/>
              </a:cxn>
              <a:cxn ang="0">
                <a:pos x="21" y="51"/>
              </a:cxn>
              <a:cxn ang="0">
                <a:pos x="20" y="54"/>
              </a:cxn>
              <a:cxn ang="0">
                <a:pos x="12" y="62"/>
              </a:cxn>
              <a:cxn ang="0">
                <a:pos x="16" y="65"/>
              </a:cxn>
              <a:cxn ang="0">
                <a:pos x="18" y="74"/>
              </a:cxn>
              <a:cxn ang="0">
                <a:pos x="18" y="80"/>
              </a:cxn>
              <a:cxn ang="0">
                <a:pos x="20" y="98"/>
              </a:cxn>
              <a:cxn ang="0">
                <a:pos x="17" y="108"/>
              </a:cxn>
              <a:cxn ang="0">
                <a:pos x="8" y="115"/>
              </a:cxn>
              <a:cxn ang="0">
                <a:pos x="2" y="122"/>
              </a:cxn>
              <a:cxn ang="0">
                <a:pos x="0" y="127"/>
              </a:cxn>
              <a:cxn ang="0">
                <a:pos x="14" y="135"/>
              </a:cxn>
              <a:cxn ang="0">
                <a:pos x="21" y="140"/>
              </a:cxn>
            </a:cxnLst>
            <a:rect l="0" t="0" r="r" b="b"/>
            <a:pathLst>
              <a:path w="135" h="192">
                <a:moveTo>
                  <a:pt x="21" y="140"/>
                </a:moveTo>
                <a:cubicBezTo>
                  <a:pt x="24" y="142"/>
                  <a:pt x="29" y="141"/>
                  <a:pt x="30" y="140"/>
                </a:cubicBezTo>
                <a:cubicBezTo>
                  <a:pt x="31" y="139"/>
                  <a:pt x="34" y="142"/>
                  <a:pt x="38" y="146"/>
                </a:cubicBezTo>
                <a:cubicBezTo>
                  <a:pt x="38" y="146"/>
                  <a:pt x="38" y="147"/>
                  <a:pt x="38" y="147"/>
                </a:cubicBezTo>
                <a:cubicBezTo>
                  <a:pt x="42" y="146"/>
                  <a:pt x="46" y="145"/>
                  <a:pt x="48" y="147"/>
                </a:cubicBezTo>
                <a:cubicBezTo>
                  <a:pt x="51" y="148"/>
                  <a:pt x="50" y="156"/>
                  <a:pt x="55" y="156"/>
                </a:cubicBezTo>
                <a:cubicBezTo>
                  <a:pt x="59" y="156"/>
                  <a:pt x="62" y="161"/>
                  <a:pt x="62" y="163"/>
                </a:cubicBezTo>
                <a:cubicBezTo>
                  <a:pt x="61" y="165"/>
                  <a:pt x="66" y="167"/>
                  <a:pt x="66" y="170"/>
                </a:cubicBezTo>
                <a:cubicBezTo>
                  <a:pt x="66" y="174"/>
                  <a:pt x="77" y="173"/>
                  <a:pt x="79" y="172"/>
                </a:cubicBezTo>
                <a:cubicBezTo>
                  <a:pt x="81" y="170"/>
                  <a:pt x="84" y="170"/>
                  <a:pt x="86" y="171"/>
                </a:cubicBezTo>
                <a:cubicBezTo>
                  <a:pt x="88" y="172"/>
                  <a:pt x="91" y="170"/>
                  <a:pt x="93" y="170"/>
                </a:cubicBezTo>
                <a:cubicBezTo>
                  <a:pt x="95" y="171"/>
                  <a:pt x="103" y="174"/>
                  <a:pt x="101" y="177"/>
                </a:cubicBezTo>
                <a:cubicBezTo>
                  <a:pt x="100" y="180"/>
                  <a:pt x="94" y="184"/>
                  <a:pt x="95" y="187"/>
                </a:cubicBezTo>
                <a:cubicBezTo>
                  <a:pt x="96" y="188"/>
                  <a:pt x="100" y="190"/>
                  <a:pt x="102" y="192"/>
                </a:cubicBezTo>
                <a:cubicBezTo>
                  <a:pt x="102" y="192"/>
                  <a:pt x="103" y="192"/>
                  <a:pt x="103" y="192"/>
                </a:cubicBezTo>
                <a:cubicBezTo>
                  <a:pt x="106" y="191"/>
                  <a:pt x="107" y="180"/>
                  <a:pt x="107" y="177"/>
                </a:cubicBezTo>
                <a:cubicBezTo>
                  <a:pt x="107" y="173"/>
                  <a:pt x="108" y="165"/>
                  <a:pt x="109" y="161"/>
                </a:cubicBezTo>
                <a:cubicBezTo>
                  <a:pt x="111" y="155"/>
                  <a:pt x="102" y="150"/>
                  <a:pt x="102" y="143"/>
                </a:cubicBezTo>
                <a:cubicBezTo>
                  <a:pt x="102" y="136"/>
                  <a:pt x="106" y="140"/>
                  <a:pt x="110" y="137"/>
                </a:cubicBezTo>
                <a:cubicBezTo>
                  <a:pt x="114" y="134"/>
                  <a:pt x="110" y="133"/>
                  <a:pt x="108" y="132"/>
                </a:cubicBezTo>
                <a:cubicBezTo>
                  <a:pt x="106" y="132"/>
                  <a:pt x="104" y="128"/>
                  <a:pt x="105" y="126"/>
                </a:cubicBezTo>
                <a:cubicBezTo>
                  <a:pt x="105" y="124"/>
                  <a:pt x="118" y="125"/>
                  <a:pt x="122" y="125"/>
                </a:cubicBezTo>
                <a:cubicBezTo>
                  <a:pt x="126" y="125"/>
                  <a:pt x="134" y="121"/>
                  <a:pt x="134" y="121"/>
                </a:cubicBezTo>
                <a:cubicBezTo>
                  <a:pt x="134" y="120"/>
                  <a:pt x="135" y="117"/>
                  <a:pt x="132" y="115"/>
                </a:cubicBezTo>
                <a:cubicBezTo>
                  <a:pt x="129" y="112"/>
                  <a:pt x="130" y="109"/>
                  <a:pt x="133" y="106"/>
                </a:cubicBezTo>
                <a:cubicBezTo>
                  <a:pt x="135" y="104"/>
                  <a:pt x="131" y="101"/>
                  <a:pt x="128" y="98"/>
                </a:cubicBezTo>
                <a:cubicBezTo>
                  <a:pt x="125" y="94"/>
                  <a:pt x="128" y="83"/>
                  <a:pt x="131" y="77"/>
                </a:cubicBezTo>
                <a:cubicBezTo>
                  <a:pt x="134" y="72"/>
                  <a:pt x="124" y="73"/>
                  <a:pt x="118" y="74"/>
                </a:cubicBezTo>
                <a:cubicBezTo>
                  <a:pt x="111" y="74"/>
                  <a:pt x="106" y="72"/>
                  <a:pt x="102" y="67"/>
                </a:cubicBezTo>
                <a:cubicBezTo>
                  <a:pt x="98" y="61"/>
                  <a:pt x="92" y="65"/>
                  <a:pt x="83" y="65"/>
                </a:cubicBezTo>
                <a:cubicBezTo>
                  <a:pt x="73" y="65"/>
                  <a:pt x="75" y="54"/>
                  <a:pt x="75" y="50"/>
                </a:cubicBezTo>
                <a:cubicBezTo>
                  <a:pt x="76" y="46"/>
                  <a:pt x="70" y="45"/>
                  <a:pt x="70" y="43"/>
                </a:cubicBezTo>
                <a:cubicBezTo>
                  <a:pt x="70" y="40"/>
                  <a:pt x="68" y="40"/>
                  <a:pt x="65" y="40"/>
                </a:cubicBezTo>
                <a:cubicBezTo>
                  <a:pt x="63" y="40"/>
                  <a:pt x="65" y="37"/>
                  <a:pt x="67" y="35"/>
                </a:cubicBezTo>
                <a:cubicBezTo>
                  <a:pt x="69" y="33"/>
                  <a:pt x="68" y="31"/>
                  <a:pt x="69" y="27"/>
                </a:cubicBezTo>
                <a:cubicBezTo>
                  <a:pt x="69" y="22"/>
                  <a:pt x="75" y="18"/>
                  <a:pt x="78" y="14"/>
                </a:cubicBezTo>
                <a:cubicBezTo>
                  <a:pt x="79" y="13"/>
                  <a:pt x="80" y="12"/>
                  <a:pt x="82" y="12"/>
                </a:cubicBezTo>
                <a:cubicBezTo>
                  <a:pt x="82" y="11"/>
                  <a:pt x="83" y="10"/>
                  <a:pt x="85" y="10"/>
                </a:cubicBezTo>
                <a:cubicBezTo>
                  <a:pt x="90" y="9"/>
                  <a:pt x="92" y="5"/>
                  <a:pt x="87" y="3"/>
                </a:cubicBezTo>
                <a:cubicBezTo>
                  <a:pt x="83" y="0"/>
                  <a:pt x="80" y="8"/>
                  <a:pt x="75" y="9"/>
                </a:cubicBezTo>
                <a:cubicBezTo>
                  <a:pt x="69" y="9"/>
                  <a:pt x="68" y="13"/>
                  <a:pt x="65" y="14"/>
                </a:cubicBezTo>
                <a:cubicBezTo>
                  <a:pt x="61" y="16"/>
                  <a:pt x="55" y="15"/>
                  <a:pt x="55" y="18"/>
                </a:cubicBezTo>
                <a:cubicBezTo>
                  <a:pt x="54" y="21"/>
                  <a:pt x="52" y="18"/>
                  <a:pt x="49" y="17"/>
                </a:cubicBezTo>
                <a:cubicBezTo>
                  <a:pt x="46" y="16"/>
                  <a:pt x="39" y="23"/>
                  <a:pt x="39" y="27"/>
                </a:cubicBezTo>
                <a:cubicBezTo>
                  <a:pt x="39" y="30"/>
                  <a:pt x="40" y="34"/>
                  <a:pt x="35" y="37"/>
                </a:cubicBezTo>
                <a:cubicBezTo>
                  <a:pt x="29" y="41"/>
                  <a:pt x="26" y="47"/>
                  <a:pt x="24" y="50"/>
                </a:cubicBezTo>
                <a:cubicBezTo>
                  <a:pt x="23" y="51"/>
                  <a:pt x="22" y="51"/>
                  <a:pt x="21" y="51"/>
                </a:cubicBezTo>
                <a:cubicBezTo>
                  <a:pt x="21" y="52"/>
                  <a:pt x="20" y="54"/>
                  <a:pt x="20" y="54"/>
                </a:cubicBezTo>
                <a:cubicBezTo>
                  <a:pt x="18" y="55"/>
                  <a:pt x="15" y="59"/>
                  <a:pt x="12" y="62"/>
                </a:cubicBezTo>
                <a:cubicBezTo>
                  <a:pt x="13" y="63"/>
                  <a:pt x="15" y="64"/>
                  <a:pt x="16" y="65"/>
                </a:cubicBezTo>
                <a:cubicBezTo>
                  <a:pt x="19" y="69"/>
                  <a:pt x="17" y="72"/>
                  <a:pt x="18" y="74"/>
                </a:cubicBezTo>
                <a:cubicBezTo>
                  <a:pt x="19" y="76"/>
                  <a:pt x="20" y="79"/>
                  <a:pt x="18" y="80"/>
                </a:cubicBezTo>
                <a:cubicBezTo>
                  <a:pt x="16" y="82"/>
                  <a:pt x="18" y="95"/>
                  <a:pt x="20" y="98"/>
                </a:cubicBezTo>
                <a:cubicBezTo>
                  <a:pt x="22" y="100"/>
                  <a:pt x="20" y="103"/>
                  <a:pt x="17" y="108"/>
                </a:cubicBezTo>
                <a:cubicBezTo>
                  <a:pt x="15" y="113"/>
                  <a:pt x="13" y="115"/>
                  <a:pt x="8" y="115"/>
                </a:cubicBezTo>
                <a:cubicBezTo>
                  <a:pt x="4" y="115"/>
                  <a:pt x="4" y="122"/>
                  <a:pt x="2" y="122"/>
                </a:cubicBezTo>
                <a:cubicBezTo>
                  <a:pt x="1" y="122"/>
                  <a:pt x="0" y="125"/>
                  <a:pt x="0" y="127"/>
                </a:cubicBezTo>
                <a:cubicBezTo>
                  <a:pt x="4" y="131"/>
                  <a:pt x="12" y="135"/>
                  <a:pt x="14" y="135"/>
                </a:cubicBezTo>
                <a:cubicBezTo>
                  <a:pt x="16" y="135"/>
                  <a:pt x="18" y="138"/>
                  <a:pt x="21" y="1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9" name="Freeform 114"/>
          <p:cNvSpPr/>
          <p:nvPr/>
        </p:nvSpPr>
        <p:spPr bwMode="auto">
          <a:xfrm>
            <a:off x="9853117" y="4575195"/>
            <a:ext cx="375245" cy="422152"/>
          </a:xfrm>
          <a:custGeom>
            <a:avLst/>
            <a:gdLst/>
            <a:ahLst/>
            <a:cxnLst>
              <a:cxn ang="0">
                <a:pos x="137" y="94"/>
              </a:cxn>
              <a:cxn ang="0">
                <a:pos x="130" y="83"/>
              </a:cxn>
              <a:cxn ang="0">
                <a:pos x="121" y="77"/>
              </a:cxn>
              <a:cxn ang="0">
                <a:pos x="109" y="71"/>
              </a:cxn>
              <a:cxn ang="0">
                <a:pos x="107" y="62"/>
              </a:cxn>
              <a:cxn ang="0">
                <a:pos x="106" y="53"/>
              </a:cxn>
              <a:cxn ang="0">
                <a:pos x="101" y="46"/>
              </a:cxn>
              <a:cxn ang="0">
                <a:pos x="89" y="43"/>
              </a:cxn>
              <a:cxn ang="0">
                <a:pos x="80" y="39"/>
              </a:cxn>
              <a:cxn ang="0">
                <a:pos x="75" y="35"/>
              </a:cxn>
              <a:cxn ang="0">
                <a:pos x="67" y="33"/>
              </a:cxn>
              <a:cxn ang="0">
                <a:pos x="54" y="25"/>
              </a:cxn>
              <a:cxn ang="0">
                <a:pos x="50" y="3"/>
              </a:cxn>
              <a:cxn ang="0">
                <a:pos x="39" y="2"/>
              </a:cxn>
              <a:cxn ang="0">
                <a:pos x="26" y="8"/>
              </a:cxn>
              <a:cxn ang="0">
                <a:pos x="16" y="13"/>
              </a:cxn>
              <a:cxn ang="0">
                <a:pos x="7" y="16"/>
              </a:cxn>
              <a:cxn ang="0">
                <a:pos x="3" y="15"/>
              </a:cxn>
              <a:cxn ang="0">
                <a:pos x="11" y="31"/>
              </a:cxn>
              <a:cxn ang="0">
                <a:pos x="8" y="37"/>
              </a:cxn>
              <a:cxn ang="0">
                <a:pos x="9" y="53"/>
              </a:cxn>
              <a:cxn ang="0">
                <a:pos x="6" y="62"/>
              </a:cxn>
              <a:cxn ang="0">
                <a:pos x="3" y="72"/>
              </a:cxn>
              <a:cxn ang="0">
                <a:pos x="8" y="77"/>
              </a:cxn>
              <a:cxn ang="0">
                <a:pos x="2" y="86"/>
              </a:cxn>
              <a:cxn ang="0">
                <a:pos x="1" y="90"/>
              </a:cxn>
              <a:cxn ang="0">
                <a:pos x="5" y="96"/>
              </a:cxn>
              <a:cxn ang="0">
                <a:pos x="8" y="108"/>
              </a:cxn>
              <a:cxn ang="0">
                <a:pos x="13" y="114"/>
              </a:cxn>
              <a:cxn ang="0">
                <a:pos x="10" y="122"/>
              </a:cxn>
              <a:cxn ang="0">
                <a:pos x="14" y="132"/>
              </a:cxn>
              <a:cxn ang="0">
                <a:pos x="18" y="142"/>
              </a:cxn>
              <a:cxn ang="0">
                <a:pos x="21" y="154"/>
              </a:cxn>
              <a:cxn ang="0">
                <a:pos x="36" y="145"/>
              </a:cxn>
              <a:cxn ang="0">
                <a:pos x="46" y="145"/>
              </a:cxn>
              <a:cxn ang="0">
                <a:pos x="59" y="150"/>
              </a:cxn>
              <a:cxn ang="0">
                <a:pos x="66" y="144"/>
              </a:cxn>
              <a:cxn ang="0">
                <a:pos x="81" y="144"/>
              </a:cxn>
              <a:cxn ang="0">
                <a:pos x="84" y="126"/>
              </a:cxn>
              <a:cxn ang="0">
                <a:pos x="93" y="116"/>
              </a:cxn>
              <a:cxn ang="0">
                <a:pos x="107" y="113"/>
              </a:cxn>
              <a:cxn ang="0">
                <a:pos x="120" y="112"/>
              </a:cxn>
              <a:cxn ang="0">
                <a:pos x="130" y="117"/>
              </a:cxn>
              <a:cxn ang="0">
                <a:pos x="136" y="108"/>
              </a:cxn>
              <a:cxn ang="0">
                <a:pos x="137" y="94"/>
              </a:cxn>
            </a:cxnLst>
            <a:rect l="0" t="0" r="r" b="b"/>
            <a:pathLst>
              <a:path w="139" h="157">
                <a:moveTo>
                  <a:pt x="137" y="94"/>
                </a:moveTo>
                <a:cubicBezTo>
                  <a:pt x="135" y="89"/>
                  <a:pt x="130" y="88"/>
                  <a:pt x="130" y="83"/>
                </a:cubicBezTo>
                <a:cubicBezTo>
                  <a:pt x="130" y="77"/>
                  <a:pt x="128" y="77"/>
                  <a:pt x="121" y="77"/>
                </a:cubicBezTo>
                <a:cubicBezTo>
                  <a:pt x="114" y="77"/>
                  <a:pt x="109" y="76"/>
                  <a:pt x="109" y="71"/>
                </a:cubicBezTo>
                <a:cubicBezTo>
                  <a:pt x="108" y="67"/>
                  <a:pt x="104" y="64"/>
                  <a:pt x="107" y="62"/>
                </a:cubicBezTo>
                <a:cubicBezTo>
                  <a:pt x="111" y="60"/>
                  <a:pt x="105" y="57"/>
                  <a:pt x="106" y="53"/>
                </a:cubicBezTo>
                <a:cubicBezTo>
                  <a:pt x="106" y="49"/>
                  <a:pt x="104" y="48"/>
                  <a:pt x="101" y="46"/>
                </a:cubicBezTo>
                <a:cubicBezTo>
                  <a:pt x="99" y="44"/>
                  <a:pt x="89" y="47"/>
                  <a:pt x="89" y="43"/>
                </a:cubicBezTo>
                <a:cubicBezTo>
                  <a:pt x="89" y="39"/>
                  <a:pt x="83" y="39"/>
                  <a:pt x="80" y="39"/>
                </a:cubicBezTo>
                <a:cubicBezTo>
                  <a:pt x="76" y="39"/>
                  <a:pt x="79" y="34"/>
                  <a:pt x="75" y="35"/>
                </a:cubicBezTo>
                <a:cubicBezTo>
                  <a:pt x="71" y="35"/>
                  <a:pt x="72" y="32"/>
                  <a:pt x="67" y="33"/>
                </a:cubicBezTo>
                <a:cubicBezTo>
                  <a:pt x="62" y="34"/>
                  <a:pt x="59" y="31"/>
                  <a:pt x="54" y="25"/>
                </a:cubicBezTo>
                <a:cubicBezTo>
                  <a:pt x="48" y="19"/>
                  <a:pt x="49" y="6"/>
                  <a:pt x="50" y="3"/>
                </a:cubicBezTo>
                <a:cubicBezTo>
                  <a:pt x="51" y="0"/>
                  <a:pt x="44" y="2"/>
                  <a:pt x="39" y="2"/>
                </a:cubicBezTo>
                <a:cubicBezTo>
                  <a:pt x="35" y="2"/>
                  <a:pt x="31" y="6"/>
                  <a:pt x="26" y="8"/>
                </a:cubicBezTo>
                <a:cubicBezTo>
                  <a:pt x="21" y="11"/>
                  <a:pt x="19" y="11"/>
                  <a:pt x="16" y="13"/>
                </a:cubicBezTo>
                <a:cubicBezTo>
                  <a:pt x="14" y="16"/>
                  <a:pt x="10" y="17"/>
                  <a:pt x="7" y="16"/>
                </a:cubicBezTo>
                <a:cubicBezTo>
                  <a:pt x="6" y="15"/>
                  <a:pt x="4" y="15"/>
                  <a:pt x="3" y="15"/>
                </a:cubicBezTo>
                <a:cubicBezTo>
                  <a:pt x="5" y="20"/>
                  <a:pt x="10" y="28"/>
                  <a:pt x="11" y="31"/>
                </a:cubicBezTo>
                <a:cubicBezTo>
                  <a:pt x="12" y="34"/>
                  <a:pt x="9" y="35"/>
                  <a:pt x="8" y="37"/>
                </a:cubicBezTo>
                <a:cubicBezTo>
                  <a:pt x="6" y="38"/>
                  <a:pt x="8" y="50"/>
                  <a:pt x="9" y="53"/>
                </a:cubicBezTo>
                <a:cubicBezTo>
                  <a:pt x="9" y="55"/>
                  <a:pt x="4" y="60"/>
                  <a:pt x="6" y="62"/>
                </a:cubicBezTo>
                <a:cubicBezTo>
                  <a:pt x="8" y="64"/>
                  <a:pt x="3" y="69"/>
                  <a:pt x="3" y="72"/>
                </a:cubicBezTo>
                <a:cubicBezTo>
                  <a:pt x="3" y="75"/>
                  <a:pt x="8" y="75"/>
                  <a:pt x="8" y="77"/>
                </a:cubicBezTo>
                <a:cubicBezTo>
                  <a:pt x="8" y="79"/>
                  <a:pt x="4" y="85"/>
                  <a:pt x="2" y="86"/>
                </a:cubicBezTo>
                <a:cubicBezTo>
                  <a:pt x="0" y="87"/>
                  <a:pt x="0" y="88"/>
                  <a:pt x="1" y="90"/>
                </a:cubicBezTo>
                <a:cubicBezTo>
                  <a:pt x="1" y="90"/>
                  <a:pt x="2" y="93"/>
                  <a:pt x="5" y="96"/>
                </a:cubicBezTo>
                <a:cubicBezTo>
                  <a:pt x="9" y="99"/>
                  <a:pt x="5" y="104"/>
                  <a:pt x="8" y="108"/>
                </a:cubicBezTo>
                <a:cubicBezTo>
                  <a:pt x="11" y="112"/>
                  <a:pt x="15" y="112"/>
                  <a:pt x="13" y="114"/>
                </a:cubicBezTo>
                <a:cubicBezTo>
                  <a:pt x="10" y="116"/>
                  <a:pt x="13" y="120"/>
                  <a:pt x="10" y="122"/>
                </a:cubicBezTo>
                <a:cubicBezTo>
                  <a:pt x="8" y="124"/>
                  <a:pt x="11" y="130"/>
                  <a:pt x="14" y="132"/>
                </a:cubicBezTo>
                <a:cubicBezTo>
                  <a:pt x="17" y="133"/>
                  <a:pt x="15" y="139"/>
                  <a:pt x="18" y="142"/>
                </a:cubicBezTo>
                <a:cubicBezTo>
                  <a:pt x="21" y="145"/>
                  <a:pt x="20" y="152"/>
                  <a:pt x="21" y="154"/>
                </a:cubicBezTo>
                <a:cubicBezTo>
                  <a:pt x="22" y="157"/>
                  <a:pt x="31" y="151"/>
                  <a:pt x="36" y="145"/>
                </a:cubicBezTo>
                <a:cubicBezTo>
                  <a:pt x="42" y="140"/>
                  <a:pt x="41" y="144"/>
                  <a:pt x="46" y="145"/>
                </a:cubicBezTo>
                <a:cubicBezTo>
                  <a:pt x="51" y="146"/>
                  <a:pt x="57" y="146"/>
                  <a:pt x="59" y="150"/>
                </a:cubicBezTo>
                <a:cubicBezTo>
                  <a:pt x="62" y="155"/>
                  <a:pt x="64" y="146"/>
                  <a:pt x="66" y="144"/>
                </a:cubicBezTo>
                <a:cubicBezTo>
                  <a:pt x="68" y="142"/>
                  <a:pt x="79" y="144"/>
                  <a:pt x="81" y="144"/>
                </a:cubicBezTo>
                <a:cubicBezTo>
                  <a:pt x="83" y="143"/>
                  <a:pt x="85" y="129"/>
                  <a:pt x="84" y="126"/>
                </a:cubicBezTo>
                <a:cubicBezTo>
                  <a:pt x="84" y="124"/>
                  <a:pt x="89" y="118"/>
                  <a:pt x="93" y="116"/>
                </a:cubicBezTo>
                <a:cubicBezTo>
                  <a:pt x="97" y="113"/>
                  <a:pt x="103" y="115"/>
                  <a:pt x="107" y="113"/>
                </a:cubicBezTo>
                <a:cubicBezTo>
                  <a:pt x="110" y="112"/>
                  <a:pt x="115" y="112"/>
                  <a:pt x="120" y="112"/>
                </a:cubicBezTo>
                <a:cubicBezTo>
                  <a:pt x="124" y="112"/>
                  <a:pt x="128" y="117"/>
                  <a:pt x="130" y="117"/>
                </a:cubicBezTo>
                <a:cubicBezTo>
                  <a:pt x="133" y="117"/>
                  <a:pt x="136" y="112"/>
                  <a:pt x="136" y="108"/>
                </a:cubicBezTo>
                <a:cubicBezTo>
                  <a:pt x="135" y="104"/>
                  <a:pt x="139" y="99"/>
                  <a:pt x="137" y="9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0" name="Freeform 115"/>
          <p:cNvSpPr/>
          <p:nvPr/>
        </p:nvSpPr>
        <p:spPr bwMode="auto">
          <a:xfrm>
            <a:off x="9493509" y="4278126"/>
            <a:ext cx="393114" cy="569568"/>
          </a:xfrm>
          <a:custGeom>
            <a:avLst/>
            <a:gdLst/>
            <a:ahLst/>
            <a:cxnLst>
              <a:cxn ang="0">
                <a:pos x="134" y="201"/>
              </a:cxn>
              <a:cxn ang="0">
                <a:pos x="135" y="200"/>
              </a:cxn>
              <a:cxn ang="0">
                <a:pos x="136" y="196"/>
              </a:cxn>
              <a:cxn ang="0">
                <a:pos x="142" y="187"/>
              </a:cxn>
              <a:cxn ang="0">
                <a:pos x="137" y="182"/>
              </a:cxn>
              <a:cxn ang="0">
                <a:pos x="140" y="172"/>
              </a:cxn>
              <a:cxn ang="0">
                <a:pos x="143" y="163"/>
              </a:cxn>
              <a:cxn ang="0">
                <a:pos x="142" y="147"/>
              </a:cxn>
              <a:cxn ang="0">
                <a:pos x="145" y="141"/>
              </a:cxn>
              <a:cxn ang="0">
                <a:pos x="137" y="125"/>
              </a:cxn>
              <a:cxn ang="0">
                <a:pos x="126" y="125"/>
              </a:cxn>
              <a:cxn ang="0">
                <a:pos x="123" y="111"/>
              </a:cxn>
              <a:cxn ang="0">
                <a:pos x="118" y="112"/>
              </a:cxn>
              <a:cxn ang="0">
                <a:pos x="106" y="113"/>
              </a:cxn>
              <a:cxn ang="0">
                <a:pos x="100" y="107"/>
              </a:cxn>
              <a:cxn ang="0">
                <a:pos x="95" y="103"/>
              </a:cxn>
              <a:cxn ang="0">
                <a:pos x="90" y="93"/>
              </a:cxn>
              <a:cxn ang="0">
                <a:pos x="87" y="83"/>
              </a:cxn>
              <a:cxn ang="0">
                <a:pos x="89" y="76"/>
              </a:cxn>
              <a:cxn ang="0">
                <a:pos x="94" y="70"/>
              </a:cxn>
              <a:cxn ang="0">
                <a:pos x="97" y="59"/>
              </a:cxn>
              <a:cxn ang="0">
                <a:pos x="107" y="53"/>
              </a:cxn>
              <a:cxn ang="0">
                <a:pos x="121" y="48"/>
              </a:cxn>
              <a:cxn ang="0">
                <a:pos x="130" y="47"/>
              </a:cxn>
              <a:cxn ang="0">
                <a:pos x="123" y="42"/>
              </a:cxn>
              <a:cxn ang="0">
                <a:pos x="129" y="32"/>
              </a:cxn>
              <a:cxn ang="0">
                <a:pos x="121" y="25"/>
              </a:cxn>
              <a:cxn ang="0">
                <a:pos x="114" y="26"/>
              </a:cxn>
              <a:cxn ang="0">
                <a:pos x="107" y="27"/>
              </a:cxn>
              <a:cxn ang="0">
                <a:pos x="94" y="25"/>
              </a:cxn>
              <a:cxn ang="0">
                <a:pos x="90" y="18"/>
              </a:cxn>
              <a:cxn ang="0">
                <a:pos x="83" y="11"/>
              </a:cxn>
              <a:cxn ang="0">
                <a:pos x="76" y="2"/>
              </a:cxn>
              <a:cxn ang="0">
                <a:pos x="66" y="2"/>
              </a:cxn>
              <a:cxn ang="0">
                <a:pos x="69" y="10"/>
              </a:cxn>
              <a:cxn ang="0">
                <a:pos x="63" y="21"/>
              </a:cxn>
              <a:cxn ang="0">
                <a:pos x="40" y="33"/>
              </a:cxn>
              <a:cxn ang="0">
                <a:pos x="30" y="51"/>
              </a:cxn>
              <a:cxn ang="0">
                <a:pos x="22" y="52"/>
              </a:cxn>
              <a:cxn ang="0">
                <a:pos x="14" y="49"/>
              </a:cxn>
              <a:cxn ang="0">
                <a:pos x="14" y="44"/>
              </a:cxn>
              <a:cxn ang="0">
                <a:pos x="11" y="38"/>
              </a:cxn>
              <a:cxn ang="0">
                <a:pos x="2" y="48"/>
              </a:cxn>
              <a:cxn ang="0">
                <a:pos x="6" y="63"/>
              </a:cxn>
              <a:cxn ang="0">
                <a:pos x="3" y="66"/>
              </a:cxn>
              <a:cxn ang="0">
                <a:pos x="15" y="76"/>
              </a:cxn>
              <a:cxn ang="0">
                <a:pos x="26" y="92"/>
              </a:cxn>
              <a:cxn ang="0">
                <a:pos x="34" y="109"/>
              </a:cxn>
              <a:cxn ang="0">
                <a:pos x="52" y="142"/>
              </a:cxn>
              <a:cxn ang="0">
                <a:pos x="59" y="157"/>
              </a:cxn>
              <a:cxn ang="0">
                <a:pos x="63" y="167"/>
              </a:cxn>
              <a:cxn ang="0">
                <a:pos x="81" y="179"/>
              </a:cxn>
              <a:cxn ang="0">
                <a:pos x="113" y="199"/>
              </a:cxn>
              <a:cxn ang="0">
                <a:pos x="127" y="210"/>
              </a:cxn>
              <a:cxn ang="0">
                <a:pos x="127" y="212"/>
              </a:cxn>
              <a:cxn ang="0">
                <a:pos x="130" y="210"/>
              </a:cxn>
              <a:cxn ang="0">
                <a:pos x="134" y="201"/>
              </a:cxn>
            </a:cxnLst>
            <a:rect l="0" t="0" r="r" b="b"/>
            <a:pathLst>
              <a:path w="146" h="212">
                <a:moveTo>
                  <a:pt x="134" y="201"/>
                </a:moveTo>
                <a:cubicBezTo>
                  <a:pt x="134" y="201"/>
                  <a:pt x="135" y="201"/>
                  <a:pt x="135" y="200"/>
                </a:cubicBezTo>
                <a:cubicBezTo>
                  <a:pt x="134" y="198"/>
                  <a:pt x="134" y="197"/>
                  <a:pt x="136" y="196"/>
                </a:cubicBezTo>
                <a:cubicBezTo>
                  <a:pt x="138" y="195"/>
                  <a:pt x="142" y="189"/>
                  <a:pt x="142" y="187"/>
                </a:cubicBezTo>
                <a:cubicBezTo>
                  <a:pt x="142" y="185"/>
                  <a:pt x="137" y="185"/>
                  <a:pt x="137" y="182"/>
                </a:cubicBezTo>
                <a:cubicBezTo>
                  <a:pt x="137" y="179"/>
                  <a:pt x="142" y="174"/>
                  <a:pt x="140" y="172"/>
                </a:cubicBezTo>
                <a:cubicBezTo>
                  <a:pt x="138" y="170"/>
                  <a:pt x="143" y="165"/>
                  <a:pt x="143" y="163"/>
                </a:cubicBezTo>
                <a:cubicBezTo>
                  <a:pt x="142" y="160"/>
                  <a:pt x="140" y="148"/>
                  <a:pt x="142" y="147"/>
                </a:cubicBezTo>
                <a:cubicBezTo>
                  <a:pt x="143" y="145"/>
                  <a:pt x="146" y="144"/>
                  <a:pt x="145" y="141"/>
                </a:cubicBezTo>
                <a:cubicBezTo>
                  <a:pt x="144" y="138"/>
                  <a:pt x="139" y="130"/>
                  <a:pt x="137" y="125"/>
                </a:cubicBezTo>
                <a:cubicBezTo>
                  <a:pt x="133" y="124"/>
                  <a:pt x="129" y="124"/>
                  <a:pt x="126" y="125"/>
                </a:cubicBezTo>
                <a:cubicBezTo>
                  <a:pt x="122" y="127"/>
                  <a:pt x="123" y="115"/>
                  <a:pt x="123" y="111"/>
                </a:cubicBezTo>
                <a:cubicBezTo>
                  <a:pt x="123" y="106"/>
                  <a:pt x="120" y="109"/>
                  <a:pt x="118" y="112"/>
                </a:cubicBezTo>
                <a:cubicBezTo>
                  <a:pt x="117" y="115"/>
                  <a:pt x="112" y="113"/>
                  <a:pt x="106" y="113"/>
                </a:cubicBezTo>
                <a:cubicBezTo>
                  <a:pt x="101" y="113"/>
                  <a:pt x="104" y="107"/>
                  <a:pt x="100" y="107"/>
                </a:cubicBezTo>
                <a:cubicBezTo>
                  <a:pt x="97" y="107"/>
                  <a:pt x="94" y="106"/>
                  <a:pt x="95" y="103"/>
                </a:cubicBezTo>
                <a:cubicBezTo>
                  <a:pt x="95" y="99"/>
                  <a:pt x="92" y="97"/>
                  <a:pt x="90" y="93"/>
                </a:cubicBezTo>
                <a:cubicBezTo>
                  <a:pt x="88" y="89"/>
                  <a:pt x="85" y="86"/>
                  <a:pt x="87" y="83"/>
                </a:cubicBezTo>
                <a:cubicBezTo>
                  <a:pt x="89" y="81"/>
                  <a:pt x="86" y="79"/>
                  <a:pt x="89" y="76"/>
                </a:cubicBezTo>
                <a:cubicBezTo>
                  <a:pt x="92" y="73"/>
                  <a:pt x="95" y="74"/>
                  <a:pt x="94" y="70"/>
                </a:cubicBezTo>
                <a:cubicBezTo>
                  <a:pt x="93" y="66"/>
                  <a:pt x="97" y="64"/>
                  <a:pt x="97" y="59"/>
                </a:cubicBezTo>
                <a:cubicBezTo>
                  <a:pt x="98" y="55"/>
                  <a:pt x="103" y="56"/>
                  <a:pt x="107" y="53"/>
                </a:cubicBezTo>
                <a:cubicBezTo>
                  <a:pt x="112" y="49"/>
                  <a:pt x="117" y="51"/>
                  <a:pt x="121" y="48"/>
                </a:cubicBezTo>
                <a:cubicBezTo>
                  <a:pt x="125" y="44"/>
                  <a:pt x="127" y="47"/>
                  <a:pt x="130" y="47"/>
                </a:cubicBezTo>
                <a:cubicBezTo>
                  <a:pt x="128" y="45"/>
                  <a:pt x="124" y="43"/>
                  <a:pt x="123" y="42"/>
                </a:cubicBezTo>
                <a:cubicBezTo>
                  <a:pt x="122" y="39"/>
                  <a:pt x="128" y="35"/>
                  <a:pt x="129" y="32"/>
                </a:cubicBezTo>
                <a:cubicBezTo>
                  <a:pt x="131" y="29"/>
                  <a:pt x="123" y="26"/>
                  <a:pt x="121" y="25"/>
                </a:cubicBezTo>
                <a:cubicBezTo>
                  <a:pt x="119" y="25"/>
                  <a:pt x="116" y="27"/>
                  <a:pt x="114" y="26"/>
                </a:cubicBezTo>
                <a:cubicBezTo>
                  <a:pt x="112" y="25"/>
                  <a:pt x="109" y="25"/>
                  <a:pt x="107" y="27"/>
                </a:cubicBezTo>
                <a:cubicBezTo>
                  <a:pt x="105" y="28"/>
                  <a:pt x="94" y="29"/>
                  <a:pt x="94" y="25"/>
                </a:cubicBezTo>
                <a:cubicBezTo>
                  <a:pt x="94" y="22"/>
                  <a:pt x="89" y="20"/>
                  <a:pt x="90" y="18"/>
                </a:cubicBezTo>
                <a:cubicBezTo>
                  <a:pt x="90" y="16"/>
                  <a:pt x="87" y="11"/>
                  <a:pt x="83" y="11"/>
                </a:cubicBezTo>
                <a:cubicBezTo>
                  <a:pt x="78" y="11"/>
                  <a:pt x="79" y="3"/>
                  <a:pt x="76" y="2"/>
                </a:cubicBezTo>
                <a:cubicBezTo>
                  <a:pt x="74" y="0"/>
                  <a:pt x="70" y="1"/>
                  <a:pt x="66" y="2"/>
                </a:cubicBezTo>
                <a:cubicBezTo>
                  <a:pt x="70" y="6"/>
                  <a:pt x="71" y="8"/>
                  <a:pt x="69" y="10"/>
                </a:cubicBezTo>
                <a:cubicBezTo>
                  <a:pt x="66" y="12"/>
                  <a:pt x="69" y="13"/>
                  <a:pt x="63" y="21"/>
                </a:cubicBezTo>
                <a:cubicBezTo>
                  <a:pt x="56" y="30"/>
                  <a:pt x="46" y="32"/>
                  <a:pt x="40" y="33"/>
                </a:cubicBezTo>
                <a:cubicBezTo>
                  <a:pt x="35" y="35"/>
                  <a:pt x="33" y="45"/>
                  <a:pt x="30" y="51"/>
                </a:cubicBezTo>
                <a:cubicBezTo>
                  <a:pt x="27" y="58"/>
                  <a:pt x="25" y="56"/>
                  <a:pt x="22" y="52"/>
                </a:cubicBezTo>
                <a:cubicBezTo>
                  <a:pt x="19" y="48"/>
                  <a:pt x="17" y="53"/>
                  <a:pt x="14" y="49"/>
                </a:cubicBezTo>
                <a:cubicBezTo>
                  <a:pt x="10" y="46"/>
                  <a:pt x="12" y="46"/>
                  <a:pt x="14" y="44"/>
                </a:cubicBezTo>
                <a:cubicBezTo>
                  <a:pt x="15" y="42"/>
                  <a:pt x="14" y="40"/>
                  <a:pt x="11" y="38"/>
                </a:cubicBezTo>
                <a:cubicBezTo>
                  <a:pt x="8" y="39"/>
                  <a:pt x="4" y="44"/>
                  <a:pt x="2" y="48"/>
                </a:cubicBezTo>
                <a:cubicBezTo>
                  <a:pt x="0" y="52"/>
                  <a:pt x="6" y="60"/>
                  <a:pt x="6" y="63"/>
                </a:cubicBezTo>
                <a:cubicBezTo>
                  <a:pt x="7" y="66"/>
                  <a:pt x="3" y="64"/>
                  <a:pt x="3" y="66"/>
                </a:cubicBezTo>
                <a:cubicBezTo>
                  <a:pt x="2" y="69"/>
                  <a:pt x="11" y="73"/>
                  <a:pt x="15" y="76"/>
                </a:cubicBezTo>
                <a:cubicBezTo>
                  <a:pt x="19" y="79"/>
                  <a:pt x="23" y="88"/>
                  <a:pt x="26" y="92"/>
                </a:cubicBezTo>
                <a:cubicBezTo>
                  <a:pt x="30" y="96"/>
                  <a:pt x="30" y="99"/>
                  <a:pt x="34" y="109"/>
                </a:cubicBezTo>
                <a:cubicBezTo>
                  <a:pt x="38" y="119"/>
                  <a:pt x="46" y="135"/>
                  <a:pt x="52" y="142"/>
                </a:cubicBezTo>
                <a:cubicBezTo>
                  <a:pt x="57" y="149"/>
                  <a:pt x="60" y="155"/>
                  <a:pt x="59" y="157"/>
                </a:cubicBezTo>
                <a:cubicBezTo>
                  <a:pt x="57" y="159"/>
                  <a:pt x="59" y="164"/>
                  <a:pt x="63" y="167"/>
                </a:cubicBezTo>
                <a:cubicBezTo>
                  <a:pt x="67" y="170"/>
                  <a:pt x="70" y="174"/>
                  <a:pt x="81" y="179"/>
                </a:cubicBezTo>
                <a:cubicBezTo>
                  <a:pt x="91" y="185"/>
                  <a:pt x="110" y="195"/>
                  <a:pt x="113" y="199"/>
                </a:cubicBezTo>
                <a:cubicBezTo>
                  <a:pt x="116" y="204"/>
                  <a:pt x="125" y="209"/>
                  <a:pt x="127" y="210"/>
                </a:cubicBezTo>
                <a:cubicBezTo>
                  <a:pt x="127" y="210"/>
                  <a:pt x="127" y="211"/>
                  <a:pt x="127" y="212"/>
                </a:cubicBezTo>
                <a:cubicBezTo>
                  <a:pt x="128" y="211"/>
                  <a:pt x="129" y="210"/>
                  <a:pt x="130" y="210"/>
                </a:cubicBezTo>
                <a:cubicBezTo>
                  <a:pt x="133" y="208"/>
                  <a:pt x="133" y="203"/>
                  <a:pt x="134" y="20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1" name="Freeform 116"/>
          <p:cNvSpPr/>
          <p:nvPr/>
        </p:nvSpPr>
        <p:spPr bwMode="auto">
          <a:xfrm>
            <a:off x="9739206" y="3905114"/>
            <a:ext cx="417683" cy="352909"/>
          </a:xfrm>
          <a:custGeom>
            <a:avLst/>
            <a:gdLst/>
            <a:ahLst/>
            <a:cxnLst>
              <a:cxn ang="0">
                <a:pos x="15" y="8"/>
              </a:cxn>
              <a:cxn ang="0">
                <a:pos x="6" y="21"/>
              </a:cxn>
              <a:cxn ang="0">
                <a:pos x="4" y="29"/>
              </a:cxn>
              <a:cxn ang="0">
                <a:pos x="2" y="34"/>
              </a:cxn>
              <a:cxn ang="0">
                <a:pos x="7" y="37"/>
              </a:cxn>
              <a:cxn ang="0">
                <a:pos x="12" y="44"/>
              </a:cxn>
              <a:cxn ang="0">
                <a:pos x="20" y="59"/>
              </a:cxn>
              <a:cxn ang="0">
                <a:pos x="39" y="61"/>
              </a:cxn>
              <a:cxn ang="0">
                <a:pos x="55" y="68"/>
              </a:cxn>
              <a:cxn ang="0">
                <a:pos x="68" y="71"/>
              </a:cxn>
              <a:cxn ang="0">
                <a:pos x="65" y="92"/>
              </a:cxn>
              <a:cxn ang="0">
                <a:pos x="70" y="100"/>
              </a:cxn>
              <a:cxn ang="0">
                <a:pos x="69" y="109"/>
              </a:cxn>
              <a:cxn ang="0">
                <a:pos x="71" y="115"/>
              </a:cxn>
              <a:cxn ang="0">
                <a:pos x="70" y="115"/>
              </a:cxn>
              <a:cxn ang="0">
                <a:pos x="78" y="127"/>
              </a:cxn>
              <a:cxn ang="0">
                <a:pos x="85" y="130"/>
              </a:cxn>
              <a:cxn ang="0">
                <a:pos x="91" y="129"/>
              </a:cxn>
              <a:cxn ang="0">
                <a:pos x="99" y="124"/>
              </a:cxn>
              <a:cxn ang="0">
                <a:pos x="106" y="121"/>
              </a:cxn>
              <a:cxn ang="0">
                <a:pos x="113" y="115"/>
              </a:cxn>
              <a:cxn ang="0">
                <a:pos x="114" y="110"/>
              </a:cxn>
              <a:cxn ang="0">
                <a:pos x="108" y="109"/>
              </a:cxn>
              <a:cxn ang="0">
                <a:pos x="105" y="101"/>
              </a:cxn>
              <a:cxn ang="0">
                <a:pos x="101" y="93"/>
              </a:cxn>
              <a:cxn ang="0">
                <a:pos x="108" y="92"/>
              </a:cxn>
              <a:cxn ang="0">
                <a:pos x="118" y="95"/>
              </a:cxn>
              <a:cxn ang="0">
                <a:pos x="123" y="95"/>
              </a:cxn>
              <a:cxn ang="0">
                <a:pos x="130" y="91"/>
              </a:cxn>
              <a:cxn ang="0">
                <a:pos x="144" y="86"/>
              </a:cxn>
              <a:cxn ang="0">
                <a:pos x="147" y="82"/>
              </a:cxn>
              <a:cxn ang="0">
                <a:pos x="140" y="72"/>
              </a:cxn>
              <a:cxn ang="0">
                <a:pos x="141" y="66"/>
              </a:cxn>
              <a:cxn ang="0">
                <a:pos x="146" y="61"/>
              </a:cxn>
              <a:cxn ang="0">
                <a:pos x="148" y="55"/>
              </a:cxn>
              <a:cxn ang="0">
                <a:pos x="152" y="47"/>
              </a:cxn>
              <a:cxn ang="0">
                <a:pos x="156" y="42"/>
              </a:cxn>
              <a:cxn ang="0">
                <a:pos x="140" y="40"/>
              </a:cxn>
              <a:cxn ang="0">
                <a:pos x="143" y="31"/>
              </a:cxn>
              <a:cxn ang="0">
                <a:pos x="126" y="25"/>
              </a:cxn>
              <a:cxn ang="0">
                <a:pos x="128" y="19"/>
              </a:cxn>
              <a:cxn ang="0">
                <a:pos x="118" y="16"/>
              </a:cxn>
              <a:cxn ang="0">
                <a:pos x="96" y="24"/>
              </a:cxn>
              <a:cxn ang="0">
                <a:pos x="75" y="17"/>
              </a:cxn>
              <a:cxn ang="0">
                <a:pos x="60" y="15"/>
              </a:cxn>
              <a:cxn ang="0">
                <a:pos x="52" y="6"/>
              </a:cxn>
              <a:cxn ang="0">
                <a:pos x="42" y="0"/>
              </a:cxn>
              <a:cxn ang="0">
                <a:pos x="39" y="7"/>
              </a:cxn>
              <a:cxn ang="0">
                <a:pos x="24" y="16"/>
              </a:cxn>
              <a:cxn ang="0">
                <a:pos x="27" y="32"/>
              </a:cxn>
              <a:cxn ang="0">
                <a:pos x="15" y="28"/>
              </a:cxn>
              <a:cxn ang="0">
                <a:pos x="20" y="14"/>
              </a:cxn>
              <a:cxn ang="0">
                <a:pos x="19" y="6"/>
              </a:cxn>
              <a:cxn ang="0">
                <a:pos x="15" y="8"/>
              </a:cxn>
            </a:cxnLst>
            <a:rect l="0" t="0" r="r" b="b"/>
            <a:pathLst>
              <a:path w="156" h="131">
                <a:moveTo>
                  <a:pt x="15" y="8"/>
                </a:moveTo>
                <a:cubicBezTo>
                  <a:pt x="12" y="12"/>
                  <a:pt x="6" y="16"/>
                  <a:pt x="6" y="21"/>
                </a:cubicBezTo>
                <a:cubicBezTo>
                  <a:pt x="5" y="25"/>
                  <a:pt x="6" y="27"/>
                  <a:pt x="4" y="29"/>
                </a:cubicBezTo>
                <a:cubicBezTo>
                  <a:pt x="2" y="31"/>
                  <a:pt x="0" y="34"/>
                  <a:pt x="2" y="34"/>
                </a:cubicBezTo>
                <a:cubicBezTo>
                  <a:pt x="5" y="34"/>
                  <a:pt x="7" y="34"/>
                  <a:pt x="7" y="37"/>
                </a:cubicBezTo>
                <a:cubicBezTo>
                  <a:pt x="7" y="39"/>
                  <a:pt x="13" y="40"/>
                  <a:pt x="12" y="44"/>
                </a:cubicBezTo>
                <a:cubicBezTo>
                  <a:pt x="12" y="48"/>
                  <a:pt x="10" y="59"/>
                  <a:pt x="20" y="59"/>
                </a:cubicBezTo>
                <a:cubicBezTo>
                  <a:pt x="29" y="59"/>
                  <a:pt x="35" y="55"/>
                  <a:pt x="39" y="61"/>
                </a:cubicBezTo>
                <a:cubicBezTo>
                  <a:pt x="43" y="66"/>
                  <a:pt x="48" y="68"/>
                  <a:pt x="55" y="68"/>
                </a:cubicBezTo>
                <a:cubicBezTo>
                  <a:pt x="61" y="67"/>
                  <a:pt x="71" y="66"/>
                  <a:pt x="68" y="71"/>
                </a:cubicBezTo>
                <a:cubicBezTo>
                  <a:pt x="65" y="77"/>
                  <a:pt x="62" y="88"/>
                  <a:pt x="65" y="92"/>
                </a:cubicBezTo>
                <a:cubicBezTo>
                  <a:pt x="68" y="95"/>
                  <a:pt x="72" y="98"/>
                  <a:pt x="70" y="100"/>
                </a:cubicBezTo>
                <a:cubicBezTo>
                  <a:pt x="67" y="103"/>
                  <a:pt x="66" y="106"/>
                  <a:pt x="69" y="109"/>
                </a:cubicBezTo>
                <a:cubicBezTo>
                  <a:pt x="72" y="111"/>
                  <a:pt x="71" y="114"/>
                  <a:pt x="71" y="115"/>
                </a:cubicBezTo>
                <a:cubicBezTo>
                  <a:pt x="71" y="115"/>
                  <a:pt x="71" y="115"/>
                  <a:pt x="70" y="115"/>
                </a:cubicBezTo>
                <a:cubicBezTo>
                  <a:pt x="74" y="120"/>
                  <a:pt x="76" y="125"/>
                  <a:pt x="78" y="127"/>
                </a:cubicBezTo>
                <a:cubicBezTo>
                  <a:pt x="82" y="130"/>
                  <a:pt x="83" y="131"/>
                  <a:pt x="85" y="130"/>
                </a:cubicBezTo>
                <a:cubicBezTo>
                  <a:pt x="87" y="128"/>
                  <a:pt x="89" y="127"/>
                  <a:pt x="91" y="129"/>
                </a:cubicBezTo>
                <a:cubicBezTo>
                  <a:pt x="93" y="130"/>
                  <a:pt x="96" y="127"/>
                  <a:pt x="99" y="124"/>
                </a:cubicBezTo>
                <a:cubicBezTo>
                  <a:pt x="102" y="122"/>
                  <a:pt x="105" y="124"/>
                  <a:pt x="106" y="121"/>
                </a:cubicBezTo>
                <a:cubicBezTo>
                  <a:pt x="107" y="117"/>
                  <a:pt x="109" y="115"/>
                  <a:pt x="113" y="115"/>
                </a:cubicBezTo>
                <a:cubicBezTo>
                  <a:pt x="117" y="114"/>
                  <a:pt x="117" y="110"/>
                  <a:pt x="114" y="110"/>
                </a:cubicBezTo>
                <a:cubicBezTo>
                  <a:pt x="112" y="110"/>
                  <a:pt x="108" y="113"/>
                  <a:pt x="108" y="109"/>
                </a:cubicBezTo>
                <a:cubicBezTo>
                  <a:pt x="108" y="104"/>
                  <a:pt x="105" y="105"/>
                  <a:pt x="105" y="101"/>
                </a:cubicBezTo>
                <a:cubicBezTo>
                  <a:pt x="105" y="98"/>
                  <a:pt x="105" y="95"/>
                  <a:pt x="101" y="93"/>
                </a:cubicBezTo>
                <a:cubicBezTo>
                  <a:pt x="97" y="91"/>
                  <a:pt x="106" y="90"/>
                  <a:pt x="108" y="92"/>
                </a:cubicBezTo>
                <a:cubicBezTo>
                  <a:pt x="110" y="94"/>
                  <a:pt x="118" y="92"/>
                  <a:pt x="118" y="95"/>
                </a:cubicBezTo>
                <a:cubicBezTo>
                  <a:pt x="119" y="98"/>
                  <a:pt x="123" y="99"/>
                  <a:pt x="123" y="95"/>
                </a:cubicBezTo>
                <a:cubicBezTo>
                  <a:pt x="123" y="92"/>
                  <a:pt x="127" y="90"/>
                  <a:pt x="130" y="91"/>
                </a:cubicBezTo>
                <a:cubicBezTo>
                  <a:pt x="134" y="92"/>
                  <a:pt x="141" y="87"/>
                  <a:pt x="144" y="86"/>
                </a:cubicBezTo>
                <a:cubicBezTo>
                  <a:pt x="146" y="85"/>
                  <a:pt x="146" y="83"/>
                  <a:pt x="147" y="82"/>
                </a:cubicBezTo>
                <a:cubicBezTo>
                  <a:pt x="145" y="78"/>
                  <a:pt x="142" y="74"/>
                  <a:pt x="140" y="72"/>
                </a:cubicBezTo>
                <a:cubicBezTo>
                  <a:pt x="137" y="70"/>
                  <a:pt x="142" y="69"/>
                  <a:pt x="141" y="66"/>
                </a:cubicBezTo>
                <a:cubicBezTo>
                  <a:pt x="141" y="64"/>
                  <a:pt x="141" y="62"/>
                  <a:pt x="146" y="61"/>
                </a:cubicBezTo>
                <a:cubicBezTo>
                  <a:pt x="152" y="61"/>
                  <a:pt x="151" y="57"/>
                  <a:pt x="148" y="55"/>
                </a:cubicBezTo>
                <a:cubicBezTo>
                  <a:pt x="145" y="53"/>
                  <a:pt x="149" y="49"/>
                  <a:pt x="152" y="47"/>
                </a:cubicBezTo>
                <a:cubicBezTo>
                  <a:pt x="153" y="47"/>
                  <a:pt x="155" y="45"/>
                  <a:pt x="156" y="42"/>
                </a:cubicBezTo>
                <a:cubicBezTo>
                  <a:pt x="151" y="40"/>
                  <a:pt x="143" y="40"/>
                  <a:pt x="140" y="40"/>
                </a:cubicBezTo>
                <a:cubicBezTo>
                  <a:pt x="136" y="41"/>
                  <a:pt x="143" y="36"/>
                  <a:pt x="143" y="31"/>
                </a:cubicBezTo>
                <a:cubicBezTo>
                  <a:pt x="143" y="27"/>
                  <a:pt x="131" y="26"/>
                  <a:pt x="126" y="25"/>
                </a:cubicBezTo>
                <a:cubicBezTo>
                  <a:pt x="121" y="24"/>
                  <a:pt x="123" y="19"/>
                  <a:pt x="128" y="19"/>
                </a:cubicBezTo>
                <a:cubicBezTo>
                  <a:pt x="133" y="18"/>
                  <a:pt x="125" y="15"/>
                  <a:pt x="118" y="16"/>
                </a:cubicBezTo>
                <a:cubicBezTo>
                  <a:pt x="111" y="17"/>
                  <a:pt x="102" y="21"/>
                  <a:pt x="96" y="24"/>
                </a:cubicBezTo>
                <a:cubicBezTo>
                  <a:pt x="91" y="27"/>
                  <a:pt x="81" y="15"/>
                  <a:pt x="75" y="17"/>
                </a:cubicBezTo>
                <a:cubicBezTo>
                  <a:pt x="69" y="20"/>
                  <a:pt x="60" y="20"/>
                  <a:pt x="60" y="15"/>
                </a:cubicBezTo>
                <a:cubicBezTo>
                  <a:pt x="61" y="10"/>
                  <a:pt x="58" y="6"/>
                  <a:pt x="52" y="6"/>
                </a:cubicBezTo>
                <a:cubicBezTo>
                  <a:pt x="45" y="7"/>
                  <a:pt x="47" y="0"/>
                  <a:pt x="42" y="0"/>
                </a:cubicBezTo>
                <a:cubicBezTo>
                  <a:pt x="37" y="0"/>
                  <a:pt x="42" y="6"/>
                  <a:pt x="39" y="7"/>
                </a:cubicBezTo>
                <a:cubicBezTo>
                  <a:pt x="36" y="9"/>
                  <a:pt x="24" y="11"/>
                  <a:pt x="24" y="16"/>
                </a:cubicBezTo>
                <a:cubicBezTo>
                  <a:pt x="23" y="20"/>
                  <a:pt x="30" y="28"/>
                  <a:pt x="27" y="32"/>
                </a:cubicBezTo>
                <a:cubicBezTo>
                  <a:pt x="25" y="37"/>
                  <a:pt x="18" y="33"/>
                  <a:pt x="15" y="28"/>
                </a:cubicBezTo>
                <a:cubicBezTo>
                  <a:pt x="13" y="24"/>
                  <a:pt x="22" y="16"/>
                  <a:pt x="20" y="14"/>
                </a:cubicBezTo>
                <a:cubicBezTo>
                  <a:pt x="19" y="12"/>
                  <a:pt x="18" y="8"/>
                  <a:pt x="19" y="6"/>
                </a:cubicBezTo>
                <a:cubicBezTo>
                  <a:pt x="17" y="6"/>
                  <a:pt x="16" y="7"/>
                  <a:pt x="15" y="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2" name="Freeform 117"/>
          <p:cNvSpPr/>
          <p:nvPr/>
        </p:nvSpPr>
        <p:spPr bwMode="auto">
          <a:xfrm>
            <a:off x="10208261" y="4086037"/>
            <a:ext cx="129549" cy="136251"/>
          </a:xfrm>
          <a:custGeom>
            <a:avLst/>
            <a:gdLst/>
            <a:ahLst/>
            <a:cxnLst>
              <a:cxn ang="0">
                <a:pos x="11" y="10"/>
              </a:cxn>
              <a:cxn ang="0">
                <a:pos x="6" y="16"/>
              </a:cxn>
              <a:cxn ang="0">
                <a:pos x="2" y="25"/>
              </a:cxn>
              <a:cxn ang="0">
                <a:pos x="11" y="37"/>
              </a:cxn>
              <a:cxn ang="0">
                <a:pos x="18" y="50"/>
              </a:cxn>
              <a:cxn ang="0">
                <a:pos x="23" y="50"/>
              </a:cxn>
              <a:cxn ang="0">
                <a:pos x="28" y="43"/>
              </a:cxn>
              <a:cxn ang="0">
                <a:pos x="41" y="43"/>
              </a:cxn>
              <a:cxn ang="0">
                <a:pos x="42" y="45"/>
              </a:cxn>
              <a:cxn ang="0">
                <a:pos x="45" y="39"/>
              </a:cxn>
              <a:cxn ang="0">
                <a:pos x="44" y="24"/>
              </a:cxn>
              <a:cxn ang="0">
                <a:pos x="46" y="11"/>
              </a:cxn>
              <a:cxn ang="0">
                <a:pos x="48" y="5"/>
              </a:cxn>
              <a:cxn ang="0">
                <a:pos x="37" y="3"/>
              </a:cxn>
              <a:cxn ang="0">
                <a:pos x="22" y="3"/>
              </a:cxn>
              <a:cxn ang="0">
                <a:pos x="14" y="3"/>
              </a:cxn>
              <a:cxn ang="0">
                <a:pos x="13" y="3"/>
              </a:cxn>
              <a:cxn ang="0">
                <a:pos x="11" y="10"/>
              </a:cxn>
            </a:cxnLst>
            <a:rect l="0" t="0" r="r" b="b"/>
            <a:pathLst>
              <a:path w="48" h="51">
                <a:moveTo>
                  <a:pt x="11" y="10"/>
                </a:moveTo>
                <a:cubicBezTo>
                  <a:pt x="13" y="14"/>
                  <a:pt x="9" y="15"/>
                  <a:pt x="6" y="16"/>
                </a:cubicBezTo>
                <a:cubicBezTo>
                  <a:pt x="3" y="16"/>
                  <a:pt x="4" y="23"/>
                  <a:pt x="2" y="25"/>
                </a:cubicBezTo>
                <a:cubicBezTo>
                  <a:pt x="0" y="27"/>
                  <a:pt x="9" y="33"/>
                  <a:pt x="11" y="37"/>
                </a:cubicBezTo>
                <a:cubicBezTo>
                  <a:pt x="12" y="40"/>
                  <a:pt x="15" y="45"/>
                  <a:pt x="18" y="50"/>
                </a:cubicBezTo>
                <a:cubicBezTo>
                  <a:pt x="20" y="50"/>
                  <a:pt x="22" y="51"/>
                  <a:pt x="23" y="50"/>
                </a:cubicBezTo>
                <a:cubicBezTo>
                  <a:pt x="26" y="48"/>
                  <a:pt x="24" y="43"/>
                  <a:pt x="28" y="43"/>
                </a:cubicBezTo>
                <a:cubicBezTo>
                  <a:pt x="33" y="43"/>
                  <a:pt x="39" y="41"/>
                  <a:pt x="41" y="43"/>
                </a:cubicBezTo>
                <a:cubicBezTo>
                  <a:pt x="41" y="44"/>
                  <a:pt x="41" y="44"/>
                  <a:pt x="42" y="45"/>
                </a:cubicBezTo>
                <a:cubicBezTo>
                  <a:pt x="43" y="43"/>
                  <a:pt x="45" y="40"/>
                  <a:pt x="45" y="39"/>
                </a:cubicBezTo>
                <a:cubicBezTo>
                  <a:pt x="46" y="38"/>
                  <a:pt x="46" y="29"/>
                  <a:pt x="44" y="24"/>
                </a:cubicBezTo>
                <a:cubicBezTo>
                  <a:pt x="42" y="20"/>
                  <a:pt x="43" y="13"/>
                  <a:pt x="46" y="11"/>
                </a:cubicBezTo>
                <a:cubicBezTo>
                  <a:pt x="46" y="11"/>
                  <a:pt x="47" y="8"/>
                  <a:pt x="48" y="5"/>
                </a:cubicBezTo>
                <a:cubicBezTo>
                  <a:pt x="44" y="4"/>
                  <a:pt x="40" y="2"/>
                  <a:pt x="37" y="3"/>
                </a:cubicBezTo>
                <a:cubicBezTo>
                  <a:pt x="31" y="4"/>
                  <a:pt x="25" y="6"/>
                  <a:pt x="22" y="3"/>
                </a:cubicBezTo>
                <a:cubicBezTo>
                  <a:pt x="20" y="0"/>
                  <a:pt x="17" y="0"/>
                  <a:pt x="14" y="3"/>
                </a:cubicBezTo>
                <a:cubicBezTo>
                  <a:pt x="14" y="3"/>
                  <a:pt x="13" y="3"/>
                  <a:pt x="13" y="3"/>
                </a:cubicBezTo>
                <a:cubicBezTo>
                  <a:pt x="12" y="6"/>
                  <a:pt x="11" y="9"/>
                  <a:pt x="11" y="1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3" name="Freeform 118"/>
          <p:cNvSpPr/>
          <p:nvPr/>
        </p:nvSpPr>
        <p:spPr bwMode="auto">
          <a:xfrm>
            <a:off x="10107750" y="4016794"/>
            <a:ext cx="149652" cy="223359"/>
          </a:xfrm>
          <a:custGeom>
            <a:avLst/>
            <a:gdLst/>
            <a:ahLst/>
            <a:cxnLst>
              <a:cxn ang="0">
                <a:pos x="15" y="5"/>
              </a:cxn>
              <a:cxn ang="0">
                <a:pos x="11" y="13"/>
              </a:cxn>
              <a:cxn ang="0">
                <a:pos x="9" y="19"/>
              </a:cxn>
              <a:cxn ang="0">
                <a:pos x="4" y="24"/>
              </a:cxn>
              <a:cxn ang="0">
                <a:pos x="3" y="30"/>
              </a:cxn>
              <a:cxn ang="0">
                <a:pos x="10" y="40"/>
              </a:cxn>
              <a:cxn ang="0">
                <a:pos x="14" y="37"/>
              </a:cxn>
              <a:cxn ang="0">
                <a:pos x="19" y="47"/>
              </a:cxn>
              <a:cxn ang="0">
                <a:pos x="20" y="56"/>
              </a:cxn>
              <a:cxn ang="0">
                <a:pos x="22" y="76"/>
              </a:cxn>
              <a:cxn ang="0">
                <a:pos x="35" y="80"/>
              </a:cxn>
              <a:cxn ang="0">
                <a:pos x="42" y="77"/>
              </a:cxn>
              <a:cxn ang="0">
                <a:pos x="48" y="75"/>
              </a:cxn>
              <a:cxn ang="0">
                <a:pos x="56" y="75"/>
              </a:cxn>
              <a:cxn ang="0">
                <a:pos x="49" y="62"/>
              </a:cxn>
              <a:cxn ang="0">
                <a:pos x="40" y="50"/>
              </a:cxn>
              <a:cxn ang="0">
                <a:pos x="44" y="41"/>
              </a:cxn>
              <a:cxn ang="0">
                <a:pos x="49" y="35"/>
              </a:cxn>
              <a:cxn ang="0">
                <a:pos x="51" y="28"/>
              </a:cxn>
              <a:cxn ang="0">
                <a:pos x="40" y="19"/>
              </a:cxn>
              <a:cxn ang="0">
                <a:pos x="35" y="12"/>
              </a:cxn>
              <a:cxn ang="0">
                <a:pos x="23" y="3"/>
              </a:cxn>
              <a:cxn ang="0">
                <a:pos x="19" y="0"/>
              </a:cxn>
              <a:cxn ang="0">
                <a:pos x="15" y="5"/>
              </a:cxn>
            </a:cxnLst>
            <a:rect l="0" t="0" r="r" b="b"/>
            <a:pathLst>
              <a:path w="56" h="83">
                <a:moveTo>
                  <a:pt x="15" y="5"/>
                </a:moveTo>
                <a:cubicBezTo>
                  <a:pt x="12" y="7"/>
                  <a:pt x="8" y="11"/>
                  <a:pt x="11" y="13"/>
                </a:cubicBezTo>
                <a:cubicBezTo>
                  <a:pt x="14" y="15"/>
                  <a:pt x="15" y="19"/>
                  <a:pt x="9" y="19"/>
                </a:cubicBezTo>
                <a:cubicBezTo>
                  <a:pt x="4" y="20"/>
                  <a:pt x="4" y="22"/>
                  <a:pt x="4" y="24"/>
                </a:cubicBezTo>
                <a:cubicBezTo>
                  <a:pt x="5" y="27"/>
                  <a:pt x="0" y="28"/>
                  <a:pt x="3" y="30"/>
                </a:cubicBezTo>
                <a:cubicBezTo>
                  <a:pt x="5" y="32"/>
                  <a:pt x="8" y="36"/>
                  <a:pt x="10" y="40"/>
                </a:cubicBezTo>
                <a:cubicBezTo>
                  <a:pt x="11" y="38"/>
                  <a:pt x="12" y="37"/>
                  <a:pt x="14" y="37"/>
                </a:cubicBezTo>
                <a:cubicBezTo>
                  <a:pt x="19" y="38"/>
                  <a:pt x="15" y="45"/>
                  <a:pt x="19" y="47"/>
                </a:cubicBezTo>
                <a:cubicBezTo>
                  <a:pt x="23" y="48"/>
                  <a:pt x="23" y="54"/>
                  <a:pt x="20" y="56"/>
                </a:cubicBezTo>
                <a:cubicBezTo>
                  <a:pt x="17" y="58"/>
                  <a:pt x="16" y="69"/>
                  <a:pt x="22" y="76"/>
                </a:cubicBezTo>
                <a:cubicBezTo>
                  <a:pt x="29" y="83"/>
                  <a:pt x="33" y="82"/>
                  <a:pt x="35" y="80"/>
                </a:cubicBezTo>
                <a:cubicBezTo>
                  <a:pt x="36" y="78"/>
                  <a:pt x="41" y="80"/>
                  <a:pt x="42" y="77"/>
                </a:cubicBezTo>
                <a:cubicBezTo>
                  <a:pt x="43" y="75"/>
                  <a:pt x="45" y="78"/>
                  <a:pt x="48" y="75"/>
                </a:cubicBezTo>
                <a:cubicBezTo>
                  <a:pt x="49" y="73"/>
                  <a:pt x="53" y="74"/>
                  <a:pt x="56" y="75"/>
                </a:cubicBezTo>
                <a:cubicBezTo>
                  <a:pt x="53" y="70"/>
                  <a:pt x="50" y="65"/>
                  <a:pt x="49" y="62"/>
                </a:cubicBezTo>
                <a:cubicBezTo>
                  <a:pt x="47" y="58"/>
                  <a:pt x="38" y="52"/>
                  <a:pt x="40" y="50"/>
                </a:cubicBezTo>
                <a:cubicBezTo>
                  <a:pt x="42" y="48"/>
                  <a:pt x="41" y="41"/>
                  <a:pt x="44" y="41"/>
                </a:cubicBezTo>
                <a:cubicBezTo>
                  <a:pt x="47" y="40"/>
                  <a:pt x="51" y="39"/>
                  <a:pt x="49" y="35"/>
                </a:cubicBezTo>
                <a:cubicBezTo>
                  <a:pt x="49" y="34"/>
                  <a:pt x="50" y="31"/>
                  <a:pt x="51" y="28"/>
                </a:cubicBezTo>
                <a:cubicBezTo>
                  <a:pt x="48" y="28"/>
                  <a:pt x="43" y="19"/>
                  <a:pt x="40" y="19"/>
                </a:cubicBezTo>
                <a:cubicBezTo>
                  <a:pt x="37" y="19"/>
                  <a:pt x="34" y="16"/>
                  <a:pt x="35" y="12"/>
                </a:cubicBezTo>
                <a:cubicBezTo>
                  <a:pt x="35" y="8"/>
                  <a:pt x="28" y="7"/>
                  <a:pt x="23" y="3"/>
                </a:cubicBezTo>
                <a:cubicBezTo>
                  <a:pt x="22" y="1"/>
                  <a:pt x="21" y="1"/>
                  <a:pt x="19" y="0"/>
                </a:cubicBezTo>
                <a:cubicBezTo>
                  <a:pt x="18" y="3"/>
                  <a:pt x="16" y="5"/>
                  <a:pt x="15" y="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4" name="Freeform 119"/>
          <p:cNvSpPr/>
          <p:nvPr/>
        </p:nvSpPr>
        <p:spPr bwMode="auto">
          <a:xfrm>
            <a:off x="10322175" y="4099438"/>
            <a:ext cx="93811" cy="118381"/>
          </a:xfrm>
          <a:custGeom>
            <a:avLst/>
            <a:gdLst/>
            <a:ahLst/>
            <a:cxnLst>
              <a:cxn ang="0">
                <a:pos x="2" y="19"/>
              </a:cxn>
              <a:cxn ang="0">
                <a:pos x="3" y="34"/>
              </a:cxn>
              <a:cxn ang="0">
                <a:pos x="0" y="40"/>
              </a:cxn>
              <a:cxn ang="0">
                <a:pos x="10" y="42"/>
              </a:cxn>
              <a:cxn ang="0">
                <a:pos x="22" y="37"/>
              </a:cxn>
              <a:cxn ang="0">
                <a:pos x="35" y="19"/>
              </a:cxn>
              <a:cxn ang="0">
                <a:pos x="35" y="19"/>
              </a:cxn>
              <a:cxn ang="0">
                <a:pos x="16" y="4"/>
              </a:cxn>
              <a:cxn ang="0">
                <a:pos x="6" y="0"/>
              </a:cxn>
              <a:cxn ang="0">
                <a:pos x="4" y="6"/>
              </a:cxn>
              <a:cxn ang="0">
                <a:pos x="2" y="19"/>
              </a:cxn>
            </a:cxnLst>
            <a:rect l="0" t="0" r="r" b="b"/>
            <a:pathLst>
              <a:path w="35" h="44">
                <a:moveTo>
                  <a:pt x="2" y="19"/>
                </a:moveTo>
                <a:cubicBezTo>
                  <a:pt x="4" y="24"/>
                  <a:pt x="4" y="33"/>
                  <a:pt x="3" y="34"/>
                </a:cubicBezTo>
                <a:cubicBezTo>
                  <a:pt x="3" y="35"/>
                  <a:pt x="1" y="38"/>
                  <a:pt x="0" y="40"/>
                </a:cubicBezTo>
                <a:cubicBezTo>
                  <a:pt x="2" y="42"/>
                  <a:pt x="5" y="43"/>
                  <a:pt x="10" y="42"/>
                </a:cubicBezTo>
                <a:cubicBezTo>
                  <a:pt x="16" y="40"/>
                  <a:pt x="19" y="44"/>
                  <a:pt x="22" y="37"/>
                </a:cubicBezTo>
                <a:cubicBezTo>
                  <a:pt x="24" y="31"/>
                  <a:pt x="30" y="23"/>
                  <a:pt x="35" y="19"/>
                </a:cubicBezTo>
                <a:cubicBezTo>
                  <a:pt x="35" y="19"/>
                  <a:pt x="35" y="19"/>
                  <a:pt x="35" y="19"/>
                </a:cubicBezTo>
                <a:cubicBezTo>
                  <a:pt x="30" y="17"/>
                  <a:pt x="23" y="5"/>
                  <a:pt x="16" y="4"/>
                </a:cubicBezTo>
                <a:cubicBezTo>
                  <a:pt x="12" y="3"/>
                  <a:pt x="9" y="2"/>
                  <a:pt x="6" y="0"/>
                </a:cubicBezTo>
                <a:cubicBezTo>
                  <a:pt x="5" y="3"/>
                  <a:pt x="4" y="6"/>
                  <a:pt x="4" y="6"/>
                </a:cubicBezTo>
                <a:cubicBezTo>
                  <a:pt x="1" y="8"/>
                  <a:pt x="0" y="15"/>
                  <a:pt x="2" y="1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5" name="Freeform 120"/>
          <p:cNvSpPr/>
          <p:nvPr/>
        </p:nvSpPr>
        <p:spPr bwMode="auto">
          <a:xfrm>
            <a:off x="9397463" y="3545505"/>
            <a:ext cx="319406" cy="113915"/>
          </a:xfrm>
          <a:custGeom>
            <a:avLst/>
            <a:gdLst/>
            <a:ahLst/>
            <a:cxnLst>
              <a:cxn ang="0">
                <a:pos x="96" y="27"/>
              </a:cxn>
              <a:cxn ang="0">
                <a:pos x="42" y="5"/>
              </a:cxn>
              <a:cxn ang="0">
                <a:pos x="2" y="19"/>
              </a:cxn>
              <a:cxn ang="0">
                <a:pos x="21" y="10"/>
              </a:cxn>
              <a:cxn ang="0">
                <a:pos x="32" y="15"/>
              </a:cxn>
              <a:cxn ang="0">
                <a:pos x="51" y="19"/>
              </a:cxn>
              <a:cxn ang="0">
                <a:pos x="75" y="32"/>
              </a:cxn>
              <a:cxn ang="0">
                <a:pos x="81" y="41"/>
              </a:cxn>
              <a:cxn ang="0">
                <a:pos x="117" y="40"/>
              </a:cxn>
              <a:cxn ang="0">
                <a:pos x="96" y="27"/>
              </a:cxn>
            </a:cxnLst>
            <a:rect l="0" t="0" r="r" b="b"/>
            <a:pathLst>
              <a:path w="119" h="43">
                <a:moveTo>
                  <a:pt x="96" y="27"/>
                </a:moveTo>
                <a:cubicBezTo>
                  <a:pt x="89" y="27"/>
                  <a:pt x="64" y="10"/>
                  <a:pt x="42" y="5"/>
                </a:cubicBezTo>
                <a:cubicBezTo>
                  <a:pt x="19" y="0"/>
                  <a:pt x="0" y="16"/>
                  <a:pt x="2" y="19"/>
                </a:cubicBezTo>
                <a:cubicBezTo>
                  <a:pt x="5" y="23"/>
                  <a:pt x="16" y="14"/>
                  <a:pt x="21" y="10"/>
                </a:cubicBezTo>
                <a:cubicBezTo>
                  <a:pt x="27" y="6"/>
                  <a:pt x="32" y="12"/>
                  <a:pt x="32" y="15"/>
                </a:cubicBezTo>
                <a:cubicBezTo>
                  <a:pt x="33" y="17"/>
                  <a:pt x="40" y="19"/>
                  <a:pt x="51" y="19"/>
                </a:cubicBezTo>
                <a:cubicBezTo>
                  <a:pt x="63" y="20"/>
                  <a:pt x="64" y="29"/>
                  <a:pt x="75" y="32"/>
                </a:cubicBezTo>
                <a:cubicBezTo>
                  <a:pt x="86" y="34"/>
                  <a:pt x="75" y="39"/>
                  <a:pt x="81" y="41"/>
                </a:cubicBezTo>
                <a:cubicBezTo>
                  <a:pt x="86" y="43"/>
                  <a:pt x="115" y="42"/>
                  <a:pt x="117" y="40"/>
                </a:cubicBezTo>
                <a:cubicBezTo>
                  <a:pt x="119" y="37"/>
                  <a:pt x="104" y="27"/>
                  <a:pt x="96" y="2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6" name="Freeform 121"/>
          <p:cNvSpPr/>
          <p:nvPr/>
        </p:nvSpPr>
        <p:spPr bwMode="auto">
          <a:xfrm>
            <a:off x="9580620" y="3697390"/>
            <a:ext cx="73709" cy="35737"/>
          </a:xfrm>
          <a:custGeom>
            <a:avLst/>
            <a:gdLst/>
            <a:ahLst/>
            <a:cxnLst>
              <a:cxn ang="0">
                <a:pos x="3" y="5"/>
              </a:cxn>
              <a:cxn ang="0">
                <a:pos x="26" y="9"/>
              </a:cxn>
              <a:cxn ang="0">
                <a:pos x="3" y="5"/>
              </a:cxn>
            </a:cxnLst>
            <a:rect l="0" t="0" r="r" b="b"/>
            <a:pathLst>
              <a:path w="28" h="13">
                <a:moveTo>
                  <a:pt x="3" y="5"/>
                </a:moveTo>
                <a:cubicBezTo>
                  <a:pt x="5" y="8"/>
                  <a:pt x="24" y="13"/>
                  <a:pt x="26" y="9"/>
                </a:cubicBezTo>
                <a:cubicBezTo>
                  <a:pt x="28" y="4"/>
                  <a:pt x="0" y="0"/>
                  <a:pt x="3" y="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7" name="Freeform 122"/>
          <p:cNvSpPr/>
          <p:nvPr/>
        </p:nvSpPr>
        <p:spPr bwMode="auto">
          <a:xfrm>
            <a:off x="9922360" y="3695156"/>
            <a:ext cx="67008" cy="37972"/>
          </a:xfrm>
          <a:custGeom>
            <a:avLst/>
            <a:gdLst/>
            <a:ahLst/>
            <a:cxnLst>
              <a:cxn ang="0">
                <a:pos x="4" y="7"/>
              </a:cxn>
              <a:cxn ang="0">
                <a:pos x="23" y="7"/>
              </a:cxn>
              <a:cxn ang="0">
                <a:pos x="4" y="7"/>
              </a:cxn>
            </a:cxnLst>
            <a:rect l="0" t="0" r="r" b="b"/>
            <a:pathLst>
              <a:path w="25" h="14">
                <a:moveTo>
                  <a:pt x="4" y="7"/>
                </a:moveTo>
                <a:cubicBezTo>
                  <a:pt x="9" y="14"/>
                  <a:pt x="22" y="9"/>
                  <a:pt x="23" y="7"/>
                </a:cubicBezTo>
                <a:cubicBezTo>
                  <a:pt x="25" y="2"/>
                  <a:pt x="0" y="0"/>
                  <a:pt x="4" y="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8" name="Freeform 123"/>
          <p:cNvSpPr>
            <a:spLocks noEditPoints="1"/>
          </p:cNvSpPr>
          <p:nvPr/>
        </p:nvSpPr>
        <p:spPr bwMode="auto">
          <a:xfrm>
            <a:off x="9761541" y="798176"/>
            <a:ext cx="1860592" cy="1387067"/>
          </a:xfrm>
          <a:custGeom>
            <a:avLst/>
            <a:gdLst/>
            <a:ahLst/>
            <a:cxnLst>
              <a:cxn ang="0">
                <a:pos x="606" y="59"/>
              </a:cxn>
              <a:cxn ang="0">
                <a:pos x="555" y="83"/>
              </a:cxn>
              <a:cxn ang="0">
                <a:pos x="552" y="52"/>
              </a:cxn>
              <a:cxn ang="0">
                <a:pos x="494" y="47"/>
              </a:cxn>
              <a:cxn ang="0">
                <a:pos x="551" y="38"/>
              </a:cxn>
              <a:cxn ang="0">
                <a:pos x="546" y="17"/>
              </a:cxn>
              <a:cxn ang="0">
                <a:pos x="467" y="1"/>
              </a:cxn>
              <a:cxn ang="0">
                <a:pos x="393" y="10"/>
              </a:cxn>
              <a:cxn ang="0">
                <a:pos x="337" y="11"/>
              </a:cxn>
              <a:cxn ang="0">
                <a:pos x="291" y="31"/>
              </a:cxn>
              <a:cxn ang="0">
                <a:pos x="280" y="37"/>
              </a:cxn>
              <a:cxn ang="0">
                <a:pos x="247" y="47"/>
              </a:cxn>
              <a:cxn ang="0">
                <a:pos x="216" y="58"/>
              </a:cxn>
              <a:cxn ang="0">
                <a:pos x="162" y="47"/>
              </a:cxn>
              <a:cxn ang="0">
                <a:pos x="133" y="70"/>
              </a:cxn>
              <a:cxn ang="0">
                <a:pos x="88" y="99"/>
              </a:cxn>
              <a:cxn ang="0">
                <a:pos x="0" y="142"/>
              </a:cxn>
              <a:cxn ang="0">
                <a:pos x="56" y="158"/>
              </a:cxn>
              <a:cxn ang="0">
                <a:pos x="16" y="172"/>
              </a:cxn>
              <a:cxn ang="0">
                <a:pos x="50" y="194"/>
              </a:cxn>
              <a:cxn ang="0">
                <a:pos x="95" y="192"/>
              </a:cxn>
              <a:cxn ang="0">
                <a:pos x="163" y="211"/>
              </a:cxn>
              <a:cxn ang="0">
                <a:pos x="197" y="256"/>
              </a:cxn>
              <a:cxn ang="0">
                <a:pos x="202" y="297"/>
              </a:cxn>
              <a:cxn ang="0">
                <a:pos x="245" y="312"/>
              </a:cxn>
              <a:cxn ang="0">
                <a:pos x="240" y="328"/>
              </a:cxn>
              <a:cxn ang="0">
                <a:pos x="234" y="356"/>
              </a:cxn>
              <a:cxn ang="0">
                <a:pos x="226" y="390"/>
              </a:cxn>
              <a:cxn ang="0">
                <a:pos x="235" y="436"/>
              </a:cxn>
              <a:cxn ang="0">
                <a:pos x="256" y="463"/>
              </a:cxn>
              <a:cxn ang="0">
                <a:pos x="287" y="498"/>
              </a:cxn>
              <a:cxn ang="0">
                <a:pos x="331" y="515"/>
              </a:cxn>
              <a:cxn ang="0">
                <a:pos x="344" y="471"/>
              </a:cxn>
              <a:cxn ang="0">
                <a:pos x="363" y="449"/>
              </a:cxn>
              <a:cxn ang="0">
                <a:pos x="365" y="427"/>
              </a:cxn>
              <a:cxn ang="0">
                <a:pos x="384" y="413"/>
              </a:cxn>
              <a:cxn ang="0">
                <a:pos x="401" y="409"/>
              </a:cxn>
              <a:cxn ang="0">
                <a:pos x="461" y="369"/>
              </a:cxn>
              <a:cxn ang="0">
                <a:pos x="500" y="359"/>
              </a:cxn>
              <a:cxn ang="0">
                <a:pos x="576" y="325"/>
              </a:cxn>
              <a:cxn ang="0">
                <a:pos x="535" y="316"/>
              </a:cxn>
              <a:cxn ang="0">
                <a:pos x="577" y="319"/>
              </a:cxn>
              <a:cxn ang="0">
                <a:pos x="569" y="280"/>
              </a:cxn>
              <a:cxn ang="0">
                <a:pos x="547" y="261"/>
              </a:cxn>
              <a:cxn ang="0">
                <a:pos x="596" y="254"/>
              </a:cxn>
              <a:cxn ang="0">
                <a:pos x="609" y="230"/>
              </a:cxn>
              <a:cxn ang="0">
                <a:pos x="603" y="193"/>
              </a:cxn>
              <a:cxn ang="0">
                <a:pos x="590" y="178"/>
              </a:cxn>
              <a:cxn ang="0">
                <a:pos x="595" y="162"/>
              </a:cxn>
              <a:cxn ang="0">
                <a:pos x="578" y="154"/>
              </a:cxn>
              <a:cxn ang="0">
                <a:pos x="624" y="106"/>
              </a:cxn>
              <a:cxn ang="0">
                <a:pos x="613" y="94"/>
              </a:cxn>
              <a:cxn ang="0">
                <a:pos x="626" y="81"/>
              </a:cxn>
              <a:cxn ang="0">
                <a:pos x="691" y="58"/>
              </a:cxn>
              <a:cxn ang="0">
                <a:pos x="228" y="329"/>
              </a:cxn>
              <a:cxn ang="0">
                <a:pos x="216" y="342"/>
              </a:cxn>
            </a:cxnLst>
            <a:rect l="0" t="0" r="r" b="b"/>
            <a:pathLst>
              <a:path w="691" h="516">
                <a:moveTo>
                  <a:pt x="652" y="47"/>
                </a:moveTo>
                <a:cubicBezTo>
                  <a:pt x="640" y="47"/>
                  <a:pt x="630" y="49"/>
                  <a:pt x="629" y="58"/>
                </a:cubicBezTo>
                <a:cubicBezTo>
                  <a:pt x="628" y="67"/>
                  <a:pt x="613" y="56"/>
                  <a:pt x="606" y="59"/>
                </a:cubicBezTo>
                <a:cubicBezTo>
                  <a:pt x="599" y="62"/>
                  <a:pt x="603" y="52"/>
                  <a:pt x="596" y="56"/>
                </a:cubicBezTo>
                <a:cubicBezTo>
                  <a:pt x="589" y="59"/>
                  <a:pt x="582" y="67"/>
                  <a:pt x="574" y="70"/>
                </a:cubicBezTo>
                <a:cubicBezTo>
                  <a:pt x="566" y="74"/>
                  <a:pt x="560" y="82"/>
                  <a:pt x="555" y="83"/>
                </a:cubicBezTo>
                <a:cubicBezTo>
                  <a:pt x="550" y="83"/>
                  <a:pt x="566" y="67"/>
                  <a:pt x="574" y="59"/>
                </a:cubicBezTo>
                <a:cubicBezTo>
                  <a:pt x="582" y="51"/>
                  <a:pt x="577" y="42"/>
                  <a:pt x="567" y="43"/>
                </a:cubicBezTo>
                <a:cubicBezTo>
                  <a:pt x="556" y="44"/>
                  <a:pt x="558" y="51"/>
                  <a:pt x="552" y="52"/>
                </a:cubicBezTo>
                <a:cubicBezTo>
                  <a:pt x="546" y="53"/>
                  <a:pt x="518" y="68"/>
                  <a:pt x="516" y="63"/>
                </a:cubicBezTo>
                <a:cubicBezTo>
                  <a:pt x="515" y="59"/>
                  <a:pt x="540" y="52"/>
                  <a:pt x="540" y="49"/>
                </a:cubicBezTo>
                <a:cubicBezTo>
                  <a:pt x="539" y="46"/>
                  <a:pt x="508" y="45"/>
                  <a:pt x="494" y="47"/>
                </a:cubicBezTo>
                <a:cubicBezTo>
                  <a:pt x="480" y="49"/>
                  <a:pt x="455" y="57"/>
                  <a:pt x="455" y="53"/>
                </a:cubicBezTo>
                <a:cubicBezTo>
                  <a:pt x="455" y="49"/>
                  <a:pt x="484" y="44"/>
                  <a:pt x="498" y="42"/>
                </a:cubicBezTo>
                <a:cubicBezTo>
                  <a:pt x="513" y="40"/>
                  <a:pt x="540" y="43"/>
                  <a:pt x="551" y="38"/>
                </a:cubicBezTo>
                <a:cubicBezTo>
                  <a:pt x="563" y="34"/>
                  <a:pt x="580" y="33"/>
                  <a:pt x="583" y="30"/>
                </a:cubicBezTo>
                <a:cubicBezTo>
                  <a:pt x="586" y="26"/>
                  <a:pt x="570" y="21"/>
                  <a:pt x="562" y="21"/>
                </a:cubicBezTo>
                <a:cubicBezTo>
                  <a:pt x="554" y="22"/>
                  <a:pt x="546" y="21"/>
                  <a:pt x="546" y="17"/>
                </a:cubicBezTo>
                <a:cubicBezTo>
                  <a:pt x="547" y="13"/>
                  <a:pt x="534" y="12"/>
                  <a:pt x="533" y="9"/>
                </a:cubicBezTo>
                <a:cubicBezTo>
                  <a:pt x="531" y="6"/>
                  <a:pt x="506" y="8"/>
                  <a:pt x="501" y="5"/>
                </a:cubicBezTo>
                <a:cubicBezTo>
                  <a:pt x="496" y="1"/>
                  <a:pt x="480" y="0"/>
                  <a:pt x="467" y="1"/>
                </a:cubicBezTo>
                <a:cubicBezTo>
                  <a:pt x="453" y="2"/>
                  <a:pt x="426" y="1"/>
                  <a:pt x="420" y="2"/>
                </a:cubicBezTo>
                <a:cubicBezTo>
                  <a:pt x="413" y="3"/>
                  <a:pt x="409" y="5"/>
                  <a:pt x="404" y="5"/>
                </a:cubicBezTo>
                <a:cubicBezTo>
                  <a:pt x="398" y="4"/>
                  <a:pt x="389" y="6"/>
                  <a:pt x="393" y="10"/>
                </a:cubicBezTo>
                <a:cubicBezTo>
                  <a:pt x="399" y="16"/>
                  <a:pt x="384" y="19"/>
                  <a:pt x="385" y="14"/>
                </a:cubicBezTo>
                <a:cubicBezTo>
                  <a:pt x="386" y="9"/>
                  <a:pt x="372" y="7"/>
                  <a:pt x="367" y="11"/>
                </a:cubicBezTo>
                <a:cubicBezTo>
                  <a:pt x="362" y="15"/>
                  <a:pt x="340" y="6"/>
                  <a:pt x="337" y="11"/>
                </a:cubicBezTo>
                <a:cubicBezTo>
                  <a:pt x="333" y="15"/>
                  <a:pt x="307" y="14"/>
                  <a:pt x="299" y="15"/>
                </a:cubicBezTo>
                <a:cubicBezTo>
                  <a:pt x="292" y="16"/>
                  <a:pt x="311" y="22"/>
                  <a:pt x="311" y="25"/>
                </a:cubicBezTo>
                <a:cubicBezTo>
                  <a:pt x="310" y="29"/>
                  <a:pt x="286" y="25"/>
                  <a:pt x="291" y="31"/>
                </a:cubicBezTo>
                <a:cubicBezTo>
                  <a:pt x="296" y="37"/>
                  <a:pt x="312" y="42"/>
                  <a:pt x="319" y="49"/>
                </a:cubicBezTo>
                <a:cubicBezTo>
                  <a:pt x="327" y="57"/>
                  <a:pt x="313" y="52"/>
                  <a:pt x="305" y="47"/>
                </a:cubicBezTo>
                <a:cubicBezTo>
                  <a:pt x="296" y="41"/>
                  <a:pt x="285" y="43"/>
                  <a:pt x="280" y="37"/>
                </a:cubicBezTo>
                <a:cubicBezTo>
                  <a:pt x="274" y="32"/>
                  <a:pt x="254" y="27"/>
                  <a:pt x="249" y="31"/>
                </a:cubicBezTo>
                <a:cubicBezTo>
                  <a:pt x="243" y="34"/>
                  <a:pt x="263" y="42"/>
                  <a:pt x="263" y="46"/>
                </a:cubicBezTo>
                <a:cubicBezTo>
                  <a:pt x="263" y="51"/>
                  <a:pt x="250" y="45"/>
                  <a:pt x="247" y="47"/>
                </a:cubicBezTo>
                <a:cubicBezTo>
                  <a:pt x="245" y="49"/>
                  <a:pt x="233" y="36"/>
                  <a:pt x="227" y="36"/>
                </a:cubicBezTo>
                <a:cubicBezTo>
                  <a:pt x="220" y="36"/>
                  <a:pt x="226" y="42"/>
                  <a:pt x="226" y="50"/>
                </a:cubicBezTo>
                <a:cubicBezTo>
                  <a:pt x="226" y="58"/>
                  <a:pt x="213" y="63"/>
                  <a:pt x="216" y="58"/>
                </a:cubicBezTo>
                <a:cubicBezTo>
                  <a:pt x="220" y="52"/>
                  <a:pt x="217" y="37"/>
                  <a:pt x="210" y="35"/>
                </a:cubicBezTo>
                <a:cubicBezTo>
                  <a:pt x="203" y="32"/>
                  <a:pt x="185" y="40"/>
                  <a:pt x="176" y="40"/>
                </a:cubicBezTo>
                <a:cubicBezTo>
                  <a:pt x="167" y="40"/>
                  <a:pt x="154" y="43"/>
                  <a:pt x="162" y="47"/>
                </a:cubicBezTo>
                <a:cubicBezTo>
                  <a:pt x="170" y="52"/>
                  <a:pt x="162" y="55"/>
                  <a:pt x="155" y="50"/>
                </a:cubicBezTo>
                <a:cubicBezTo>
                  <a:pt x="148" y="45"/>
                  <a:pt x="125" y="50"/>
                  <a:pt x="130" y="53"/>
                </a:cubicBezTo>
                <a:cubicBezTo>
                  <a:pt x="134" y="56"/>
                  <a:pt x="136" y="66"/>
                  <a:pt x="133" y="70"/>
                </a:cubicBezTo>
                <a:cubicBezTo>
                  <a:pt x="130" y="74"/>
                  <a:pt x="120" y="66"/>
                  <a:pt x="111" y="67"/>
                </a:cubicBezTo>
                <a:cubicBezTo>
                  <a:pt x="102" y="67"/>
                  <a:pt x="58" y="89"/>
                  <a:pt x="60" y="94"/>
                </a:cubicBezTo>
                <a:cubicBezTo>
                  <a:pt x="63" y="100"/>
                  <a:pt x="82" y="95"/>
                  <a:pt x="88" y="99"/>
                </a:cubicBezTo>
                <a:cubicBezTo>
                  <a:pt x="94" y="102"/>
                  <a:pt x="86" y="114"/>
                  <a:pt x="79" y="119"/>
                </a:cubicBezTo>
                <a:cubicBezTo>
                  <a:pt x="71" y="124"/>
                  <a:pt x="44" y="120"/>
                  <a:pt x="43" y="126"/>
                </a:cubicBezTo>
                <a:cubicBezTo>
                  <a:pt x="43" y="132"/>
                  <a:pt x="0" y="133"/>
                  <a:pt x="0" y="142"/>
                </a:cubicBezTo>
                <a:cubicBezTo>
                  <a:pt x="0" y="146"/>
                  <a:pt x="2" y="150"/>
                  <a:pt x="7" y="151"/>
                </a:cubicBezTo>
                <a:cubicBezTo>
                  <a:pt x="13" y="152"/>
                  <a:pt x="20" y="150"/>
                  <a:pt x="26" y="156"/>
                </a:cubicBezTo>
                <a:cubicBezTo>
                  <a:pt x="31" y="162"/>
                  <a:pt x="46" y="162"/>
                  <a:pt x="56" y="158"/>
                </a:cubicBezTo>
                <a:cubicBezTo>
                  <a:pt x="67" y="154"/>
                  <a:pt x="74" y="159"/>
                  <a:pt x="74" y="165"/>
                </a:cubicBezTo>
                <a:cubicBezTo>
                  <a:pt x="74" y="171"/>
                  <a:pt x="51" y="163"/>
                  <a:pt x="44" y="167"/>
                </a:cubicBezTo>
                <a:cubicBezTo>
                  <a:pt x="37" y="171"/>
                  <a:pt x="15" y="168"/>
                  <a:pt x="16" y="172"/>
                </a:cubicBezTo>
                <a:cubicBezTo>
                  <a:pt x="17" y="177"/>
                  <a:pt x="28" y="176"/>
                  <a:pt x="36" y="178"/>
                </a:cubicBezTo>
                <a:cubicBezTo>
                  <a:pt x="45" y="179"/>
                  <a:pt x="37" y="183"/>
                  <a:pt x="37" y="187"/>
                </a:cubicBezTo>
                <a:cubicBezTo>
                  <a:pt x="36" y="190"/>
                  <a:pt x="41" y="190"/>
                  <a:pt x="50" y="194"/>
                </a:cubicBezTo>
                <a:cubicBezTo>
                  <a:pt x="59" y="198"/>
                  <a:pt x="73" y="201"/>
                  <a:pt x="68" y="196"/>
                </a:cubicBezTo>
                <a:cubicBezTo>
                  <a:pt x="64" y="191"/>
                  <a:pt x="77" y="192"/>
                  <a:pt x="80" y="195"/>
                </a:cubicBezTo>
                <a:cubicBezTo>
                  <a:pt x="82" y="198"/>
                  <a:pt x="88" y="190"/>
                  <a:pt x="95" y="192"/>
                </a:cubicBezTo>
                <a:cubicBezTo>
                  <a:pt x="101" y="194"/>
                  <a:pt x="103" y="186"/>
                  <a:pt x="108" y="189"/>
                </a:cubicBezTo>
                <a:cubicBezTo>
                  <a:pt x="113" y="193"/>
                  <a:pt x="137" y="195"/>
                  <a:pt x="145" y="199"/>
                </a:cubicBezTo>
                <a:cubicBezTo>
                  <a:pt x="153" y="203"/>
                  <a:pt x="164" y="204"/>
                  <a:pt x="163" y="211"/>
                </a:cubicBezTo>
                <a:cubicBezTo>
                  <a:pt x="162" y="217"/>
                  <a:pt x="169" y="222"/>
                  <a:pt x="178" y="226"/>
                </a:cubicBezTo>
                <a:cubicBezTo>
                  <a:pt x="187" y="230"/>
                  <a:pt x="189" y="238"/>
                  <a:pt x="189" y="244"/>
                </a:cubicBezTo>
                <a:cubicBezTo>
                  <a:pt x="188" y="250"/>
                  <a:pt x="198" y="254"/>
                  <a:pt x="197" y="256"/>
                </a:cubicBezTo>
                <a:cubicBezTo>
                  <a:pt x="195" y="259"/>
                  <a:pt x="196" y="263"/>
                  <a:pt x="202" y="268"/>
                </a:cubicBezTo>
                <a:cubicBezTo>
                  <a:pt x="208" y="273"/>
                  <a:pt x="193" y="277"/>
                  <a:pt x="197" y="282"/>
                </a:cubicBezTo>
                <a:cubicBezTo>
                  <a:pt x="200" y="287"/>
                  <a:pt x="191" y="296"/>
                  <a:pt x="202" y="297"/>
                </a:cubicBezTo>
                <a:cubicBezTo>
                  <a:pt x="213" y="299"/>
                  <a:pt x="211" y="290"/>
                  <a:pt x="219" y="290"/>
                </a:cubicBezTo>
                <a:cubicBezTo>
                  <a:pt x="227" y="290"/>
                  <a:pt x="219" y="297"/>
                  <a:pt x="223" y="301"/>
                </a:cubicBezTo>
                <a:cubicBezTo>
                  <a:pt x="227" y="306"/>
                  <a:pt x="236" y="305"/>
                  <a:pt x="245" y="312"/>
                </a:cubicBezTo>
                <a:cubicBezTo>
                  <a:pt x="253" y="319"/>
                  <a:pt x="248" y="322"/>
                  <a:pt x="240" y="316"/>
                </a:cubicBezTo>
                <a:cubicBezTo>
                  <a:pt x="232" y="311"/>
                  <a:pt x="210" y="312"/>
                  <a:pt x="210" y="314"/>
                </a:cubicBezTo>
                <a:cubicBezTo>
                  <a:pt x="210" y="316"/>
                  <a:pt x="235" y="330"/>
                  <a:pt x="240" y="328"/>
                </a:cubicBezTo>
                <a:cubicBezTo>
                  <a:pt x="246" y="326"/>
                  <a:pt x="254" y="336"/>
                  <a:pt x="250" y="340"/>
                </a:cubicBezTo>
                <a:cubicBezTo>
                  <a:pt x="247" y="343"/>
                  <a:pt x="249" y="351"/>
                  <a:pt x="248" y="355"/>
                </a:cubicBezTo>
                <a:cubicBezTo>
                  <a:pt x="247" y="359"/>
                  <a:pt x="239" y="355"/>
                  <a:pt x="234" y="356"/>
                </a:cubicBezTo>
                <a:cubicBezTo>
                  <a:pt x="228" y="357"/>
                  <a:pt x="225" y="358"/>
                  <a:pt x="225" y="364"/>
                </a:cubicBezTo>
                <a:cubicBezTo>
                  <a:pt x="225" y="370"/>
                  <a:pt x="216" y="374"/>
                  <a:pt x="215" y="381"/>
                </a:cubicBezTo>
                <a:cubicBezTo>
                  <a:pt x="214" y="388"/>
                  <a:pt x="222" y="387"/>
                  <a:pt x="226" y="390"/>
                </a:cubicBezTo>
                <a:cubicBezTo>
                  <a:pt x="231" y="393"/>
                  <a:pt x="218" y="395"/>
                  <a:pt x="218" y="400"/>
                </a:cubicBezTo>
                <a:cubicBezTo>
                  <a:pt x="217" y="405"/>
                  <a:pt x="229" y="414"/>
                  <a:pt x="233" y="417"/>
                </a:cubicBezTo>
                <a:cubicBezTo>
                  <a:pt x="238" y="419"/>
                  <a:pt x="234" y="430"/>
                  <a:pt x="235" y="436"/>
                </a:cubicBezTo>
                <a:cubicBezTo>
                  <a:pt x="237" y="442"/>
                  <a:pt x="243" y="435"/>
                  <a:pt x="242" y="442"/>
                </a:cubicBezTo>
                <a:cubicBezTo>
                  <a:pt x="241" y="449"/>
                  <a:pt x="247" y="449"/>
                  <a:pt x="248" y="453"/>
                </a:cubicBezTo>
                <a:cubicBezTo>
                  <a:pt x="248" y="458"/>
                  <a:pt x="258" y="457"/>
                  <a:pt x="256" y="463"/>
                </a:cubicBezTo>
                <a:cubicBezTo>
                  <a:pt x="254" y="469"/>
                  <a:pt x="259" y="473"/>
                  <a:pt x="262" y="477"/>
                </a:cubicBezTo>
                <a:cubicBezTo>
                  <a:pt x="264" y="480"/>
                  <a:pt x="273" y="486"/>
                  <a:pt x="274" y="490"/>
                </a:cubicBezTo>
                <a:cubicBezTo>
                  <a:pt x="276" y="494"/>
                  <a:pt x="281" y="500"/>
                  <a:pt x="287" y="498"/>
                </a:cubicBezTo>
                <a:cubicBezTo>
                  <a:pt x="293" y="497"/>
                  <a:pt x="293" y="502"/>
                  <a:pt x="298" y="502"/>
                </a:cubicBezTo>
                <a:cubicBezTo>
                  <a:pt x="303" y="501"/>
                  <a:pt x="310" y="504"/>
                  <a:pt x="311" y="507"/>
                </a:cubicBezTo>
                <a:cubicBezTo>
                  <a:pt x="313" y="511"/>
                  <a:pt x="327" y="514"/>
                  <a:pt x="331" y="515"/>
                </a:cubicBezTo>
                <a:cubicBezTo>
                  <a:pt x="335" y="516"/>
                  <a:pt x="336" y="508"/>
                  <a:pt x="339" y="506"/>
                </a:cubicBezTo>
                <a:cubicBezTo>
                  <a:pt x="343" y="504"/>
                  <a:pt x="342" y="490"/>
                  <a:pt x="345" y="489"/>
                </a:cubicBezTo>
                <a:cubicBezTo>
                  <a:pt x="348" y="488"/>
                  <a:pt x="347" y="472"/>
                  <a:pt x="344" y="471"/>
                </a:cubicBezTo>
                <a:cubicBezTo>
                  <a:pt x="341" y="470"/>
                  <a:pt x="342" y="464"/>
                  <a:pt x="350" y="465"/>
                </a:cubicBezTo>
                <a:cubicBezTo>
                  <a:pt x="357" y="466"/>
                  <a:pt x="355" y="459"/>
                  <a:pt x="358" y="458"/>
                </a:cubicBezTo>
                <a:cubicBezTo>
                  <a:pt x="362" y="457"/>
                  <a:pt x="360" y="450"/>
                  <a:pt x="363" y="449"/>
                </a:cubicBezTo>
                <a:cubicBezTo>
                  <a:pt x="366" y="448"/>
                  <a:pt x="365" y="444"/>
                  <a:pt x="363" y="441"/>
                </a:cubicBezTo>
                <a:cubicBezTo>
                  <a:pt x="361" y="438"/>
                  <a:pt x="364" y="436"/>
                  <a:pt x="368" y="436"/>
                </a:cubicBezTo>
                <a:cubicBezTo>
                  <a:pt x="372" y="435"/>
                  <a:pt x="371" y="429"/>
                  <a:pt x="365" y="427"/>
                </a:cubicBezTo>
                <a:cubicBezTo>
                  <a:pt x="360" y="425"/>
                  <a:pt x="362" y="419"/>
                  <a:pt x="367" y="423"/>
                </a:cubicBezTo>
                <a:cubicBezTo>
                  <a:pt x="372" y="427"/>
                  <a:pt x="376" y="424"/>
                  <a:pt x="373" y="420"/>
                </a:cubicBezTo>
                <a:cubicBezTo>
                  <a:pt x="370" y="416"/>
                  <a:pt x="377" y="414"/>
                  <a:pt x="384" y="413"/>
                </a:cubicBezTo>
                <a:cubicBezTo>
                  <a:pt x="391" y="413"/>
                  <a:pt x="395" y="409"/>
                  <a:pt x="393" y="404"/>
                </a:cubicBezTo>
                <a:cubicBezTo>
                  <a:pt x="392" y="398"/>
                  <a:pt x="401" y="399"/>
                  <a:pt x="399" y="403"/>
                </a:cubicBezTo>
                <a:cubicBezTo>
                  <a:pt x="397" y="408"/>
                  <a:pt x="398" y="413"/>
                  <a:pt x="401" y="409"/>
                </a:cubicBezTo>
                <a:cubicBezTo>
                  <a:pt x="405" y="406"/>
                  <a:pt x="411" y="408"/>
                  <a:pt x="422" y="405"/>
                </a:cubicBezTo>
                <a:cubicBezTo>
                  <a:pt x="434" y="402"/>
                  <a:pt x="445" y="392"/>
                  <a:pt x="447" y="383"/>
                </a:cubicBezTo>
                <a:cubicBezTo>
                  <a:pt x="450" y="374"/>
                  <a:pt x="463" y="375"/>
                  <a:pt x="461" y="369"/>
                </a:cubicBezTo>
                <a:cubicBezTo>
                  <a:pt x="460" y="363"/>
                  <a:pt x="464" y="361"/>
                  <a:pt x="472" y="365"/>
                </a:cubicBezTo>
                <a:cubicBezTo>
                  <a:pt x="480" y="369"/>
                  <a:pt x="474" y="362"/>
                  <a:pt x="483" y="362"/>
                </a:cubicBezTo>
                <a:cubicBezTo>
                  <a:pt x="492" y="362"/>
                  <a:pt x="491" y="359"/>
                  <a:pt x="500" y="359"/>
                </a:cubicBezTo>
                <a:cubicBezTo>
                  <a:pt x="509" y="358"/>
                  <a:pt x="532" y="354"/>
                  <a:pt x="540" y="348"/>
                </a:cubicBezTo>
                <a:cubicBezTo>
                  <a:pt x="548" y="341"/>
                  <a:pt x="565" y="335"/>
                  <a:pt x="572" y="331"/>
                </a:cubicBezTo>
                <a:cubicBezTo>
                  <a:pt x="579" y="327"/>
                  <a:pt x="581" y="323"/>
                  <a:pt x="576" y="325"/>
                </a:cubicBezTo>
                <a:cubicBezTo>
                  <a:pt x="572" y="328"/>
                  <a:pt x="563" y="328"/>
                  <a:pt x="556" y="326"/>
                </a:cubicBezTo>
                <a:cubicBezTo>
                  <a:pt x="550" y="325"/>
                  <a:pt x="539" y="319"/>
                  <a:pt x="531" y="323"/>
                </a:cubicBezTo>
                <a:cubicBezTo>
                  <a:pt x="524" y="328"/>
                  <a:pt x="528" y="317"/>
                  <a:pt x="535" y="316"/>
                </a:cubicBezTo>
                <a:cubicBezTo>
                  <a:pt x="541" y="315"/>
                  <a:pt x="538" y="312"/>
                  <a:pt x="537" y="305"/>
                </a:cubicBezTo>
                <a:cubicBezTo>
                  <a:pt x="535" y="299"/>
                  <a:pt x="547" y="303"/>
                  <a:pt x="553" y="311"/>
                </a:cubicBezTo>
                <a:cubicBezTo>
                  <a:pt x="558" y="318"/>
                  <a:pt x="568" y="322"/>
                  <a:pt x="577" y="319"/>
                </a:cubicBezTo>
                <a:cubicBezTo>
                  <a:pt x="586" y="316"/>
                  <a:pt x="578" y="309"/>
                  <a:pt x="581" y="304"/>
                </a:cubicBezTo>
                <a:cubicBezTo>
                  <a:pt x="585" y="299"/>
                  <a:pt x="554" y="283"/>
                  <a:pt x="552" y="278"/>
                </a:cubicBezTo>
                <a:cubicBezTo>
                  <a:pt x="550" y="273"/>
                  <a:pt x="560" y="276"/>
                  <a:pt x="569" y="280"/>
                </a:cubicBezTo>
                <a:cubicBezTo>
                  <a:pt x="577" y="284"/>
                  <a:pt x="579" y="273"/>
                  <a:pt x="579" y="268"/>
                </a:cubicBezTo>
                <a:cubicBezTo>
                  <a:pt x="579" y="264"/>
                  <a:pt x="561" y="263"/>
                  <a:pt x="552" y="268"/>
                </a:cubicBezTo>
                <a:cubicBezTo>
                  <a:pt x="544" y="273"/>
                  <a:pt x="536" y="262"/>
                  <a:pt x="547" y="261"/>
                </a:cubicBezTo>
                <a:cubicBezTo>
                  <a:pt x="559" y="259"/>
                  <a:pt x="548" y="255"/>
                  <a:pt x="552" y="251"/>
                </a:cubicBezTo>
                <a:cubicBezTo>
                  <a:pt x="555" y="248"/>
                  <a:pt x="569" y="261"/>
                  <a:pt x="577" y="259"/>
                </a:cubicBezTo>
                <a:cubicBezTo>
                  <a:pt x="584" y="256"/>
                  <a:pt x="589" y="259"/>
                  <a:pt x="596" y="254"/>
                </a:cubicBezTo>
                <a:cubicBezTo>
                  <a:pt x="602" y="249"/>
                  <a:pt x="584" y="244"/>
                  <a:pt x="581" y="240"/>
                </a:cubicBezTo>
                <a:cubicBezTo>
                  <a:pt x="577" y="236"/>
                  <a:pt x="599" y="237"/>
                  <a:pt x="606" y="238"/>
                </a:cubicBezTo>
                <a:cubicBezTo>
                  <a:pt x="612" y="238"/>
                  <a:pt x="614" y="228"/>
                  <a:pt x="609" y="230"/>
                </a:cubicBezTo>
                <a:cubicBezTo>
                  <a:pt x="603" y="232"/>
                  <a:pt x="584" y="223"/>
                  <a:pt x="588" y="217"/>
                </a:cubicBezTo>
                <a:cubicBezTo>
                  <a:pt x="592" y="211"/>
                  <a:pt x="600" y="218"/>
                  <a:pt x="608" y="214"/>
                </a:cubicBezTo>
                <a:cubicBezTo>
                  <a:pt x="616" y="210"/>
                  <a:pt x="609" y="193"/>
                  <a:pt x="603" y="193"/>
                </a:cubicBezTo>
                <a:cubicBezTo>
                  <a:pt x="597" y="193"/>
                  <a:pt x="583" y="191"/>
                  <a:pt x="583" y="188"/>
                </a:cubicBezTo>
                <a:cubicBezTo>
                  <a:pt x="583" y="185"/>
                  <a:pt x="571" y="183"/>
                  <a:pt x="574" y="180"/>
                </a:cubicBezTo>
                <a:cubicBezTo>
                  <a:pt x="578" y="177"/>
                  <a:pt x="582" y="183"/>
                  <a:pt x="590" y="178"/>
                </a:cubicBezTo>
                <a:cubicBezTo>
                  <a:pt x="597" y="172"/>
                  <a:pt x="613" y="179"/>
                  <a:pt x="620" y="178"/>
                </a:cubicBezTo>
                <a:cubicBezTo>
                  <a:pt x="627" y="176"/>
                  <a:pt x="617" y="163"/>
                  <a:pt x="613" y="166"/>
                </a:cubicBezTo>
                <a:cubicBezTo>
                  <a:pt x="609" y="168"/>
                  <a:pt x="596" y="169"/>
                  <a:pt x="595" y="162"/>
                </a:cubicBezTo>
                <a:cubicBezTo>
                  <a:pt x="594" y="155"/>
                  <a:pt x="608" y="162"/>
                  <a:pt x="610" y="158"/>
                </a:cubicBezTo>
                <a:cubicBezTo>
                  <a:pt x="612" y="155"/>
                  <a:pt x="591" y="146"/>
                  <a:pt x="587" y="153"/>
                </a:cubicBezTo>
                <a:cubicBezTo>
                  <a:pt x="584" y="160"/>
                  <a:pt x="572" y="158"/>
                  <a:pt x="578" y="154"/>
                </a:cubicBezTo>
                <a:cubicBezTo>
                  <a:pt x="585" y="150"/>
                  <a:pt x="586" y="139"/>
                  <a:pt x="585" y="133"/>
                </a:cubicBezTo>
                <a:cubicBezTo>
                  <a:pt x="585" y="127"/>
                  <a:pt x="608" y="127"/>
                  <a:pt x="605" y="118"/>
                </a:cubicBezTo>
                <a:cubicBezTo>
                  <a:pt x="603" y="108"/>
                  <a:pt x="616" y="106"/>
                  <a:pt x="624" y="106"/>
                </a:cubicBezTo>
                <a:cubicBezTo>
                  <a:pt x="632" y="106"/>
                  <a:pt x="624" y="96"/>
                  <a:pt x="616" y="97"/>
                </a:cubicBezTo>
                <a:cubicBezTo>
                  <a:pt x="609" y="98"/>
                  <a:pt x="601" y="107"/>
                  <a:pt x="598" y="103"/>
                </a:cubicBezTo>
                <a:cubicBezTo>
                  <a:pt x="594" y="100"/>
                  <a:pt x="606" y="94"/>
                  <a:pt x="613" y="94"/>
                </a:cubicBezTo>
                <a:cubicBezTo>
                  <a:pt x="620" y="94"/>
                  <a:pt x="636" y="93"/>
                  <a:pt x="641" y="90"/>
                </a:cubicBezTo>
                <a:cubicBezTo>
                  <a:pt x="647" y="87"/>
                  <a:pt x="631" y="84"/>
                  <a:pt x="621" y="85"/>
                </a:cubicBezTo>
                <a:cubicBezTo>
                  <a:pt x="610" y="86"/>
                  <a:pt x="610" y="82"/>
                  <a:pt x="626" y="81"/>
                </a:cubicBezTo>
                <a:cubicBezTo>
                  <a:pt x="642" y="81"/>
                  <a:pt x="639" y="78"/>
                  <a:pt x="651" y="76"/>
                </a:cubicBezTo>
                <a:cubicBezTo>
                  <a:pt x="662" y="75"/>
                  <a:pt x="658" y="70"/>
                  <a:pt x="665" y="70"/>
                </a:cubicBezTo>
                <a:cubicBezTo>
                  <a:pt x="672" y="70"/>
                  <a:pt x="691" y="62"/>
                  <a:pt x="691" y="58"/>
                </a:cubicBezTo>
                <a:cubicBezTo>
                  <a:pt x="691" y="55"/>
                  <a:pt x="664" y="47"/>
                  <a:pt x="652" y="47"/>
                </a:cubicBezTo>
                <a:close/>
                <a:moveTo>
                  <a:pt x="237" y="338"/>
                </a:moveTo>
                <a:cubicBezTo>
                  <a:pt x="237" y="332"/>
                  <a:pt x="231" y="336"/>
                  <a:pt x="228" y="329"/>
                </a:cubicBezTo>
                <a:cubicBezTo>
                  <a:pt x="224" y="323"/>
                  <a:pt x="207" y="320"/>
                  <a:pt x="206" y="325"/>
                </a:cubicBezTo>
                <a:cubicBezTo>
                  <a:pt x="205" y="327"/>
                  <a:pt x="200" y="330"/>
                  <a:pt x="204" y="335"/>
                </a:cubicBezTo>
                <a:cubicBezTo>
                  <a:pt x="208" y="340"/>
                  <a:pt x="211" y="338"/>
                  <a:pt x="216" y="342"/>
                </a:cubicBezTo>
                <a:cubicBezTo>
                  <a:pt x="221" y="347"/>
                  <a:pt x="236" y="343"/>
                  <a:pt x="237" y="33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9" name="Freeform 124"/>
          <p:cNvSpPr>
            <a:spLocks noEditPoints="1"/>
          </p:cNvSpPr>
          <p:nvPr/>
        </p:nvSpPr>
        <p:spPr bwMode="auto">
          <a:xfrm>
            <a:off x="7677590" y="822746"/>
            <a:ext cx="2702658" cy="2079483"/>
          </a:xfrm>
          <a:custGeom>
            <a:avLst/>
            <a:gdLst/>
            <a:ahLst/>
            <a:cxnLst>
              <a:cxn ang="0">
                <a:pos x="205" y="683"/>
              </a:cxn>
              <a:cxn ang="0">
                <a:pos x="189" y="227"/>
              </a:cxn>
              <a:cxn ang="0">
                <a:pos x="387" y="251"/>
              </a:cxn>
              <a:cxn ang="0">
                <a:pos x="257" y="269"/>
              </a:cxn>
              <a:cxn ang="0">
                <a:pos x="386" y="334"/>
              </a:cxn>
              <a:cxn ang="0">
                <a:pos x="237" y="194"/>
              </a:cxn>
              <a:cxn ang="0">
                <a:pos x="208" y="185"/>
              </a:cxn>
              <a:cxn ang="0">
                <a:pos x="369" y="213"/>
              </a:cxn>
              <a:cxn ang="0">
                <a:pos x="297" y="144"/>
              </a:cxn>
              <a:cxn ang="0">
                <a:pos x="413" y="119"/>
              </a:cxn>
              <a:cxn ang="0">
                <a:pos x="416" y="161"/>
              </a:cxn>
              <a:cxn ang="0">
                <a:pos x="420" y="185"/>
              </a:cxn>
              <a:cxn ang="0">
                <a:pos x="543" y="147"/>
              </a:cxn>
              <a:cxn ang="0">
                <a:pos x="492" y="232"/>
              </a:cxn>
              <a:cxn ang="0">
                <a:pos x="687" y="220"/>
              </a:cxn>
              <a:cxn ang="0">
                <a:pos x="580" y="151"/>
              </a:cxn>
              <a:cxn ang="0">
                <a:pos x="598" y="83"/>
              </a:cxn>
              <a:cxn ang="0">
                <a:pos x="587" y="66"/>
              </a:cxn>
              <a:cxn ang="0">
                <a:pos x="634" y="120"/>
              </a:cxn>
              <a:cxn ang="0">
                <a:pos x="698" y="180"/>
              </a:cxn>
              <a:cxn ang="0">
                <a:pos x="795" y="87"/>
              </a:cxn>
              <a:cxn ang="0">
                <a:pos x="760" y="9"/>
              </a:cxn>
              <a:cxn ang="0">
                <a:pos x="569" y="46"/>
              </a:cxn>
              <a:cxn ang="0">
                <a:pos x="624" y="440"/>
              </a:cxn>
              <a:cxn ang="0">
                <a:pos x="827" y="340"/>
              </a:cxn>
              <a:cxn ang="0">
                <a:pos x="746" y="272"/>
              </a:cxn>
              <a:cxn ang="0">
                <a:pos x="624" y="250"/>
              </a:cxn>
              <a:cxn ang="0">
                <a:pos x="704" y="309"/>
              </a:cxn>
              <a:cxn ang="0">
                <a:pos x="736" y="409"/>
              </a:cxn>
              <a:cxn ang="0">
                <a:pos x="850" y="419"/>
              </a:cxn>
              <a:cxn ang="0">
                <a:pos x="682" y="241"/>
              </a:cxn>
              <a:cxn ang="0">
                <a:pos x="963" y="641"/>
              </a:cxn>
              <a:cxn ang="0">
                <a:pos x="110" y="629"/>
              </a:cxn>
              <a:cxn ang="0">
                <a:pos x="821" y="686"/>
              </a:cxn>
              <a:cxn ang="0">
                <a:pos x="963" y="609"/>
              </a:cxn>
              <a:cxn ang="0">
                <a:pos x="895" y="560"/>
              </a:cxn>
              <a:cxn ang="0">
                <a:pos x="844" y="528"/>
              </a:cxn>
              <a:cxn ang="0">
                <a:pos x="763" y="463"/>
              </a:cxn>
              <a:cxn ang="0">
                <a:pos x="727" y="543"/>
              </a:cxn>
              <a:cxn ang="0">
                <a:pos x="666" y="617"/>
              </a:cxn>
              <a:cxn ang="0">
                <a:pos x="538" y="525"/>
              </a:cxn>
              <a:cxn ang="0">
                <a:pos x="579" y="430"/>
              </a:cxn>
              <a:cxn ang="0">
                <a:pos x="649" y="387"/>
              </a:cxn>
              <a:cxn ang="0">
                <a:pos x="636" y="339"/>
              </a:cxn>
              <a:cxn ang="0">
                <a:pos x="580" y="343"/>
              </a:cxn>
              <a:cxn ang="0">
                <a:pos x="537" y="271"/>
              </a:cxn>
              <a:cxn ang="0">
                <a:pos x="518" y="292"/>
              </a:cxn>
              <a:cxn ang="0">
                <a:pos x="508" y="364"/>
              </a:cxn>
              <a:cxn ang="0">
                <a:pos x="492" y="348"/>
              </a:cxn>
              <a:cxn ang="0">
                <a:pos x="399" y="348"/>
              </a:cxn>
              <a:cxn ang="0">
                <a:pos x="268" y="339"/>
              </a:cxn>
              <a:cxn ang="0">
                <a:pos x="97" y="340"/>
              </a:cxn>
              <a:cxn ang="0">
                <a:pos x="47" y="341"/>
              </a:cxn>
              <a:cxn ang="0">
                <a:pos x="127" y="588"/>
              </a:cxn>
              <a:cxn ang="0">
                <a:pos x="182" y="658"/>
              </a:cxn>
              <a:cxn ang="0">
                <a:pos x="623" y="689"/>
              </a:cxn>
              <a:cxn ang="0">
                <a:pos x="701" y="766"/>
              </a:cxn>
              <a:cxn ang="0">
                <a:pos x="866" y="722"/>
              </a:cxn>
              <a:cxn ang="0">
                <a:pos x="243" y="407"/>
              </a:cxn>
              <a:cxn ang="0">
                <a:pos x="241" y="392"/>
              </a:cxn>
              <a:cxn ang="0">
                <a:pos x="503" y="656"/>
              </a:cxn>
            </a:cxnLst>
            <a:rect l="0" t="0" r="r" b="b"/>
            <a:pathLst>
              <a:path w="1005" h="774">
                <a:moveTo>
                  <a:pt x="198" y="678"/>
                </a:moveTo>
                <a:cubicBezTo>
                  <a:pt x="195" y="675"/>
                  <a:pt x="187" y="676"/>
                  <a:pt x="185" y="672"/>
                </a:cubicBezTo>
                <a:cubicBezTo>
                  <a:pt x="184" y="669"/>
                  <a:pt x="176" y="657"/>
                  <a:pt x="172" y="658"/>
                </a:cubicBezTo>
                <a:cubicBezTo>
                  <a:pt x="168" y="658"/>
                  <a:pt x="162" y="658"/>
                  <a:pt x="157" y="654"/>
                </a:cubicBezTo>
                <a:cubicBezTo>
                  <a:pt x="152" y="651"/>
                  <a:pt x="149" y="650"/>
                  <a:pt x="146" y="653"/>
                </a:cubicBezTo>
                <a:cubicBezTo>
                  <a:pt x="142" y="655"/>
                  <a:pt x="149" y="655"/>
                  <a:pt x="149" y="658"/>
                </a:cubicBezTo>
                <a:cubicBezTo>
                  <a:pt x="149" y="660"/>
                  <a:pt x="151" y="662"/>
                  <a:pt x="154" y="661"/>
                </a:cubicBezTo>
                <a:cubicBezTo>
                  <a:pt x="157" y="661"/>
                  <a:pt x="159" y="667"/>
                  <a:pt x="162" y="667"/>
                </a:cubicBezTo>
                <a:cubicBezTo>
                  <a:pt x="165" y="668"/>
                  <a:pt x="166" y="672"/>
                  <a:pt x="170" y="672"/>
                </a:cubicBezTo>
                <a:cubicBezTo>
                  <a:pt x="173" y="672"/>
                  <a:pt x="174" y="676"/>
                  <a:pt x="176" y="679"/>
                </a:cubicBezTo>
                <a:cubicBezTo>
                  <a:pt x="177" y="681"/>
                  <a:pt x="181" y="679"/>
                  <a:pt x="181" y="681"/>
                </a:cubicBezTo>
                <a:cubicBezTo>
                  <a:pt x="181" y="683"/>
                  <a:pt x="185" y="685"/>
                  <a:pt x="186" y="687"/>
                </a:cubicBezTo>
                <a:cubicBezTo>
                  <a:pt x="193" y="688"/>
                  <a:pt x="199" y="689"/>
                  <a:pt x="204" y="687"/>
                </a:cubicBezTo>
                <a:cubicBezTo>
                  <a:pt x="204" y="686"/>
                  <a:pt x="205" y="684"/>
                  <a:pt x="205" y="683"/>
                </a:cubicBezTo>
                <a:cubicBezTo>
                  <a:pt x="207" y="680"/>
                  <a:pt x="202" y="682"/>
                  <a:pt x="198" y="678"/>
                </a:cubicBezTo>
                <a:close/>
                <a:moveTo>
                  <a:pt x="190" y="281"/>
                </a:moveTo>
                <a:cubicBezTo>
                  <a:pt x="199" y="283"/>
                  <a:pt x="200" y="299"/>
                  <a:pt x="206" y="299"/>
                </a:cubicBezTo>
                <a:cubicBezTo>
                  <a:pt x="210" y="299"/>
                  <a:pt x="207" y="294"/>
                  <a:pt x="213" y="294"/>
                </a:cubicBezTo>
                <a:cubicBezTo>
                  <a:pt x="220" y="294"/>
                  <a:pt x="218" y="291"/>
                  <a:pt x="224" y="291"/>
                </a:cubicBezTo>
                <a:cubicBezTo>
                  <a:pt x="230" y="292"/>
                  <a:pt x="235" y="290"/>
                  <a:pt x="235" y="283"/>
                </a:cubicBezTo>
                <a:cubicBezTo>
                  <a:pt x="235" y="276"/>
                  <a:pt x="240" y="273"/>
                  <a:pt x="246" y="272"/>
                </a:cubicBezTo>
                <a:cubicBezTo>
                  <a:pt x="252" y="270"/>
                  <a:pt x="246" y="263"/>
                  <a:pt x="255" y="261"/>
                </a:cubicBezTo>
                <a:cubicBezTo>
                  <a:pt x="263" y="259"/>
                  <a:pt x="287" y="249"/>
                  <a:pt x="291" y="246"/>
                </a:cubicBezTo>
                <a:cubicBezTo>
                  <a:pt x="295" y="243"/>
                  <a:pt x="286" y="239"/>
                  <a:pt x="277" y="233"/>
                </a:cubicBezTo>
                <a:cubicBezTo>
                  <a:pt x="268" y="228"/>
                  <a:pt x="261" y="226"/>
                  <a:pt x="254" y="231"/>
                </a:cubicBezTo>
                <a:cubicBezTo>
                  <a:pt x="247" y="235"/>
                  <a:pt x="252" y="226"/>
                  <a:pt x="247" y="228"/>
                </a:cubicBezTo>
                <a:cubicBezTo>
                  <a:pt x="241" y="231"/>
                  <a:pt x="226" y="224"/>
                  <a:pt x="224" y="222"/>
                </a:cubicBezTo>
                <a:cubicBezTo>
                  <a:pt x="222" y="219"/>
                  <a:pt x="195" y="227"/>
                  <a:pt x="189" y="227"/>
                </a:cubicBezTo>
                <a:cubicBezTo>
                  <a:pt x="182" y="227"/>
                  <a:pt x="189" y="234"/>
                  <a:pt x="194" y="238"/>
                </a:cubicBezTo>
                <a:cubicBezTo>
                  <a:pt x="198" y="241"/>
                  <a:pt x="183" y="252"/>
                  <a:pt x="186" y="255"/>
                </a:cubicBezTo>
                <a:cubicBezTo>
                  <a:pt x="189" y="257"/>
                  <a:pt x="183" y="264"/>
                  <a:pt x="176" y="272"/>
                </a:cubicBezTo>
                <a:cubicBezTo>
                  <a:pt x="169" y="280"/>
                  <a:pt x="181" y="279"/>
                  <a:pt x="190" y="281"/>
                </a:cubicBezTo>
                <a:close/>
                <a:moveTo>
                  <a:pt x="440" y="322"/>
                </a:moveTo>
                <a:cubicBezTo>
                  <a:pt x="443" y="319"/>
                  <a:pt x="455" y="329"/>
                  <a:pt x="456" y="322"/>
                </a:cubicBezTo>
                <a:cubicBezTo>
                  <a:pt x="456" y="314"/>
                  <a:pt x="442" y="311"/>
                  <a:pt x="436" y="307"/>
                </a:cubicBezTo>
                <a:cubicBezTo>
                  <a:pt x="430" y="303"/>
                  <a:pt x="427" y="305"/>
                  <a:pt x="418" y="298"/>
                </a:cubicBezTo>
                <a:cubicBezTo>
                  <a:pt x="408" y="291"/>
                  <a:pt x="420" y="287"/>
                  <a:pt x="413" y="282"/>
                </a:cubicBezTo>
                <a:cubicBezTo>
                  <a:pt x="406" y="276"/>
                  <a:pt x="404" y="261"/>
                  <a:pt x="409" y="256"/>
                </a:cubicBezTo>
                <a:cubicBezTo>
                  <a:pt x="414" y="251"/>
                  <a:pt x="419" y="244"/>
                  <a:pt x="410" y="240"/>
                </a:cubicBezTo>
                <a:cubicBezTo>
                  <a:pt x="401" y="237"/>
                  <a:pt x="387" y="243"/>
                  <a:pt x="388" y="245"/>
                </a:cubicBezTo>
                <a:cubicBezTo>
                  <a:pt x="390" y="247"/>
                  <a:pt x="402" y="254"/>
                  <a:pt x="402" y="257"/>
                </a:cubicBezTo>
                <a:cubicBezTo>
                  <a:pt x="402" y="260"/>
                  <a:pt x="391" y="249"/>
                  <a:pt x="387" y="251"/>
                </a:cubicBezTo>
                <a:cubicBezTo>
                  <a:pt x="383" y="254"/>
                  <a:pt x="378" y="246"/>
                  <a:pt x="375" y="251"/>
                </a:cubicBezTo>
                <a:cubicBezTo>
                  <a:pt x="371" y="256"/>
                  <a:pt x="379" y="274"/>
                  <a:pt x="382" y="279"/>
                </a:cubicBezTo>
                <a:cubicBezTo>
                  <a:pt x="385" y="284"/>
                  <a:pt x="379" y="284"/>
                  <a:pt x="375" y="285"/>
                </a:cubicBezTo>
                <a:cubicBezTo>
                  <a:pt x="371" y="286"/>
                  <a:pt x="371" y="271"/>
                  <a:pt x="367" y="265"/>
                </a:cubicBezTo>
                <a:cubicBezTo>
                  <a:pt x="363" y="260"/>
                  <a:pt x="347" y="253"/>
                  <a:pt x="346" y="257"/>
                </a:cubicBezTo>
                <a:cubicBezTo>
                  <a:pt x="345" y="261"/>
                  <a:pt x="356" y="261"/>
                  <a:pt x="354" y="267"/>
                </a:cubicBezTo>
                <a:cubicBezTo>
                  <a:pt x="353" y="272"/>
                  <a:pt x="347" y="263"/>
                  <a:pt x="341" y="268"/>
                </a:cubicBezTo>
                <a:cubicBezTo>
                  <a:pt x="336" y="272"/>
                  <a:pt x="337" y="269"/>
                  <a:pt x="338" y="265"/>
                </a:cubicBezTo>
                <a:cubicBezTo>
                  <a:pt x="339" y="260"/>
                  <a:pt x="330" y="255"/>
                  <a:pt x="320" y="256"/>
                </a:cubicBezTo>
                <a:cubicBezTo>
                  <a:pt x="310" y="257"/>
                  <a:pt x="315" y="264"/>
                  <a:pt x="312" y="267"/>
                </a:cubicBezTo>
                <a:cubicBezTo>
                  <a:pt x="309" y="269"/>
                  <a:pt x="294" y="265"/>
                  <a:pt x="304" y="263"/>
                </a:cubicBezTo>
                <a:cubicBezTo>
                  <a:pt x="313" y="261"/>
                  <a:pt x="309" y="256"/>
                  <a:pt x="306" y="250"/>
                </a:cubicBezTo>
                <a:cubicBezTo>
                  <a:pt x="302" y="245"/>
                  <a:pt x="293" y="251"/>
                  <a:pt x="277" y="257"/>
                </a:cubicBezTo>
                <a:cubicBezTo>
                  <a:pt x="262" y="262"/>
                  <a:pt x="255" y="268"/>
                  <a:pt x="257" y="269"/>
                </a:cubicBezTo>
                <a:cubicBezTo>
                  <a:pt x="259" y="269"/>
                  <a:pt x="259" y="272"/>
                  <a:pt x="253" y="277"/>
                </a:cubicBezTo>
                <a:cubicBezTo>
                  <a:pt x="247" y="282"/>
                  <a:pt x="253" y="286"/>
                  <a:pt x="259" y="286"/>
                </a:cubicBezTo>
                <a:cubicBezTo>
                  <a:pt x="264" y="286"/>
                  <a:pt x="260" y="290"/>
                  <a:pt x="263" y="292"/>
                </a:cubicBezTo>
                <a:cubicBezTo>
                  <a:pt x="267" y="293"/>
                  <a:pt x="285" y="285"/>
                  <a:pt x="290" y="288"/>
                </a:cubicBezTo>
                <a:cubicBezTo>
                  <a:pt x="295" y="292"/>
                  <a:pt x="260" y="294"/>
                  <a:pt x="260" y="300"/>
                </a:cubicBezTo>
                <a:cubicBezTo>
                  <a:pt x="260" y="306"/>
                  <a:pt x="279" y="309"/>
                  <a:pt x="293" y="307"/>
                </a:cubicBezTo>
                <a:cubicBezTo>
                  <a:pt x="307" y="304"/>
                  <a:pt x="332" y="309"/>
                  <a:pt x="332" y="312"/>
                </a:cubicBezTo>
                <a:cubicBezTo>
                  <a:pt x="332" y="316"/>
                  <a:pt x="315" y="315"/>
                  <a:pt x="303" y="314"/>
                </a:cubicBezTo>
                <a:cubicBezTo>
                  <a:pt x="290" y="314"/>
                  <a:pt x="269" y="318"/>
                  <a:pt x="270" y="322"/>
                </a:cubicBezTo>
                <a:cubicBezTo>
                  <a:pt x="271" y="326"/>
                  <a:pt x="272" y="326"/>
                  <a:pt x="285" y="332"/>
                </a:cubicBezTo>
                <a:cubicBezTo>
                  <a:pt x="298" y="338"/>
                  <a:pt x="312" y="329"/>
                  <a:pt x="311" y="338"/>
                </a:cubicBezTo>
                <a:cubicBezTo>
                  <a:pt x="311" y="346"/>
                  <a:pt x="318" y="348"/>
                  <a:pt x="336" y="349"/>
                </a:cubicBezTo>
                <a:cubicBezTo>
                  <a:pt x="353" y="349"/>
                  <a:pt x="361" y="341"/>
                  <a:pt x="370" y="341"/>
                </a:cubicBezTo>
                <a:cubicBezTo>
                  <a:pt x="378" y="342"/>
                  <a:pt x="382" y="340"/>
                  <a:pt x="386" y="334"/>
                </a:cubicBezTo>
                <a:cubicBezTo>
                  <a:pt x="390" y="328"/>
                  <a:pt x="394" y="332"/>
                  <a:pt x="395" y="335"/>
                </a:cubicBezTo>
                <a:cubicBezTo>
                  <a:pt x="396" y="338"/>
                  <a:pt x="407" y="337"/>
                  <a:pt x="409" y="340"/>
                </a:cubicBezTo>
                <a:cubicBezTo>
                  <a:pt x="416" y="346"/>
                  <a:pt x="437" y="344"/>
                  <a:pt x="445" y="340"/>
                </a:cubicBezTo>
                <a:cubicBezTo>
                  <a:pt x="453" y="336"/>
                  <a:pt x="441" y="325"/>
                  <a:pt x="437" y="330"/>
                </a:cubicBezTo>
                <a:cubicBezTo>
                  <a:pt x="433" y="335"/>
                  <a:pt x="430" y="332"/>
                  <a:pt x="429" y="330"/>
                </a:cubicBezTo>
                <a:cubicBezTo>
                  <a:pt x="428" y="327"/>
                  <a:pt x="437" y="326"/>
                  <a:pt x="440" y="322"/>
                </a:cubicBezTo>
                <a:close/>
                <a:moveTo>
                  <a:pt x="250" y="199"/>
                </a:moveTo>
                <a:cubicBezTo>
                  <a:pt x="259" y="200"/>
                  <a:pt x="268" y="192"/>
                  <a:pt x="267" y="188"/>
                </a:cubicBezTo>
                <a:cubicBezTo>
                  <a:pt x="267" y="183"/>
                  <a:pt x="245" y="199"/>
                  <a:pt x="250" y="199"/>
                </a:cubicBezTo>
                <a:close/>
                <a:moveTo>
                  <a:pt x="208" y="185"/>
                </a:moveTo>
                <a:cubicBezTo>
                  <a:pt x="212" y="187"/>
                  <a:pt x="208" y="194"/>
                  <a:pt x="212" y="192"/>
                </a:cubicBezTo>
                <a:cubicBezTo>
                  <a:pt x="216" y="190"/>
                  <a:pt x="217" y="189"/>
                  <a:pt x="220" y="190"/>
                </a:cubicBezTo>
                <a:cubicBezTo>
                  <a:pt x="226" y="192"/>
                  <a:pt x="227" y="187"/>
                  <a:pt x="229" y="185"/>
                </a:cubicBezTo>
                <a:cubicBezTo>
                  <a:pt x="232" y="182"/>
                  <a:pt x="231" y="194"/>
                  <a:pt x="237" y="194"/>
                </a:cubicBezTo>
                <a:cubicBezTo>
                  <a:pt x="243" y="194"/>
                  <a:pt x="242" y="182"/>
                  <a:pt x="247" y="185"/>
                </a:cubicBezTo>
                <a:cubicBezTo>
                  <a:pt x="252" y="189"/>
                  <a:pt x="253" y="184"/>
                  <a:pt x="254" y="180"/>
                </a:cubicBezTo>
                <a:cubicBezTo>
                  <a:pt x="255" y="177"/>
                  <a:pt x="255" y="171"/>
                  <a:pt x="261" y="170"/>
                </a:cubicBezTo>
                <a:cubicBezTo>
                  <a:pt x="266" y="169"/>
                  <a:pt x="262" y="175"/>
                  <a:pt x="264" y="180"/>
                </a:cubicBezTo>
                <a:cubicBezTo>
                  <a:pt x="268" y="186"/>
                  <a:pt x="274" y="180"/>
                  <a:pt x="275" y="177"/>
                </a:cubicBezTo>
                <a:cubicBezTo>
                  <a:pt x="275" y="174"/>
                  <a:pt x="284" y="176"/>
                  <a:pt x="284" y="173"/>
                </a:cubicBezTo>
                <a:cubicBezTo>
                  <a:pt x="283" y="169"/>
                  <a:pt x="286" y="168"/>
                  <a:pt x="284" y="164"/>
                </a:cubicBezTo>
                <a:cubicBezTo>
                  <a:pt x="281" y="160"/>
                  <a:pt x="288" y="161"/>
                  <a:pt x="291" y="158"/>
                </a:cubicBezTo>
                <a:cubicBezTo>
                  <a:pt x="294" y="155"/>
                  <a:pt x="287" y="158"/>
                  <a:pt x="282" y="153"/>
                </a:cubicBezTo>
                <a:cubicBezTo>
                  <a:pt x="277" y="149"/>
                  <a:pt x="275" y="155"/>
                  <a:pt x="275" y="158"/>
                </a:cubicBezTo>
                <a:cubicBezTo>
                  <a:pt x="275" y="161"/>
                  <a:pt x="265" y="158"/>
                  <a:pt x="260" y="156"/>
                </a:cubicBezTo>
                <a:cubicBezTo>
                  <a:pt x="254" y="154"/>
                  <a:pt x="247" y="163"/>
                  <a:pt x="239" y="167"/>
                </a:cubicBezTo>
                <a:cubicBezTo>
                  <a:pt x="231" y="171"/>
                  <a:pt x="231" y="178"/>
                  <a:pt x="223" y="177"/>
                </a:cubicBezTo>
                <a:cubicBezTo>
                  <a:pt x="216" y="177"/>
                  <a:pt x="205" y="184"/>
                  <a:pt x="208" y="185"/>
                </a:cubicBezTo>
                <a:close/>
                <a:moveTo>
                  <a:pt x="286" y="183"/>
                </a:moveTo>
                <a:cubicBezTo>
                  <a:pt x="279" y="183"/>
                  <a:pt x="280" y="190"/>
                  <a:pt x="288" y="190"/>
                </a:cubicBezTo>
                <a:cubicBezTo>
                  <a:pt x="296" y="190"/>
                  <a:pt x="298" y="193"/>
                  <a:pt x="287" y="192"/>
                </a:cubicBezTo>
                <a:cubicBezTo>
                  <a:pt x="275" y="192"/>
                  <a:pt x="270" y="202"/>
                  <a:pt x="278" y="200"/>
                </a:cubicBezTo>
                <a:cubicBezTo>
                  <a:pt x="286" y="198"/>
                  <a:pt x="296" y="198"/>
                  <a:pt x="290" y="200"/>
                </a:cubicBezTo>
                <a:cubicBezTo>
                  <a:pt x="284" y="202"/>
                  <a:pt x="268" y="203"/>
                  <a:pt x="270" y="206"/>
                </a:cubicBezTo>
                <a:cubicBezTo>
                  <a:pt x="271" y="208"/>
                  <a:pt x="278" y="208"/>
                  <a:pt x="284" y="210"/>
                </a:cubicBezTo>
                <a:cubicBezTo>
                  <a:pt x="291" y="213"/>
                  <a:pt x="295" y="214"/>
                  <a:pt x="300" y="209"/>
                </a:cubicBezTo>
                <a:cubicBezTo>
                  <a:pt x="305" y="203"/>
                  <a:pt x="311" y="198"/>
                  <a:pt x="309" y="205"/>
                </a:cubicBezTo>
                <a:cubicBezTo>
                  <a:pt x="306" y="213"/>
                  <a:pt x="317" y="207"/>
                  <a:pt x="330" y="207"/>
                </a:cubicBezTo>
                <a:cubicBezTo>
                  <a:pt x="344" y="206"/>
                  <a:pt x="328" y="215"/>
                  <a:pt x="314" y="216"/>
                </a:cubicBezTo>
                <a:cubicBezTo>
                  <a:pt x="300" y="217"/>
                  <a:pt x="302" y="224"/>
                  <a:pt x="313" y="226"/>
                </a:cubicBezTo>
                <a:cubicBezTo>
                  <a:pt x="324" y="229"/>
                  <a:pt x="348" y="219"/>
                  <a:pt x="353" y="214"/>
                </a:cubicBezTo>
                <a:cubicBezTo>
                  <a:pt x="359" y="208"/>
                  <a:pt x="364" y="217"/>
                  <a:pt x="369" y="213"/>
                </a:cubicBezTo>
                <a:cubicBezTo>
                  <a:pt x="375" y="209"/>
                  <a:pt x="385" y="213"/>
                  <a:pt x="395" y="211"/>
                </a:cubicBezTo>
                <a:cubicBezTo>
                  <a:pt x="404" y="209"/>
                  <a:pt x="406" y="191"/>
                  <a:pt x="399" y="188"/>
                </a:cubicBezTo>
                <a:cubicBezTo>
                  <a:pt x="392" y="185"/>
                  <a:pt x="392" y="192"/>
                  <a:pt x="386" y="193"/>
                </a:cubicBezTo>
                <a:cubicBezTo>
                  <a:pt x="381" y="194"/>
                  <a:pt x="378" y="187"/>
                  <a:pt x="373" y="182"/>
                </a:cubicBezTo>
                <a:cubicBezTo>
                  <a:pt x="369" y="178"/>
                  <a:pt x="372" y="169"/>
                  <a:pt x="365" y="170"/>
                </a:cubicBezTo>
                <a:cubicBezTo>
                  <a:pt x="359" y="171"/>
                  <a:pt x="345" y="182"/>
                  <a:pt x="353" y="183"/>
                </a:cubicBezTo>
                <a:cubicBezTo>
                  <a:pt x="362" y="184"/>
                  <a:pt x="359" y="188"/>
                  <a:pt x="354" y="190"/>
                </a:cubicBezTo>
                <a:cubicBezTo>
                  <a:pt x="350" y="192"/>
                  <a:pt x="365" y="196"/>
                  <a:pt x="363" y="199"/>
                </a:cubicBezTo>
                <a:cubicBezTo>
                  <a:pt x="361" y="202"/>
                  <a:pt x="338" y="199"/>
                  <a:pt x="337" y="194"/>
                </a:cubicBezTo>
                <a:cubicBezTo>
                  <a:pt x="336" y="189"/>
                  <a:pt x="318" y="180"/>
                  <a:pt x="310" y="182"/>
                </a:cubicBezTo>
                <a:cubicBezTo>
                  <a:pt x="303" y="184"/>
                  <a:pt x="306" y="176"/>
                  <a:pt x="298" y="176"/>
                </a:cubicBezTo>
                <a:cubicBezTo>
                  <a:pt x="291" y="175"/>
                  <a:pt x="293" y="182"/>
                  <a:pt x="286" y="183"/>
                </a:cubicBezTo>
                <a:close/>
                <a:moveTo>
                  <a:pt x="312" y="147"/>
                </a:moveTo>
                <a:cubicBezTo>
                  <a:pt x="315" y="141"/>
                  <a:pt x="296" y="142"/>
                  <a:pt x="297" y="144"/>
                </a:cubicBezTo>
                <a:cubicBezTo>
                  <a:pt x="301" y="148"/>
                  <a:pt x="310" y="153"/>
                  <a:pt x="312" y="147"/>
                </a:cubicBezTo>
                <a:close/>
                <a:moveTo>
                  <a:pt x="354" y="144"/>
                </a:moveTo>
                <a:cubicBezTo>
                  <a:pt x="360" y="143"/>
                  <a:pt x="357" y="138"/>
                  <a:pt x="347" y="140"/>
                </a:cubicBezTo>
                <a:cubicBezTo>
                  <a:pt x="336" y="141"/>
                  <a:pt x="318" y="141"/>
                  <a:pt x="318" y="149"/>
                </a:cubicBezTo>
                <a:cubicBezTo>
                  <a:pt x="318" y="155"/>
                  <a:pt x="322" y="158"/>
                  <a:pt x="333" y="159"/>
                </a:cubicBezTo>
                <a:cubicBezTo>
                  <a:pt x="345" y="160"/>
                  <a:pt x="355" y="149"/>
                  <a:pt x="349" y="149"/>
                </a:cubicBezTo>
                <a:cubicBezTo>
                  <a:pt x="344" y="149"/>
                  <a:pt x="347" y="145"/>
                  <a:pt x="354" y="144"/>
                </a:cubicBezTo>
                <a:close/>
                <a:moveTo>
                  <a:pt x="329" y="135"/>
                </a:moveTo>
                <a:cubicBezTo>
                  <a:pt x="334" y="137"/>
                  <a:pt x="339" y="130"/>
                  <a:pt x="343" y="133"/>
                </a:cubicBezTo>
                <a:cubicBezTo>
                  <a:pt x="346" y="136"/>
                  <a:pt x="362" y="139"/>
                  <a:pt x="362" y="131"/>
                </a:cubicBezTo>
                <a:cubicBezTo>
                  <a:pt x="362" y="123"/>
                  <a:pt x="342" y="122"/>
                  <a:pt x="337" y="125"/>
                </a:cubicBezTo>
                <a:cubicBezTo>
                  <a:pt x="332" y="128"/>
                  <a:pt x="309" y="129"/>
                  <a:pt x="316" y="134"/>
                </a:cubicBezTo>
                <a:cubicBezTo>
                  <a:pt x="320" y="137"/>
                  <a:pt x="324" y="133"/>
                  <a:pt x="329" y="135"/>
                </a:cubicBezTo>
                <a:close/>
                <a:moveTo>
                  <a:pt x="413" y="119"/>
                </a:moveTo>
                <a:cubicBezTo>
                  <a:pt x="419" y="115"/>
                  <a:pt x="430" y="122"/>
                  <a:pt x="428" y="126"/>
                </a:cubicBezTo>
                <a:cubicBezTo>
                  <a:pt x="426" y="131"/>
                  <a:pt x="409" y="125"/>
                  <a:pt x="410" y="129"/>
                </a:cubicBezTo>
                <a:cubicBezTo>
                  <a:pt x="410" y="131"/>
                  <a:pt x="412" y="137"/>
                  <a:pt x="424" y="133"/>
                </a:cubicBezTo>
                <a:cubicBezTo>
                  <a:pt x="436" y="130"/>
                  <a:pt x="446" y="132"/>
                  <a:pt x="454" y="139"/>
                </a:cubicBezTo>
                <a:cubicBezTo>
                  <a:pt x="462" y="145"/>
                  <a:pt x="470" y="148"/>
                  <a:pt x="475" y="141"/>
                </a:cubicBezTo>
                <a:cubicBezTo>
                  <a:pt x="481" y="135"/>
                  <a:pt x="468" y="134"/>
                  <a:pt x="471" y="129"/>
                </a:cubicBezTo>
                <a:cubicBezTo>
                  <a:pt x="473" y="124"/>
                  <a:pt x="463" y="121"/>
                  <a:pt x="457" y="121"/>
                </a:cubicBezTo>
                <a:cubicBezTo>
                  <a:pt x="452" y="121"/>
                  <a:pt x="450" y="111"/>
                  <a:pt x="445" y="113"/>
                </a:cubicBezTo>
                <a:cubicBezTo>
                  <a:pt x="441" y="115"/>
                  <a:pt x="438" y="118"/>
                  <a:pt x="438" y="112"/>
                </a:cubicBezTo>
                <a:cubicBezTo>
                  <a:pt x="438" y="105"/>
                  <a:pt x="412" y="105"/>
                  <a:pt x="405" y="107"/>
                </a:cubicBezTo>
                <a:cubicBezTo>
                  <a:pt x="399" y="110"/>
                  <a:pt x="407" y="123"/>
                  <a:pt x="413" y="119"/>
                </a:cubicBezTo>
                <a:close/>
                <a:moveTo>
                  <a:pt x="416" y="161"/>
                </a:moveTo>
                <a:cubicBezTo>
                  <a:pt x="420" y="156"/>
                  <a:pt x="400" y="140"/>
                  <a:pt x="399" y="148"/>
                </a:cubicBezTo>
                <a:cubicBezTo>
                  <a:pt x="398" y="155"/>
                  <a:pt x="412" y="166"/>
                  <a:pt x="416" y="161"/>
                </a:cubicBezTo>
                <a:close/>
                <a:moveTo>
                  <a:pt x="481" y="96"/>
                </a:moveTo>
                <a:cubicBezTo>
                  <a:pt x="485" y="90"/>
                  <a:pt x="460" y="85"/>
                  <a:pt x="466" y="90"/>
                </a:cubicBezTo>
                <a:cubicBezTo>
                  <a:pt x="470" y="93"/>
                  <a:pt x="478" y="102"/>
                  <a:pt x="481" y="96"/>
                </a:cubicBezTo>
                <a:close/>
                <a:moveTo>
                  <a:pt x="425" y="209"/>
                </a:moveTo>
                <a:cubicBezTo>
                  <a:pt x="428" y="205"/>
                  <a:pt x="417" y="197"/>
                  <a:pt x="414" y="204"/>
                </a:cubicBezTo>
                <a:cubicBezTo>
                  <a:pt x="411" y="211"/>
                  <a:pt x="421" y="213"/>
                  <a:pt x="425" y="209"/>
                </a:cubicBezTo>
                <a:close/>
                <a:moveTo>
                  <a:pt x="481" y="174"/>
                </a:moveTo>
                <a:cubicBezTo>
                  <a:pt x="481" y="179"/>
                  <a:pt x="469" y="173"/>
                  <a:pt x="460" y="170"/>
                </a:cubicBezTo>
                <a:cubicBezTo>
                  <a:pt x="451" y="166"/>
                  <a:pt x="457" y="177"/>
                  <a:pt x="464" y="183"/>
                </a:cubicBezTo>
                <a:cubicBezTo>
                  <a:pt x="471" y="189"/>
                  <a:pt x="460" y="186"/>
                  <a:pt x="451" y="179"/>
                </a:cubicBezTo>
                <a:cubicBezTo>
                  <a:pt x="441" y="173"/>
                  <a:pt x="442" y="184"/>
                  <a:pt x="447" y="187"/>
                </a:cubicBezTo>
                <a:cubicBezTo>
                  <a:pt x="451" y="191"/>
                  <a:pt x="446" y="196"/>
                  <a:pt x="440" y="188"/>
                </a:cubicBezTo>
                <a:cubicBezTo>
                  <a:pt x="434" y="180"/>
                  <a:pt x="431" y="171"/>
                  <a:pt x="421" y="171"/>
                </a:cubicBezTo>
                <a:cubicBezTo>
                  <a:pt x="412" y="170"/>
                  <a:pt x="416" y="180"/>
                  <a:pt x="420" y="185"/>
                </a:cubicBezTo>
                <a:cubicBezTo>
                  <a:pt x="425" y="191"/>
                  <a:pt x="430" y="193"/>
                  <a:pt x="438" y="197"/>
                </a:cubicBezTo>
                <a:cubicBezTo>
                  <a:pt x="446" y="202"/>
                  <a:pt x="459" y="195"/>
                  <a:pt x="465" y="197"/>
                </a:cubicBezTo>
                <a:cubicBezTo>
                  <a:pt x="471" y="198"/>
                  <a:pt x="458" y="206"/>
                  <a:pt x="462" y="211"/>
                </a:cubicBezTo>
                <a:cubicBezTo>
                  <a:pt x="466" y="216"/>
                  <a:pt x="477" y="212"/>
                  <a:pt x="486" y="212"/>
                </a:cubicBezTo>
                <a:cubicBezTo>
                  <a:pt x="494" y="211"/>
                  <a:pt x="490" y="206"/>
                  <a:pt x="495" y="203"/>
                </a:cubicBezTo>
                <a:cubicBezTo>
                  <a:pt x="500" y="199"/>
                  <a:pt x="490" y="200"/>
                  <a:pt x="494" y="191"/>
                </a:cubicBezTo>
                <a:cubicBezTo>
                  <a:pt x="498" y="183"/>
                  <a:pt x="482" y="169"/>
                  <a:pt x="481" y="174"/>
                </a:cubicBezTo>
                <a:close/>
                <a:moveTo>
                  <a:pt x="502" y="145"/>
                </a:moveTo>
                <a:cubicBezTo>
                  <a:pt x="510" y="145"/>
                  <a:pt x="516" y="144"/>
                  <a:pt x="522" y="141"/>
                </a:cubicBezTo>
                <a:cubicBezTo>
                  <a:pt x="529" y="139"/>
                  <a:pt x="519" y="139"/>
                  <a:pt x="523" y="133"/>
                </a:cubicBezTo>
                <a:cubicBezTo>
                  <a:pt x="528" y="127"/>
                  <a:pt x="512" y="126"/>
                  <a:pt x="511" y="128"/>
                </a:cubicBezTo>
                <a:cubicBezTo>
                  <a:pt x="510" y="130"/>
                  <a:pt x="491" y="116"/>
                  <a:pt x="488" y="121"/>
                </a:cubicBezTo>
                <a:cubicBezTo>
                  <a:pt x="485" y="125"/>
                  <a:pt x="495" y="145"/>
                  <a:pt x="502" y="145"/>
                </a:cubicBezTo>
                <a:close/>
                <a:moveTo>
                  <a:pt x="543" y="147"/>
                </a:moveTo>
                <a:cubicBezTo>
                  <a:pt x="542" y="144"/>
                  <a:pt x="504" y="149"/>
                  <a:pt x="510" y="153"/>
                </a:cubicBezTo>
                <a:cubicBezTo>
                  <a:pt x="520" y="161"/>
                  <a:pt x="544" y="150"/>
                  <a:pt x="543" y="147"/>
                </a:cubicBezTo>
                <a:close/>
                <a:moveTo>
                  <a:pt x="537" y="220"/>
                </a:moveTo>
                <a:cubicBezTo>
                  <a:pt x="546" y="220"/>
                  <a:pt x="542" y="209"/>
                  <a:pt x="532" y="201"/>
                </a:cubicBezTo>
                <a:cubicBezTo>
                  <a:pt x="522" y="194"/>
                  <a:pt x="499" y="209"/>
                  <a:pt x="503" y="212"/>
                </a:cubicBezTo>
                <a:cubicBezTo>
                  <a:pt x="508" y="216"/>
                  <a:pt x="528" y="221"/>
                  <a:pt x="537" y="220"/>
                </a:cubicBezTo>
                <a:close/>
                <a:moveTo>
                  <a:pt x="473" y="290"/>
                </a:moveTo>
                <a:cubicBezTo>
                  <a:pt x="484" y="298"/>
                  <a:pt x="481" y="284"/>
                  <a:pt x="493" y="285"/>
                </a:cubicBezTo>
                <a:cubicBezTo>
                  <a:pt x="506" y="285"/>
                  <a:pt x="506" y="265"/>
                  <a:pt x="508" y="257"/>
                </a:cubicBezTo>
                <a:cubicBezTo>
                  <a:pt x="510" y="250"/>
                  <a:pt x="498" y="250"/>
                  <a:pt x="501" y="256"/>
                </a:cubicBezTo>
                <a:cubicBezTo>
                  <a:pt x="504" y="261"/>
                  <a:pt x="501" y="267"/>
                  <a:pt x="500" y="260"/>
                </a:cubicBezTo>
                <a:cubicBezTo>
                  <a:pt x="499" y="254"/>
                  <a:pt x="489" y="260"/>
                  <a:pt x="486" y="255"/>
                </a:cubicBezTo>
                <a:cubicBezTo>
                  <a:pt x="482" y="250"/>
                  <a:pt x="497" y="249"/>
                  <a:pt x="500" y="243"/>
                </a:cubicBezTo>
                <a:cubicBezTo>
                  <a:pt x="504" y="236"/>
                  <a:pt x="489" y="237"/>
                  <a:pt x="492" y="232"/>
                </a:cubicBezTo>
                <a:cubicBezTo>
                  <a:pt x="496" y="227"/>
                  <a:pt x="470" y="233"/>
                  <a:pt x="478" y="236"/>
                </a:cubicBezTo>
                <a:cubicBezTo>
                  <a:pt x="485" y="239"/>
                  <a:pt x="478" y="243"/>
                  <a:pt x="471" y="238"/>
                </a:cubicBezTo>
                <a:cubicBezTo>
                  <a:pt x="464" y="233"/>
                  <a:pt x="445" y="241"/>
                  <a:pt x="452" y="247"/>
                </a:cubicBezTo>
                <a:cubicBezTo>
                  <a:pt x="457" y="251"/>
                  <a:pt x="474" y="244"/>
                  <a:pt x="464" y="257"/>
                </a:cubicBezTo>
                <a:cubicBezTo>
                  <a:pt x="455" y="270"/>
                  <a:pt x="451" y="253"/>
                  <a:pt x="442" y="255"/>
                </a:cubicBezTo>
                <a:cubicBezTo>
                  <a:pt x="433" y="256"/>
                  <a:pt x="437" y="267"/>
                  <a:pt x="450" y="271"/>
                </a:cubicBezTo>
                <a:cubicBezTo>
                  <a:pt x="464" y="275"/>
                  <a:pt x="462" y="283"/>
                  <a:pt x="473" y="290"/>
                </a:cubicBezTo>
                <a:close/>
                <a:moveTo>
                  <a:pt x="555" y="210"/>
                </a:moveTo>
                <a:cubicBezTo>
                  <a:pt x="558" y="220"/>
                  <a:pt x="562" y="213"/>
                  <a:pt x="568" y="217"/>
                </a:cubicBezTo>
                <a:cubicBezTo>
                  <a:pt x="573" y="221"/>
                  <a:pt x="582" y="224"/>
                  <a:pt x="586" y="220"/>
                </a:cubicBezTo>
                <a:cubicBezTo>
                  <a:pt x="591" y="216"/>
                  <a:pt x="593" y="213"/>
                  <a:pt x="594" y="216"/>
                </a:cubicBezTo>
                <a:cubicBezTo>
                  <a:pt x="597" y="222"/>
                  <a:pt x="608" y="223"/>
                  <a:pt x="632" y="223"/>
                </a:cubicBezTo>
                <a:cubicBezTo>
                  <a:pt x="656" y="224"/>
                  <a:pt x="650" y="213"/>
                  <a:pt x="657" y="217"/>
                </a:cubicBezTo>
                <a:cubicBezTo>
                  <a:pt x="664" y="221"/>
                  <a:pt x="680" y="221"/>
                  <a:pt x="687" y="220"/>
                </a:cubicBezTo>
                <a:cubicBezTo>
                  <a:pt x="694" y="218"/>
                  <a:pt x="697" y="207"/>
                  <a:pt x="697" y="202"/>
                </a:cubicBezTo>
                <a:cubicBezTo>
                  <a:pt x="696" y="196"/>
                  <a:pt x="643" y="192"/>
                  <a:pt x="633" y="197"/>
                </a:cubicBezTo>
                <a:cubicBezTo>
                  <a:pt x="624" y="203"/>
                  <a:pt x="609" y="195"/>
                  <a:pt x="601" y="199"/>
                </a:cubicBezTo>
                <a:cubicBezTo>
                  <a:pt x="594" y="203"/>
                  <a:pt x="596" y="194"/>
                  <a:pt x="583" y="193"/>
                </a:cubicBezTo>
                <a:cubicBezTo>
                  <a:pt x="569" y="193"/>
                  <a:pt x="584" y="186"/>
                  <a:pt x="586" y="183"/>
                </a:cubicBezTo>
                <a:cubicBezTo>
                  <a:pt x="589" y="180"/>
                  <a:pt x="566" y="172"/>
                  <a:pt x="556" y="174"/>
                </a:cubicBezTo>
                <a:cubicBezTo>
                  <a:pt x="547" y="176"/>
                  <a:pt x="541" y="171"/>
                  <a:pt x="532" y="167"/>
                </a:cubicBezTo>
                <a:cubicBezTo>
                  <a:pt x="523" y="163"/>
                  <a:pt x="499" y="163"/>
                  <a:pt x="504" y="171"/>
                </a:cubicBezTo>
                <a:cubicBezTo>
                  <a:pt x="507" y="176"/>
                  <a:pt x="536" y="186"/>
                  <a:pt x="539" y="181"/>
                </a:cubicBezTo>
                <a:cubicBezTo>
                  <a:pt x="542" y="176"/>
                  <a:pt x="550" y="187"/>
                  <a:pt x="554" y="193"/>
                </a:cubicBezTo>
                <a:cubicBezTo>
                  <a:pt x="559" y="198"/>
                  <a:pt x="551" y="200"/>
                  <a:pt x="555" y="210"/>
                </a:cubicBezTo>
                <a:close/>
                <a:moveTo>
                  <a:pt x="580" y="151"/>
                </a:moveTo>
                <a:cubicBezTo>
                  <a:pt x="571" y="147"/>
                  <a:pt x="560" y="156"/>
                  <a:pt x="569" y="160"/>
                </a:cubicBezTo>
                <a:cubicBezTo>
                  <a:pt x="577" y="163"/>
                  <a:pt x="589" y="156"/>
                  <a:pt x="580" y="151"/>
                </a:cubicBezTo>
                <a:close/>
                <a:moveTo>
                  <a:pt x="508" y="95"/>
                </a:moveTo>
                <a:cubicBezTo>
                  <a:pt x="516" y="99"/>
                  <a:pt x="511" y="104"/>
                  <a:pt x="519" y="107"/>
                </a:cubicBezTo>
                <a:cubicBezTo>
                  <a:pt x="527" y="111"/>
                  <a:pt x="550" y="103"/>
                  <a:pt x="552" y="108"/>
                </a:cubicBezTo>
                <a:cubicBezTo>
                  <a:pt x="554" y="114"/>
                  <a:pt x="529" y="114"/>
                  <a:pt x="532" y="118"/>
                </a:cubicBezTo>
                <a:cubicBezTo>
                  <a:pt x="536" y="121"/>
                  <a:pt x="550" y="127"/>
                  <a:pt x="548" y="130"/>
                </a:cubicBezTo>
                <a:cubicBezTo>
                  <a:pt x="546" y="133"/>
                  <a:pt x="572" y="141"/>
                  <a:pt x="575" y="137"/>
                </a:cubicBezTo>
                <a:cubicBezTo>
                  <a:pt x="577" y="133"/>
                  <a:pt x="584" y="134"/>
                  <a:pt x="591" y="137"/>
                </a:cubicBezTo>
                <a:cubicBezTo>
                  <a:pt x="597" y="139"/>
                  <a:pt x="598" y="121"/>
                  <a:pt x="602" y="124"/>
                </a:cubicBezTo>
                <a:cubicBezTo>
                  <a:pt x="607" y="127"/>
                  <a:pt x="606" y="118"/>
                  <a:pt x="614" y="115"/>
                </a:cubicBezTo>
                <a:cubicBezTo>
                  <a:pt x="621" y="112"/>
                  <a:pt x="632" y="111"/>
                  <a:pt x="633" y="108"/>
                </a:cubicBezTo>
                <a:cubicBezTo>
                  <a:pt x="633" y="106"/>
                  <a:pt x="631" y="102"/>
                  <a:pt x="622" y="103"/>
                </a:cubicBezTo>
                <a:cubicBezTo>
                  <a:pt x="613" y="104"/>
                  <a:pt x="607" y="101"/>
                  <a:pt x="611" y="96"/>
                </a:cubicBezTo>
                <a:cubicBezTo>
                  <a:pt x="615" y="91"/>
                  <a:pt x="601" y="89"/>
                  <a:pt x="606" y="85"/>
                </a:cubicBezTo>
                <a:cubicBezTo>
                  <a:pt x="611" y="81"/>
                  <a:pt x="596" y="77"/>
                  <a:pt x="598" y="83"/>
                </a:cubicBezTo>
                <a:cubicBezTo>
                  <a:pt x="599" y="89"/>
                  <a:pt x="589" y="84"/>
                  <a:pt x="587" y="78"/>
                </a:cubicBezTo>
                <a:cubicBezTo>
                  <a:pt x="586" y="73"/>
                  <a:pt x="565" y="71"/>
                  <a:pt x="552" y="59"/>
                </a:cubicBezTo>
                <a:cubicBezTo>
                  <a:pt x="538" y="47"/>
                  <a:pt x="524" y="55"/>
                  <a:pt x="532" y="56"/>
                </a:cubicBezTo>
                <a:cubicBezTo>
                  <a:pt x="540" y="58"/>
                  <a:pt x="540" y="62"/>
                  <a:pt x="533" y="61"/>
                </a:cubicBezTo>
                <a:cubicBezTo>
                  <a:pt x="527" y="61"/>
                  <a:pt x="515" y="62"/>
                  <a:pt x="526" y="66"/>
                </a:cubicBezTo>
                <a:cubicBezTo>
                  <a:pt x="536" y="70"/>
                  <a:pt x="525" y="71"/>
                  <a:pt x="516" y="71"/>
                </a:cubicBezTo>
                <a:cubicBezTo>
                  <a:pt x="508" y="71"/>
                  <a:pt x="507" y="82"/>
                  <a:pt x="518" y="84"/>
                </a:cubicBezTo>
                <a:cubicBezTo>
                  <a:pt x="529" y="85"/>
                  <a:pt x="521" y="92"/>
                  <a:pt x="512" y="89"/>
                </a:cubicBezTo>
                <a:cubicBezTo>
                  <a:pt x="503" y="87"/>
                  <a:pt x="500" y="91"/>
                  <a:pt x="508" y="95"/>
                </a:cubicBezTo>
                <a:close/>
                <a:moveTo>
                  <a:pt x="569" y="46"/>
                </a:moveTo>
                <a:cubicBezTo>
                  <a:pt x="576" y="41"/>
                  <a:pt x="581" y="44"/>
                  <a:pt x="575" y="47"/>
                </a:cubicBezTo>
                <a:cubicBezTo>
                  <a:pt x="569" y="50"/>
                  <a:pt x="571" y="52"/>
                  <a:pt x="580" y="52"/>
                </a:cubicBezTo>
                <a:cubicBezTo>
                  <a:pt x="588" y="51"/>
                  <a:pt x="576" y="54"/>
                  <a:pt x="576" y="59"/>
                </a:cubicBezTo>
                <a:cubicBezTo>
                  <a:pt x="576" y="64"/>
                  <a:pt x="586" y="61"/>
                  <a:pt x="587" y="66"/>
                </a:cubicBezTo>
                <a:cubicBezTo>
                  <a:pt x="587" y="71"/>
                  <a:pt x="609" y="73"/>
                  <a:pt x="615" y="67"/>
                </a:cubicBezTo>
                <a:cubicBezTo>
                  <a:pt x="622" y="61"/>
                  <a:pt x="619" y="69"/>
                  <a:pt x="619" y="73"/>
                </a:cubicBezTo>
                <a:cubicBezTo>
                  <a:pt x="618" y="77"/>
                  <a:pt x="649" y="80"/>
                  <a:pt x="651" y="75"/>
                </a:cubicBezTo>
                <a:cubicBezTo>
                  <a:pt x="652" y="70"/>
                  <a:pt x="657" y="72"/>
                  <a:pt x="663" y="74"/>
                </a:cubicBezTo>
                <a:cubicBezTo>
                  <a:pt x="669" y="75"/>
                  <a:pt x="698" y="68"/>
                  <a:pt x="699" y="62"/>
                </a:cubicBezTo>
                <a:cubicBezTo>
                  <a:pt x="699" y="56"/>
                  <a:pt x="708" y="65"/>
                  <a:pt x="699" y="72"/>
                </a:cubicBezTo>
                <a:cubicBezTo>
                  <a:pt x="689" y="78"/>
                  <a:pt x="670" y="77"/>
                  <a:pt x="662" y="80"/>
                </a:cubicBezTo>
                <a:cubicBezTo>
                  <a:pt x="653" y="82"/>
                  <a:pt x="667" y="88"/>
                  <a:pt x="676" y="95"/>
                </a:cubicBezTo>
                <a:cubicBezTo>
                  <a:pt x="684" y="101"/>
                  <a:pt x="665" y="98"/>
                  <a:pt x="657" y="89"/>
                </a:cubicBezTo>
                <a:cubicBezTo>
                  <a:pt x="649" y="81"/>
                  <a:pt x="631" y="81"/>
                  <a:pt x="621" y="81"/>
                </a:cubicBezTo>
                <a:cubicBezTo>
                  <a:pt x="612" y="82"/>
                  <a:pt x="615" y="99"/>
                  <a:pt x="622" y="99"/>
                </a:cubicBezTo>
                <a:cubicBezTo>
                  <a:pt x="629" y="99"/>
                  <a:pt x="636" y="102"/>
                  <a:pt x="643" y="113"/>
                </a:cubicBezTo>
                <a:cubicBezTo>
                  <a:pt x="650" y="124"/>
                  <a:pt x="665" y="121"/>
                  <a:pt x="665" y="126"/>
                </a:cubicBezTo>
                <a:cubicBezTo>
                  <a:pt x="665" y="131"/>
                  <a:pt x="645" y="122"/>
                  <a:pt x="634" y="120"/>
                </a:cubicBezTo>
                <a:cubicBezTo>
                  <a:pt x="623" y="118"/>
                  <a:pt x="606" y="125"/>
                  <a:pt x="605" y="133"/>
                </a:cubicBezTo>
                <a:cubicBezTo>
                  <a:pt x="605" y="141"/>
                  <a:pt x="621" y="140"/>
                  <a:pt x="632" y="134"/>
                </a:cubicBezTo>
                <a:cubicBezTo>
                  <a:pt x="643" y="127"/>
                  <a:pt x="635" y="136"/>
                  <a:pt x="630" y="141"/>
                </a:cubicBezTo>
                <a:cubicBezTo>
                  <a:pt x="624" y="146"/>
                  <a:pt x="643" y="150"/>
                  <a:pt x="643" y="156"/>
                </a:cubicBezTo>
                <a:cubicBezTo>
                  <a:pt x="643" y="162"/>
                  <a:pt x="629" y="160"/>
                  <a:pt x="628" y="154"/>
                </a:cubicBezTo>
                <a:cubicBezTo>
                  <a:pt x="626" y="149"/>
                  <a:pt x="621" y="143"/>
                  <a:pt x="608" y="144"/>
                </a:cubicBezTo>
                <a:cubicBezTo>
                  <a:pt x="595" y="145"/>
                  <a:pt x="599" y="154"/>
                  <a:pt x="607" y="155"/>
                </a:cubicBezTo>
                <a:cubicBezTo>
                  <a:pt x="615" y="156"/>
                  <a:pt x="615" y="162"/>
                  <a:pt x="606" y="162"/>
                </a:cubicBezTo>
                <a:cubicBezTo>
                  <a:pt x="597" y="162"/>
                  <a:pt x="577" y="168"/>
                  <a:pt x="583" y="174"/>
                </a:cubicBezTo>
                <a:cubicBezTo>
                  <a:pt x="590" y="180"/>
                  <a:pt x="616" y="174"/>
                  <a:pt x="620" y="178"/>
                </a:cubicBezTo>
                <a:cubicBezTo>
                  <a:pt x="625" y="182"/>
                  <a:pt x="637" y="183"/>
                  <a:pt x="640" y="179"/>
                </a:cubicBezTo>
                <a:cubicBezTo>
                  <a:pt x="643" y="174"/>
                  <a:pt x="653" y="176"/>
                  <a:pt x="663" y="176"/>
                </a:cubicBezTo>
                <a:cubicBezTo>
                  <a:pt x="673" y="176"/>
                  <a:pt x="676" y="178"/>
                  <a:pt x="680" y="182"/>
                </a:cubicBezTo>
                <a:cubicBezTo>
                  <a:pt x="685" y="186"/>
                  <a:pt x="693" y="184"/>
                  <a:pt x="698" y="180"/>
                </a:cubicBezTo>
                <a:cubicBezTo>
                  <a:pt x="704" y="176"/>
                  <a:pt x="704" y="176"/>
                  <a:pt x="711" y="176"/>
                </a:cubicBezTo>
                <a:cubicBezTo>
                  <a:pt x="718" y="176"/>
                  <a:pt x="719" y="172"/>
                  <a:pt x="716" y="166"/>
                </a:cubicBezTo>
                <a:cubicBezTo>
                  <a:pt x="712" y="161"/>
                  <a:pt x="703" y="170"/>
                  <a:pt x="702" y="166"/>
                </a:cubicBezTo>
                <a:cubicBezTo>
                  <a:pt x="701" y="161"/>
                  <a:pt x="693" y="160"/>
                  <a:pt x="679" y="162"/>
                </a:cubicBezTo>
                <a:cubicBezTo>
                  <a:pt x="665" y="164"/>
                  <a:pt x="671" y="153"/>
                  <a:pt x="679" y="155"/>
                </a:cubicBezTo>
                <a:cubicBezTo>
                  <a:pt x="688" y="158"/>
                  <a:pt x="699" y="157"/>
                  <a:pt x="709" y="154"/>
                </a:cubicBezTo>
                <a:cubicBezTo>
                  <a:pt x="718" y="152"/>
                  <a:pt x="711" y="147"/>
                  <a:pt x="711" y="143"/>
                </a:cubicBezTo>
                <a:cubicBezTo>
                  <a:pt x="711" y="139"/>
                  <a:pt x="723" y="142"/>
                  <a:pt x="732" y="142"/>
                </a:cubicBezTo>
                <a:cubicBezTo>
                  <a:pt x="741" y="142"/>
                  <a:pt x="754" y="127"/>
                  <a:pt x="754" y="119"/>
                </a:cubicBezTo>
                <a:cubicBezTo>
                  <a:pt x="755" y="110"/>
                  <a:pt x="734" y="112"/>
                  <a:pt x="724" y="112"/>
                </a:cubicBezTo>
                <a:cubicBezTo>
                  <a:pt x="714" y="112"/>
                  <a:pt x="731" y="105"/>
                  <a:pt x="750" y="106"/>
                </a:cubicBezTo>
                <a:cubicBezTo>
                  <a:pt x="769" y="107"/>
                  <a:pt x="760" y="98"/>
                  <a:pt x="764" y="95"/>
                </a:cubicBezTo>
                <a:cubicBezTo>
                  <a:pt x="767" y="92"/>
                  <a:pt x="776" y="99"/>
                  <a:pt x="786" y="97"/>
                </a:cubicBezTo>
                <a:cubicBezTo>
                  <a:pt x="795" y="95"/>
                  <a:pt x="789" y="87"/>
                  <a:pt x="795" y="87"/>
                </a:cubicBezTo>
                <a:cubicBezTo>
                  <a:pt x="800" y="87"/>
                  <a:pt x="810" y="80"/>
                  <a:pt x="831" y="68"/>
                </a:cubicBezTo>
                <a:cubicBezTo>
                  <a:pt x="851" y="57"/>
                  <a:pt x="867" y="59"/>
                  <a:pt x="868" y="52"/>
                </a:cubicBezTo>
                <a:cubicBezTo>
                  <a:pt x="869" y="46"/>
                  <a:pt x="840" y="52"/>
                  <a:pt x="835" y="50"/>
                </a:cubicBezTo>
                <a:cubicBezTo>
                  <a:pt x="830" y="48"/>
                  <a:pt x="855" y="43"/>
                  <a:pt x="861" y="44"/>
                </a:cubicBezTo>
                <a:cubicBezTo>
                  <a:pt x="867" y="46"/>
                  <a:pt x="875" y="44"/>
                  <a:pt x="896" y="34"/>
                </a:cubicBezTo>
                <a:cubicBezTo>
                  <a:pt x="916" y="24"/>
                  <a:pt x="907" y="22"/>
                  <a:pt x="899" y="23"/>
                </a:cubicBezTo>
                <a:cubicBezTo>
                  <a:pt x="890" y="25"/>
                  <a:pt x="881" y="22"/>
                  <a:pt x="881" y="16"/>
                </a:cubicBezTo>
                <a:cubicBezTo>
                  <a:pt x="882" y="11"/>
                  <a:pt x="869" y="16"/>
                  <a:pt x="868" y="13"/>
                </a:cubicBezTo>
                <a:cubicBezTo>
                  <a:pt x="868" y="10"/>
                  <a:pt x="856" y="11"/>
                  <a:pt x="843" y="16"/>
                </a:cubicBezTo>
                <a:cubicBezTo>
                  <a:pt x="830" y="21"/>
                  <a:pt x="842" y="11"/>
                  <a:pt x="847" y="9"/>
                </a:cubicBezTo>
                <a:cubicBezTo>
                  <a:pt x="853" y="7"/>
                  <a:pt x="814" y="9"/>
                  <a:pt x="808" y="5"/>
                </a:cubicBezTo>
                <a:cubicBezTo>
                  <a:pt x="801" y="0"/>
                  <a:pt x="794" y="12"/>
                  <a:pt x="788" y="6"/>
                </a:cubicBezTo>
                <a:cubicBezTo>
                  <a:pt x="782" y="0"/>
                  <a:pt x="766" y="5"/>
                  <a:pt x="768" y="10"/>
                </a:cubicBezTo>
                <a:cubicBezTo>
                  <a:pt x="770" y="14"/>
                  <a:pt x="766" y="14"/>
                  <a:pt x="760" y="9"/>
                </a:cubicBezTo>
                <a:cubicBezTo>
                  <a:pt x="754" y="4"/>
                  <a:pt x="742" y="10"/>
                  <a:pt x="732" y="8"/>
                </a:cubicBezTo>
                <a:cubicBezTo>
                  <a:pt x="721" y="7"/>
                  <a:pt x="726" y="17"/>
                  <a:pt x="714" y="12"/>
                </a:cubicBezTo>
                <a:cubicBezTo>
                  <a:pt x="703" y="7"/>
                  <a:pt x="690" y="9"/>
                  <a:pt x="694" y="11"/>
                </a:cubicBezTo>
                <a:cubicBezTo>
                  <a:pt x="697" y="12"/>
                  <a:pt x="693" y="15"/>
                  <a:pt x="688" y="14"/>
                </a:cubicBezTo>
                <a:cubicBezTo>
                  <a:pt x="683" y="12"/>
                  <a:pt x="678" y="14"/>
                  <a:pt x="681" y="19"/>
                </a:cubicBezTo>
                <a:cubicBezTo>
                  <a:pt x="683" y="24"/>
                  <a:pt x="662" y="18"/>
                  <a:pt x="662" y="23"/>
                </a:cubicBezTo>
                <a:cubicBezTo>
                  <a:pt x="662" y="29"/>
                  <a:pt x="655" y="32"/>
                  <a:pt x="649" y="27"/>
                </a:cubicBezTo>
                <a:cubicBezTo>
                  <a:pt x="643" y="22"/>
                  <a:pt x="624" y="20"/>
                  <a:pt x="629" y="25"/>
                </a:cubicBezTo>
                <a:cubicBezTo>
                  <a:pt x="635" y="29"/>
                  <a:pt x="612" y="27"/>
                  <a:pt x="618" y="31"/>
                </a:cubicBezTo>
                <a:cubicBezTo>
                  <a:pt x="624" y="36"/>
                  <a:pt x="611" y="39"/>
                  <a:pt x="611" y="37"/>
                </a:cubicBezTo>
                <a:cubicBezTo>
                  <a:pt x="611" y="34"/>
                  <a:pt x="598" y="30"/>
                  <a:pt x="593" y="34"/>
                </a:cubicBezTo>
                <a:cubicBezTo>
                  <a:pt x="588" y="39"/>
                  <a:pt x="587" y="44"/>
                  <a:pt x="584" y="41"/>
                </a:cubicBezTo>
                <a:cubicBezTo>
                  <a:pt x="582" y="38"/>
                  <a:pt x="571" y="39"/>
                  <a:pt x="560" y="43"/>
                </a:cubicBezTo>
                <a:cubicBezTo>
                  <a:pt x="550" y="47"/>
                  <a:pt x="562" y="50"/>
                  <a:pt x="569" y="46"/>
                </a:cubicBezTo>
                <a:close/>
                <a:moveTo>
                  <a:pt x="695" y="477"/>
                </a:moveTo>
                <a:cubicBezTo>
                  <a:pt x="698" y="477"/>
                  <a:pt x="705" y="464"/>
                  <a:pt x="696" y="465"/>
                </a:cubicBezTo>
                <a:cubicBezTo>
                  <a:pt x="687" y="465"/>
                  <a:pt x="689" y="478"/>
                  <a:pt x="695" y="477"/>
                </a:cubicBezTo>
                <a:close/>
                <a:moveTo>
                  <a:pt x="651" y="466"/>
                </a:moveTo>
                <a:cubicBezTo>
                  <a:pt x="659" y="471"/>
                  <a:pt x="671" y="458"/>
                  <a:pt x="670" y="454"/>
                </a:cubicBezTo>
                <a:cubicBezTo>
                  <a:pt x="669" y="450"/>
                  <a:pt x="641" y="460"/>
                  <a:pt x="651" y="466"/>
                </a:cubicBezTo>
                <a:close/>
                <a:moveTo>
                  <a:pt x="687" y="439"/>
                </a:moveTo>
                <a:cubicBezTo>
                  <a:pt x="688" y="434"/>
                  <a:pt x="670" y="432"/>
                  <a:pt x="671" y="426"/>
                </a:cubicBezTo>
                <a:cubicBezTo>
                  <a:pt x="672" y="421"/>
                  <a:pt x="655" y="416"/>
                  <a:pt x="649" y="413"/>
                </a:cubicBezTo>
                <a:cubicBezTo>
                  <a:pt x="644" y="410"/>
                  <a:pt x="635" y="409"/>
                  <a:pt x="635" y="403"/>
                </a:cubicBezTo>
                <a:cubicBezTo>
                  <a:pt x="635" y="397"/>
                  <a:pt x="623" y="401"/>
                  <a:pt x="623" y="410"/>
                </a:cubicBezTo>
                <a:cubicBezTo>
                  <a:pt x="622" y="419"/>
                  <a:pt x="617" y="417"/>
                  <a:pt x="620" y="426"/>
                </a:cubicBezTo>
                <a:cubicBezTo>
                  <a:pt x="622" y="434"/>
                  <a:pt x="609" y="436"/>
                  <a:pt x="610" y="441"/>
                </a:cubicBezTo>
                <a:cubicBezTo>
                  <a:pt x="612" y="445"/>
                  <a:pt x="618" y="440"/>
                  <a:pt x="624" y="440"/>
                </a:cubicBezTo>
                <a:cubicBezTo>
                  <a:pt x="630" y="440"/>
                  <a:pt x="623" y="448"/>
                  <a:pt x="630" y="449"/>
                </a:cubicBezTo>
                <a:cubicBezTo>
                  <a:pt x="636" y="450"/>
                  <a:pt x="647" y="443"/>
                  <a:pt x="649" y="439"/>
                </a:cubicBezTo>
                <a:cubicBezTo>
                  <a:pt x="652" y="435"/>
                  <a:pt x="657" y="433"/>
                  <a:pt x="664" y="438"/>
                </a:cubicBezTo>
                <a:cubicBezTo>
                  <a:pt x="671" y="443"/>
                  <a:pt x="686" y="444"/>
                  <a:pt x="687" y="439"/>
                </a:cubicBezTo>
                <a:close/>
                <a:moveTo>
                  <a:pt x="850" y="395"/>
                </a:moveTo>
                <a:cubicBezTo>
                  <a:pt x="856" y="395"/>
                  <a:pt x="857" y="403"/>
                  <a:pt x="867" y="411"/>
                </a:cubicBezTo>
                <a:cubicBezTo>
                  <a:pt x="876" y="419"/>
                  <a:pt x="877" y="413"/>
                  <a:pt x="879" y="408"/>
                </a:cubicBezTo>
                <a:cubicBezTo>
                  <a:pt x="880" y="402"/>
                  <a:pt x="891" y="407"/>
                  <a:pt x="890" y="401"/>
                </a:cubicBezTo>
                <a:cubicBezTo>
                  <a:pt x="890" y="396"/>
                  <a:pt x="899" y="389"/>
                  <a:pt x="905" y="387"/>
                </a:cubicBezTo>
                <a:cubicBezTo>
                  <a:pt x="911" y="384"/>
                  <a:pt x="900" y="378"/>
                  <a:pt x="892" y="379"/>
                </a:cubicBezTo>
                <a:cubicBezTo>
                  <a:pt x="884" y="379"/>
                  <a:pt x="882" y="374"/>
                  <a:pt x="882" y="370"/>
                </a:cubicBezTo>
                <a:cubicBezTo>
                  <a:pt x="882" y="367"/>
                  <a:pt x="867" y="358"/>
                  <a:pt x="862" y="360"/>
                </a:cubicBezTo>
                <a:cubicBezTo>
                  <a:pt x="857" y="361"/>
                  <a:pt x="849" y="353"/>
                  <a:pt x="842" y="353"/>
                </a:cubicBezTo>
                <a:cubicBezTo>
                  <a:pt x="836" y="352"/>
                  <a:pt x="826" y="347"/>
                  <a:pt x="827" y="340"/>
                </a:cubicBezTo>
                <a:cubicBezTo>
                  <a:pt x="828" y="333"/>
                  <a:pt x="840" y="342"/>
                  <a:pt x="843" y="337"/>
                </a:cubicBezTo>
                <a:cubicBezTo>
                  <a:pt x="845" y="331"/>
                  <a:pt x="830" y="334"/>
                  <a:pt x="830" y="330"/>
                </a:cubicBezTo>
                <a:cubicBezTo>
                  <a:pt x="829" y="326"/>
                  <a:pt x="833" y="328"/>
                  <a:pt x="836" y="325"/>
                </a:cubicBezTo>
                <a:cubicBezTo>
                  <a:pt x="839" y="323"/>
                  <a:pt x="834" y="318"/>
                  <a:pt x="830" y="316"/>
                </a:cubicBezTo>
                <a:cubicBezTo>
                  <a:pt x="827" y="314"/>
                  <a:pt x="826" y="320"/>
                  <a:pt x="822" y="320"/>
                </a:cubicBezTo>
                <a:cubicBezTo>
                  <a:pt x="819" y="320"/>
                  <a:pt x="822" y="314"/>
                  <a:pt x="824" y="311"/>
                </a:cubicBezTo>
                <a:cubicBezTo>
                  <a:pt x="827" y="307"/>
                  <a:pt x="813" y="303"/>
                  <a:pt x="807" y="305"/>
                </a:cubicBezTo>
                <a:cubicBezTo>
                  <a:pt x="801" y="307"/>
                  <a:pt x="799" y="304"/>
                  <a:pt x="799" y="300"/>
                </a:cubicBezTo>
                <a:cubicBezTo>
                  <a:pt x="799" y="296"/>
                  <a:pt x="788" y="300"/>
                  <a:pt x="784" y="303"/>
                </a:cubicBezTo>
                <a:cubicBezTo>
                  <a:pt x="780" y="306"/>
                  <a:pt x="775" y="300"/>
                  <a:pt x="780" y="299"/>
                </a:cubicBezTo>
                <a:cubicBezTo>
                  <a:pt x="785" y="299"/>
                  <a:pt x="791" y="295"/>
                  <a:pt x="790" y="290"/>
                </a:cubicBezTo>
                <a:cubicBezTo>
                  <a:pt x="788" y="286"/>
                  <a:pt x="775" y="285"/>
                  <a:pt x="773" y="291"/>
                </a:cubicBezTo>
                <a:cubicBezTo>
                  <a:pt x="770" y="296"/>
                  <a:pt x="760" y="285"/>
                  <a:pt x="760" y="280"/>
                </a:cubicBezTo>
                <a:cubicBezTo>
                  <a:pt x="760" y="276"/>
                  <a:pt x="744" y="280"/>
                  <a:pt x="746" y="272"/>
                </a:cubicBezTo>
                <a:cubicBezTo>
                  <a:pt x="748" y="265"/>
                  <a:pt x="727" y="263"/>
                  <a:pt x="722" y="263"/>
                </a:cubicBezTo>
                <a:cubicBezTo>
                  <a:pt x="716" y="263"/>
                  <a:pt x="708" y="267"/>
                  <a:pt x="709" y="272"/>
                </a:cubicBezTo>
                <a:cubicBezTo>
                  <a:pt x="710" y="277"/>
                  <a:pt x="703" y="275"/>
                  <a:pt x="702" y="270"/>
                </a:cubicBezTo>
                <a:cubicBezTo>
                  <a:pt x="701" y="264"/>
                  <a:pt x="688" y="276"/>
                  <a:pt x="684" y="276"/>
                </a:cubicBezTo>
                <a:cubicBezTo>
                  <a:pt x="680" y="276"/>
                  <a:pt x="686" y="261"/>
                  <a:pt x="684" y="257"/>
                </a:cubicBezTo>
                <a:cubicBezTo>
                  <a:pt x="682" y="252"/>
                  <a:pt x="679" y="251"/>
                  <a:pt x="676" y="243"/>
                </a:cubicBezTo>
                <a:cubicBezTo>
                  <a:pt x="673" y="236"/>
                  <a:pt x="658" y="239"/>
                  <a:pt x="654" y="243"/>
                </a:cubicBezTo>
                <a:cubicBezTo>
                  <a:pt x="650" y="248"/>
                  <a:pt x="637" y="246"/>
                  <a:pt x="630" y="253"/>
                </a:cubicBezTo>
                <a:cubicBezTo>
                  <a:pt x="623" y="260"/>
                  <a:pt x="631" y="267"/>
                  <a:pt x="634" y="269"/>
                </a:cubicBezTo>
                <a:cubicBezTo>
                  <a:pt x="637" y="272"/>
                  <a:pt x="623" y="276"/>
                  <a:pt x="628" y="280"/>
                </a:cubicBezTo>
                <a:cubicBezTo>
                  <a:pt x="632" y="284"/>
                  <a:pt x="639" y="282"/>
                  <a:pt x="640" y="288"/>
                </a:cubicBezTo>
                <a:cubicBezTo>
                  <a:pt x="640" y="295"/>
                  <a:pt x="623" y="286"/>
                  <a:pt x="621" y="281"/>
                </a:cubicBezTo>
                <a:cubicBezTo>
                  <a:pt x="618" y="275"/>
                  <a:pt x="622" y="270"/>
                  <a:pt x="618" y="266"/>
                </a:cubicBezTo>
                <a:cubicBezTo>
                  <a:pt x="615" y="262"/>
                  <a:pt x="618" y="257"/>
                  <a:pt x="624" y="250"/>
                </a:cubicBezTo>
                <a:cubicBezTo>
                  <a:pt x="631" y="243"/>
                  <a:pt x="636" y="244"/>
                  <a:pt x="636" y="240"/>
                </a:cubicBezTo>
                <a:cubicBezTo>
                  <a:pt x="636" y="236"/>
                  <a:pt x="608" y="236"/>
                  <a:pt x="591" y="251"/>
                </a:cubicBezTo>
                <a:cubicBezTo>
                  <a:pt x="575" y="266"/>
                  <a:pt x="580" y="286"/>
                  <a:pt x="581" y="290"/>
                </a:cubicBezTo>
                <a:cubicBezTo>
                  <a:pt x="582" y="294"/>
                  <a:pt x="596" y="292"/>
                  <a:pt x="605" y="295"/>
                </a:cubicBezTo>
                <a:cubicBezTo>
                  <a:pt x="613" y="297"/>
                  <a:pt x="609" y="301"/>
                  <a:pt x="602" y="300"/>
                </a:cubicBezTo>
                <a:cubicBezTo>
                  <a:pt x="596" y="299"/>
                  <a:pt x="585" y="297"/>
                  <a:pt x="585" y="301"/>
                </a:cubicBezTo>
                <a:cubicBezTo>
                  <a:pt x="586" y="306"/>
                  <a:pt x="599" y="314"/>
                  <a:pt x="607" y="312"/>
                </a:cubicBezTo>
                <a:cubicBezTo>
                  <a:pt x="615" y="310"/>
                  <a:pt x="615" y="310"/>
                  <a:pt x="619" y="315"/>
                </a:cubicBezTo>
                <a:cubicBezTo>
                  <a:pt x="622" y="319"/>
                  <a:pt x="632" y="318"/>
                  <a:pt x="641" y="318"/>
                </a:cubicBezTo>
                <a:cubicBezTo>
                  <a:pt x="651" y="319"/>
                  <a:pt x="662" y="322"/>
                  <a:pt x="666" y="323"/>
                </a:cubicBezTo>
                <a:cubicBezTo>
                  <a:pt x="671" y="323"/>
                  <a:pt x="676" y="320"/>
                  <a:pt x="678" y="318"/>
                </a:cubicBezTo>
                <a:cubicBezTo>
                  <a:pt x="679" y="315"/>
                  <a:pt x="698" y="322"/>
                  <a:pt x="703" y="321"/>
                </a:cubicBezTo>
                <a:cubicBezTo>
                  <a:pt x="709" y="321"/>
                  <a:pt x="705" y="316"/>
                  <a:pt x="702" y="314"/>
                </a:cubicBezTo>
                <a:cubicBezTo>
                  <a:pt x="698" y="313"/>
                  <a:pt x="700" y="306"/>
                  <a:pt x="704" y="309"/>
                </a:cubicBezTo>
                <a:cubicBezTo>
                  <a:pt x="709" y="311"/>
                  <a:pt x="716" y="313"/>
                  <a:pt x="718" y="317"/>
                </a:cubicBezTo>
                <a:cubicBezTo>
                  <a:pt x="719" y="321"/>
                  <a:pt x="723" y="319"/>
                  <a:pt x="724" y="323"/>
                </a:cubicBezTo>
                <a:cubicBezTo>
                  <a:pt x="724" y="326"/>
                  <a:pt x="740" y="330"/>
                  <a:pt x="741" y="334"/>
                </a:cubicBezTo>
                <a:cubicBezTo>
                  <a:pt x="741" y="338"/>
                  <a:pt x="725" y="340"/>
                  <a:pt x="730" y="344"/>
                </a:cubicBezTo>
                <a:cubicBezTo>
                  <a:pt x="734" y="347"/>
                  <a:pt x="741" y="339"/>
                  <a:pt x="747" y="339"/>
                </a:cubicBezTo>
                <a:cubicBezTo>
                  <a:pt x="753" y="338"/>
                  <a:pt x="753" y="352"/>
                  <a:pt x="758" y="350"/>
                </a:cubicBezTo>
                <a:cubicBezTo>
                  <a:pt x="764" y="347"/>
                  <a:pt x="769" y="352"/>
                  <a:pt x="775" y="361"/>
                </a:cubicBezTo>
                <a:cubicBezTo>
                  <a:pt x="781" y="369"/>
                  <a:pt x="774" y="377"/>
                  <a:pt x="775" y="380"/>
                </a:cubicBezTo>
                <a:cubicBezTo>
                  <a:pt x="775" y="383"/>
                  <a:pt x="787" y="382"/>
                  <a:pt x="793" y="379"/>
                </a:cubicBezTo>
                <a:cubicBezTo>
                  <a:pt x="800" y="375"/>
                  <a:pt x="806" y="383"/>
                  <a:pt x="811" y="387"/>
                </a:cubicBezTo>
                <a:cubicBezTo>
                  <a:pt x="816" y="392"/>
                  <a:pt x="792" y="399"/>
                  <a:pt x="794" y="395"/>
                </a:cubicBezTo>
                <a:cubicBezTo>
                  <a:pt x="796" y="391"/>
                  <a:pt x="780" y="379"/>
                  <a:pt x="766" y="385"/>
                </a:cubicBezTo>
                <a:cubicBezTo>
                  <a:pt x="751" y="390"/>
                  <a:pt x="761" y="399"/>
                  <a:pt x="763" y="404"/>
                </a:cubicBezTo>
                <a:cubicBezTo>
                  <a:pt x="764" y="409"/>
                  <a:pt x="750" y="414"/>
                  <a:pt x="736" y="409"/>
                </a:cubicBezTo>
                <a:cubicBezTo>
                  <a:pt x="723" y="405"/>
                  <a:pt x="727" y="412"/>
                  <a:pt x="721" y="412"/>
                </a:cubicBezTo>
                <a:cubicBezTo>
                  <a:pt x="716" y="412"/>
                  <a:pt x="710" y="421"/>
                  <a:pt x="715" y="426"/>
                </a:cubicBezTo>
                <a:cubicBezTo>
                  <a:pt x="720" y="432"/>
                  <a:pt x="731" y="427"/>
                  <a:pt x="740" y="427"/>
                </a:cubicBezTo>
                <a:cubicBezTo>
                  <a:pt x="749" y="428"/>
                  <a:pt x="750" y="430"/>
                  <a:pt x="751" y="425"/>
                </a:cubicBezTo>
                <a:cubicBezTo>
                  <a:pt x="752" y="420"/>
                  <a:pt x="761" y="423"/>
                  <a:pt x="768" y="424"/>
                </a:cubicBezTo>
                <a:cubicBezTo>
                  <a:pt x="774" y="426"/>
                  <a:pt x="773" y="435"/>
                  <a:pt x="781" y="436"/>
                </a:cubicBezTo>
                <a:cubicBezTo>
                  <a:pt x="789" y="437"/>
                  <a:pt x="782" y="445"/>
                  <a:pt x="787" y="450"/>
                </a:cubicBezTo>
                <a:cubicBezTo>
                  <a:pt x="792" y="456"/>
                  <a:pt x="808" y="453"/>
                  <a:pt x="814" y="459"/>
                </a:cubicBezTo>
                <a:cubicBezTo>
                  <a:pt x="820" y="465"/>
                  <a:pt x="846" y="476"/>
                  <a:pt x="849" y="472"/>
                </a:cubicBezTo>
                <a:cubicBezTo>
                  <a:pt x="853" y="467"/>
                  <a:pt x="827" y="444"/>
                  <a:pt x="820" y="442"/>
                </a:cubicBezTo>
                <a:cubicBezTo>
                  <a:pt x="812" y="440"/>
                  <a:pt x="827" y="438"/>
                  <a:pt x="837" y="445"/>
                </a:cubicBezTo>
                <a:cubicBezTo>
                  <a:pt x="846" y="453"/>
                  <a:pt x="860" y="456"/>
                  <a:pt x="867" y="447"/>
                </a:cubicBezTo>
                <a:cubicBezTo>
                  <a:pt x="874" y="438"/>
                  <a:pt x="861" y="441"/>
                  <a:pt x="861" y="434"/>
                </a:cubicBezTo>
                <a:cubicBezTo>
                  <a:pt x="861" y="428"/>
                  <a:pt x="857" y="419"/>
                  <a:pt x="850" y="419"/>
                </a:cubicBezTo>
                <a:cubicBezTo>
                  <a:pt x="843" y="419"/>
                  <a:pt x="825" y="405"/>
                  <a:pt x="831" y="402"/>
                </a:cubicBezTo>
                <a:cubicBezTo>
                  <a:pt x="838" y="399"/>
                  <a:pt x="829" y="395"/>
                  <a:pt x="834" y="389"/>
                </a:cubicBezTo>
                <a:cubicBezTo>
                  <a:pt x="839" y="384"/>
                  <a:pt x="844" y="394"/>
                  <a:pt x="850" y="395"/>
                </a:cubicBezTo>
                <a:close/>
                <a:moveTo>
                  <a:pt x="745" y="371"/>
                </a:moveTo>
                <a:cubicBezTo>
                  <a:pt x="751" y="370"/>
                  <a:pt x="750" y="360"/>
                  <a:pt x="746" y="356"/>
                </a:cubicBezTo>
                <a:cubicBezTo>
                  <a:pt x="744" y="352"/>
                  <a:pt x="737" y="352"/>
                  <a:pt x="732" y="352"/>
                </a:cubicBezTo>
                <a:cubicBezTo>
                  <a:pt x="726" y="353"/>
                  <a:pt x="717" y="361"/>
                  <a:pt x="722" y="370"/>
                </a:cubicBezTo>
                <a:cubicBezTo>
                  <a:pt x="727" y="378"/>
                  <a:pt x="739" y="372"/>
                  <a:pt x="745" y="371"/>
                </a:cubicBezTo>
                <a:close/>
                <a:moveTo>
                  <a:pt x="682" y="241"/>
                </a:moveTo>
                <a:cubicBezTo>
                  <a:pt x="679" y="247"/>
                  <a:pt x="689" y="247"/>
                  <a:pt x="689" y="255"/>
                </a:cubicBezTo>
                <a:cubicBezTo>
                  <a:pt x="690" y="262"/>
                  <a:pt x="699" y="265"/>
                  <a:pt x="706" y="260"/>
                </a:cubicBezTo>
                <a:cubicBezTo>
                  <a:pt x="713" y="256"/>
                  <a:pt x="733" y="261"/>
                  <a:pt x="733" y="256"/>
                </a:cubicBezTo>
                <a:cubicBezTo>
                  <a:pt x="733" y="250"/>
                  <a:pt x="712" y="240"/>
                  <a:pt x="705" y="242"/>
                </a:cubicBezTo>
                <a:cubicBezTo>
                  <a:pt x="697" y="243"/>
                  <a:pt x="685" y="234"/>
                  <a:pt x="682" y="241"/>
                </a:cubicBezTo>
                <a:close/>
                <a:moveTo>
                  <a:pt x="870" y="666"/>
                </a:moveTo>
                <a:cubicBezTo>
                  <a:pt x="871" y="670"/>
                  <a:pt x="900" y="682"/>
                  <a:pt x="901" y="677"/>
                </a:cubicBezTo>
                <a:cubicBezTo>
                  <a:pt x="902" y="671"/>
                  <a:pt x="869" y="663"/>
                  <a:pt x="870" y="666"/>
                </a:cubicBezTo>
                <a:close/>
                <a:moveTo>
                  <a:pt x="997" y="696"/>
                </a:moveTo>
                <a:cubicBezTo>
                  <a:pt x="995" y="700"/>
                  <a:pt x="992" y="693"/>
                  <a:pt x="996" y="690"/>
                </a:cubicBezTo>
                <a:cubicBezTo>
                  <a:pt x="1000" y="687"/>
                  <a:pt x="995" y="685"/>
                  <a:pt x="991" y="687"/>
                </a:cubicBezTo>
                <a:cubicBezTo>
                  <a:pt x="987" y="689"/>
                  <a:pt x="988" y="678"/>
                  <a:pt x="992" y="676"/>
                </a:cubicBezTo>
                <a:cubicBezTo>
                  <a:pt x="996" y="674"/>
                  <a:pt x="983" y="670"/>
                  <a:pt x="983" y="674"/>
                </a:cubicBezTo>
                <a:cubicBezTo>
                  <a:pt x="983" y="678"/>
                  <a:pt x="974" y="675"/>
                  <a:pt x="973" y="672"/>
                </a:cubicBezTo>
                <a:cubicBezTo>
                  <a:pt x="972" y="669"/>
                  <a:pt x="966" y="668"/>
                  <a:pt x="968" y="665"/>
                </a:cubicBezTo>
                <a:cubicBezTo>
                  <a:pt x="970" y="663"/>
                  <a:pt x="960" y="662"/>
                  <a:pt x="959" y="666"/>
                </a:cubicBezTo>
                <a:cubicBezTo>
                  <a:pt x="958" y="670"/>
                  <a:pt x="955" y="663"/>
                  <a:pt x="960" y="658"/>
                </a:cubicBezTo>
                <a:cubicBezTo>
                  <a:pt x="965" y="652"/>
                  <a:pt x="964" y="648"/>
                  <a:pt x="968" y="645"/>
                </a:cubicBezTo>
                <a:cubicBezTo>
                  <a:pt x="973" y="642"/>
                  <a:pt x="968" y="639"/>
                  <a:pt x="963" y="641"/>
                </a:cubicBezTo>
                <a:cubicBezTo>
                  <a:pt x="958" y="643"/>
                  <a:pt x="945" y="662"/>
                  <a:pt x="945" y="667"/>
                </a:cubicBezTo>
                <a:cubicBezTo>
                  <a:pt x="945" y="672"/>
                  <a:pt x="944" y="678"/>
                  <a:pt x="940" y="677"/>
                </a:cubicBezTo>
                <a:cubicBezTo>
                  <a:pt x="935" y="677"/>
                  <a:pt x="930" y="681"/>
                  <a:pt x="933" y="684"/>
                </a:cubicBezTo>
                <a:cubicBezTo>
                  <a:pt x="937" y="687"/>
                  <a:pt x="924" y="694"/>
                  <a:pt x="930" y="698"/>
                </a:cubicBezTo>
                <a:cubicBezTo>
                  <a:pt x="934" y="700"/>
                  <a:pt x="941" y="697"/>
                  <a:pt x="947" y="697"/>
                </a:cubicBezTo>
                <a:cubicBezTo>
                  <a:pt x="953" y="698"/>
                  <a:pt x="958" y="698"/>
                  <a:pt x="963" y="695"/>
                </a:cubicBezTo>
                <a:cubicBezTo>
                  <a:pt x="968" y="691"/>
                  <a:pt x="968" y="698"/>
                  <a:pt x="974" y="697"/>
                </a:cubicBezTo>
                <a:cubicBezTo>
                  <a:pt x="979" y="697"/>
                  <a:pt x="971" y="702"/>
                  <a:pt x="971" y="705"/>
                </a:cubicBezTo>
                <a:cubicBezTo>
                  <a:pt x="971" y="709"/>
                  <a:pt x="977" y="703"/>
                  <a:pt x="981" y="701"/>
                </a:cubicBezTo>
                <a:cubicBezTo>
                  <a:pt x="985" y="699"/>
                  <a:pt x="990" y="701"/>
                  <a:pt x="988" y="705"/>
                </a:cubicBezTo>
                <a:cubicBezTo>
                  <a:pt x="986" y="708"/>
                  <a:pt x="999" y="711"/>
                  <a:pt x="1002" y="706"/>
                </a:cubicBezTo>
                <a:cubicBezTo>
                  <a:pt x="1005" y="701"/>
                  <a:pt x="999" y="692"/>
                  <a:pt x="997" y="696"/>
                </a:cubicBezTo>
                <a:close/>
                <a:moveTo>
                  <a:pt x="93" y="604"/>
                </a:moveTo>
                <a:cubicBezTo>
                  <a:pt x="84" y="609"/>
                  <a:pt x="106" y="632"/>
                  <a:pt x="110" y="629"/>
                </a:cubicBezTo>
                <a:cubicBezTo>
                  <a:pt x="113" y="627"/>
                  <a:pt x="105" y="617"/>
                  <a:pt x="105" y="611"/>
                </a:cubicBezTo>
                <a:cubicBezTo>
                  <a:pt x="105" y="605"/>
                  <a:pt x="102" y="599"/>
                  <a:pt x="93" y="604"/>
                </a:cubicBezTo>
                <a:close/>
                <a:moveTo>
                  <a:pt x="917" y="718"/>
                </a:moveTo>
                <a:cubicBezTo>
                  <a:pt x="913" y="719"/>
                  <a:pt x="916" y="713"/>
                  <a:pt x="917" y="710"/>
                </a:cubicBezTo>
                <a:cubicBezTo>
                  <a:pt x="917" y="708"/>
                  <a:pt x="909" y="712"/>
                  <a:pt x="909" y="715"/>
                </a:cubicBezTo>
                <a:cubicBezTo>
                  <a:pt x="909" y="718"/>
                  <a:pt x="903" y="719"/>
                  <a:pt x="903" y="721"/>
                </a:cubicBezTo>
                <a:cubicBezTo>
                  <a:pt x="903" y="727"/>
                  <a:pt x="902" y="724"/>
                  <a:pt x="898" y="726"/>
                </a:cubicBezTo>
                <a:cubicBezTo>
                  <a:pt x="894" y="728"/>
                  <a:pt x="879" y="726"/>
                  <a:pt x="878" y="723"/>
                </a:cubicBezTo>
                <a:cubicBezTo>
                  <a:pt x="878" y="719"/>
                  <a:pt x="867" y="717"/>
                  <a:pt x="866" y="713"/>
                </a:cubicBezTo>
                <a:cubicBezTo>
                  <a:pt x="866" y="708"/>
                  <a:pt x="860" y="706"/>
                  <a:pt x="865" y="701"/>
                </a:cubicBezTo>
                <a:cubicBezTo>
                  <a:pt x="869" y="696"/>
                  <a:pt x="864" y="693"/>
                  <a:pt x="860" y="697"/>
                </a:cubicBezTo>
                <a:cubicBezTo>
                  <a:pt x="855" y="701"/>
                  <a:pt x="853" y="695"/>
                  <a:pt x="859" y="693"/>
                </a:cubicBezTo>
                <a:cubicBezTo>
                  <a:pt x="864" y="691"/>
                  <a:pt x="875" y="688"/>
                  <a:pt x="870" y="678"/>
                </a:cubicBezTo>
                <a:cubicBezTo>
                  <a:pt x="864" y="668"/>
                  <a:pt x="830" y="681"/>
                  <a:pt x="821" y="686"/>
                </a:cubicBezTo>
                <a:cubicBezTo>
                  <a:pt x="812" y="691"/>
                  <a:pt x="801" y="707"/>
                  <a:pt x="796" y="707"/>
                </a:cubicBezTo>
                <a:cubicBezTo>
                  <a:pt x="792" y="707"/>
                  <a:pt x="805" y="699"/>
                  <a:pt x="807" y="696"/>
                </a:cubicBezTo>
                <a:cubicBezTo>
                  <a:pt x="809" y="692"/>
                  <a:pt x="806" y="689"/>
                  <a:pt x="809" y="690"/>
                </a:cubicBezTo>
                <a:cubicBezTo>
                  <a:pt x="812" y="692"/>
                  <a:pt x="819" y="680"/>
                  <a:pt x="825" y="676"/>
                </a:cubicBezTo>
                <a:cubicBezTo>
                  <a:pt x="830" y="672"/>
                  <a:pt x="836" y="675"/>
                  <a:pt x="836" y="672"/>
                </a:cubicBezTo>
                <a:cubicBezTo>
                  <a:pt x="837" y="669"/>
                  <a:pt x="840" y="667"/>
                  <a:pt x="845" y="662"/>
                </a:cubicBezTo>
                <a:cubicBezTo>
                  <a:pt x="850" y="658"/>
                  <a:pt x="909" y="658"/>
                  <a:pt x="915" y="659"/>
                </a:cubicBezTo>
                <a:cubicBezTo>
                  <a:pt x="921" y="659"/>
                  <a:pt x="932" y="651"/>
                  <a:pt x="935" y="646"/>
                </a:cubicBezTo>
                <a:cubicBezTo>
                  <a:pt x="939" y="641"/>
                  <a:pt x="943" y="641"/>
                  <a:pt x="951" y="642"/>
                </a:cubicBezTo>
                <a:cubicBezTo>
                  <a:pt x="959" y="642"/>
                  <a:pt x="963" y="635"/>
                  <a:pt x="967" y="632"/>
                </a:cubicBezTo>
                <a:cubicBezTo>
                  <a:pt x="971" y="629"/>
                  <a:pt x="969" y="628"/>
                  <a:pt x="966" y="627"/>
                </a:cubicBezTo>
                <a:cubicBezTo>
                  <a:pt x="962" y="627"/>
                  <a:pt x="959" y="624"/>
                  <a:pt x="962" y="624"/>
                </a:cubicBezTo>
                <a:cubicBezTo>
                  <a:pt x="966" y="624"/>
                  <a:pt x="968" y="622"/>
                  <a:pt x="969" y="617"/>
                </a:cubicBezTo>
                <a:cubicBezTo>
                  <a:pt x="971" y="613"/>
                  <a:pt x="968" y="615"/>
                  <a:pt x="963" y="609"/>
                </a:cubicBezTo>
                <a:cubicBezTo>
                  <a:pt x="958" y="602"/>
                  <a:pt x="956" y="611"/>
                  <a:pt x="951" y="610"/>
                </a:cubicBezTo>
                <a:cubicBezTo>
                  <a:pt x="946" y="610"/>
                  <a:pt x="954" y="604"/>
                  <a:pt x="950" y="601"/>
                </a:cubicBezTo>
                <a:cubicBezTo>
                  <a:pt x="946" y="599"/>
                  <a:pt x="939" y="600"/>
                  <a:pt x="933" y="605"/>
                </a:cubicBezTo>
                <a:cubicBezTo>
                  <a:pt x="927" y="610"/>
                  <a:pt x="927" y="605"/>
                  <a:pt x="922" y="610"/>
                </a:cubicBezTo>
                <a:cubicBezTo>
                  <a:pt x="917" y="615"/>
                  <a:pt x="917" y="608"/>
                  <a:pt x="919" y="606"/>
                </a:cubicBezTo>
                <a:cubicBezTo>
                  <a:pt x="922" y="604"/>
                  <a:pt x="924" y="606"/>
                  <a:pt x="926" y="603"/>
                </a:cubicBezTo>
                <a:cubicBezTo>
                  <a:pt x="928" y="600"/>
                  <a:pt x="930" y="603"/>
                  <a:pt x="936" y="599"/>
                </a:cubicBezTo>
                <a:cubicBezTo>
                  <a:pt x="942" y="595"/>
                  <a:pt x="947" y="597"/>
                  <a:pt x="949" y="594"/>
                </a:cubicBezTo>
                <a:cubicBezTo>
                  <a:pt x="950" y="592"/>
                  <a:pt x="946" y="588"/>
                  <a:pt x="940" y="589"/>
                </a:cubicBezTo>
                <a:cubicBezTo>
                  <a:pt x="935" y="590"/>
                  <a:pt x="931" y="582"/>
                  <a:pt x="928" y="584"/>
                </a:cubicBezTo>
                <a:cubicBezTo>
                  <a:pt x="924" y="587"/>
                  <a:pt x="925" y="580"/>
                  <a:pt x="921" y="583"/>
                </a:cubicBezTo>
                <a:cubicBezTo>
                  <a:pt x="917" y="585"/>
                  <a:pt x="915" y="582"/>
                  <a:pt x="913" y="577"/>
                </a:cubicBezTo>
                <a:cubicBezTo>
                  <a:pt x="911" y="573"/>
                  <a:pt x="900" y="565"/>
                  <a:pt x="894" y="563"/>
                </a:cubicBezTo>
                <a:cubicBezTo>
                  <a:pt x="887" y="561"/>
                  <a:pt x="892" y="557"/>
                  <a:pt x="895" y="560"/>
                </a:cubicBezTo>
                <a:cubicBezTo>
                  <a:pt x="899" y="562"/>
                  <a:pt x="903" y="557"/>
                  <a:pt x="904" y="555"/>
                </a:cubicBezTo>
                <a:cubicBezTo>
                  <a:pt x="906" y="552"/>
                  <a:pt x="902" y="550"/>
                  <a:pt x="900" y="550"/>
                </a:cubicBezTo>
                <a:cubicBezTo>
                  <a:pt x="898" y="550"/>
                  <a:pt x="898" y="546"/>
                  <a:pt x="898" y="544"/>
                </a:cubicBezTo>
                <a:cubicBezTo>
                  <a:pt x="899" y="541"/>
                  <a:pt x="891" y="538"/>
                  <a:pt x="891" y="536"/>
                </a:cubicBezTo>
                <a:cubicBezTo>
                  <a:pt x="891" y="533"/>
                  <a:pt x="886" y="531"/>
                  <a:pt x="887" y="529"/>
                </a:cubicBezTo>
                <a:cubicBezTo>
                  <a:pt x="887" y="527"/>
                  <a:pt x="882" y="524"/>
                  <a:pt x="882" y="521"/>
                </a:cubicBezTo>
                <a:cubicBezTo>
                  <a:pt x="882" y="518"/>
                  <a:pt x="875" y="512"/>
                  <a:pt x="875" y="508"/>
                </a:cubicBezTo>
                <a:cubicBezTo>
                  <a:pt x="874" y="505"/>
                  <a:pt x="870" y="502"/>
                  <a:pt x="869" y="498"/>
                </a:cubicBezTo>
                <a:cubicBezTo>
                  <a:pt x="867" y="494"/>
                  <a:pt x="865" y="496"/>
                  <a:pt x="864" y="502"/>
                </a:cubicBezTo>
                <a:cubicBezTo>
                  <a:pt x="862" y="508"/>
                  <a:pt x="857" y="507"/>
                  <a:pt x="859" y="509"/>
                </a:cubicBezTo>
                <a:cubicBezTo>
                  <a:pt x="862" y="513"/>
                  <a:pt x="859" y="514"/>
                  <a:pt x="857" y="516"/>
                </a:cubicBezTo>
                <a:cubicBezTo>
                  <a:pt x="855" y="519"/>
                  <a:pt x="859" y="522"/>
                  <a:pt x="855" y="522"/>
                </a:cubicBezTo>
                <a:cubicBezTo>
                  <a:pt x="851" y="522"/>
                  <a:pt x="853" y="530"/>
                  <a:pt x="851" y="527"/>
                </a:cubicBezTo>
                <a:cubicBezTo>
                  <a:pt x="849" y="523"/>
                  <a:pt x="844" y="524"/>
                  <a:pt x="844" y="528"/>
                </a:cubicBezTo>
                <a:cubicBezTo>
                  <a:pt x="844" y="531"/>
                  <a:pt x="836" y="534"/>
                  <a:pt x="833" y="534"/>
                </a:cubicBezTo>
                <a:cubicBezTo>
                  <a:pt x="830" y="534"/>
                  <a:pt x="830" y="527"/>
                  <a:pt x="827" y="529"/>
                </a:cubicBezTo>
                <a:cubicBezTo>
                  <a:pt x="824" y="531"/>
                  <a:pt x="825" y="523"/>
                  <a:pt x="820" y="524"/>
                </a:cubicBezTo>
                <a:cubicBezTo>
                  <a:pt x="816" y="524"/>
                  <a:pt x="813" y="523"/>
                  <a:pt x="814" y="520"/>
                </a:cubicBezTo>
                <a:cubicBezTo>
                  <a:pt x="816" y="516"/>
                  <a:pt x="807" y="514"/>
                  <a:pt x="810" y="512"/>
                </a:cubicBezTo>
                <a:cubicBezTo>
                  <a:pt x="813" y="510"/>
                  <a:pt x="809" y="506"/>
                  <a:pt x="809" y="499"/>
                </a:cubicBezTo>
                <a:cubicBezTo>
                  <a:pt x="808" y="493"/>
                  <a:pt x="812" y="492"/>
                  <a:pt x="812" y="490"/>
                </a:cubicBezTo>
                <a:cubicBezTo>
                  <a:pt x="812" y="487"/>
                  <a:pt x="809" y="487"/>
                  <a:pt x="806" y="489"/>
                </a:cubicBezTo>
                <a:cubicBezTo>
                  <a:pt x="803" y="491"/>
                  <a:pt x="803" y="486"/>
                  <a:pt x="800" y="487"/>
                </a:cubicBezTo>
                <a:cubicBezTo>
                  <a:pt x="797" y="487"/>
                  <a:pt x="787" y="486"/>
                  <a:pt x="787" y="482"/>
                </a:cubicBezTo>
                <a:cubicBezTo>
                  <a:pt x="786" y="477"/>
                  <a:pt x="783" y="480"/>
                  <a:pt x="781" y="475"/>
                </a:cubicBezTo>
                <a:cubicBezTo>
                  <a:pt x="780" y="471"/>
                  <a:pt x="776" y="474"/>
                  <a:pt x="776" y="471"/>
                </a:cubicBezTo>
                <a:cubicBezTo>
                  <a:pt x="776" y="468"/>
                  <a:pt x="774" y="467"/>
                  <a:pt x="771" y="467"/>
                </a:cubicBezTo>
                <a:cubicBezTo>
                  <a:pt x="768" y="467"/>
                  <a:pt x="767" y="463"/>
                  <a:pt x="763" y="463"/>
                </a:cubicBezTo>
                <a:cubicBezTo>
                  <a:pt x="759" y="462"/>
                  <a:pt x="754" y="466"/>
                  <a:pt x="752" y="467"/>
                </a:cubicBezTo>
                <a:cubicBezTo>
                  <a:pt x="750" y="468"/>
                  <a:pt x="744" y="463"/>
                  <a:pt x="742" y="465"/>
                </a:cubicBezTo>
                <a:cubicBezTo>
                  <a:pt x="739" y="467"/>
                  <a:pt x="739" y="464"/>
                  <a:pt x="733" y="462"/>
                </a:cubicBezTo>
                <a:cubicBezTo>
                  <a:pt x="726" y="460"/>
                  <a:pt x="718" y="460"/>
                  <a:pt x="718" y="462"/>
                </a:cubicBezTo>
                <a:cubicBezTo>
                  <a:pt x="717" y="464"/>
                  <a:pt x="712" y="465"/>
                  <a:pt x="713" y="470"/>
                </a:cubicBezTo>
                <a:cubicBezTo>
                  <a:pt x="714" y="475"/>
                  <a:pt x="719" y="474"/>
                  <a:pt x="720" y="478"/>
                </a:cubicBezTo>
                <a:cubicBezTo>
                  <a:pt x="721" y="481"/>
                  <a:pt x="718" y="480"/>
                  <a:pt x="717" y="483"/>
                </a:cubicBezTo>
                <a:cubicBezTo>
                  <a:pt x="717" y="487"/>
                  <a:pt x="714" y="486"/>
                  <a:pt x="714" y="489"/>
                </a:cubicBezTo>
                <a:cubicBezTo>
                  <a:pt x="714" y="491"/>
                  <a:pt x="716" y="490"/>
                  <a:pt x="717" y="495"/>
                </a:cubicBezTo>
                <a:cubicBezTo>
                  <a:pt x="719" y="499"/>
                  <a:pt x="721" y="499"/>
                  <a:pt x="722" y="505"/>
                </a:cubicBezTo>
                <a:cubicBezTo>
                  <a:pt x="723" y="511"/>
                  <a:pt x="720" y="510"/>
                  <a:pt x="717" y="511"/>
                </a:cubicBezTo>
                <a:cubicBezTo>
                  <a:pt x="715" y="511"/>
                  <a:pt x="718" y="514"/>
                  <a:pt x="714" y="518"/>
                </a:cubicBezTo>
                <a:cubicBezTo>
                  <a:pt x="711" y="522"/>
                  <a:pt x="708" y="527"/>
                  <a:pt x="710" y="529"/>
                </a:cubicBezTo>
                <a:cubicBezTo>
                  <a:pt x="713" y="532"/>
                  <a:pt x="723" y="536"/>
                  <a:pt x="727" y="543"/>
                </a:cubicBezTo>
                <a:cubicBezTo>
                  <a:pt x="731" y="549"/>
                  <a:pt x="731" y="560"/>
                  <a:pt x="730" y="567"/>
                </a:cubicBezTo>
                <a:cubicBezTo>
                  <a:pt x="729" y="575"/>
                  <a:pt x="720" y="577"/>
                  <a:pt x="714" y="583"/>
                </a:cubicBezTo>
                <a:cubicBezTo>
                  <a:pt x="708" y="590"/>
                  <a:pt x="701" y="589"/>
                  <a:pt x="698" y="589"/>
                </a:cubicBezTo>
                <a:cubicBezTo>
                  <a:pt x="695" y="589"/>
                  <a:pt x="697" y="595"/>
                  <a:pt x="701" y="600"/>
                </a:cubicBezTo>
                <a:cubicBezTo>
                  <a:pt x="705" y="605"/>
                  <a:pt x="702" y="606"/>
                  <a:pt x="704" y="611"/>
                </a:cubicBezTo>
                <a:cubicBezTo>
                  <a:pt x="706" y="616"/>
                  <a:pt x="704" y="620"/>
                  <a:pt x="707" y="625"/>
                </a:cubicBezTo>
                <a:cubicBezTo>
                  <a:pt x="711" y="629"/>
                  <a:pt x="709" y="631"/>
                  <a:pt x="705" y="634"/>
                </a:cubicBezTo>
                <a:cubicBezTo>
                  <a:pt x="701" y="637"/>
                  <a:pt x="706" y="636"/>
                  <a:pt x="707" y="640"/>
                </a:cubicBezTo>
                <a:cubicBezTo>
                  <a:pt x="707" y="644"/>
                  <a:pt x="705" y="642"/>
                  <a:pt x="702" y="639"/>
                </a:cubicBezTo>
                <a:cubicBezTo>
                  <a:pt x="698" y="637"/>
                  <a:pt x="695" y="644"/>
                  <a:pt x="695" y="646"/>
                </a:cubicBezTo>
                <a:cubicBezTo>
                  <a:pt x="695" y="649"/>
                  <a:pt x="688" y="643"/>
                  <a:pt x="686" y="643"/>
                </a:cubicBezTo>
                <a:cubicBezTo>
                  <a:pt x="684" y="643"/>
                  <a:pt x="686" y="639"/>
                  <a:pt x="682" y="635"/>
                </a:cubicBezTo>
                <a:cubicBezTo>
                  <a:pt x="677" y="632"/>
                  <a:pt x="674" y="631"/>
                  <a:pt x="674" y="627"/>
                </a:cubicBezTo>
                <a:cubicBezTo>
                  <a:pt x="674" y="624"/>
                  <a:pt x="666" y="621"/>
                  <a:pt x="666" y="617"/>
                </a:cubicBezTo>
                <a:cubicBezTo>
                  <a:pt x="666" y="613"/>
                  <a:pt x="667" y="603"/>
                  <a:pt x="665" y="600"/>
                </a:cubicBezTo>
                <a:cubicBezTo>
                  <a:pt x="664" y="597"/>
                  <a:pt x="665" y="594"/>
                  <a:pt x="667" y="591"/>
                </a:cubicBezTo>
                <a:cubicBezTo>
                  <a:pt x="668" y="588"/>
                  <a:pt x="665" y="584"/>
                  <a:pt x="660" y="584"/>
                </a:cubicBezTo>
                <a:cubicBezTo>
                  <a:pt x="656" y="584"/>
                  <a:pt x="650" y="583"/>
                  <a:pt x="643" y="583"/>
                </a:cubicBezTo>
                <a:cubicBezTo>
                  <a:pt x="637" y="584"/>
                  <a:pt x="634" y="583"/>
                  <a:pt x="632" y="581"/>
                </a:cubicBezTo>
                <a:cubicBezTo>
                  <a:pt x="630" y="579"/>
                  <a:pt x="624" y="575"/>
                  <a:pt x="616" y="573"/>
                </a:cubicBezTo>
                <a:cubicBezTo>
                  <a:pt x="608" y="571"/>
                  <a:pt x="605" y="567"/>
                  <a:pt x="604" y="565"/>
                </a:cubicBezTo>
                <a:cubicBezTo>
                  <a:pt x="603" y="563"/>
                  <a:pt x="596" y="561"/>
                  <a:pt x="594" y="559"/>
                </a:cubicBezTo>
                <a:cubicBezTo>
                  <a:pt x="592" y="557"/>
                  <a:pt x="585" y="555"/>
                  <a:pt x="582" y="556"/>
                </a:cubicBezTo>
                <a:cubicBezTo>
                  <a:pt x="579" y="556"/>
                  <a:pt x="571" y="550"/>
                  <a:pt x="567" y="550"/>
                </a:cubicBezTo>
                <a:cubicBezTo>
                  <a:pt x="562" y="550"/>
                  <a:pt x="552" y="555"/>
                  <a:pt x="550" y="555"/>
                </a:cubicBezTo>
                <a:cubicBezTo>
                  <a:pt x="548" y="555"/>
                  <a:pt x="550" y="551"/>
                  <a:pt x="551" y="549"/>
                </a:cubicBezTo>
                <a:cubicBezTo>
                  <a:pt x="553" y="548"/>
                  <a:pt x="548" y="540"/>
                  <a:pt x="546" y="535"/>
                </a:cubicBezTo>
                <a:cubicBezTo>
                  <a:pt x="545" y="530"/>
                  <a:pt x="543" y="525"/>
                  <a:pt x="538" y="525"/>
                </a:cubicBezTo>
                <a:cubicBezTo>
                  <a:pt x="533" y="526"/>
                  <a:pt x="527" y="523"/>
                  <a:pt x="526" y="522"/>
                </a:cubicBezTo>
                <a:cubicBezTo>
                  <a:pt x="524" y="521"/>
                  <a:pt x="524" y="507"/>
                  <a:pt x="525" y="501"/>
                </a:cubicBezTo>
                <a:cubicBezTo>
                  <a:pt x="526" y="495"/>
                  <a:pt x="533" y="486"/>
                  <a:pt x="533" y="482"/>
                </a:cubicBezTo>
                <a:cubicBezTo>
                  <a:pt x="533" y="479"/>
                  <a:pt x="537" y="477"/>
                  <a:pt x="541" y="476"/>
                </a:cubicBezTo>
                <a:cubicBezTo>
                  <a:pt x="545" y="475"/>
                  <a:pt x="542" y="468"/>
                  <a:pt x="545" y="467"/>
                </a:cubicBezTo>
                <a:cubicBezTo>
                  <a:pt x="549" y="467"/>
                  <a:pt x="549" y="465"/>
                  <a:pt x="550" y="462"/>
                </a:cubicBezTo>
                <a:cubicBezTo>
                  <a:pt x="551" y="459"/>
                  <a:pt x="555" y="461"/>
                  <a:pt x="553" y="459"/>
                </a:cubicBezTo>
                <a:cubicBezTo>
                  <a:pt x="550" y="456"/>
                  <a:pt x="552" y="455"/>
                  <a:pt x="558" y="455"/>
                </a:cubicBezTo>
                <a:cubicBezTo>
                  <a:pt x="564" y="455"/>
                  <a:pt x="572" y="453"/>
                  <a:pt x="571" y="448"/>
                </a:cubicBezTo>
                <a:cubicBezTo>
                  <a:pt x="570" y="442"/>
                  <a:pt x="555" y="446"/>
                  <a:pt x="555" y="441"/>
                </a:cubicBezTo>
                <a:cubicBezTo>
                  <a:pt x="555" y="437"/>
                  <a:pt x="536" y="436"/>
                  <a:pt x="537" y="434"/>
                </a:cubicBezTo>
                <a:cubicBezTo>
                  <a:pt x="538" y="431"/>
                  <a:pt x="556" y="436"/>
                  <a:pt x="563" y="438"/>
                </a:cubicBezTo>
                <a:cubicBezTo>
                  <a:pt x="569" y="441"/>
                  <a:pt x="571" y="440"/>
                  <a:pt x="576" y="440"/>
                </a:cubicBezTo>
                <a:cubicBezTo>
                  <a:pt x="581" y="440"/>
                  <a:pt x="578" y="433"/>
                  <a:pt x="579" y="430"/>
                </a:cubicBezTo>
                <a:cubicBezTo>
                  <a:pt x="580" y="428"/>
                  <a:pt x="590" y="435"/>
                  <a:pt x="596" y="433"/>
                </a:cubicBezTo>
                <a:cubicBezTo>
                  <a:pt x="601" y="432"/>
                  <a:pt x="607" y="420"/>
                  <a:pt x="612" y="417"/>
                </a:cubicBezTo>
                <a:cubicBezTo>
                  <a:pt x="616" y="413"/>
                  <a:pt x="612" y="410"/>
                  <a:pt x="603" y="411"/>
                </a:cubicBezTo>
                <a:cubicBezTo>
                  <a:pt x="594" y="412"/>
                  <a:pt x="588" y="408"/>
                  <a:pt x="583" y="405"/>
                </a:cubicBezTo>
                <a:cubicBezTo>
                  <a:pt x="578" y="401"/>
                  <a:pt x="579" y="398"/>
                  <a:pt x="584" y="398"/>
                </a:cubicBezTo>
                <a:cubicBezTo>
                  <a:pt x="589" y="399"/>
                  <a:pt x="602" y="409"/>
                  <a:pt x="607" y="409"/>
                </a:cubicBezTo>
                <a:cubicBezTo>
                  <a:pt x="611" y="410"/>
                  <a:pt x="620" y="400"/>
                  <a:pt x="624" y="397"/>
                </a:cubicBezTo>
                <a:cubicBezTo>
                  <a:pt x="628" y="394"/>
                  <a:pt x="620" y="393"/>
                  <a:pt x="617" y="391"/>
                </a:cubicBezTo>
                <a:cubicBezTo>
                  <a:pt x="614" y="388"/>
                  <a:pt x="622" y="387"/>
                  <a:pt x="626" y="387"/>
                </a:cubicBezTo>
                <a:cubicBezTo>
                  <a:pt x="630" y="387"/>
                  <a:pt x="632" y="390"/>
                  <a:pt x="633" y="392"/>
                </a:cubicBezTo>
                <a:cubicBezTo>
                  <a:pt x="635" y="394"/>
                  <a:pt x="642" y="391"/>
                  <a:pt x="645" y="391"/>
                </a:cubicBezTo>
                <a:cubicBezTo>
                  <a:pt x="649" y="391"/>
                  <a:pt x="645" y="385"/>
                  <a:pt x="639" y="383"/>
                </a:cubicBezTo>
                <a:cubicBezTo>
                  <a:pt x="633" y="381"/>
                  <a:pt x="639" y="376"/>
                  <a:pt x="641" y="380"/>
                </a:cubicBezTo>
                <a:cubicBezTo>
                  <a:pt x="643" y="383"/>
                  <a:pt x="647" y="383"/>
                  <a:pt x="649" y="387"/>
                </a:cubicBezTo>
                <a:cubicBezTo>
                  <a:pt x="652" y="392"/>
                  <a:pt x="653" y="389"/>
                  <a:pt x="658" y="387"/>
                </a:cubicBezTo>
                <a:cubicBezTo>
                  <a:pt x="663" y="385"/>
                  <a:pt x="666" y="382"/>
                  <a:pt x="669" y="379"/>
                </a:cubicBezTo>
                <a:cubicBezTo>
                  <a:pt x="671" y="376"/>
                  <a:pt x="672" y="380"/>
                  <a:pt x="675" y="375"/>
                </a:cubicBezTo>
                <a:cubicBezTo>
                  <a:pt x="678" y="370"/>
                  <a:pt x="674" y="366"/>
                  <a:pt x="670" y="363"/>
                </a:cubicBezTo>
                <a:cubicBezTo>
                  <a:pt x="666" y="360"/>
                  <a:pt x="670" y="357"/>
                  <a:pt x="666" y="355"/>
                </a:cubicBezTo>
                <a:cubicBezTo>
                  <a:pt x="662" y="353"/>
                  <a:pt x="661" y="349"/>
                  <a:pt x="666" y="350"/>
                </a:cubicBezTo>
                <a:cubicBezTo>
                  <a:pt x="671" y="351"/>
                  <a:pt x="675" y="349"/>
                  <a:pt x="677" y="346"/>
                </a:cubicBezTo>
                <a:cubicBezTo>
                  <a:pt x="680" y="342"/>
                  <a:pt x="670" y="342"/>
                  <a:pt x="674" y="339"/>
                </a:cubicBezTo>
                <a:cubicBezTo>
                  <a:pt x="679" y="337"/>
                  <a:pt x="675" y="334"/>
                  <a:pt x="671" y="334"/>
                </a:cubicBezTo>
                <a:cubicBezTo>
                  <a:pt x="666" y="334"/>
                  <a:pt x="662" y="332"/>
                  <a:pt x="662" y="328"/>
                </a:cubicBezTo>
                <a:cubicBezTo>
                  <a:pt x="662" y="324"/>
                  <a:pt x="654" y="327"/>
                  <a:pt x="649" y="325"/>
                </a:cubicBezTo>
                <a:cubicBezTo>
                  <a:pt x="645" y="322"/>
                  <a:pt x="634" y="323"/>
                  <a:pt x="632" y="323"/>
                </a:cubicBezTo>
                <a:cubicBezTo>
                  <a:pt x="629" y="323"/>
                  <a:pt x="629" y="334"/>
                  <a:pt x="633" y="334"/>
                </a:cubicBezTo>
                <a:cubicBezTo>
                  <a:pt x="636" y="334"/>
                  <a:pt x="639" y="338"/>
                  <a:pt x="636" y="339"/>
                </a:cubicBezTo>
                <a:cubicBezTo>
                  <a:pt x="633" y="341"/>
                  <a:pt x="637" y="345"/>
                  <a:pt x="634" y="344"/>
                </a:cubicBezTo>
                <a:cubicBezTo>
                  <a:pt x="632" y="344"/>
                  <a:pt x="628" y="343"/>
                  <a:pt x="627" y="349"/>
                </a:cubicBezTo>
                <a:cubicBezTo>
                  <a:pt x="626" y="356"/>
                  <a:pt x="626" y="358"/>
                  <a:pt x="621" y="361"/>
                </a:cubicBezTo>
                <a:cubicBezTo>
                  <a:pt x="617" y="363"/>
                  <a:pt x="620" y="353"/>
                  <a:pt x="616" y="354"/>
                </a:cubicBezTo>
                <a:cubicBezTo>
                  <a:pt x="612" y="354"/>
                  <a:pt x="612" y="362"/>
                  <a:pt x="615" y="362"/>
                </a:cubicBezTo>
                <a:cubicBezTo>
                  <a:pt x="618" y="363"/>
                  <a:pt x="618" y="366"/>
                  <a:pt x="619" y="369"/>
                </a:cubicBezTo>
                <a:cubicBezTo>
                  <a:pt x="620" y="373"/>
                  <a:pt x="614" y="370"/>
                  <a:pt x="611" y="375"/>
                </a:cubicBezTo>
                <a:cubicBezTo>
                  <a:pt x="609" y="379"/>
                  <a:pt x="608" y="373"/>
                  <a:pt x="605" y="370"/>
                </a:cubicBezTo>
                <a:cubicBezTo>
                  <a:pt x="601" y="367"/>
                  <a:pt x="597" y="362"/>
                  <a:pt x="597" y="358"/>
                </a:cubicBezTo>
                <a:cubicBezTo>
                  <a:pt x="598" y="355"/>
                  <a:pt x="599" y="354"/>
                  <a:pt x="602" y="353"/>
                </a:cubicBezTo>
                <a:cubicBezTo>
                  <a:pt x="605" y="353"/>
                  <a:pt x="602" y="350"/>
                  <a:pt x="602" y="346"/>
                </a:cubicBezTo>
                <a:cubicBezTo>
                  <a:pt x="602" y="341"/>
                  <a:pt x="598" y="343"/>
                  <a:pt x="594" y="338"/>
                </a:cubicBezTo>
                <a:cubicBezTo>
                  <a:pt x="590" y="333"/>
                  <a:pt x="586" y="333"/>
                  <a:pt x="584" y="335"/>
                </a:cubicBezTo>
                <a:cubicBezTo>
                  <a:pt x="582" y="338"/>
                  <a:pt x="583" y="342"/>
                  <a:pt x="580" y="343"/>
                </a:cubicBezTo>
                <a:cubicBezTo>
                  <a:pt x="576" y="345"/>
                  <a:pt x="578" y="352"/>
                  <a:pt x="575" y="352"/>
                </a:cubicBezTo>
                <a:cubicBezTo>
                  <a:pt x="572" y="353"/>
                  <a:pt x="573" y="340"/>
                  <a:pt x="571" y="339"/>
                </a:cubicBezTo>
                <a:cubicBezTo>
                  <a:pt x="568" y="338"/>
                  <a:pt x="569" y="335"/>
                  <a:pt x="572" y="334"/>
                </a:cubicBezTo>
                <a:cubicBezTo>
                  <a:pt x="576" y="334"/>
                  <a:pt x="578" y="330"/>
                  <a:pt x="575" y="330"/>
                </a:cubicBezTo>
                <a:cubicBezTo>
                  <a:pt x="572" y="330"/>
                  <a:pt x="566" y="326"/>
                  <a:pt x="564" y="325"/>
                </a:cubicBezTo>
                <a:cubicBezTo>
                  <a:pt x="562" y="324"/>
                  <a:pt x="558" y="329"/>
                  <a:pt x="555" y="327"/>
                </a:cubicBezTo>
                <a:cubicBezTo>
                  <a:pt x="553" y="325"/>
                  <a:pt x="556" y="320"/>
                  <a:pt x="556" y="318"/>
                </a:cubicBezTo>
                <a:cubicBezTo>
                  <a:pt x="556" y="315"/>
                  <a:pt x="560" y="319"/>
                  <a:pt x="562" y="315"/>
                </a:cubicBezTo>
                <a:cubicBezTo>
                  <a:pt x="565" y="312"/>
                  <a:pt x="555" y="312"/>
                  <a:pt x="555" y="308"/>
                </a:cubicBezTo>
                <a:cubicBezTo>
                  <a:pt x="555" y="304"/>
                  <a:pt x="548" y="303"/>
                  <a:pt x="545" y="302"/>
                </a:cubicBezTo>
                <a:cubicBezTo>
                  <a:pt x="543" y="301"/>
                  <a:pt x="547" y="295"/>
                  <a:pt x="546" y="292"/>
                </a:cubicBezTo>
                <a:cubicBezTo>
                  <a:pt x="545" y="290"/>
                  <a:pt x="535" y="281"/>
                  <a:pt x="531" y="282"/>
                </a:cubicBezTo>
                <a:cubicBezTo>
                  <a:pt x="527" y="283"/>
                  <a:pt x="526" y="277"/>
                  <a:pt x="529" y="277"/>
                </a:cubicBezTo>
                <a:cubicBezTo>
                  <a:pt x="531" y="277"/>
                  <a:pt x="533" y="276"/>
                  <a:pt x="537" y="271"/>
                </a:cubicBezTo>
                <a:cubicBezTo>
                  <a:pt x="541" y="266"/>
                  <a:pt x="542" y="265"/>
                  <a:pt x="539" y="264"/>
                </a:cubicBezTo>
                <a:cubicBezTo>
                  <a:pt x="536" y="263"/>
                  <a:pt x="534" y="260"/>
                  <a:pt x="539" y="260"/>
                </a:cubicBezTo>
                <a:cubicBezTo>
                  <a:pt x="545" y="260"/>
                  <a:pt x="554" y="264"/>
                  <a:pt x="557" y="262"/>
                </a:cubicBezTo>
                <a:cubicBezTo>
                  <a:pt x="560" y="259"/>
                  <a:pt x="569" y="245"/>
                  <a:pt x="573" y="239"/>
                </a:cubicBezTo>
                <a:cubicBezTo>
                  <a:pt x="577" y="234"/>
                  <a:pt x="570" y="234"/>
                  <a:pt x="561" y="234"/>
                </a:cubicBezTo>
                <a:cubicBezTo>
                  <a:pt x="552" y="235"/>
                  <a:pt x="550" y="231"/>
                  <a:pt x="543" y="230"/>
                </a:cubicBezTo>
                <a:cubicBezTo>
                  <a:pt x="535" y="230"/>
                  <a:pt x="521" y="232"/>
                  <a:pt x="519" y="234"/>
                </a:cubicBezTo>
                <a:cubicBezTo>
                  <a:pt x="517" y="236"/>
                  <a:pt x="523" y="238"/>
                  <a:pt x="522" y="241"/>
                </a:cubicBezTo>
                <a:cubicBezTo>
                  <a:pt x="522" y="243"/>
                  <a:pt x="517" y="239"/>
                  <a:pt x="515" y="240"/>
                </a:cubicBezTo>
                <a:cubicBezTo>
                  <a:pt x="513" y="241"/>
                  <a:pt x="516" y="244"/>
                  <a:pt x="515" y="253"/>
                </a:cubicBezTo>
                <a:cubicBezTo>
                  <a:pt x="514" y="262"/>
                  <a:pt x="517" y="262"/>
                  <a:pt x="519" y="266"/>
                </a:cubicBezTo>
                <a:cubicBezTo>
                  <a:pt x="522" y="269"/>
                  <a:pt x="521" y="273"/>
                  <a:pt x="521" y="279"/>
                </a:cubicBezTo>
                <a:cubicBezTo>
                  <a:pt x="521" y="284"/>
                  <a:pt x="516" y="284"/>
                  <a:pt x="514" y="285"/>
                </a:cubicBezTo>
                <a:cubicBezTo>
                  <a:pt x="513" y="286"/>
                  <a:pt x="519" y="288"/>
                  <a:pt x="518" y="292"/>
                </a:cubicBezTo>
                <a:cubicBezTo>
                  <a:pt x="517" y="295"/>
                  <a:pt x="512" y="290"/>
                  <a:pt x="509" y="291"/>
                </a:cubicBezTo>
                <a:cubicBezTo>
                  <a:pt x="506" y="292"/>
                  <a:pt x="503" y="300"/>
                  <a:pt x="506" y="303"/>
                </a:cubicBezTo>
                <a:cubicBezTo>
                  <a:pt x="510" y="306"/>
                  <a:pt x="511" y="305"/>
                  <a:pt x="508" y="309"/>
                </a:cubicBezTo>
                <a:cubicBezTo>
                  <a:pt x="506" y="312"/>
                  <a:pt x="503" y="317"/>
                  <a:pt x="509" y="321"/>
                </a:cubicBezTo>
                <a:cubicBezTo>
                  <a:pt x="515" y="326"/>
                  <a:pt x="526" y="326"/>
                  <a:pt x="532" y="329"/>
                </a:cubicBezTo>
                <a:cubicBezTo>
                  <a:pt x="538" y="333"/>
                  <a:pt x="529" y="331"/>
                  <a:pt x="532" y="335"/>
                </a:cubicBezTo>
                <a:cubicBezTo>
                  <a:pt x="534" y="339"/>
                  <a:pt x="528" y="341"/>
                  <a:pt x="528" y="344"/>
                </a:cubicBezTo>
                <a:cubicBezTo>
                  <a:pt x="528" y="347"/>
                  <a:pt x="531" y="346"/>
                  <a:pt x="534" y="340"/>
                </a:cubicBezTo>
                <a:cubicBezTo>
                  <a:pt x="537" y="335"/>
                  <a:pt x="539" y="342"/>
                  <a:pt x="539" y="346"/>
                </a:cubicBezTo>
                <a:cubicBezTo>
                  <a:pt x="538" y="351"/>
                  <a:pt x="534" y="348"/>
                  <a:pt x="531" y="353"/>
                </a:cubicBezTo>
                <a:cubicBezTo>
                  <a:pt x="528" y="358"/>
                  <a:pt x="525" y="359"/>
                  <a:pt x="520" y="358"/>
                </a:cubicBezTo>
                <a:cubicBezTo>
                  <a:pt x="515" y="357"/>
                  <a:pt x="518" y="364"/>
                  <a:pt x="520" y="369"/>
                </a:cubicBezTo>
                <a:cubicBezTo>
                  <a:pt x="522" y="373"/>
                  <a:pt x="519" y="374"/>
                  <a:pt x="514" y="373"/>
                </a:cubicBezTo>
                <a:cubicBezTo>
                  <a:pt x="508" y="371"/>
                  <a:pt x="505" y="368"/>
                  <a:pt x="508" y="364"/>
                </a:cubicBezTo>
                <a:cubicBezTo>
                  <a:pt x="511" y="359"/>
                  <a:pt x="513" y="354"/>
                  <a:pt x="509" y="355"/>
                </a:cubicBezTo>
                <a:cubicBezTo>
                  <a:pt x="506" y="355"/>
                  <a:pt x="499" y="355"/>
                  <a:pt x="496" y="351"/>
                </a:cubicBezTo>
                <a:cubicBezTo>
                  <a:pt x="494" y="348"/>
                  <a:pt x="498" y="349"/>
                  <a:pt x="505" y="350"/>
                </a:cubicBezTo>
                <a:cubicBezTo>
                  <a:pt x="511" y="351"/>
                  <a:pt x="506" y="345"/>
                  <a:pt x="511" y="345"/>
                </a:cubicBezTo>
                <a:cubicBezTo>
                  <a:pt x="516" y="345"/>
                  <a:pt x="519" y="348"/>
                  <a:pt x="524" y="344"/>
                </a:cubicBezTo>
                <a:cubicBezTo>
                  <a:pt x="528" y="341"/>
                  <a:pt x="521" y="333"/>
                  <a:pt x="517" y="335"/>
                </a:cubicBezTo>
                <a:cubicBezTo>
                  <a:pt x="514" y="336"/>
                  <a:pt x="508" y="337"/>
                  <a:pt x="508" y="334"/>
                </a:cubicBezTo>
                <a:cubicBezTo>
                  <a:pt x="508" y="330"/>
                  <a:pt x="514" y="333"/>
                  <a:pt x="518" y="332"/>
                </a:cubicBezTo>
                <a:cubicBezTo>
                  <a:pt x="521" y="331"/>
                  <a:pt x="516" y="327"/>
                  <a:pt x="511" y="328"/>
                </a:cubicBezTo>
                <a:cubicBezTo>
                  <a:pt x="506" y="329"/>
                  <a:pt x="502" y="330"/>
                  <a:pt x="498" y="325"/>
                </a:cubicBezTo>
                <a:cubicBezTo>
                  <a:pt x="494" y="321"/>
                  <a:pt x="487" y="319"/>
                  <a:pt x="485" y="328"/>
                </a:cubicBezTo>
                <a:cubicBezTo>
                  <a:pt x="484" y="338"/>
                  <a:pt x="477" y="333"/>
                  <a:pt x="474" y="336"/>
                </a:cubicBezTo>
                <a:cubicBezTo>
                  <a:pt x="471" y="339"/>
                  <a:pt x="477" y="342"/>
                  <a:pt x="484" y="342"/>
                </a:cubicBezTo>
                <a:cubicBezTo>
                  <a:pt x="491" y="342"/>
                  <a:pt x="496" y="348"/>
                  <a:pt x="492" y="348"/>
                </a:cubicBezTo>
                <a:cubicBezTo>
                  <a:pt x="489" y="348"/>
                  <a:pt x="491" y="353"/>
                  <a:pt x="487" y="351"/>
                </a:cubicBezTo>
                <a:cubicBezTo>
                  <a:pt x="484" y="350"/>
                  <a:pt x="480" y="351"/>
                  <a:pt x="483" y="354"/>
                </a:cubicBezTo>
                <a:cubicBezTo>
                  <a:pt x="485" y="357"/>
                  <a:pt x="482" y="359"/>
                  <a:pt x="482" y="362"/>
                </a:cubicBezTo>
                <a:cubicBezTo>
                  <a:pt x="482" y="365"/>
                  <a:pt x="477" y="362"/>
                  <a:pt x="471" y="361"/>
                </a:cubicBezTo>
                <a:cubicBezTo>
                  <a:pt x="466" y="361"/>
                  <a:pt x="456" y="363"/>
                  <a:pt x="449" y="364"/>
                </a:cubicBezTo>
                <a:cubicBezTo>
                  <a:pt x="442" y="366"/>
                  <a:pt x="435" y="363"/>
                  <a:pt x="432" y="360"/>
                </a:cubicBezTo>
                <a:cubicBezTo>
                  <a:pt x="429" y="357"/>
                  <a:pt x="425" y="357"/>
                  <a:pt x="420" y="357"/>
                </a:cubicBezTo>
                <a:cubicBezTo>
                  <a:pt x="415" y="357"/>
                  <a:pt x="416" y="352"/>
                  <a:pt x="410" y="352"/>
                </a:cubicBezTo>
                <a:cubicBezTo>
                  <a:pt x="403" y="352"/>
                  <a:pt x="405" y="346"/>
                  <a:pt x="404" y="343"/>
                </a:cubicBezTo>
                <a:cubicBezTo>
                  <a:pt x="403" y="340"/>
                  <a:pt x="390" y="341"/>
                  <a:pt x="385" y="344"/>
                </a:cubicBezTo>
                <a:cubicBezTo>
                  <a:pt x="381" y="347"/>
                  <a:pt x="371" y="346"/>
                  <a:pt x="369" y="351"/>
                </a:cubicBezTo>
                <a:cubicBezTo>
                  <a:pt x="366" y="357"/>
                  <a:pt x="371" y="356"/>
                  <a:pt x="374" y="356"/>
                </a:cubicBezTo>
                <a:cubicBezTo>
                  <a:pt x="378" y="356"/>
                  <a:pt x="377" y="351"/>
                  <a:pt x="384" y="352"/>
                </a:cubicBezTo>
                <a:cubicBezTo>
                  <a:pt x="391" y="353"/>
                  <a:pt x="396" y="345"/>
                  <a:pt x="399" y="348"/>
                </a:cubicBezTo>
                <a:cubicBezTo>
                  <a:pt x="402" y="351"/>
                  <a:pt x="387" y="357"/>
                  <a:pt x="381" y="358"/>
                </a:cubicBezTo>
                <a:cubicBezTo>
                  <a:pt x="374" y="359"/>
                  <a:pt x="376" y="364"/>
                  <a:pt x="382" y="373"/>
                </a:cubicBezTo>
                <a:cubicBezTo>
                  <a:pt x="388" y="383"/>
                  <a:pt x="379" y="377"/>
                  <a:pt x="379" y="382"/>
                </a:cubicBezTo>
                <a:cubicBezTo>
                  <a:pt x="379" y="386"/>
                  <a:pt x="368" y="380"/>
                  <a:pt x="372" y="379"/>
                </a:cubicBezTo>
                <a:cubicBezTo>
                  <a:pt x="377" y="377"/>
                  <a:pt x="375" y="373"/>
                  <a:pt x="371" y="370"/>
                </a:cubicBezTo>
                <a:cubicBezTo>
                  <a:pt x="367" y="367"/>
                  <a:pt x="365" y="370"/>
                  <a:pt x="365" y="366"/>
                </a:cubicBezTo>
                <a:cubicBezTo>
                  <a:pt x="366" y="363"/>
                  <a:pt x="361" y="367"/>
                  <a:pt x="358" y="364"/>
                </a:cubicBezTo>
                <a:cubicBezTo>
                  <a:pt x="354" y="361"/>
                  <a:pt x="353" y="359"/>
                  <a:pt x="348" y="361"/>
                </a:cubicBezTo>
                <a:cubicBezTo>
                  <a:pt x="343" y="364"/>
                  <a:pt x="338" y="363"/>
                  <a:pt x="327" y="365"/>
                </a:cubicBezTo>
                <a:cubicBezTo>
                  <a:pt x="317" y="367"/>
                  <a:pt x="297" y="366"/>
                  <a:pt x="294" y="363"/>
                </a:cubicBezTo>
                <a:cubicBezTo>
                  <a:pt x="290" y="359"/>
                  <a:pt x="303" y="353"/>
                  <a:pt x="307" y="354"/>
                </a:cubicBezTo>
                <a:cubicBezTo>
                  <a:pt x="310" y="355"/>
                  <a:pt x="308" y="350"/>
                  <a:pt x="302" y="345"/>
                </a:cubicBezTo>
                <a:cubicBezTo>
                  <a:pt x="297" y="341"/>
                  <a:pt x="284" y="338"/>
                  <a:pt x="284" y="341"/>
                </a:cubicBezTo>
                <a:cubicBezTo>
                  <a:pt x="284" y="344"/>
                  <a:pt x="277" y="341"/>
                  <a:pt x="268" y="339"/>
                </a:cubicBezTo>
                <a:cubicBezTo>
                  <a:pt x="258" y="338"/>
                  <a:pt x="257" y="334"/>
                  <a:pt x="251" y="334"/>
                </a:cubicBezTo>
                <a:cubicBezTo>
                  <a:pt x="245" y="334"/>
                  <a:pt x="236" y="332"/>
                  <a:pt x="229" y="327"/>
                </a:cubicBezTo>
                <a:cubicBezTo>
                  <a:pt x="222" y="321"/>
                  <a:pt x="206" y="323"/>
                  <a:pt x="204" y="328"/>
                </a:cubicBezTo>
                <a:cubicBezTo>
                  <a:pt x="202" y="333"/>
                  <a:pt x="196" y="332"/>
                  <a:pt x="191" y="332"/>
                </a:cubicBezTo>
                <a:cubicBezTo>
                  <a:pt x="185" y="332"/>
                  <a:pt x="193" y="326"/>
                  <a:pt x="191" y="325"/>
                </a:cubicBezTo>
                <a:cubicBezTo>
                  <a:pt x="188" y="324"/>
                  <a:pt x="191" y="317"/>
                  <a:pt x="187" y="316"/>
                </a:cubicBezTo>
                <a:cubicBezTo>
                  <a:pt x="183" y="316"/>
                  <a:pt x="180" y="333"/>
                  <a:pt x="172" y="332"/>
                </a:cubicBezTo>
                <a:cubicBezTo>
                  <a:pt x="165" y="332"/>
                  <a:pt x="161" y="314"/>
                  <a:pt x="155" y="310"/>
                </a:cubicBezTo>
                <a:cubicBezTo>
                  <a:pt x="149" y="305"/>
                  <a:pt x="143" y="305"/>
                  <a:pt x="148" y="312"/>
                </a:cubicBezTo>
                <a:cubicBezTo>
                  <a:pt x="154" y="319"/>
                  <a:pt x="144" y="314"/>
                  <a:pt x="144" y="318"/>
                </a:cubicBezTo>
                <a:cubicBezTo>
                  <a:pt x="145" y="323"/>
                  <a:pt x="136" y="328"/>
                  <a:pt x="136" y="326"/>
                </a:cubicBezTo>
                <a:cubicBezTo>
                  <a:pt x="136" y="323"/>
                  <a:pt x="131" y="320"/>
                  <a:pt x="125" y="327"/>
                </a:cubicBezTo>
                <a:cubicBezTo>
                  <a:pt x="119" y="334"/>
                  <a:pt x="115" y="333"/>
                  <a:pt x="114" y="331"/>
                </a:cubicBezTo>
                <a:cubicBezTo>
                  <a:pt x="114" y="328"/>
                  <a:pt x="96" y="337"/>
                  <a:pt x="97" y="340"/>
                </a:cubicBezTo>
                <a:cubicBezTo>
                  <a:pt x="98" y="343"/>
                  <a:pt x="94" y="346"/>
                  <a:pt x="89" y="345"/>
                </a:cubicBezTo>
                <a:cubicBezTo>
                  <a:pt x="85" y="345"/>
                  <a:pt x="88" y="341"/>
                  <a:pt x="92" y="339"/>
                </a:cubicBezTo>
                <a:cubicBezTo>
                  <a:pt x="96" y="337"/>
                  <a:pt x="108" y="328"/>
                  <a:pt x="114" y="327"/>
                </a:cubicBezTo>
                <a:cubicBezTo>
                  <a:pt x="120" y="326"/>
                  <a:pt x="131" y="321"/>
                  <a:pt x="132" y="318"/>
                </a:cubicBezTo>
                <a:cubicBezTo>
                  <a:pt x="132" y="315"/>
                  <a:pt x="126" y="318"/>
                  <a:pt x="122" y="317"/>
                </a:cubicBezTo>
                <a:cubicBezTo>
                  <a:pt x="118" y="316"/>
                  <a:pt x="111" y="321"/>
                  <a:pt x="104" y="324"/>
                </a:cubicBezTo>
                <a:cubicBezTo>
                  <a:pt x="97" y="327"/>
                  <a:pt x="90" y="326"/>
                  <a:pt x="92" y="330"/>
                </a:cubicBezTo>
                <a:cubicBezTo>
                  <a:pt x="94" y="334"/>
                  <a:pt x="85" y="329"/>
                  <a:pt x="84" y="332"/>
                </a:cubicBezTo>
                <a:cubicBezTo>
                  <a:pt x="82" y="335"/>
                  <a:pt x="79" y="332"/>
                  <a:pt x="81" y="330"/>
                </a:cubicBezTo>
                <a:cubicBezTo>
                  <a:pt x="84" y="329"/>
                  <a:pt x="75" y="326"/>
                  <a:pt x="75" y="328"/>
                </a:cubicBezTo>
                <a:cubicBezTo>
                  <a:pt x="75" y="329"/>
                  <a:pt x="74" y="332"/>
                  <a:pt x="68" y="332"/>
                </a:cubicBezTo>
                <a:cubicBezTo>
                  <a:pt x="62" y="332"/>
                  <a:pt x="56" y="336"/>
                  <a:pt x="60" y="339"/>
                </a:cubicBezTo>
                <a:cubicBezTo>
                  <a:pt x="64" y="342"/>
                  <a:pt x="66" y="343"/>
                  <a:pt x="64" y="345"/>
                </a:cubicBezTo>
                <a:cubicBezTo>
                  <a:pt x="62" y="347"/>
                  <a:pt x="56" y="340"/>
                  <a:pt x="47" y="341"/>
                </a:cubicBezTo>
                <a:cubicBezTo>
                  <a:pt x="38" y="342"/>
                  <a:pt x="21" y="331"/>
                  <a:pt x="21" y="329"/>
                </a:cubicBezTo>
                <a:cubicBezTo>
                  <a:pt x="21" y="326"/>
                  <a:pt x="9" y="328"/>
                  <a:pt x="0" y="327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00"/>
                  <a:pt x="4" y="503"/>
                  <a:pt x="6" y="501"/>
                </a:cubicBezTo>
                <a:cubicBezTo>
                  <a:pt x="8" y="499"/>
                  <a:pt x="11" y="502"/>
                  <a:pt x="16" y="499"/>
                </a:cubicBezTo>
                <a:cubicBezTo>
                  <a:pt x="22" y="496"/>
                  <a:pt x="24" y="502"/>
                  <a:pt x="24" y="505"/>
                </a:cubicBezTo>
                <a:cubicBezTo>
                  <a:pt x="24" y="507"/>
                  <a:pt x="32" y="512"/>
                  <a:pt x="35" y="516"/>
                </a:cubicBezTo>
                <a:cubicBezTo>
                  <a:pt x="39" y="520"/>
                  <a:pt x="40" y="524"/>
                  <a:pt x="44" y="522"/>
                </a:cubicBezTo>
                <a:cubicBezTo>
                  <a:pt x="48" y="519"/>
                  <a:pt x="54" y="518"/>
                  <a:pt x="54" y="514"/>
                </a:cubicBezTo>
                <a:cubicBezTo>
                  <a:pt x="54" y="509"/>
                  <a:pt x="70" y="509"/>
                  <a:pt x="70" y="514"/>
                </a:cubicBezTo>
                <a:cubicBezTo>
                  <a:pt x="70" y="520"/>
                  <a:pt x="85" y="527"/>
                  <a:pt x="94" y="542"/>
                </a:cubicBezTo>
                <a:cubicBezTo>
                  <a:pt x="103" y="557"/>
                  <a:pt x="101" y="561"/>
                  <a:pt x="114" y="566"/>
                </a:cubicBezTo>
                <a:cubicBezTo>
                  <a:pt x="127" y="571"/>
                  <a:pt x="126" y="573"/>
                  <a:pt x="125" y="578"/>
                </a:cubicBezTo>
                <a:cubicBezTo>
                  <a:pt x="123" y="582"/>
                  <a:pt x="132" y="584"/>
                  <a:pt x="127" y="588"/>
                </a:cubicBezTo>
                <a:cubicBezTo>
                  <a:pt x="125" y="589"/>
                  <a:pt x="122" y="591"/>
                  <a:pt x="119" y="593"/>
                </a:cubicBezTo>
                <a:cubicBezTo>
                  <a:pt x="120" y="595"/>
                  <a:pt x="122" y="597"/>
                  <a:pt x="124" y="599"/>
                </a:cubicBezTo>
                <a:cubicBezTo>
                  <a:pt x="127" y="602"/>
                  <a:pt x="119" y="602"/>
                  <a:pt x="121" y="604"/>
                </a:cubicBezTo>
                <a:cubicBezTo>
                  <a:pt x="124" y="606"/>
                  <a:pt x="121" y="610"/>
                  <a:pt x="123" y="612"/>
                </a:cubicBezTo>
                <a:cubicBezTo>
                  <a:pt x="126" y="615"/>
                  <a:pt x="130" y="614"/>
                  <a:pt x="133" y="612"/>
                </a:cubicBezTo>
                <a:cubicBezTo>
                  <a:pt x="136" y="610"/>
                  <a:pt x="138" y="615"/>
                  <a:pt x="135" y="618"/>
                </a:cubicBezTo>
                <a:cubicBezTo>
                  <a:pt x="133" y="622"/>
                  <a:pt x="138" y="625"/>
                  <a:pt x="140" y="622"/>
                </a:cubicBezTo>
                <a:cubicBezTo>
                  <a:pt x="142" y="619"/>
                  <a:pt x="147" y="627"/>
                  <a:pt x="149" y="628"/>
                </a:cubicBezTo>
                <a:cubicBezTo>
                  <a:pt x="152" y="629"/>
                  <a:pt x="154" y="633"/>
                  <a:pt x="150" y="633"/>
                </a:cubicBezTo>
                <a:cubicBezTo>
                  <a:pt x="146" y="633"/>
                  <a:pt x="147" y="639"/>
                  <a:pt x="150" y="640"/>
                </a:cubicBezTo>
                <a:cubicBezTo>
                  <a:pt x="152" y="640"/>
                  <a:pt x="152" y="643"/>
                  <a:pt x="152" y="646"/>
                </a:cubicBezTo>
                <a:cubicBezTo>
                  <a:pt x="152" y="648"/>
                  <a:pt x="161" y="651"/>
                  <a:pt x="164" y="650"/>
                </a:cubicBezTo>
                <a:cubicBezTo>
                  <a:pt x="167" y="649"/>
                  <a:pt x="170" y="652"/>
                  <a:pt x="172" y="655"/>
                </a:cubicBezTo>
                <a:cubicBezTo>
                  <a:pt x="173" y="658"/>
                  <a:pt x="179" y="660"/>
                  <a:pt x="182" y="658"/>
                </a:cubicBezTo>
                <a:cubicBezTo>
                  <a:pt x="184" y="656"/>
                  <a:pt x="185" y="661"/>
                  <a:pt x="186" y="665"/>
                </a:cubicBezTo>
                <a:cubicBezTo>
                  <a:pt x="186" y="668"/>
                  <a:pt x="191" y="666"/>
                  <a:pt x="194" y="666"/>
                </a:cubicBezTo>
                <a:cubicBezTo>
                  <a:pt x="197" y="666"/>
                  <a:pt x="199" y="670"/>
                  <a:pt x="201" y="669"/>
                </a:cubicBezTo>
                <a:cubicBezTo>
                  <a:pt x="206" y="667"/>
                  <a:pt x="207" y="675"/>
                  <a:pt x="210" y="680"/>
                </a:cubicBezTo>
                <a:cubicBezTo>
                  <a:pt x="520" y="678"/>
                  <a:pt x="520" y="678"/>
                  <a:pt x="520" y="678"/>
                </a:cubicBezTo>
                <a:cubicBezTo>
                  <a:pt x="520" y="678"/>
                  <a:pt x="521" y="670"/>
                  <a:pt x="524" y="673"/>
                </a:cubicBezTo>
                <a:cubicBezTo>
                  <a:pt x="528" y="676"/>
                  <a:pt x="525" y="680"/>
                  <a:pt x="529" y="682"/>
                </a:cubicBezTo>
                <a:cubicBezTo>
                  <a:pt x="533" y="683"/>
                  <a:pt x="536" y="686"/>
                  <a:pt x="539" y="685"/>
                </a:cubicBezTo>
                <a:cubicBezTo>
                  <a:pt x="541" y="684"/>
                  <a:pt x="545" y="681"/>
                  <a:pt x="549" y="685"/>
                </a:cubicBezTo>
                <a:cubicBezTo>
                  <a:pt x="553" y="690"/>
                  <a:pt x="556" y="686"/>
                  <a:pt x="558" y="689"/>
                </a:cubicBezTo>
                <a:cubicBezTo>
                  <a:pt x="561" y="692"/>
                  <a:pt x="565" y="694"/>
                  <a:pt x="568" y="691"/>
                </a:cubicBezTo>
                <a:cubicBezTo>
                  <a:pt x="570" y="688"/>
                  <a:pt x="580" y="691"/>
                  <a:pt x="584" y="693"/>
                </a:cubicBezTo>
                <a:cubicBezTo>
                  <a:pt x="590" y="688"/>
                  <a:pt x="594" y="679"/>
                  <a:pt x="599" y="679"/>
                </a:cubicBezTo>
                <a:cubicBezTo>
                  <a:pt x="605" y="679"/>
                  <a:pt x="622" y="681"/>
                  <a:pt x="623" y="689"/>
                </a:cubicBezTo>
                <a:cubicBezTo>
                  <a:pt x="624" y="698"/>
                  <a:pt x="634" y="690"/>
                  <a:pt x="635" y="698"/>
                </a:cubicBezTo>
                <a:cubicBezTo>
                  <a:pt x="636" y="704"/>
                  <a:pt x="642" y="710"/>
                  <a:pt x="641" y="713"/>
                </a:cubicBezTo>
                <a:cubicBezTo>
                  <a:pt x="643" y="714"/>
                  <a:pt x="645" y="716"/>
                  <a:pt x="648" y="718"/>
                </a:cubicBezTo>
                <a:cubicBezTo>
                  <a:pt x="651" y="717"/>
                  <a:pt x="659" y="718"/>
                  <a:pt x="665" y="720"/>
                </a:cubicBezTo>
                <a:cubicBezTo>
                  <a:pt x="672" y="723"/>
                  <a:pt x="682" y="717"/>
                  <a:pt x="686" y="726"/>
                </a:cubicBezTo>
                <a:cubicBezTo>
                  <a:pt x="689" y="734"/>
                  <a:pt x="697" y="740"/>
                  <a:pt x="690" y="741"/>
                </a:cubicBezTo>
                <a:cubicBezTo>
                  <a:pt x="683" y="742"/>
                  <a:pt x="675" y="733"/>
                  <a:pt x="675" y="738"/>
                </a:cubicBezTo>
                <a:cubicBezTo>
                  <a:pt x="676" y="743"/>
                  <a:pt x="672" y="740"/>
                  <a:pt x="672" y="748"/>
                </a:cubicBezTo>
                <a:cubicBezTo>
                  <a:pt x="672" y="755"/>
                  <a:pt x="667" y="766"/>
                  <a:pt x="664" y="765"/>
                </a:cubicBezTo>
                <a:cubicBezTo>
                  <a:pt x="664" y="765"/>
                  <a:pt x="664" y="765"/>
                  <a:pt x="664" y="765"/>
                </a:cubicBezTo>
                <a:cubicBezTo>
                  <a:pt x="663" y="768"/>
                  <a:pt x="663" y="771"/>
                  <a:pt x="665" y="774"/>
                </a:cubicBezTo>
                <a:cubicBezTo>
                  <a:pt x="669" y="771"/>
                  <a:pt x="675" y="766"/>
                  <a:pt x="679" y="767"/>
                </a:cubicBezTo>
                <a:cubicBezTo>
                  <a:pt x="687" y="767"/>
                  <a:pt x="689" y="772"/>
                  <a:pt x="694" y="768"/>
                </a:cubicBezTo>
                <a:cubicBezTo>
                  <a:pt x="699" y="765"/>
                  <a:pt x="700" y="763"/>
                  <a:pt x="701" y="766"/>
                </a:cubicBezTo>
                <a:cubicBezTo>
                  <a:pt x="701" y="766"/>
                  <a:pt x="701" y="766"/>
                  <a:pt x="701" y="767"/>
                </a:cubicBezTo>
                <a:cubicBezTo>
                  <a:pt x="703" y="766"/>
                  <a:pt x="704" y="765"/>
                  <a:pt x="704" y="764"/>
                </a:cubicBezTo>
                <a:cubicBezTo>
                  <a:pt x="704" y="763"/>
                  <a:pt x="704" y="761"/>
                  <a:pt x="703" y="759"/>
                </a:cubicBezTo>
                <a:cubicBezTo>
                  <a:pt x="698" y="760"/>
                  <a:pt x="697" y="760"/>
                  <a:pt x="695" y="757"/>
                </a:cubicBezTo>
                <a:cubicBezTo>
                  <a:pt x="693" y="752"/>
                  <a:pt x="710" y="747"/>
                  <a:pt x="718" y="748"/>
                </a:cubicBezTo>
                <a:cubicBezTo>
                  <a:pt x="726" y="749"/>
                  <a:pt x="731" y="744"/>
                  <a:pt x="734" y="747"/>
                </a:cubicBezTo>
                <a:cubicBezTo>
                  <a:pt x="739" y="743"/>
                  <a:pt x="747" y="736"/>
                  <a:pt x="749" y="736"/>
                </a:cubicBezTo>
                <a:cubicBezTo>
                  <a:pt x="752" y="736"/>
                  <a:pt x="788" y="735"/>
                  <a:pt x="788" y="735"/>
                </a:cubicBezTo>
                <a:cubicBezTo>
                  <a:pt x="788" y="735"/>
                  <a:pt x="800" y="728"/>
                  <a:pt x="802" y="721"/>
                </a:cubicBezTo>
                <a:cubicBezTo>
                  <a:pt x="803" y="714"/>
                  <a:pt x="811" y="697"/>
                  <a:pt x="816" y="701"/>
                </a:cubicBezTo>
                <a:cubicBezTo>
                  <a:pt x="821" y="704"/>
                  <a:pt x="831" y="702"/>
                  <a:pt x="831" y="705"/>
                </a:cubicBezTo>
                <a:cubicBezTo>
                  <a:pt x="831" y="708"/>
                  <a:pt x="828" y="719"/>
                  <a:pt x="841" y="736"/>
                </a:cubicBezTo>
                <a:cubicBezTo>
                  <a:pt x="845" y="733"/>
                  <a:pt x="850" y="731"/>
                  <a:pt x="852" y="731"/>
                </a:cubicBezTo>
                <a:cubicBezTo>
                  <a:pt x="857" y="732"/>
                  <a:pt x="864" y="726"/>
                  <a:pt x="866" y="722"/>
                </a:cubicBezTo>
                <a:cubicBezTo>
                  <a:pt x="868" y="718"/>
                  <a:pt x="870" y="725"/>
                  <a:pt x="866" y="727"/>
                </a:cubicBezTo>
                <a:cubicBezTo>
                  <a:pt x="862" y="728"/>
                  <a:pt x="870" y="731"/>
                  <a:pt x="877" y="731"/>
                </a:cubicBezTo>
                <a:cubicBezTo>
                  <a:pt x="884" y="730"/>
                  <a:pt x="873" y="733"/>
                  <a:pt x="868" y="733"/>
                </a:cubicBezTo>
                <a:cubicBezTo>
                  <a:pt x="863" y="733"/>
                  <a:pt x="861" y="733"/>
                  <a:pt x="854" y="740"/>
                </a:cubicBezTo>
                <a:cubicBezTo>
                  <a:pt x="847" y="747"/>
                  <a:pt x="848" y="749"/>
                  <a:pt x="852" y="753"/>
                </a:cubicBezTo>
                <a:cubicBezTo>
                  <a:pt x="856" y="756"/>
                  <a:pt x="862" y="755"/>
                  <a:pt x="867" y="750"/>
                </a:cubicBezTo>
                <a:cubicBezTo>
                  <a:pt x="873" y="745"/>
                  <a:pt x="872" y="741"/>
                  <a:pt x="878" y="741"/>
                </a:cubicBezTo>
                <a:cubicBezTo>
                  <a:pt x="883" y="741"/>
                  <a:pt x="898" y="736"/>
                  <a:pt x="904" y="734"/>
                </a:cubicBezTo>
                <a:cubicBezTo>
                  <a:pt x="910" y="732"/>
                  <a:pt x="906" y="731"/>
                  <a:pt x="906" y="728"/>
                </a:cubicBezTo>
                <a:cubicBezTo>
                  <a:pt x="906" y="725"/>
                  <a:pt x="917" y="725"/>
                  <a:pt x="921" y="723"/>
                </a:cubicBezTo>
                <a:cubicBezTo>
                  <a:pt x="925" y="720"/>
                  <a:pt x="920" y="718"/>
                  <a:pt x="917" y="718"/>
                </a:cubicBezTo>
                <a:close/>
                <a:moveTo>
                  <a:pt x="266" y="394"/>
                </a:moveTo>
                <a:cubicBezTo>
                  <a:pt x="260" y="402"/>
                  <a:pt x="257" y="403"/>
                  <a:pt x="251" y="402"/>
                </a:cubicBezTo>
                <a:cubicBezTo>
                  <a:pt x="244" y="401"/>
                  <a:pt x="240" y="404"/>
                  <a:pt x="243" y="407"/>
                </a:cubicBezTo>
                <a:cubicBezTo>
                  <a:pt x="246" y="409"/>
                  <a:pt x="247" y="411"/>
                  <a:pt x="240" y="413"/>
                </a:cubicBezTo>
                <a:cubicBezTo>
                  <a:pt x="233" y="414"/>
                  <a:pt x="228" y="420"/>
                  <a:pt x="225" y="419"/>
                </a:cubicBezTo>
                <a:cubicBezTo>
                  <a:pt x="223" y="418"/>
                  <a:pt x="237" y="408"/>
                  <a:pt x="234" y="405"/>
                </a:cubicBezTo>
                <a:cubicBezTo>
                  <a:pt x="230" y="402"/>
                  <a:pt x="220" y="410"/>
                  <a:pt x="220" y="413"/>
                </a:cubicBezTo>
                <a:cubicBezTo>
                  <a:pt x="220" y="417"/>
                  <a:pt x="214" y="417"/>
                  <a:pt x="210" y="417"/>
                </a:cubicBezTo>
                <a:cubicBezTo>
                  <a:pt x="206" y="416"/>
                  <a:pt x="201" y="413"/>
                  <a:pt x="205" y="412"/>
                </a:cubicBezTo>
                <a:cubicBezTo>
                  <a:pt x="209" y="412"/>
                  <a:pt x="206" y="408"/>
                  <a:pt x="211" y="406"/>
                </a:cubicBezTo>
                <a:cubicBezTo>
                  <a:pt x="217" y="404"/>
                  <a:pt x="210" y="401"/>
                  <a:pt x="212" y="399"/>
                </a:cubicBezTo>
                <a:cubicBezTo>
                  <a:pt x="214" y="397"/>
                  <a:pt x="224" y="401"/>
                  <a:pt x="224" y="397"/>
                </a:cubicBezTo>
                <a:cubicBezTo>
                  <a:pt x="225" y="393"/>
                  <a:pt x="214" y="390"/>
                  <a:pt x="210" y="392"/>
                </a:cubicBezTo>
                <a:cubicBezTo>
                  <a:pt x="207" y="394"/>
                  <a:pt x="198" y="400"/>
                  <a:pt x="188" y="396"/>
                </a:cubicBezTo>
                <a:cubicBezTo>
                  <a:pt x="185" y="394"/>
                  <a:pt x="213" y="391"/>
                  <a:pt x="218" y="387"/>
                </a:cubicBezTo>
                <a:cubicBezTo>
                  <a:pt x="223" y="382"/>
                  <a:pt x="244" y="377"/>
                  <a:pt x="246" y="381"/>
                </a:cubicBezTo>
                <a:cubicBezTo>
                  <a:pt x="248" y="385"/>
                  <a:pt x="235" y="388"/>
                  <a:pt x="241" y="392"/>
                </a:cubicBezTo>
                <a:cubicBezTo>
                  <a:pt x="247" y="395"/>
                  <a:pt x="258" y="393"/>
                  <a:pt x="260" y="389"/>
                </a:cubicBezTo>
                <a:cubicBezTo>
                  <a:pt x="262" y="385"/>
                  <a:pt x="273" y="386"/>
                  <a:pt x="266" y="394"/>
                </a:cubicBezTo>
                <a:close/>
                <a:moveTo>
                  <a:pt x="329" y="474"/>
                </a:moveTo>
                <a:cubicBezTo>
                  <a:pt x="322" y="481"/>
                  <a:pt x="322" y="479"/>
                  <a:pt x="315" y="480"/>
                </a:cubicBezTo>
                <a:cubicBezTo>
                  <a:pt x="309" y="482"/>
                  <a:pt x="314" y="488"/>
                  <a:pt x="306" y="489"/>
                </a:cubicBezTo>
                <a:cubicBezTo>
                  <a:pt x="298" y="490"/>
                  <a:pt x="278" y="490"/>
                  <a:pt x="275" y="486"/>
                </a:cubicBezTo>
                <a:cubicBezTo>
                  <a:pt x="274" y="484"/>
                  <a:pt x="286" y="485"/>
                  <a:pt x="287" y="482"/>
                </a:cubicBezTo>
                <a:cubicBezTo>
                  <a:pt x="288" y="479"/>
                  <a:pt x="291" y="473"/>
                  <a:pt x="296" y="473"/>
                </a:cubicBezTo>
                <a:cubicBezTo>
                  <a:pt x="301" y="473"/>
                  <a:pt x="300" y="467"/>
                  <a:pt x="292" y="463"/>
                </a:cubicBezTo>
                <a:cubicBezTo>
                  <a:pt x="284" y="459"/>
                  <a:pt x="304" y="456"/>
                  <a:pt x="308" y="463"/>
                </a:cubicBezTo>
                <a:cubicBezTo>
                  <a:pt x="313" y="469"/>
                  <a:pt x="321" y="473"/>
                  <a:pt x="326" y="469"/>
                </a:cubicBezTo>
                <a:cubicBezTo>
                  <a:pt x="330" y="464"/>
                  <a:pt x="356" y="452"/>
                  <a:pt x="356" y="458"/>
                </a:cubicBezTo>
                <a:cubicBezTo>
                  <a:pt x="356" y="464"/>
                  <a:pt x="337" y="468"/>
                  <a:pt x="329" y="474"/>
                </a:cubicBezTo>
                <a:close/>
                <a:moveTo>
                  <a:pt x="503" y="656"/>
                </a:moveTo>
                <a:cubicBezTo>
                  <a:pt x="498" y="657"/>
                  <a:pt x="504" y="642"/>
                  <a:pt x="494" y="636"/>
                </a:cubicBezTo>
                <a:cubicBezTo>
                  <a:pt x="482" y="630"/>
                  <a:pt x="477" y="618"/>
                  <a:pt x="477" y="611"/>
                </a:cubicBezTo>
                <a:cubicBezTo>
                  <a:pt x="477" y="605"/>
                  <a:pt x="487" y="602"/>
                  <a:pt x="491" y="607"/>
                </a:cubicBezTo>
                <a:cubicBezTo>
                  <a:pt x="495" y="612"/>
                  <a:pt x="501" y="632"/>
                  <a:pt x="504" y="639"/>
                </a:cubicBezTo>
                <a:cubicBezTo>
                  <a:pt x="508" y="645"/>
                  <a:pt x="508" y="656"/>
                  <a:pt x="503" y="65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70" name="Freeform 125"/>
          <p:cNvSpPr>
            <a:spLocks noEditPoints="1"/>
          </p:cNvSpPr>
          <p:nvPr/>
        </p:nvSpPr>
        <p:spPr bwMode="auto">
          <a:xfrm>
            <a:off x="6855625" y="1606739"/>
            <a:ext cx="3084605" cy="1894094"/>
          </a:xfrm>
          <a:custGeom>
            <a:avLst/>
            <a:gdLst/>
            <a:ahLst/>
            <a:cxnLst>
              <a:cxn ang="0">
                <a:pos x="350" y="230"/>
              </a:cxn>
              <a:cxn ang="0">
                <a:pos x="306" y="35"/>
              </a:cxn>
              <a:cxn ang="0">
                <a:pos x="185" y="21"/>
              </a:cxn>
              <a:cxn ang="0">
                <a:pos x="135" y="10"/>
              </a:cxn>
              <a:cxn ang="0">
                <a:pos x="93" y="21"/>
              </a:cxn>
              <a:cxn ang="0">
                <a:pos x="19" y="59"/>
              </a:cxn>
              <a:cxn ang="0">
                <a:pos x="71" y="103"/>
              </a:cxn>
              <a:cxn ang="0">
                <a:pos x="17" y="106"/>
              </a:cxn>
              <a:cxn ang="0">
                <a:pos x="59" y="136"/>
              </a:cxn>
              <a:cxn ang="0">
                <a:pos x="43" y="158"/>
              </a:cxn>
              <a:cxn ang="0">
                <a:pos x="45" y="219"/>
              </a:cxn>
              <a:cxn ang="0">
                <a:pos x="96" y="236"/>
              </a:cxn>
              <a:cxn ang="0">
                <a:pos x="102" y="269"/>
              </a:cxn>
              <a:cxn ang="0">
                <a:pos x="84" y="287"/>
              </a:cxn>
              <a:cxn ang="0">
                <a:pos x="147" y="250"/>
              </a:cxn>
              <a:cxn ang="0">
                <a:pos x="173" y="213"/>
              </a:cxn>
              <a:cxn ang="0">
                <a:pos x="191" y="201"/>
              </a:cxn>
              <a:cxn ang="0">
                <a:pos x="226" y="215"/>
              </a:cxn>
              <a:cxn ang="0">
                <a:pos x="248" y="202"/>
              </a:cxn>
              <a:cxn ang="0">
                <a:pos x="276" y="213"/>
              </a:cxn>
              <a:cxn ang="0">
                <a:pos x="340" y="232"/>
              </a:cxn>
              <a:cxn ang="0">
                <a:pos x="375" y="248"/>
              </a:cxn>
              <a:cxn ang="0">
                <a:pos x="376" y="261"/>
              </a:cxn>
              <a:cxn ang="0">
                <a:pos x="389" y="263"/>
              </a:cxn>
              <a:cxn ang="0">
                <a:pos x="401" y="274"/>
              </a:cxn>
              <a:cxn ang="0">
                <a:pos x="396" y="300"/>
              </a:cxn>
              <a:cxn ang="0">
                <a:pos x="421" y="299"/>
              </a:cxn>
              <a:cxn ang="0">
                <a:pos x="15" y="313"/>
              </a:cxn>
              <a:cxn ang="0">
                <a:pos x="178" y="240"/>
              </a:cxn>
              <a:cxn ang="0">
                <a:pos x="177" y="256"/>
              </a:cxn>
              <a:cxn ang="0">
                <a:pos x="25" y="219"/>
              </a:cxn>
              <a:cxn ang="0">
                <a:pos x="1094" y="443"/>
              </a:cxn>
              <a:cxn ang="0">
                <a:pos x="1010" y="472"/>
              </a:cxn>
              <a:cxn ang="0">
                <a:pos x="970" y="473"/>
              </a:cxn>
              <a:cxn ang="0">
                <a:pos x="926" y="471"/>
              </a:cxn>
              <a:cxn ang="0">
                <a:pos x="954" y="426"/>
              </a:cxn>
              <a:cxn ang="0">
                <a:pos x="902" y="410"/>
              </a:cxn>
              <a:cxn ang="0">
                <a:pos x="864" y="397"/>
              </a:cxn>
              <a:cxn ang="0">
                <a:pos x="516" y="388"/>
              </a:cxn>
              <a:cxn ang="0">
                <a:pos x="510" y="395"/>
              </a:cxn>
              <a:cxn ang="0">
                <a:pos x="501" y="436"/>
              </a:cxn>
              <a:cxn ang="0">
                <a:pos x="513" y="539"/>
              </a:cxn>
              <a:cxn ang="0">
                <a:pos x="557" y="590"/>
              </a:cxn>
              <a:cxn ang="0">
                <a:pos x="647" y="625"/>
              </a:cxn>
              <a:cxn ang="0">
                <a:pos x="724" y="647"/>
              </a:cxn>
              <a:cxn ang="0">
                <a:pos x="783" y="685"/>
              </a:cxn>
              <a:cxn ang="0">
                <a:pos x="818" y="658"/>
              </a:cxn>
              <a:cxn ang="0">
                <a:pos x="862" y="644"/>
              </a:cxn>
              <a:cxn ang="0">
                <a:pos x="889" y="641"/>
              </a:cxn>
              <a:cxn ang="0">
                <a:pos x="944" y="645"/>
              </a:cxn>
              <a:cxn ang="0">
                <a:pos x="983" y="699"/>
              </a:cxn>
              <a:cxn ang="0">
                <a:pos x="994" y="608"/>
              </a:cxn>
              <a:cxn ang="0">
                <a:pos x="1036" y="571"/>
              </a:cxn>
              <a:cxn ang="0">
                <a:pos x="1032" y="539"/>
              </a:cxn>
              <a:cxn ang="0">
                <a:pos x="1049" y="541"/>
              </a:cxn>
              <a:cxn ang="0">
                <a:pos x="1088" y="499"/>
              </a:cxn>
              <a:cxn ang="0">
                <a:pos x="1102" y="475"/>
              </a:cxn>
              <a:cxn ang="0">
                <a:pos x="1137" y="413"/>
              </a:cxn>
            </a:cxnLst>
            <a:rect l="0" t="0" r="r" b="b"/>
            <a:pathLst>
              <a:path w="1147" h="705">
                <a:moveTo>
                  <a:pt x="431" y="286"/>
                </a:moveTo>
                <a:cubicBezTo>
                  <a:pt x="432" y="281"/>
                  <a:pt x="433" y="279"/>
                  <a:pt x="420" y="274"/>
                </a:cubicBezTo>
                <a:cubicBezTo>
                  <a:pt x="407" y="269"/>
                  <a:pt x="409" y="265"/>
                  <a:pt x="400" y="250"/>
                </a:cubicBezTo>
                <a:cubicBezTo>
                  <a:pt x="391" y="235"/>
                  <a:pt x="376" y="228"/>
                  <a:pt x="376" y="222"/>
                </a:cubicBezTo>
                <a:cubicBezTo>
                  <a:pt x="376" y="217"/>
                  <a:pt x="360" y="217"/>
                  <a:pt x="360" y="222"/>
                </a:cubicBezTo>
                <a:cubicBezTo>
                  <a:pt x="360" y="226"/>
                  <a:pt x="354" y="227"/>
                  <a:pt x="350" y="230"/>
                </a:cubicBezTo>
                <a:cubicBezTo>
                  <a:pt x="346" y="232"/>
                  <a:pt x="345" y="228"/>
                  <a:pt x="341" y="224"/>
                </a:cubicBezTo>
                <a:cubicBezTo>
                  <a:pt x="338" y="220"/>
                  <a:pt x="330" y="215"/>
                  <a:pt x="330" y="213"/>
                </a:cubicBezTo>
                <a:cubicBezTo>
                  <a:pt x="330" y="210"/>
                  <a:pt x="328" y="204"/>
                  <a:pt x="322" y="207"/>
                </a:cubicBezTo>
                <a:cubicBezTo>
                  <a:pt x="317" y="210"/>
                  <a:pt x="314" y="207"/>
                  <a:pt x="312" y="209"/>
                </a:cubicBezTo>
                <a:cubicBezTo>
                  <a:pt x="310" y="211"/>
                  <a:pt x="306" y="208"/>
                  <a:pt x="306" y="208"/>
                </a:cubicBezTo>
                <a:cubicBezTo>
                  <a:pt x="306" y="35"/>
                  <a:pt x="306" y="35"/>
                  <a:pt x="306" y="35"/>
                </a:cubicBezTo>
                <a:cubicBezTo>
                  <a:pt x="304" y="35"/>
                  <a:pt x="302" y="34"/>
                  <a:pt x="301" y="34"/>
                </a:cubicBezTo>
                <a:cubicBezTo>
                  <a:pt x="294" y="31"/>
                  <a:pt x="283" y="26"/>
                  <a:pt x="277" y="27"/>
                </a:cubicBezTo>
                <a:cubicBezTo>
                  <a:pt x="271" y="29"/>
                  <a:pt x="260" y="30"/>
                  <a:pt x="256" y="28"/>
                </a:cubicBezTo>
                <a:cubicBezTo>
                  <a:pt x="252" y="26"/>
                  <a:pt x="246" y="24"/>
                  <a:pt x="238" y="26"/>
                </a:cubicBezTo>
                <a:cubicBezTo>
                  <a:pt x="230" y="27"/>
                  <a:pt x="225" y="21"/>
                  <a:pt x="214" y="19"/>
                </a:cubicBezTo>
                <a:cubicBezTo>
                  <a:pt x="204" y="16"/>
                  <a:pt x="189" y="19"/>
                  <a:pt x="185" y="21"/>
                </a:cubicBezTo>
                <a:cubicBezTo>
                  <a:pt x="182" y="22"/>
                  <a:pt x="183" y="17"/>
                  <a:pt x="178" y="17"/>
                </a:cubicBezTo>
                <a:cubicBezTo>
                  <a:pt x="174" y="18"/>
                  <a:pt x="177" y="15"/>
                  <a:pt x="175" y="12"/>
                </a:cubicBezTo>
                <a:cubicBezTo>
                  <a:pt x="172" y="8"/>
                  <a:pt x="160" y="11"/>
                  <a:pt x="155" y="12"/>
                </a:cubicBezTo>
                <a:cubicBezTo>
                  <a:pt x="151" y="12"/>
                  <a:pt x="149" y="10"/>
                  <a:pt x="150" y="7"/>
                </a:cubicBezTo>
                <a:cubicBezTo>
                  <a:pt x="150" y="5"/>
                  <a:pt x="146" y="6"/>
                  <a:pt x="144" y="9"/>
                </a:cubicBezTo>
                <a:cubicBezTo>
                  <a:pt x="142" y="12"/>
                  <a:pt x="137" y="12"/>
                  <a:pt x="135" y="10"/>
                </a:cubicBezTo>
                <a:cubicBezTo>
                  <a:pt x="133" y="8"/>
                  <a:pt x="139" y="8"/>
                  <a:pt x="140" y="5"/>
                </a:cubicBezTo>
                <a:cubicBezTo>
                  <a:pt x="140" y="3"/>
                  <a:pt x="133" y="2"/>
                  <a:pt x="131" y="1"/>
                </a:cubicBezTo>
                <a:cubicBezTo>
                  <a:pt x="128" y="0"/>
                  <a:pt x="124" y="4"/>
                  <a:pt x="119" y="8"/>
                </a:cubicBezTo>
                <a:cubicBezTo>
                  <a:pt x="114" y="13"/>
                  <a:pt x="106" y="13"/>
                  <a:pt x="101" y="12"/>
                </a:cubicBezTo>
                <a:cubicBezTo>
                  <a:pt x="96" y="12"/>
                  <a:pt x="90" y="13"/>
                  <a:pt x="91" y="15"/>
                </a:cubicBezTo>
                <a:cubicBezTo>
                  <a:pt x="91" y="18"/>
                  <a:pt x="97" y="18"/>
                  <a:pt x="93" y="21"/>
                </a:cubicBezTo>
                <a:cubicBezTo>
                  <a:pt x="90" y="25"/>
                  <a:pt x="88" y="17"/>
                  <a:pt x="85" y="20"/>
                </a:cubicBezTo>
                <a:cubicBezTo>
                  <a:pt x="81" y="24"/>
                  <a:pt x="71" y="24"/>
                  <a:pt x="68" y="23"/>
                </a:cubicBezTo>
                <a:cubicBezTo>
                  <a:pt x="66" y="23"/>
                  <a:pt x="58" y="32"/>
                  <a:pt x="55" y="34"/>
                </a:cubicBezTo>
                <a:cubicBezTo>
                  <a:pt x="53" y="37"/>
                  <a:pt x="57" y="39"/>
                  <a:pt x="50" y="46"/>
                </a:cubicBezTo>
                <a:cubicBezTo>
                  <a:pt x="44" y="54"/>
                  <a:pt x="26" y="52"/>
                  <a:pt x="22" y="52"/>
                </a:cubicBezTo>
                <a:cubicBezTo>
                  <a:pt x="18" y="52"/>
                  <a:pt x="21" y="56"/>
                  <a:pt x="19" y="59"/>
                </a:cubicBezTo>
                <a:cubicBezTo>
                  <a:pt x="17" y="62"/>
                  <a:pt x="21" y="64"/>
                  <a:pt x="31" y="67"/>
                </a:cubicBezTo>
                <a:cubicBezTo>
                  <a:pt x="42" y="70"/>
                  <a:pt x="49" y="83"/>
                  <a:pt x="50" y="87"/>
                </a:cubicBezTo>
                <a:cubicBezTo>
                  <a:pt x="51" y="90"/>
                  <a:pt x="64" y="86"/>
                  <a:pt x="69" y="87"/>
                </a:cubicBezTo>
                <a:cubicBezTo>
                  <a:pt x="74" y="88"/>
                  <a:pt x="68" y="95"/>
                  <a:pt x="73" y="97"/>
                </a:cubicBezTo>
                <a:cubicBezTo>
                  <a:pt x="77" y="99"/>
                  <a:pt x="83" y="96"/>
                  <a:pt x="85" y="99"/>
                </a:cubicBezTo>
                <a:cubicBezTo>
                  <a:pt x="86" y="103"/>
                  <a:pt x="76" y="99"/>
                  <a:pt x="71" y="103"/>
                </a:cubicBezTo>
                <a:cubicBezTo>
                  <a:pt x="66" y="107"/>
                  <a:pt x="64" y="109"/>
                  <a:pt x="62" y="106"/>
                </a:cubicBezTo>
                <a:cubicBezTo>
                  <a:pt x="60" y="103"/>
                  <a:pt x="51" y="105"/>
                  <a:pt x="47" y="105"/>
                </a:cubicBezTo>
                <a:cubicBezTo>
                  <a:pt x="43" y="106"/>
                  <a:pt x="47" y="100"/>
                  <a:pt x="47" y="98"/>
                </a:cubicBezTo>
                <a:cubicBezTo>
                  <a:pt x="47" y="95"/>
                  <a:pt x="41" y="93"/>
                  <a:pt x="33" y="98"/>
                </a:cubicBezTo>
                <a:cubicBezTo>
                  <a:pt x="25" y="103"/>
                  <a:pt x="28" y="101"/>
                  <a:pt x="27" y="105"/>
                </a:cubicBezTo>
                <a:cubicBezTo>
                  <a:pt x="26" y="109"/>
                  <a:pt x="22" y="103"/>
                  <a:pt x="17" y="106"/>
                </a:cubicBezTo>
                <a:cubicBezTo>
                  <a:pt x="12" y="109"/>
                  <a:pt x="3" y="111"/>
                  <a:pt x="2" y="115"/>
                </a:cubicBezTo>
                <a:cubicBezTo>
                  <a:pt x="0" y="118"/>
                  <a:pt x="13" y="120"/>
                  <a:pt x="18" y="121"/>
                </a:cubicBezTo>
                <a:cubicBezTo>
                  <a:pt x="23" y="122"/>
                  <a:pt x="12" y="125"/>
                  <a:pt x="16" y="127"/>
                </a:cubicBezTo>
                <a:cubicBezTo>
                  <a:pt x="20" y="128"/>
                  <a:pt x="18" y="132"/>
                  <a:pt x="25" y="135"/>
                </a:cubicBezTo>
                <a:cubicBezTo>
                  <a:pt x="31" y="138"/>
                  <a:pt x="45" y="135"/>
                  <a:pt x="49" y="135"/>
                </a:cubicBezTo>
                <a:cubicBezTo>
                  <a:pt x="52" y="135"/>
                  <a:pt x="56" y="139"/>
                  <a:pt x="59" y="136"/>
                </a:cubicBezTo>
                <a:cubicBezTo>
                  <a:pt x="62" y="133"/>
                  <a:pt x="73" y="124"/>
                  <a:pt x="79" y="129"/>
                </a:cubicBezTo>
                <a:cubicBezTo>
                  <a:pt x="85" y="134"/>
                  <a:pt x="73" y="134"/>
                  <a:pt x="76" y="137"/>
                </a:cubicBezTo>
                <a:cubicBezTo>
                  <a:pt x="79" y="140"/>
                  <a:pt x="82" y="148"/>
                  <a:pt x="77" y="152"/>
                </a:cubicBezTo>
                <a:cubicBezTo>
                  <a:pt x="71" y="156"/>
                  <a:pt x="66" y="153"/>
                  <a:pt x="63" y="153"/>
                </a:cubicBezTo>
                <a:cubicBezTo>
                  <a:pt x="60" y="153"/>
                  <a:pt x="62" y="158"/>
                  <a:pt x="57" y="162"/>
                </a:cubicBezTo>
                <a:cubicBezTo>
                  <a:pt x="52" y="166"/>
                  <a:pt x="49" y="158"/>
                  <a:pt x="43" y="158"/>
                </a:cubicBezTo>
                <a:cubicBezTo>
                  <a:pt x="37" y="158"/>
                  <a:pt x="38" y="166"/>
                  <a:pt x="38" y="170"/>
                </a:cubicBezTo>
                <a:cubicBezTo>
                  <a:pt x="39" y="173"/>
                  <a:pt x="29" y="169"/>
                  <a:pt x="27" y="178"/>
                </a:cubicBezTo>
                <a:cubicBezTo>
                  <a:pt x="25" y="187"/>
                  <a:pt x="15" y="179"/>
                  <a:pt x="22" y="188"/>
                </a:cubicBezTo>
                <a:cubicBezTo>
                  <a:pt x="28" y="197"/>
                  <a:pt x="27" y="191"/>
                  <a:pt x="32" y="195"/>
                </a:cubicBezTo>
                <a:cubicBezTo>
                  <a:pt x="37" y="198"/>
                  <a:pt x="26" y="204"/>
                  <a:pt x="31" y="205"/>
                </a:cubicBezTo>
                <a:cubicBezTo>
                  <a:pt x="36" y="206"/>
                  <a:pt x="42" y="215"/>
                  <a:pt x="45" y="219"/>
                </a:cubicBezTo>
                <a:cubicBezTo>
                  <a:pt x="49" y="222"/>
                  <a:pt x="53" y="217"/>
                  <a:pt x="59" y="217"/>
                </a:cubicBezTo>
                <a:cubicBezTo>
                  <a:pt x="64" y="216"/>
                  <a:pt x="61" y="209"/>
                  <a:pt x="64" y="212"/>
                </a:cubicBezTo>
                <a:cubicBezTo>
                  <a:pt x="67" y="215"/>
                  <a:pt x="72" y="223"/>
                  <a:pt x="69" y="225"/>
                </a:cubicBezTo>
                <a:cubicBezTo>
                  <a:pt x="66" y="227"/>
                  <a:pt x="68" y="233"/>
                  <a:pt x="68" y="236"/>
                </a:cubicBezTo>
                <a:cubicBezTo>
                  <a:pt x="67" y="239"/>
                  <a:pt x="79" y="238"/>
                  <a:pt x="80" y="234"/>
                </a:cubicBezTo>
                <a:cubicBezTo>
                  <a:pt x="81" y="231"/>
                  <a:pt x="90" y="230"/>
                  <a:pt x="96" y="236"/>
                </a:cubicBezTo>
                <a:cubicBezTo>
                  <a:pt x="101" y="241"/>
                  <a:pt x="103" y="242"/>
                  <a:pt x="103" y="238"/>
                </a:cubicBezTo>
                <a:cubicBezTo>
                  <a:pt x="103" y="233"/>
                  <a:pt x="107" y="228"/>
                  <a:pt x="107" y="232"/>
                </a:cubicBezTo>
                <a:cubicBezTo>
                  <a:pt x="108" y="236"/>
                  <a:pt x="112" y="237"/>
                  <a:pt x="120" y="233"/>
                </a:cubicBezTo>
                <a:cubicBezTo>
                  <a:pt x="127" y="230"/>
                  <a:pt x="124" y="234"/>
                  <a:pt x="120" y="239"/>
                </a:cubicBezTo>
                <a:cubicBezTo>
                  <a:pt x="114" y="245"/>
                  <a:pt x="120" y="256"/>
                  <a:pt x="116" y="257"/>
                </a:cubicBezTo>
                <a:cubicBezTo>
                  <a:pt x="112" y="258"/>
                  <a:pt x="109" y="268"/>
                  <a:pt x="102" y="269"/>
                </a:cubicBezTo>
                <a:cubicBezTo>
                  <a:pt x="96" y="269"/>
                  <a:pt x="85" y="282"/>
                  <a:pt x="83" y="284"/>
                </a:cubicBezTo>
                <a:cubicBezTo>
                  <a:pt x="82" y="286"/>
                  <a:pt x="68" y="280"/>
                  <a:pt x="66" y="285"/>
                </a:cubicBezTo>
                <a:cubicBezTo>
                  <a:pt x="64" y="291"/>
                  <a:pt x="55" y="295"/>
                  <a:pt x="57" y="298"/>
                </a:cubicBezTo>
                <a:cubicBezTo>
                  <a:pt x="59" y="299"/>
                  <a:pt x="70" y="293"/>
                  <a:pt x="71" y="290"/>
                </a:cubicBezTo>
                <a:cubicBezTo>
                  <a:pt x="71" y="287"/>
                  <a:pt x="73" y="288"/>
                  <a:pt x="75" y="290"/>
                </a:cubicBezTo>
                <a:cubicBezTo>
                  <a:pt x="77" y="292"/>
                  <a:pt x="82" y="289"/>
                  <a:pt x="84" y="287"/>
                </a:cubicBezTo>
                <a:cubicBezTo>
                  <a:pt x="86" y="285"/>
                  <a:pt x="90" y="286"/>
                  <a:pt x="92" y="286"/>
                </a:cubicBezTo>
                <a:cubicBezTo>
                  <a:pt x="95" y="286"/>
                  <a:pt x="96" y="283"/>
                  <a:pt x="102" y="282"/>
                </a:cubicBezTo>
                <a:cubicBezTo>
                  <a:pt x="109" y="281"/>
                  <a:pt x="108" y="279"/>
                  <a:pt x="109" y="275"/>
                </a:cubicBezTo>
                <a:cubicBezTo>
                  <a:pt x="111" y="272"/>
                  <a:pt x="127" y="264"/>
                  <a:pt x="130" y="264"/>
                </a:cubicBezTo>
                <a:cubicBezTo>
                  <a:pt x="133" y="263"/>
                  <a:pt x="131" y="258"/>
                  <a:pt x="134" y="258"/>
                </a:cubicBezTo>
                <a:cubicBezTo>
                  <a:pt x="137" y="257"/>
                  <a:pt x="142" y="253"/>
                  <a:pt x="147" y="250"/>
                </a:cubicBezTo>
                <a:cubicBezTo>
                  <a:pt x="151" y="246"/>
                  <a:pt x="152" y="248"/>
                  <a:pt x="155" y="247"/>
                </a:cubicBezTo>
                <a:cubicBezTo>
                  <a:pt x="158" y="245"/>
                  <a:pt x="156" y="239"/>
                  <a:pt x="159" y="238"/>
                </a:cubicBezTo>
                <a:cubicBezTo>
                  <a:pt x="162" y="238"/>
                  <a:pt x="165" y="235"/>
                  <a:pt x="165" y="233"/>
                </a:cubicBezTo>
                <a:cubicBezTo>
                  <a:pt x="165" y="230"/>
                  <a:pt x="157" y="230"/>
                  <a:pt x="156" y="228"/>
                </a:cubicBezTo>
                <a:cubicBezTo>
                  <a:pt x="155" y="226"/>
                  <a:pt x="162" y="220"/>
                  <a:pt x="165" y="220"/>
                </a:cubicBezTo>
                <a:cubicBezTo>
                  <a:pt x="168" y="220"/>
                  <a:pt x="172" y="217"/>
                  <a:pt x="173" y="213"/>
                </a:cubicBezTo>
                <a:cubicBezTo>
                  <a:pt x="173" y="209"/>
                  <a:pt x="177" y="209"/>
                  <a:pt x="180" y="205"/>
                </a:cubicBezTo>
                <a:cubicBezTo>
                  <a:pt x="183" y="202"/>
                  <a:pt x="183" y="199"/>
                  <a:pt x="186" y="198"/>
                </a:cubicBezTo>
                <a:cubicBezTo>
                  <a:pt x="189" y="198"/>
                  <a:pt x="192" y="194"/>
                  <a:pt x="196" y="192"/>
                </a:cubicBezTo>
                <a:cubicBezTo>
                  <a:pt x="199" y="190"/>
                  <a:pt x="196" y="194"/>
                  <a:pt x="202" y="194"/>
                </a:cubicBezTo>
                <a:cubicBezTo>
                  <a:pt x="209" y="195"/>
                  <a:pt x="208" y="201"/>
                  <a:pt x="203" y="199"/>
                </a:cubicBezTo>
                <a:cubicBezTo>
                  <a:pt x="198" y="196"/>
                  <a:pt x="195" y="197"/>
                  <a:pt x="191" y="201"/>
                </a:cubicBezTo>
                <a:cubicBezTo>
                  <a:pt x="186" y="205"/>
                  <a:pt x="190" y="206"/>
                  <a:pt x="186" y="211"/>
                </a:cubicBezTo>
                <a:cubicBezTo>
                  <a:pt x="183" y="216"/>
                  <a:pt x="183" y="219"/>
                  <a:pt x="187" y="219"/>
                </a:cubicBezTo>
                <a:cubicBezTo>
                  <a:pt x="192" y="220"/>
                  <a:pt x="187" y="223"/>
                  <a:pt x="183" y="224"/>
                </a:cubicBezTo>
                <a:cubicBezTo>
                  <a:pt x="179" y="226"/>
                  <a:pt x="182" y="228"/>
                  <a:pt x="188" y="228"/>
                </a:cubicBezTo>
                <a:cubicBezTo>
                  <a:pt x="193" y="228"/>
                  <a:pt x="202" y="220"/>
                  <a:pt x="210" y="216"/>
                </a:cubicBezTo>
                <a:cubicBezTo>
                  <a:pt x="218" y="212"/>
                  <a:pt x="224" y="216"/>
                  <a:pt x="226" y="215"/>
                </a:cubicBezTo>
                <a:cubicBezTo>
                  <a:pt x="228" y="214"/>
                  <a:pt x="224" y="211"/>
                  <a:pt x="226" y="209"/>
                </a:cubicBezTo>
                <a:cubicBezTo>
                  <a:pt x="229" y="208"/>
                  <a:pt x="223" y="207"/>
                  <a:pt x="221" y="203"/>
                </a:cubicBezTo>
                <a:cubicBezTo>
                  <a:pt x="220" y="198"/>
                  <a:pt x="224" y="201"/>
                  <a:pt x="225" y="197"/>
                </a:cubicBezTo>
                <a:cubicBezTo>
                  <a:pt x="226" y="193"/>
                  <a:pt x="229" y="195"/>
                  <a:pt x="231" y="197"/>
                </a:cubicBezTo>
                <a:cubicBezTo>
                  <a:pt x="234" y="198"/>
                  <a:pt x="237" y="195"/>
                  <a:pt x="240" y="200"/>
                </a:cubicBezTo>
                <a:cubicBezTo>
                  <a:pt x="242" y="204"/>
                  <a:pt x="244" y="198"/>
                  <a:pt x="248" y="202"/>
                </a:cubicBezTo>
                <a:cubicBezTo>
                  <a:pt x="252" y="205"/>
                  <a:pt x="248" y="204"/>
                  <a:pt x="243" y="205"/>
                </a:cubicBezTo>
                <a:cubicBezTo>
                  <a:pt x="239" y="206"/>
                  <a:pt x="241" y="212"/>
                  <a:pt x="245" y="209"/>
                </a:cubicBezTo>
                <a:cubicBezTo>
                  <a:pt x="248" y="207"/>
                  <a:pt x="251" y="205"/>
                  <a:pt x="254" y="208"/>
                </a:cubicBezTo>
                <a:cubicBezTo>
                  <a:pt x="257" y="210"/>
                  <a:pt x="258" y="209"/>
                  <a:pt x="260" y="207"/>
                </a:cubicBezTo>
                <a:cubicBezTo>
                  <a:pt x="263" y="204"/>
                  <a:pt x="263" y="207"/>
                  <a:pt x="263" y="209"/>
                </a:cubicBezTo>
                <a:cubicBezTo>
                  <a:pt x="263" y="211"/>
                  <a:pt x="268" y="212"/>
                  <a:pt x="276" y="213"/>
                </a:cubicBezTo>
                <a:cubicBezTo>
                  <a:pt x="283" y="214"/>
                  <a:pt x="297" y="212"/>
                  <a:pt x="300" y="212"/>
                </a:cubicBezTo>
                <a:cubicBezTo>
                  <a:pt x="304" y="212"/>
                  <a:pt x="302" y="217"/>
                  <a:pt x="310" y="219"/>
                </a:cubicBezTo>
                <a:cubicBezTo>
                  <a:pt x="318" y="220"/>
                  <a:pt x="320" y="211"/>
                  <a:pt x="324" y="214"/>
                </a:cubicBezTo>
                <a:cubicBezTo>
                  <a:pt x="328" y="218"/>
                  <a:pt x="324" y="219"/>
                  <a:pt x="322" y="221"/>
                </a:cubicBezTo>
                <a:cubicBezTo>
                  <a:pt x="319" y="224"/>
                  <a:pt x="324" y="224"/>
                  <a:pt x="327" y="225"/>
                </a:cubicBezTo>
                <a:cubicBezTo>
                  <a:pt x="330" y="227"/>
                  <a:pt x="337" y="229"/>
                  <a:pt x="340" y="232"/>
                </a:cubicBezTo>
                <a:cubicBezTo>
                  <a:pt x="344" y="235"/>
                  <a:pt x="346" y="239"/>
                  <a:pt x="354" y="243"/>
                </a:cubicBezTo>
                <a:cubicBezTo>
                  <a:pt x="362" y="247"/>
                  <a:pt x="354" y="233"/>
                  <a:pt x="360" y="237"/>
                </a:cubicBezTo>
                <a:cubicBezTo>
                  <a:pt x="366" y="242"/>
                  <a:pt x="364" y="237"/>
                  <a:pt x="369" y="242"/>
                </a:cubicBezTo>
                <a:cubicBezTo>
                  <a:pt x="374" y="246"/>
                  <a:pt x="372" y="240"/>
                  <a:pt x="370" y="232"/>
                </a:cubicBezTo>
                <a:cubicBezTo>
                  <a:pt x="368" y="225"/>
                  <a:pt x="372" y="230"/>
                  <a:pt x="375" y="233"/>
                </a:cubicBezTo>
                <a:cubicBezTo>
                  <a:pt x="377" y="237"/>
                  <a:pt x="377" y="244"/>
                  <a:pt x="375" y="248"/>
                </a:cubicBezTo>
                <a:cubicBezTo>
                  <a:pt x="374" y="253"/>
                  <a:pt x="366" y="249"/>
                  <a:pt x="367" y="246"/>
                </a:cubicBezTo>
                <a:cubicBezTo>
                  <a:pt x="368" y="244"/>
                  <a:pt x="360" y="245"/>
                  <a:pt x="359" y="248"/>
                </a:cubicBezTo>
                <a:cubicBezTo>
                  <a:pt x="359" y="252"/>
                  <a:pt x="365" y="259"/>
                  <a:pt x="369" y="259"/>
                </a:cubicBezTo>
                <a:cubicBezTo>
                  <a:pt x="373" y="260"/>
                  <a:pt x="370" y="266"/>
                  <a:pt x="372" y="267"/>
                </a:cubicBezTo>
                <a:cubicBezTo>
                  <a:pt x="376" y="268"/>
                  <a:pt x="375" y="275"/>
                  <a:pt x="377" y="274"/>
                </a:cubicBezTo>
                <a:cubicBezTo>
                  <a:pt x="379" y="273"/>
                  <a:pt x="379" y="265"/>
                  <a:pt x="376" y="261"/>
                </a:cubicBezTo>
                <a:cubicBezTo>
                  <a:pt x="374" y="258"/>
                  <a:pt x="375" y="253"/>
                  <a:pt x="378" y="254"/>
                </a:cubicBezTo>
                <a:cubicBezTo>
                  <a:pt x="381" y="255"/>
                  <a:pt x="378" y="260"/>
                  <a:pt x="380" y="262"/>
                </a:cubicBezTo>
                <a:cubicBezTo>
                  <a:pt x="381" y="264"/>
                  <a:pt x="383" y="260"/>
                  <a:pt x="386" y="258"/>
                </a:cubicBezTo>
                <a:cubicBezTo>
                  <a:pt x="390" y="256"/>
                  <a:pt x="385" y="250"/>
                  <a:pt x="386" y="247"/>
                </a:cubicBezTo>
                <a:cubicBezTo>
                  <a:pt x="387" y="244"/>
                  <a:pt x="391" y="250"/>
                  <a:pt x="393" y="255"/>
                </a:cubicBezTo>
                <a:cubicBezTo>
                  <a:pt x="394" y="260"/>
                  <a:pt x="389" y="260"/>
                  <a:pt x="389" y="263"/>
                </a:cubicBezTo>
                <a:cubicBezTo>
                  <a:pt x="389" y="266"/>
                  <a:pt x="384" y="264"/>
                  <a:pt x="383" y="266"/>
                </a:cubicBezTo>
                <a:cubicBezTo>
                  <a:pt x="381" y="267"/>
                  <a:pt x="382" y="277"/>
                  <a:pt x="384" y="278"/>
                </a:cubicBezTo>
                <a:cubicBezTo>
                  <a:pt x="386" y="278"/>
                  <a:pt x="387" y="269"/>
                  <a:pt x="389" y="274"/>
                </a:cubicBezTo>
                <a:cubicBezTo>
                  <a:pt x="390" y="278"/>
                  <a:pt x="395" y="268"/>
                  <a:pt x="396" y="272"/>
                </a:cubicBezTo>
                <a:cubicBezTo>
                  <a:pt x="397" y="276"/>
                  <a:pt x="403" y="281"/>
                  <a:pt x="405" y="280"/>
                </a:cubicBezTo>
                <a:cubicBezTo>
                  <a:pt x="408" y="279"/>
                  <a:pt x="404" y="274"/>
                  <a:pt x="401" y="274"/>
                </a:cubicBezTo>
                <a:cubicBezTo>
                  <a:pt x="397" y="274"/>
                  <a:pt x="398" y="268"/>
                  <a:pt x="401" y="268"/>
                </a:cubicBezTo>
                <a:cubicBezTo>
                  <a:pt x="404" y="268"/>
                  <a:pt x="410" y="276"/>
                  <a:pt x="410" y="279"/>
                </a:cubicBezTo>
                <a:cubicBezTo>
                  <a:pt x="410" y="282"/>
                  <a:pt x="407" y="282"/>
                  <a:pt x="404" y="285"/>
                </a:cubicBezTo>
                <a:cubicBezTo>
                  <a:pt x="401" y="288"/>
                  <a:pt x="398" y="280"/>
                  <a:pt x="394" y="280"/>
                </a:cubicBezTo>
                <a:cubicBezTo>
                  <a:pt x="391" y="280"/>
                  <a:pt x="394" y="285"/>
                  <a:pt x="396" y="289"/>
                </a:cubicBezTo>
                <a:cubicBezTo>
                  <a:pt x="397" y="292"/>
                  <a:pt x="392" y="297"/>
                  <a:pt x="396" y="300"/>
                </a:cubicBezTo>
                <a:cubicBezTo>
                  <a:pt x="400" y="303"/>
                  <a:pt x="399" y="298"/>
                  <a:pt x="400" y="296"/>
                </a:cubicBezTo>
                <a:cubicBezTo>
                  <a:pt x="401" y="294"/>
                  <a:pt x="404" y="297"/>
                  <a:pt x="406" y="298"/>
                </a:cubicBezTo>
                <a:cubicBezTo>
                  <a:pt x="408" y="300"/>
                  <a:pt x="409" y="294"/>
                  <a:pt x="409" y="292"/>
                </a:cubicBezTo>
                <a:cubicBezTo>
                  <a:pt x="409" y="290"/>
                  <a:pt x="412" y="291"/>
                  <a:pt x="414" y="294"/>
                </a:cubicBezTo>
                <a:cubicBezTo>
                  <a:pt x="416" y="297"/>
                  <a:pt x="417" y="291"/>
                  <a:pt x="420" y="291"/>
                </a:cubicBezTo>
                <a:cubicBezTo>
                  <a:pt x="423" y="292"/>
                  <a:pt x="421" y="297"/>
                  <a:pt x="421" y="299"/>
                </a:cubicBezTo>
                <a:cubicBezTo>
                  <a:pt x="421" y="302"/>
                  <a:pt x="426" y="297"/>
                  <a:pt x="425" y="300"/>
                </a:cubicBezTo>
                <a:cubicBezTo>
                  <a:pt x="425" y="300"/>
                  <a:pt x="425" y="301"/>
                  <a:pt x="425" y="301"/>
                </a:cubicBezTo>
                <a:cubicBezTo>
                  <a:pt x="428" y="299"/>
                  <a:pt x="431" y="297"/>
                  <a:pt x="433" y="296"/>
                </a:cubicBezTo>
                <a:cubicBezTo>
                  <a:pt x="438" y="292"/>
                  <a:pt x="429" y="290"/>
                  <a:pt x="431" y="286"/>
                </a:cubicBezTo>
                <a:close/>
                <a:moveTo>
                  <a:pt x="9" y="321"/>
                </a:moveTo>
                <a:cubicBezTo>
                  <a:pt x="15" y="319"/>
                  <a:pt x="17" y="316"/>
                  <a:pt x="15" y="313"/>
                </a:cubicBezTo>
                <a:cubicBezTo>
                  <a:pt x="12" y="310"/>
                  <a:pt x="4" y="323"/>
                  <a:pt x="9" y="321"/>
                </a:cubicBezTo>
                <a:close/>
                <a:moveTo>
                  <a:pt x="51" y="299"/>
                </a:moveTo>
                <a:cubicBezTo>
                  <a:pt x="46" y="297"/>
                  <a:pt x="31" y="305"/>
                  <a:pt x="36" y="306"/>
                </a:cubicBezTo>
                <a:cubicBezTo>
                  <a:pt x="40" y="307"/>
                  <a:pt x="41" y="303"/>
                  <a:pt x="45" y="303"/>
                </a:cubicBezTo>
                <a:cubicBezTo>
                  <a:pt x="49" y="303"/>
                  <a:pt x="57" y="301"/>
                  <a:pt x="51" y="299"/>
                </a:cubicBezTo>
                <a:close/>
                <a:moveTo>
                  <a:pt x="178" y="240"/>
                </a:moveTo>
                <a:cubicBezTo>
                  <a:pt x="178" y="237"/>
                  <a:pt x="174" y="237"/>
                  <a:pt x="169" y="243"/>
                </a:cubicBezTo>
                <a:cubicBezTo>
                  <a:pt x="164" y="249"/>
                  <a:pt x="160" y="252"/>
                  <a:pt x="159" y="255"/>
                </a:cubicBezTo>
                <a:cubicBezTo>
                  <a:pt x="159" y="257"/>
                  <a:pt x="153" y="254"/>
                  <a:pt x="151" y="258"/>
                </a:cubicBezTo>
                <a:cubicBezTo>
                  <a:pt x="149" y="261"/>
                  <a:pt x="152" y="269"/>
                  <a:pt x="156" y="266"/>
                </a:cubicBezTo>
                <a:cubicBezTo>
                  <a:pt x="159" y="264"/>
                  <a:pt x="160" y="266"/>
                  <a:pt x="162" y="266"/>
                </a:cubicBezTo>
                <a:cubicBezTo>
                  <a:pt x="164" y="266"/>
                  <a:pt x="174" y="259"/>
                  <a:pt x="177" y="256"/>
                </a:cubicBezTo>
                <a:cubicBezTo>
                  <a:pt x="179" y="252"/>
                  <a:pt x="173" y="251"/>
                  <a:pt x="172" y="249"/>
                </a:cubicBezTo>
                <a:cubicBezTo>
                  <a:pt x="172" y="247"/>
                  <a:pt x="178" y="247"/>
                  <a:pt x="180" y="245"/>
                </a:cubicBezTo>
                <a:cubicBezTo>
                  <a:pt x="183" y="244"/>
                  <a:pt x="178" y="243"/>
                  <a:pt x="178" y="240"/>
                </a:cubicBezTo>
                <a:close/>
                <a:moveTo>
                  <a:pt x="19" y="210"/>
                </a:moveTo>
                <a:cubicBezTo>
                  <a:pt x="18" y="206"/>
                  <a:pt x="8" y="210"/>
                  <a:pt x="9" y="214"/>
                </a:cubicBezTo>
                <a:cubicBezTo>
                  <a:pt x="10" y="218"/>
                  <a:pt x="20" y="220"/>
                  <a:pt x="25" y="219"/>
                </a:cubicBezTo>
                <a:cubicBezTo>
                  <a:pt x="28" y="217"/>
                  <a:pt x="30" y="213"/>
                  <a:pt x="27" y="211"/>
                </a:cubicBezTo>
                <a:cubicBezTo>
                  <a:pt x="24" y="208"/>
                  <a:pt x="19" y="214"/>
                  <a:pt x="19" y="210"/>
                </a:cubicBezTo>
                <a:close/>
                <a:moveTo>
                  <a:pt x="1137" y="413"/>
                </a:moveTo>
                <a:cubicBezTo>
                  <a:pt x="1137" y="410"/>
                  <a:pt x="1127" y="412"/>
                  <a:pt x="1122" y="409"/>
                </a:cubicBezTo>
                <a:cubicBezTo>
                  <a:pt x="1117" y="405"/>
                  <a:pt x="1109" y="422"/>
                  <a:pt x="1108" y="429"/>
                </a:cubicBezTo>
                <a:cubicBezTo>
                  <a:pt x="1106" y="436"/>
                  <a:pt x="1094" y="443"/>
                  <a:pt x="1094" y="443"/>
                </a:cubicBezTo>
                <a:cubicBezTo>
                  <a:pt x="1094" y="443"/>
                  <a:pt x="1058" y="444"/>
                  <a:pt x="1055" y="444"/>
                </a:cubicBezTo>
                <a:cubicBezTo>
                  <a:pt x="1053" y="444"/>
                  <a:pt x="1045" y="451"/>
                  <a:pt x="1040" y="455"/>
                </a:cubicBezTo>
                <a:cubicBezTo>
                  <a:pt x="1040" y="455"/>
                  <a:pt x="1040" y="455"/>
                  <a:pt x="1040" y="456"/>
                </a:cubicBezTo>
                <a:cubicBezTo>
                  <a:pt x="1044" y="462"/>
                  <a:pt x="1031" y="466"/>
                  <a:pt x="1018" y="467"/>
                </a:cubicBezTo>
                <a:cubicBezTo>
                  <a:pt x="1015" y="467"/>
                  <a:pt x="1012" y="467"/>
                  <a:pt x="1009" y="467"/>
                </a:cubicBezTo>
                <a:cubicBezTo>
                  <a:pt x="1010" y="469"/>
                  <a:pt x="1010" y="471"/>
                  <a:pt x="1010" y="472"/>
                </a:cubicBezTo>
                <a:cubicBezTo>
                  <a:pt x="1010" y="473"/>
                  <a:pt x="1009" y="474"/>
                  <a:pt x="1007" y="475"/>
                </a:cubicBezTo>
                <a:cubicBezTo>
                  <a:pt x="1005" y="479"/>
                  <a:pt x="989" y="486"/>
                  <a:pt x="981" y="491"/>
                </a:cubicBezTo>
                <a:cubicBezTo>
                  <a:pt x="971" y="496"/>
                  <a:pt x="958" y="493"/>
                  <a:pt x="958" y="486"/>
                </a:cubicBezTo>
                <a:cubicBezTo>
                  <a:pt x="958" y="478"/>
                  <a:pt x="965" y="480"/>
                  <a:pt x="967" y="483"/>
                </a:cubicBezTo>
                <a:cubicBezTo>
                  <a:pt x="967" y="484"/>
                  <a:pt x="969" y="483"/>
                  <a:pt x="971" y="482"/>
                </a:cubicBezTo>
                <a:cubicBezTo>
                  <a:pt x="969" y="479"/>
                  <a:pt x="969" y="476"/>
                  <a:pt x="970" y="473"/>
                </a:cubicBezTo>
                <a:cubicBezTo>
                  <a:pt x="967" y="472"/>
                  <a:pt x="971" y="460"/>
                  <a:pt x="965" y="459"/>
                </a:cubicBezTo>
                <a:cubicBezTo>
                  <a:pt x="959" y="457"/>
                  <a:pt x="952" y="467"/>
                  <a:pt x="953" y="461"/>
                </a:cubicBezTo>
                <a:cubicBezTo>
                  <a:pt x="954" y="454"/>
                  <a:pt x="963" y="449"/>
                  <a:pt x="958" y="440"/>
                </a:cubicBezTo>
                <a:cubicBezTo>
                  <a:pt x="952" y="432"/>
                  <a:pt x="942" y="432"/>
                  <a:pt x="940" y="438"/>
                </a:cubicBezTo>
                <a:cubicBezTo>
                  <a:pt x="938" y="445"/>
                  <a:pt x="931" y="442"/>
                  <a:pt x="929" y="447"/>
                </a:cubicBezTo>
                <a:cubicBezTo>
                  <a:pt x="926" y="452"/>
                  <a:pt x="924" y="463"/>
                  <a:pt x="926" y="471"/>
                </a:cubicBezTo>
                <a:cubicBezTo>
                  <a:pt x="928" y="479"/>
                  <a:pt x="925" y="483"/>
                  <a:pt x="918" y="487"/>
                </a:cubicBezTo>
                <a:cubicBezTo>
                  <a:pt x="910" y="492"/>
                  <a:pt x="906" y="480"/>
                  <a:pt x="909" y="466"/>
                </a:cubicBezTo>
                <a:cubicBezTo>
                  <a:pt x="911" y="456"/>
                  <a:pt x="917" y="446"/>
                  <a:pt x="912" y="446"/>
                </a:cubicBezTo>
                <a:cubicBezTo>
                  <a:pt x="907" y="446"/>
                  <a:pt x="918" y="434"/>
                  <a:pt x="929" y="432"/>
                </a:cubicBezTo>
                <a:cubicBezTo>
                  <a:pt x="939" y="429"/>
                  <a:pt x="952" y="430"/>
                  <a:pt x="952" y="427"/>
                </a:cubicBezTo>
                <a:cubicBezTo>
                  <a:pt x="952" y="426"/>
                  <a:pt x="953" y="426"/>
                  <a:pt x="954" y="426"/>
                </a:cubicBezTo>
                <a:cubicBezTo>
                  <a:pt x="951" y="424"/>
                  <a:pt x="949" y="422"/>
                  <a:pt x="947" y="421"/>
                </a:cubicBezTo>
                <a:cubicBezTo>
                  <a:pt x="947" y="422"/>
                  <a:pt x="947" y="422"/>
                  <a:pt x="946" y="423"/>
                </a:cubicBezTo>
                <a:cubicBezTo>
                  <a:pt x="942" y="426"/>
                  <a:pt x="943" y="419"/>
                  <a:pt x="935" y="419"/>
                </a:cubicBezTo>
                <a:cubicBezTo>
                  <a:pt x="928" y="419"/>
                  <a:pt x="920" y="426"/>
                  <a:pt x="914" y="423"/>
                </a:cubicBezTo>
                <a:cubicBezTo>
                  <a:pt x="908" y="420"/>
                  <a:pt x="911" y="416"/>
                  <a:pt x="906" y="416"/>
                </a:cubicBezTo>
                <a:cubicBezTo>
                  <a:pt x="900" y="416"/>
                  <a:pt x="910" y="405"/>
                  <a:pt x="902" y="410"/>
                </a:cubicBezTo>
                <a:cubicBezTo>
                  <a:pt x="894" y="414"/>
                  <a:pt x="882" y="425"/>
                  <a:pt x="876" y="420"/>
                </a:cubicBezTo>
                <a:cubicBezTo>
                  <a:pt x="871" y="415"/>
                  <a:pt x="866" y="422"/>
                  <a:pt x="862" y="418"/>
                </a:cubicBezTo>
                <a:cubicBezTo>
                  <a:pt x="858" y="414"/>
                  <a:pt x="876" y="403"/>
                  <a:pt x="884" y="403"/>
                </a:cubicBezTo>
                <a:cubicBezTo>
                  <a:pt x="886" y="403"/>
                  <a:pt x="888" y="402"/>
                  <a:pt x="890" y="401"/>
                </a:cubicBezTo>
                <a:cubicBezTo>
                  <a:pt x="886" y="399"/>
                  <a:pt x="876" y="396"/>
                  <a:pt x="874" y="399"/>
                </a:cubicBezTo>
                <a:cubicBezTo>
                  <a:pt x="871" y="402"/>
                  <a:pt x="867" y="400"/>
                  <a:pt x="864" y="397"/>
                </a:cubicBezTo>
                <a:cubicBezTo>
                  <a:pt x="862" y="394"/>
                  <a:pt x="859" y="398"/>
                  <a:pt x="855" y="393"/>
                </a:cubicBezTo>
                <a:cubicBezTo>
                  <a:pt x="851" y="389"/>
                  <a:pt x="847" y="392"/>
                  <a:pt x="845" y="393"/>
                </a:cubicBezTo>
                <a:cubicBezTo>
                  <a:pt x="842" y="394"/>
                  <a:pt x="839" y="391"/>
                  <a:pt x="835" y="390"/>
                </a:cubicBezTo>
                <a:cubicBezTo>
                  <a:pt x="831" y="388"/>
                  <a:pt x="834" y="384"/>
                  <a:pt x="830" y="381"/>
                </a:cubicBezTo>
                <a:cubicBezTo>
                  <a:pt x="827" y="378"/>
                  <a:pt x="826" y="386"/>
                  <a:pt x="826" y="386"/>
                </a:cubicBezTo>
                <a:cubicBezTo>
                  <a:pt x="516" y="388"/>
                  <a:pt x="516" y="388"/>
                  <a:pt x="516" y="388"/>
                </a:cubicBezTo>
                <a:cubicBezTo>
                  <a:pt x="516" y="388"/>
                  <a:pt x="516" y="389"/>
                  <a:pt x="517" y="389"/>
                </a:cubicBezTo>
                <a:cubicBezTo>
                  <a:pt x="521" y="393"/>
                  <a:pt x="518" y="396"/>
                  <a:pt x="519" y="401"/>
                </a:cubicBezTo>
                <a:cubicBezTo>
                  <a:pt x="520" y="406"/>
                  <a:pt x="519" y="412"/>
                  <a:pt x="515" y="412"/>
                </a:cubicBezTo>
                <a:cubicBezTo>
                  <a:pt x="512" y="412"/>
                  <a:pt x="511" y="408"/>
                  <a:pt x="514" y="407"/>
                </a:cubicBezTo>
                <a:cubicBezTo>
                  <a:pt x="517" y="405"/>
                  <a:pt x="515" y="400"/>
                  <a:pt x="512" y="400"/>
                </a:cubicBezTo>
                <a:cubicBezTo>
                  <a:pt x="511" y="400"/>
                  <a:pt x="510" y="398"/>
                  <a:pt x="510" y="395"/>
                </a:cubicBezTo>
                <a:cubicBezTo>
                  <a:pt x="505" y="397"/>
                  <a:pt x="499" y="396"/>
                  <a:pt x="492" y="395"/>
                </a:cubicBezTo>
                <a:cubicBezTo>
                  <a:pt x="492" y="396"/>
                  <a:pt x="493" y="396"/>
                  <a:pt x="493" y="396"/>
                </a:cubicBezTo>
                <a:cubicBezTo>
                  <a:pt x="493" y="399"/>
                  <a:pt x="494" y="406"/>
                  <a:pt x="498" y="411"/>
                </a:cubicBezTo>
                <a:cubicBezTo>
                  <a:pt x="502" y="417"/>
                  <a:pt x="500" y="420"/>
                  <a:pt x="503" y="422"/>
                </a:cubicBezTo>
                <a:cubicBezTo>
                  <a:pt x="507" y="424"/>
                  <a:pt x="507" y="426"/>
                  <a:pt x="503" y="426"/>
                </a:cubicBezTo>
                <a:cubicBezTo>
                  <a:pt x="500" y="425"/>
                  <a:pt x="502" y="428"/>
                  <a:pt x="501" y="436"/>
                </a:cubicBezTo>
                <a:cubicBezTo>
                  <a:pt x="500" y="443"/>
                  <a:pt x="500" y="459"/>
                  <a:pt x="499" y="464"/>
                </a:cubicBezTo>
                <a:cubicBezTo>
                  <a:pt x="499" y="468"/>
                  <a:pt x="493" y="476"/>
                  <a:pt x="496" y="481"/>
                </a:cubicBezTo>
                <a:cubicBezTo>
                  <a:pt x="500" y="486"/>
                  <a:pt x="502" y="493"/>
                  <a:pt x="500" y="499"/>
                </a:cubicBezTo>
                <a:cubicBezTo>
                  <a:pt x="498" y="506"/>
                  <a:pt x="499" y="509"/>
                  <a:pt x="501" y="514"/>
                </a:cubicBezTo>
                <a:cubicBezTo>
                  <a:pt x="504" y="519"/>
                  <a:pt x="502" y="527"/>
                  <a:pt x="505" y="529"/>
                </a:cubicBezTo>
                <a:cubicBezTo>
                  <a:pt x="508" y="531"/>
                  <a:pt x="511" y="534"/>
                  <a:pt x="513" y="539"/>
                </a:cubicBezTo>
                <a:cubicBezTo>
                  <a:pt x="516" y="543"/>
                  <a:pt x="519" y="540"/>
                  <a:pt x="519" y="545"/>
                </a:cubicBezTo>
                <a:cubicBezTo>
                  <a:pt x="520" y="549"/>
                  <a:pt x="520" y="550"/>
                  <a:pt x="524" y="552"/>
                </a:cubicBezTo>
                <a:cubicBezTo>
                  <a:pt x="528" y="554"/>
                  <a:pt x="525" y="558"/>
                  <a:pt x="525" y="561"/>
                </a:cubicBezTo>
                <a:cubicBezTo>
                  <a:pt x="525" y="563"/>
                  <a:pt x="530" y="568"/>
                  <a:pt x="537" y="573"/>
                </a:cubicBezTo>
                <a:cubicBezTo>
                  <a:pt x="543" y="579"/>
                  <a:pt x="538" y="584"/>
                  <a:pt x="543" y="584"/>
                </a:cubicBezTo>
                <a:cubicBezTo>
                  <a:pt x="547" y="584"/>
                  <a:pt x="552" y="587"/>
                  <a:pt x="557" y="590"/>
                </a:cubicBezTo>
                <a:cubicBezTo>
                  <a:pt x="561" y="593"/>
                  <a:pt x="563" y="591"/>
                  <a:pt x="566" y="592"/>
                </a:cubicBezTo>
                <a:cubicBezTo>
                  <a:pt x="569" y="592"/>
                  <a:pt x="575" y="599"/>
                  <a:pt x="577" y="604"/>
                </a:cubicBezTo>
                <a:cubicBezTo>
                  <a:pt x="577" y="606"/>
                  <a:pt x="578" y="609"/>
                  <a:pt x="579" y="611"/>
                </a:cubicBezTo>
                <a:cubicBezTo>
                  <a:pt x="605" y="608"/>
                  <a:pt x="605" y="608"/>
                  <a:pt x="605" y="608"/>
                </a:cubicBezTo>
                <a:cubicBezTo>
                  <a:pt x="605" y="608"/>
                  <a:pt x="613" y="613"/>
                  <a:pt x="618" y="614"/>
                </a:cubicBezTo>
                <a:cubicBezTo>
                  <a:pt x="622" y="615"/>
                  <a:pt x="647" y="625"/>
                  <a:pt x="647" y="625"/>
                </a:cubicBezTo>
                <a:cubicBezTo>
                  <a:pt x="679" y="624"/>
                  <a:pt x="679" y="624"/>
                  <a:pt x="679" y="624"/>
                </a:cubicBezTo>
                <a:cubicBezTo>
                  <a:pt x="683" y="619"/>
                  <a:pt x="683" y="619"/>
                  <a:pt x="683" y="619"/>
                </a:cubicBezTo>
                <a:cubicBezTo>
                  <a:pt x="700" y="619"/>
                  <a:pt x="700" y="619"/>
                  <a:pt x="700" y="619"/>
                </a:cubicBezTo>
                <a:cubicBezTo>
                  <a:pt x="700" y="619"/>
                  <a:pt x="711" y="630"/>
                  <a:pt x="713" y="631"/>
                </a:cubicBezTo>
                <a:cubicBezTo>
                  <a:pt x="715" y="632"/>
                  <a:pt x="720" y="637"/>
                  <a:pt x="720" y="640"/>
                </a:cubicBezTo>
                <a:cubicBezTo>
                  <a:pt x="720" y="643"/>
                  <a:pt x="722" y="646"/>
                  <a:pt x="724" y="647"/>
                </a:cubicBezTo>
                <a:cubicBezTo>
                  <a:pt x="727" y="648"/>
                  <a:pt x="736" y="654"/>
                  <a:pt x="737" y="654"/>
                </a:cubicBezTo>
                <a:cubicBezTo>
                  <a:pt x="739" y="653"/>
                  <a:pt x="741" y="643"/>
                  <a:pt x="746" y="643"/>
                </a:cubicBezTo>
                <a:cubicBezTo>
                  <a:pt x="751" y="644"/>
                  <a:pt x="764" y="647"/>
                  <a:pt x="766" y="655"/>
                </a:cubicBezTo>
                <a:cubicBezTo>
                  <a:pt x="768" y="662"/>
                  <a:pt x="775" y="668"/>
                  <a:pt x="777" y="670"/>
                </a:cubicBezTo>
                <a:cubicBezTo>
                  <a:pt x="779" y="672"/>
                  <a:pt x="778" y="676"/>
                  <a:pt x="779" y="679"/>
                </a:cubicBezTo>
                <a:cubicBezTo>
                  <a:pt x="781" y="681"/>
                  <a:pt x="781" y="685"/>
                  <a:pt x="783" y="685"/>
                </a:cubicBezTo>
                <a:cubicBezTo>
                  <a:pt x="785" y="685"/>
                  <a:pt x="794" y="691"/>
                  <a:pt x="798" y="691"/>
                </a:cubicBezTo>
                <a:cubicBezTo>
                  <a:pt x="800" y="691"/>
                  <a:pt x="801" y="692"/>
                  <a:pt x="803" y="693"/>
                </a:cubicBezTo>
                <a:cubicBezTo>
                  <a:pt x="804" y="684"/>
                  <a:pt x="794" y="682"/>
                  <a:pt x="800" y="678"/>
                </a:cubicBezTo>
                <a:cubicBezTo>
                  <a:pt x="806" y="674"/>
                  <a:pt x="800" y="670"/>
                  <a:pt x="803" y="668"/>
                </a:cubicBezTo>
                <a:cubicBezTo>
                  <a:pt x="806" y="666"/>
                  <a:pt x="811" y="664"/>
                  <a:pt x="811" y="661"/>
                </a:cubicBezTo>
                <a:cubicBezTo>
                  <a:pt x="811" y="658"/>
                  <a:pt x="814" y="658"/>
                  <a:pt x="818" y="658"/>
                </a:cubicBezTo>
                <a:cubicBezTo>
                  <a:pt x="822" y="659"/>
                  <a:pt x="829" y="652"/>
                  <a:pt x="829" y="649"/>
                </a:cubicBezTo>
                <a:cubicBezTo>
                  <a:pt x="828" y="646"/>
                  <a:pt x="829" y="646"/>
                  <a:pt x="834" y="647"/>
                </a:cubicBezTo>
                <a:cubicBezTo>
                  <a:pt x="839" y="648"/>
                  <a:pt x="838" y="641"/>
                  <a:pt x="841" y="642"/>
                </a:cubicBezTo>
                <a:cubicBezTo>
                  <a:pt x="844" y="643"/>
                  <a:pt x="847" y="645"/>
                  <a:pt x="847" y="643"/>
                </a:cubicBezTo>
                <a:cubicBezTo>
                  <a:pt x="847" y="640"/>
                  <a:pt x="850" y="641"/>
                  <a:pt x="852" y="644"/>
                </a:cubicBezTo>
                <a:cubicBezTo>
                  <a:pt x="855" y="647"/>
                  <a:pt x="861" y="648"/>
                  <a:pt x="862" y="644"/>
                </a:cubicBezTo>
                <a:cubicBezTo>
                  <a:pt x="862" y="641"/>
                  <a:pt x="866" y="644"/>
                  <a:pt x="869" y="648"/>
                </a:cubicBezTo>
                <a:cubicBezTo>
                  <a:pt x="872" y="651"/>
                  <a:pt x="874" y="650"/>
                  <a:pt x="879" y="650"/>
                </a:cubicBezTo>
                <a:cubicBezTo>
                  <a:pt x="883" y="651"/>
                  <a:pt x="883" y="649"/>
                  <a:pt x="884" y="646"/>
                </a:cubicBezTo>
                <a:cubicBezTo>
                  <a:pt x="884" y="643"/>
                  <a:pt x="889" y="653"/>
                  <a:pt x="894" y="653"/>
                </a:cubicBezTo>
                <a:cubicBezTo>
                  <a:pt x="898" y="654"/>
                  <a:pt x="895" y="650"/>
                  <a:pt x="891" y="648"/>
                </a:cubicBezTo>
                <a:cubicBezTo>
                  <a:pt x="888" y="645"/>
                  <a:pt x="892" y="644"/>
                  <a:pt x="889" y="641"/>
                </a:cubicBezTo>
                <a:cubicBezTo>
                  <a:pt x="886" y="639"/>
                  <a:pt x="893" y="636"/>
                  <a:pt x="899" y="636"/>
                </a:cubicBezTo>
                <a:cubicBezTo>
                  <a:pt x="905" y="637"/>
                  <a:pt x="904" y="638"/>
                  <a:pt x="907" y="635"/>
                </a:cubicBezTo>
                <a:cubicBezTo>
                  <a:pt x="909" y="631"/>
                  <a:pt x="911" y="635"/>
                  <a:pt x="911" y="638"/>
                </a:cubicBezTo>
                <a:cubicBezTo>
                  <a:pt x="911" y="641"/>
                  <a:pt x="921" y="636"/>
                  <a:pt x="926" y="636"/>
                </a:cubicBezTo>
                <a:cubicBezTo>
                  <a:pt x="931" y="636"/>
                  <a:pt x="936" y="640"/>
                  <a:pt x="937" y="643"/>
                </a:cubicBezTo>
                <a:cubicBezTo>
                  <a:pt x="937" y="646"/>
                  <a:pt x="941" y="648"/>
                  <a:pt x="944" y="645"/>
                </a:cubicBezTo>
                <a:cubicBezTo>
                  <a:pt x="948" y="641"/>
                  <a:pt x="951" y="638"/>
                  <a:pt x="955" y="641"/>
                </a:cubicBezTo>
                <a:cubicBezTo>
                  <a:pt x="958" y="645"/>
                  <a:pt x="962" y="649"/>
                  <a:pt x="966" y="654"/>
                </a:cubicBezTo>
                <a:cubicBezTo>
                  <a:pt x="970" y="658"/>
                  <a:pt x="964" y="663"/>
                  <a:pt x="966" y="666"/>
                </a:cubicBezTo>
                <a:cubicBezTo>
                  <a:pt x="969" y="670"/>
                  <a:pt x="966" y="674"/>
                  <a:pt x="971" y="678"/>
                </a:cubicBezTo>
                <a:cubicBezTo>
                  <a:pt x="976" y="681"/>
                  <a:pt x="972" y="688"/>
                  <a:pt x="976" y="689"/>
                </a:cubicBezTo>
                <a:cubicBezTo>
                  <a:pt x="980" y="690"/>
                  <a:pt x="983" y="697"/>
                  <a:pt x="983" y="699"/>
                </a:cubicBezTo>
                <a:cubicBezTo>
                  <a:pt x="984" y="702"/>
                  <a:pt x="991" y="705"/>
                  <a:pt x="992" y="701"/>
                </a:cubicBezTo>
                <a:cubicBezTo>
                  <a:pt x="992" y="696"/>
                  <a:pt x="996" y="691"/>
                  <a:pt x="997" y="687"/>
                </a:cubicBezTo>
                <a:cubicBezTo>
                  <a:pt x="997" y="683"/>
                  <a:pt x="994" y="669"/>
                  <a:pt x="991" y="665"/>
                </a:cubicBezTo>
                <a:cubicBezTo>
                  <a:pt x="987" y="660"/>
                  <a:pt x="991" y="659"/>
                  <a:pt x="987" y="654"/>
                </a:cubicBezTo>
                <a:cubicBezTo>
                  <a:pt x="983" y="649"/>
                  <a:pt x="981" y="639"/>
                  <a:pt x="981" y="632"/>
                </a:cubicBezTo>
                <a:cubicBezTo>
                  <a:pt x="981" y="624"/>
                  <a:pt x="990" y="612"/>
                  <a:pt x="994" y="608"/>
                </a:cubicBezTo>
                <a:cubicBezTo>
                  <a:pt x="999" y="605"/>
                  <a:pt x="1003" y="607"/>
                  <a:pt x="1004" y="603"/>
                </a:cubicBezTo>
                <a:cubicBezTo>
                  <a:pt x="1005" y="599"/>
                  <a:pt x="1011" y="594"/>
                  <a:pt x="1014" y="594"/>
                </a:cubicBezTo>
                <a:cubicBezTo>
                  <a:pt x="1017" y="594"/>
                  <a:pt x="1020" y="594"/>
                  <a:pt x="1020" y="591"/>
                </a:cubicBezTo>
                <a:cubicBezTo>
                  <a:pt x="1021" y="588"/>
                  <a:pt x="1026" y="584"/>
                  <a:pt x="1032" y="583"/>
                </a:cubicBezTo>
                <a:cubicBezTo>
                  <a:pt x="1039" y="582"/>
                  <a:pt x="1035" y="578"/>
                  <a:pt x="1033" y="575"/>
                </a:cubicBezTo>
                <a:cubicBezTo>
                  <a:pt x="1032" y="572"/>
                  <a:pt x="1035" y="569"/>
                  <a:pt x="1036" y="571"/>
                </a:cubicBezTo>
                <a:cubicBezTo>
                  <a:pt x="1037" y="573"/>
                  <a:pt x="1041" y="574"/>
                  <a:pt x="1044" y="572"/>
                </a:cubicBezTo>
                <a:cubicBezTo>
                  <a:pt x="1046" y="570"/>
                  <a:pt x="1052" y="565"/>
                  <a:pt x="1047" y="565"/>
                </a:cubicBezTo>
                <a:cubicBezTo>
                  <a:pt x="1041" y="565"/>
                  <a:pt x="1040" y="563"/>
                  <a:pt x="1043" y="561"/>
                </a:cubicBezTo>
                <a:cubicBezTo>
                  <a:pt x="1046" y="560"/>
                  <a:pt x="1044" y="554"/>
                  <a:pt x="1039" y="554"/>
                </a:cubicBezTo>
                <a:cubicBezTo>
                  <a:pt x="1035" y="553"/>
                  <a:pt x="1036" y="551"/>
                  <a:pt x="1039" y="548"/>
                </a:cubicBezTo>
                <a:cubicBezTo>
                  <a:pt x="1042" y="545"/>
                  <a:pt x="1035" y="541"/>
                  <a:pt x="1032" y="539"/>
                </a:cubicBezTo>
                <a:cubicBezTo>
                  <a:pt x="1028" y="536"/>
                  <a:pt x="1034" y="535"/>
                  <a:pt x="1036" y="535"/>
                </a:cubicBezTo>
                <a:cubicBezTo>
                  <a:pt x="1039" y="534"/>
                  <a:pt x="1037" y="523"/>
                  <a:pt x="1038" y="520"/>
                </a:cubicBezTo>
                <a:cubicBezTo>
                  <a:pt x="1039" y="517"/>
                  <a:pt x="1043" y="517"/>
                  <a:pt x="1042" y="520"/>
                </a:cubicBezTo>
                <a:cubicBezTo>
                  <a:pt x="1040" y="523"/>
                  <a:pt x="1037" y="527"/>
                  <a:pt x="1041" y="531"/>
                </a:cubicBezTo>
                <a:cubicBezTo>
                  <a:pt x="1044" y="535"/>
                  <a:pt x="1045" y="539"/>
                  <a:pt x="1044" y="544"/>
                </a:cubicBezTo>
                <a:cubicBezTo>
                  <a:pt x="1042" y="550"/>
                  <a:pt x="1045" y="549"/>
                  <a:pt x="1049" y="541"/>
                </a:cubicBezTo>
                <a:cubicBezTo>
                  <a:pt x="1052" y="534"/>
                  <a:pt x="1053" y="527"/>
                  <a:pt x="1050" y="526"/>
                </a:cubicBezTo>
                <a:cubicBezTo>
                  <a:pt x="1048" y="526"/>
                  <a:pt x="1048" y="518"/>
                  <a:pt x="1051" y="522"/>
                </a:cubicBezTo>
                <a:cubicBezTo>
                  <a:pt x="1054" y="525"/>
                  <a:pt x="1055" y="526"/>
                  <a:pt x="1059" y="521"/>
                </a:cubicBezTo>
                <a:cubicBezTo>
                  <a:pt x="1063" y="517"/>
                  <a:pt x="1068" y="509"/>
                  <a:pt x="1065" y="507"/>
                </a:cubicBezTo>
                <a:cubicBezTo>
                  <a:pt x="1062" y="505"/>
                  <a:pt x="1066" y="504"/>
                  <a:pt x="1071" y="504"/>
                </a:cubicBezTo>
                <a:cubicBezTo>
                  <a:pt x="1076" y="504"/>
                  <a:pt x="1087" y="501"/>
                  <a:pt x="1088" y="499"/>
                </a:cubicBezTo>
                <a:cubicBezTo>
                  <a:pt x="1090" y="494"/>
                  <a:pt x="1070" y="502"/>
                  <a:pt x="1070" y="499"/>
                </a:cubicBezTo>
                <a:cubicBezTo>
                  <a:pt x="1070" y="496"/>
                  <a:pt x="1083" y="493"/>
                  <a:pt x="1089" y="493"/>
                </a:cubicBezTo>
                <a:cubicBezTo>
                  <a:pt x="1094" y="493"/>
                  <a:pt x="1092" y="485"/>
                  <a:pt x="1094" y="488"/>
                </a:cubicBezTo>
                <a:cubicBezTo>
                  <a:pt x="1097" y="492"/>
                  <a:pt x="1100" y="491"/>
                  <a:pt x="1104" y="489"/>
                </a:cubicBezTo>
                <a:cubicBezTo>
                  <a:pt x="1107" y="487"/>
                  <a:pt x="1104" y="481"/>
                  <a:pt x="1101" y="480"/>
                </a:cubicBezTo>
                <a:cubicBezTo>
                  <a:pt x="1097" y="479"/>
                  <a:pt x="1103" y="477"/>
                  <a:pt x="1102" y="475"/>
                </a:cubicBezTo>
                <a:cubicBezTo>
                  <a:pt x="1101" y="472"/>
                  <a:pt x="1105" y="463"/>
                  <a:pt x="1109" y="462"/>
                </a:cubicBezTo>
                <a:cubicBezTo>
                  <a:pt x="1114" y="461"/>
                  <a:pt x="1112" y="458"/>
                  <a:pt x="1116" y="458"/>
                </a:cubicBezTo>
                <a:cubicBezTo>
                  <a:pt x="1120" y="458"/>
                  <a:pt x="1121" y="454"/>
                  <a:pt x="1124" y="450"/>
                </a:cubicBezTo>
                <a:cubicBezTo>
                  <a:pt x="1128" y="447"/>
                  <a:pt x="1133" y="456"/>
                  <a:pt x="1138" y="451"/>
                </a:cubicBezTo>
                <a:cubicBezTo>
                  <a:pt x="1140" y="448"/>
                  <a:pt x="1143" y="446"/>
                  <a:pt x="1147" y="444"/>
                </a:cubicBezTo>
                <a:cubicBezTo>
                  <a:pt x="1134" y="427"/>
                  <a:pt x="1137" y="416"/>
                  <a:pt x="1137" y="41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71" name="Freeform 129"/>
          <p:cNvSpPr/>
          <p:nvPr/>
        </p:nvSpPr>
        <p:spPr bwMode="auto">
          <a:xfrm>
            <a:off x="11249120" y="1859136"/>
            <a:ext cx="326106" cy="165286"/>
          </a:xfrm>
          <a:custGeom>
            <a:avLst/>
            <a:gdLst/>
            <a:ahLst/>
            <a:cxnLst>
              <a:cxn ang="0">
                <a:pos x="102" y="44"/>
              </a:cxn>
              <a:cxn ang="0">
                <a:pos x="111" y="36"/>
              </a:cxn>
              <a:cxn ang="0">
                <a:pos x="120" y="28"/>
              </a:cxn>
              <a:cxn ang="0">
                <a:pos x="114" y="19"/>
              </a:cxn>
              <a:cxn ang="0">
                <a:pos x="108" y="13"/>
              </a:cxn>
              <a:cxn ang="0">
                <a:pos x="106" y="6"/>
              </a:cxn>
              <a:cxn ang="0">
                <a:pos x="98" y="7"/>
              </a:cxn>
              <a:cxn ang="0">
                <a:pos x="87" y="2"/>
              </a:cxn>
              <a:cxn ang="0">
                <a:pos x="86" y="8"/>
              </a:cxn>
              <a:cxn ang="0">
                <a:pos x="79" y="9"/>
              </a:cxn>
              <a:cxn ang="0">
                <a:pos x="75" y="9"/>
              </a:cxn>
              <a:cxn ang="0">
                <a:pos x="68" y="10"/>
              </a:cxn>
              <a:cxn ang="0">
                <a:pos x="62" y="8"/>
              </a:cxn>
              <a:cxn ang="0">
                <a:pos x="55" y="13"/>
              </a:cxn>
              <a:cxn ang="0">
                <a:pos x="50" y="11"/>
              </a:cxn>
              <a:cxn ang="0">
                <a:pos x="45" y="14"/>
              </a:cxn>
              <a:cxn ang="0">
                <a:pos x="44" y="20"/>
              </a:cxn>
              <a:cxn ang="0">
                <a:pos x="36" y="23"/>
              </a:cxn>
              <a:cxn ang="0">
                <a:pos x="33" y="14"/>
              </a:cxn>
              <a:cxn ang="0">
                <a:pos x="16" y="3"/>
              </a:cxn>
              <a:cxn ang="0">
                <a:pos x="18" y="9"/>
              </a:cxn>
              <a:cxn ang="0">
                <a:pos x="14" y="9"/>
              </a:cxn>
              <a:cxn ang="0">
                <a:pos x="6" y="11"/>
              </a:cxn>
              <a:cxn ang="0">
                <a:pos x="1" y="19"/>
              </a:cxn>
              <a:cxn ang="0">
                <a:pos x="12" y="22"/>
              </a:cxn>
              <a:cxn ang="0">
                <a:pos x="25" y="22"/>
              </a:cxn>
              <a:cxn ang="0">
                <a:pos x="23" y="27"/>
              </a:cxn>
              <a:cxn ang="0">
                <a:pos x="17" y="30"/>
              </a:cxn>
              <a:cxn ang="0">
                <a:pos x="4" y="34"/>
              </a:cxn>
              <a:cxn ang="0">
                <a:pos x="21" y="34"/>
              </a:cxn>
              <a:cxn ang="0">
                <a:pos x="25" y="38"/>
              </a:cxn>
              <a:cxn ang="0">
                <a:pos x="28" y="42"/>
              </a:cxn>
              <a:cxn ang="0">
                <a:pos x="24" y="47"/>
              </a:cxn>
              <a:cxn ang="0">
                <a:pos x="19" y="51"/>
              </a:cxn>
              <a:cxn ang="0">
                <a:pos x="33" y="50"/>
              </a:cxn>
              <a:cxn ang="0">
                <a:pos x="53" y="59"/>
              </a:cxn>
              <a:cxn ang="0">
                <a:pos x="73" y="54"/>
              </a:cxn>
              <a:cxn ang="0">
                <a:pos x="87" y="49"/>
              </a:cxn>
              <a:cxn ang="0">
                <a:pos x="102" y="44"/>
              </a:cxn>
            </a:cxnLst>
            <a:rect l="0" t="0" r="r" b="b"/>
            <a:pathLst>
              <a:path w="121" h="61">
                <a:moveTo>
                  <a:pt x="102" y="44"/>
                </a:moveTo>
                <a:cubicBezTo>
                  <a:pt x="109" y="43"/>
                  <a:pt x="108" y="36"/>
                  <a:pt x="111" y="36"/>
                </a:cubicBezTo>
                <a:cubicBezTo>
                  <a:pt x="114" y="37"/>
                  <a:pt x="118" y="31"/>
                  <a:pt x="120" y="28"/>
                </a:cubicBezTo>
                <a:cubicBezTo>
                  <a:pt x="121" y="25"/>
                  <a:pt x="118" y="19"/>
                  <a:pt x="114" y="19"/>
                </a:cubicBezTo>
                <a:cubicBezTo>
                  <a:pt x="110" y="19"/>
                  <a:pt x="107" y="16"/>
                  <a:pt x="108" y="13"/>
                </a:cubicBezTo>
                <a:cubicBezTo>
                  <a:pt x="109" y="11"/>
                  <a:pt x="106" y="8"/>
                  <a:pt x="106" y="6"/>
                </a:cubicBezTo>
                <a:cubicBezTo>
                  <a:pt x="106" y="5"/>
                  <a:pt x="101" y="6"/>
                  <a:pt x="98" y="7"/>
                </a:cubicBezTo>
                <a:cubicBezTo>
                  <a:pt x="95" y="7"/>
                  <a:pt x="90" y="0"/>
                  <a:pt x="87" y="2"/>
                </a:cubicBezTo>
                <a:cubicBezTo>
                  <a:pt x="85" y="3"/>
                  <a:pt x="87" y="6"/>
                  <a:pt x="86" y="8"/>
                </a:cubicBezTo>
                <a:cubicBezTo>
                  <a:pt x="85" y="10"/>
                  <a:pt x="79" y="7"/>
                  <a:pt x="79" y="9"/>
                </a:cubicBezTo>
                <a:cubicBezTo>
                  <a:pt x="79" y="11"/>
                  <a:pt x="77" y="12"/>
                  <a:pt x="75" y="9"/>
                </a:cubicBezTo>
                <a:cubicBezTo>
                  <a:pt x="73" y="7"/>
                  <a:pt x="68" y="8"/>
                  <a:pt x="68" y="10"/>
                </a:cubicBezTo>
                <a:cubicBezTo>
                  <a:pt x="68" y="12"/>
                  <a:pt x="66" y="10"/>
                  <a:pt x="62" y="8"/>
                </a:cubicBezTo>
                <a:cubicBezTo>
                  <a:pt x="59" y="6"/>
                  <a:pt x="55" y="11"/>
                  <a:pt x="55" y="13"/>
                </a:cubicBezTo>
                <a:cubicBezTo>
                  <a:pt x="55" y="16"/>
                  <a:pt x="54" y="16"/>
                  <a:pt x="50" y="11"/>
                </a:cubicBezTo>
                <a:cubicBezTo>
                  <a:pt x="47" y="5"/>
                  <a:pt x="44" y="11"/>
                  <a:pt x="45" y="14"/>
                </a:cubicBezTo>
                <a:cubicBezTo>
                  <a:pt x="47" y="17"/>
                  <a:pt x="46" y="21"/>
                  <a:pt x="44" y="20"/>
                </a:cubicBezTo>
                <a:cubicBezTo>
                  <a:pt x="41" y="18"/>
                  <a:pt x="38" y="21"/>
                  <a:pt x="36" y="23"/>
                </a:cubicBezTo>
                <a:cubicBezTo>
                  <a:pt x="35" y="25"/>
                  <a:pt x="30" y="16"/>
                  <a:pt x="33" y="14"/>
                </a:cubicBezTo>
                <a:cubicBezTo>
                  <a:pt x="37" y="12"/>
                  <a:pt x="21" y="3"/>
                  <a:pt x="16" y="3"/>
                </a:cubicBezTo>
                <a:cubicBezTo>
                  <a:pt x="11" y="3"/>
                  <a:pt x="15" y="6"/>
                  <a:pt x="18" y="9"/>
                </a:cubicBezTo>
                <a:cubicBezTo>
                  <a:pt x="21" y="12"/>
                  <a:pt x="16" y="11"/>
                  <a:pt x="14" y="9"/>
                </a:cubicBezTo>
                <a:cubicBezTo>
                  <a:pt x="12" y="6"/>
                  <a:pt x="8" y="8"/>
                  <a:pt x="6" y="11"/>
                </a:cubicBezTo>
                <a:cubicBezTo>
                  <a:pt x="4" y="15"/>
                  <a:pt x="1" y="17"/>
                  <a:pt x="1" y="19"/>
                </a:cubicBezTo>
                <a:cubicBezTo>
                  <a:pt x="0" y="21"/>
                  <a:pt x="6" y="24"/>
                  <a:pt x="12" y="22"/>
                </a:cubicBezTo>
                <a:cubicBezTo>
                  <a:pt x="17" y="19"/>
                  <a:pt x="23" y="19"/>
                  <a:pt x="25" y="22"/>
                </a:cubicBezTo>
                <a:cubicBezTo>
                  <a:pt x="28" y="24"/>
                  <a:pt x="20" y="25"/>
                  <a:pt x="23" y="27"/>
                </a:cubicBezTo>
                <a:cubicBezTo>
                  <a:pt x="26" y="29"/>
                  <a:pt x="24" y="31"/>
                  <a:pt x="17" y="30"/>
                </a:cubicBezTo>
                <a:cubicBezTo>
                  <a:pt x="11" y="30"/>
                  <a:pt x="3" y="32"/>
                  <a:pt x="4" y="34"/>
                </a:cubicBezTo>
                <a:cubicBezTo>
                  <a:pt x="6" y="36"/>
                  <a:pt x="21" y="32"/>
                  <a:pt x="21" y="34"/>
                </a:cubicBezTo>
                <a:cubicBezTo>
                  <a:pt x="21" y="36"/>
                  <a:pt x="21" y="40"/>
                  <a:pt x="25" y="38"/>
                </a:cubicBezTo>
                <a:cubicBezTo>
                  <a:pt x="29" y="37"/>
                  <a:pt x="26" y="41"/>
                  <a:pt x="28" y="42"/>
                </a:cubicBezTo>
                <a:cubicBezTo>
                  <a:pt x="30" y="43"/>
                  <a:pt x="30" y="47"/>
                  <a:pt x="24" y="47"/>
                </a:cubicBezTo>
                <a:cubicBezTo>
                  <a:pt x="19" y="48"/>
                  <a:pt x="16" y="49"/>
                  <a:pt x="19" y="51"/>
                </a:cubicBezTo>
                <a:cubicBezTo>
                  <a:pt x="21" y="54"/>
                  <a:pt x="27" y="52"/>
                  <a:pt x="33" y="50"/>
                </a:cubicBezTo>
                <a:cubicBezTo>
                  <a:pt x="39" y="49"/>
                  <a:pt x="47" y="56"/>
                  <a:pt x="53" y="59"/>
                </a:cubicBezTo>
                <a:cubicBezTo>
                  <a:pt x="60" y="61"/>
                  <a:pt x="72" y="58"/>
                  <a:pt x="73" y="54"/>
                </a:cubicBezTo>
                <a:cubicBezTo>
                  <a:pt x="74" y="51"/>
                  <a:pt x="83" y="52"/>
                  <a:pt x="87" y="49"/>
                </a:cubicBezTo>
                <a:cubicBezTo>
                  <a:pt x="91" y="47"/>
                  <a:pt x="96" y="44"/>
                  <a:pt x="102" y="4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72" name="Freeform 165"/>
          <p:cNvSpPr/>
          <p:nvPr/>
        </p:nvSpPr>
        <p:spPr bwMode="auto">
          <a:xfrm>
            <a:off x="9589554" y="3482965"/>
            <a:ext cx="26802" cy="55842"/>
          </a:xfrm>
          <a:custGeom>
            <a:avLst/>
            <a:gdLst/>
            <a:ahLst/>
            <a:cxnLst>
              <a:cxn ang="0">
                <a:pos x="8" y="19"/>
              </a:cxn>
              <a:cxn ang="0">
                <a:pos x="4" y="15"/>
              </a:cxn>
              <a:cxn ang="0">
                <a:pos x="0" y="7"/>
              </a:cxn>
              <a:cxn ang="0">
                <a:pos x="4" y="4"/>
              </a:cxn>
              <a:cxn ang="0">
                <a:pos x="5" y="12"/>
              </a:cxn>
              <a:cxn ang="0">
                <a:pos x="8" y="19"/>
              </a:cxn>
            </a:cxnLst>
            <a:rect l="0" t="0" r="r" b="b"/>
            <a:pathLst>
              <a:path w="10" h="21">
                <a:moveTo>
                  <a:pt x="8" y="19"/>
                </a:moveTo>
                <a:cubicBezTo>
                  <a:pt x="8" y="21"/>
                  <a:pt x="4" y="17"/>
                  <a:pt x="4" y="15"/>
                </a:cubicBezTo>
                <a:cubicBezTo>
                  <a:pt x="4" y="12"/>
                  <a:pt x="0" y="12"/>
                  <a:pt x="0" y="7"/>
                </a:cubicBezTo>
                <a:cubicBezTo>
                  <a:pt x="0" y="3"/>
                  <a:pt x="2" y="0"/>
                  <a:pt x="4" y="4"/>
                </a:cubicBezTo>
                <a:cubicBezTo>
                  <a:pt x="7" y="8"/>
                  <a:pt x="5" y="10"/>
                  <a:pt x="5" y="12"/>
                </a:cubicBezTo>
                <a:cubicBezTo>
                  <a:pt x="6" y="14"/>
                  <a:pt x="10" y="17"/>
                  <a:pt x="8" y="1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73" name="Freeform 166"/>
          <p:cNvSpPr/>
          <p:nvPr/>
        </p:nvSpPr>
        <p:spPr bwMode="auto">
          <a:xfrm>
            <a:off x="10089880" y="3943086"/>
            <a:ext cx="35737" cy="29037"/>
          </a:xfrm>
          <a:custGeom>
            <a:avLst/>
            <a:gdLst/>
            <a:ahLst/>
            <a:cxnLst>
              <a:cxn ang="0">
                <a:pos x="3" y="10"/>
              </a:cxn>
              <a:cxn ang="0">
                <a:pos x="2" y="4"/>
              </a:cxn>
              <a:cxn ang="0">
                <a:pos x="11" y="2"/>
              </a:cxn>
              <a:cxn ang="0">
                <a:pos x="11" y="8"/>
              </a:cxn>
              <a:cxn ang="0">
                <a:pos x="3" y="10"/>
              </a:cxn>
            </a:cxnLst>
            <a:rect l="0" t="0" r="r" b="b"/>
            <a:pathLst>
              <a:path w="13" h="11">
                <a:moveTo>
                  <a:pt x="3" y="10"/>
                </a:moveTo>
                <a:cubicBezTo>
                  <a:pt x="1" y="8"/>
                  <a:pt x="5" y="5"/>
                  <a:pt x="2" y="4"/>
                </a:cubicBezTo>
                <a:cubicBezTo>
                  <a:pt x="0" y="3"/>
                  <a:pt x="8" y="0"/>
                  <a:pt x="11" y="2"/>
                </a:cubicBezTo>
                <a:cubicBezTo>
                  <a:pt x="13" y="4"/>
                  <a:pt x="13" y="7"/>
                  <a:pt x="11" y="8"/>
                </a:cubicBezTo>
                <a:cubicBezTo>
                  <a:pt x="9" y="9"/>
                  <a:pt x="4" y="11"/>
                  <a:pt x="3" y="1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85" name="Freeform 141"/>
          <p:cNvSpPr>
            <a:spLocks noEditPoints="1"/>
          </p:cNvSpPr>
          <p:nvPr/>
        </p:nvSpPr>
        <p:spPr bwMode="auto">
          <a:xfrm>
            <a:off x="4896895" y="2832984"/>
            <a:ext cx="520430" cy="518196"/>
          </a:xfrm>
          <a:custGeom>
            <a:avLst/>
            <a:gdLst/>
            <a:ahLst/>
            <a:cxnLst>
              <a:cxn ang="0">
                <a:pos x="171" y="24"/>
              </a:cxn>
              <a:cxn ang="0">
                <a:pos x="139" y="9"/>
              </a:cxn>
              <a:cxn ang="0">
                <a:pos x="135" y="31"/>
              </a:cxn>
              <a:cxn ang="0">
                <a:pos x="121" y="41"/>
              </a:cxn>
              <a:cxn ang="0">
                <a:pos x="119" y="57"/>
              </a:cxn>
              <a:cxn ang="0">
                <a:pos x="131" y="53"/>
              </a:cxn>
              <a:cxn ang="0">
                <a:pos x="134" y="44"/>
              </a:cxn>
              <a:cxn ang="0">
                <a:pos x="158" y="45"/>
              </a:cxn>
              <a:cxn ang="0">
                <a:pos x="180" y="32"/>
              </a:cxn>
              <a:cxn ang="0">
                <a:pos x="182" y="21"/>
              </a:cxn>
              <a:cxn ang="0">
                <a:pos x="119" y="82"/>
              </a:cxn>
              <a:cxn ang="0">
                <a:pos x="106" y="108"/>
              </a:cxn>
              <a:cxn ang="0">
                <a:pos x="89" y="112"/>
              </a:cxn>
              <a:cxn ang="0">
                <a:pos x="73" y="132"/>
              </a:cxn>
              <a:cxn ang="0">
                <a:pos x="53" y="136"/>
              </a:cxn>
              <a:cxn ang="0">
                <a:pos x="19" y="150"/>
              </a:cxn>
              <a:cxn ang="0">
                <a:pos x="31" y="154"/>
              </a:cxn>
              <a:cxn ang="0">
                <a:pos x="64" y="157"/>
              </a:cxn>
              <a:cxn ang="0">
                <a:pos x="81" y="149"/>
              </a:cxn>
              <a:cxn ang="0">
                <a:pos x="99" y="146"/>
              </a:cxn>
              <a:cxn ang="0">
                <a:pos x="114" y="140"/>
              </a:cxn>
              <a:cxn ang="0">
                <a:pos x="128" y="122"/>
              </a:cxn>
              <a:cxn ang="0">
                <a:pos x="141" y="93"/>
              </a:cxn>
              <a:cxn ang="0">
                <a:pos x="121" y="67"/>
              </a:cxn>
              <a:cxn ang="0">
                <a:pos x="37" y="156"/>
              </a:cxn>
              <a:cxn ang="0">
                <a:pos x="42" y="168"/>
              </a:cxn>
              <a:cxn ang="0">
                <a:pos x="59" y="155"/>
              </a:cxn>
              <a:cxn ang="0">
                <a:pos x="25" y="166"/>
              </a:cxn>
              <a:cxn ang="0">
                <a:pos x="7" y="163"/>
              </a:cxn>
              <a:cxn ang="0">
                <a:pos x="8" y="168"/>
              </a:cxn>
              <a:cxn ang="0">
                <a:pos x="14" y="193"/>
              </a:cxn>
              <a:cxn ang="0">
                <a:pos x="25" y="166"/>
              </a:cxn>
            </a:cxnLst>
            <a:rect l="0" t="0" r="r" b="b"/>
            <a:pathLst>
              <a:path w="193" h="193">
                <a:moveTo>
                  <a:pt x="182" y="21"/>
                </a:moveTo>
                <a:cubicBezTo>
                  <a:pt x="180" y="18"/>
                  <a:pt x="176" y="23"/>
                  <a:pt x="171" y="24"/>
                </a:cubicBezTo>
                <a:cubicBezTo>
                  <a:pt x="166" y="25"/>
                  <a:pt x="150" y="12"/>
                  <a:pt x="146" y="6"/>
                </a:cubicBezTo>
                <a:cubicBezTo>
                  <a:pt x="142" y="0"/>
                  <a:pt x="136" y="5"/>
                  <a:pt x="139" y="9"/>
                </a:cubicBezTo>
                <a:cubicBezTo>
                  <a:pt x="142" y="13"/>
                  <a:pt x="138" y="15"/>
                  <a:pt x="138" y="21"/>
                </a:cubicBezTo>
                <a:cubicBezTo>
                  <a:pt x="138" y="27"/>
                  <a:pt x="134" y="27"/>
                  <a:pt x="135" y="31"/>
                </a:cubicBezTo>
                <a:cubicBezTo>
                  <a:pt x="136" y="35"/>
                  <a:pt x="130" y="34"/>
                  <a:pt x="126" y="35"/>
                </a:cubicBezTo>
                <a:cubicBezTo>
                  <a:pt x="122" y="35"/>
                  <a:pt x="126" y="39"/>
                  <a:pt x="121" y="41"/>
                </a:cubicBezTo>
                <a:cubicBezTo>
                  <a:pt x="117" y="43"/>
                  <a:pt x="117" y="47"/>
                  <a:pt x="119" y="48"/>
                </a:cubicBezTo>
                <a:cubicBezTo>
                  <a:pt x="122" y="49"/>
                  <a:pt x="120" y="54"/>
                  <a:pt x="119" y="57"/>
                </a:cubicBezTo>
                <a:cubicBezTo>
                  <a:pt x="119" y="60"/>
                  <a:pt x="122" y="57"/>
                  <a:pt x="125" y="54"/>
                </a:cubicBezTo>
                <a:cubicBezTo>
                  <a:pt x="128" y="51"/>
                  <a:pt x="130" y="56"/>
                  <a:pt x="131" y="53"/>
                </a:cubicBezTo>
                <a:cubicBezTo>
                  <a:pt x="132" y="50"/>
                  <a:pt x="124" y="48"/>
                  <a:pt x="124" y="45"/>
                </a:cubicBezTo>
                <a:cubicBezTo>
                  <a:pt x="125" y="41"/>
                  <a:pt x="130" y="46"/>
                  <a:pt x="134" y="44"/>
                </a:cubicBezTo>
                <a:cubicBezTo>
                  <a:pt x="138" y="42"/>
                  <a:pt x="146" y="43"/>
                  <a:pt x="151" y="48"/>
                </a:cubicBezTo>
                <a:cubicBezTo>
                  <a:pt x="156" y="52"/>
                  <a:pt x="157" y="50"/>
                  <a:pt x="158" y="45"/>
                </a:cubicBezTo>
                <a:cubicBezTo>
                  <a:pt x="159" y="40"/>
                  <a:pt x="167" y="37"/>
                  <a:pt x="174" y="37"/>
                </a:cubicBezTo>
                <a:cubicBezTo>
                  <a:pt x="182" y="37"/>
                  <a:pt x="183" y="34"/>
                  <a:pt x="180" y="32"/>
                </a:cubicBezTo>
                <a:cubicBezTo>
                  <a:pt x="178" y="30"/>
                  <a:pt x="193" y="21"/>
                  <a:pt x="193" y="18"/>
                </a:cubicBezTo>
                <a:cubicBezTo>
                  <a:pt x="192" y="15"/>
                  <a:pt x="185" y="24"/>
                  <a:pt x="182" y="21"/>
                </a:cubicBezTo>
                <a:close/>
                <a:moveTo>
                  <a:pt x="121" y="67"/>
                </a:moveTo>
                <a:cubicBezTo>
                  <a:pt x="118" y="68"/>
                  <a:pt x="115" y="79"/>
                  <a:pt x="119" y="82"/>
                </a:cubicBezTo>
                <a:cubicBezTo>
                  <a:pt x="123" y="85"/>
                  <a:pt x="113" y="90"/>
                  <a:pt x="113" y="97"/>
                </a:cubicBezTo>
                <a:cubicBezTo>
                  <a:pt x="114" y="103"/>
                  <a:pt x="107" y="103"/>
                  <a:pt x="106" y="108"/>
                </a:cubicBezTo>
                <a:cubicBezTo>
                  <a:pt x="105" y="112"/>
                  <a:pt x="102" y="111"/>
                  <a:pt x="96" y="116"/>
                </a:cubicBezTo>
                <a:cubicBezTo>
                  <a:pt x="90" y="120"/>
                  <a:pt x="87" y="115"/>
                  <a:pt x="89" y="112"/>
                </a:cubicBezTo>
                <a:cubicBezTo>
                  <a:pt x="90" y="109"/>
                  <a:pt x="80" y="114"/>
                  <a:pt x="80" y="121"/>
                </a:cubicBezTo>
                <a:cubicBezTo>
                  <a:pt x="81" y="128"/>
                  <a:pt x="71" y="129"/>
                  <a:pt x="73" y="132"/>
                </a:cubicBezTo>
                <a:cubicBezTo>
                  <a:pt x="76" y="136"/>
                  <a:pt x="66" y="138"/>
                  <a:pt x="66" y="135"/>
                </a:cubicBezTo>
                <a:cubicBezTo>
                  <a:pt x="67" y="132"/>
                  <a:pt x="60" y="133"/>
                  <a:pt x="53" y="136"/>
                </a:cubicBezTo>
                <a:cubicBezTo>
                  <a:pt x="45" y="139"/>
                  <a:pt x="40" y="133"/>
                  <a:pt x="36" y="137"/>
                </a:cubicBezTo>
                <a:cubicBezTo>
                  <a:pt x="32" y="142"/>
                  <a:pt x="24" y="149"/>
                  <a:pt x="19" y="150"/>
                </a:cubicBezTo>
                <a:cubicBezTo>
                  <a:pt x="13" y="151"/>
                  <a:pt x="16" y="158"/>
                  <a:pt x="19" y="157"/>
                </a:cubicBezTo>
                <a:cubicBezTo>
                  <a:pt x="23" y="155"/>
                  <a:pt x="29" y="157"/>
                  <a:pt x="31" y="154"/>
                </a:cubicBezTo>
                <a:cubicBezTo>
                  <a:pt x="33" y="151"/>
                  <a:pt x="49" y="147"/>
                  <a:pt x="59" y="147"/>
                </a:cubicBezTo>
                <a:cubicBezTo>
                  <a:pt x="69" y="147"/>
                  <a:pt x="63" y="152"/>
                  <a:pt x="64" y="157"/>
                </a:cubicBezTo>
                <a:cubicBezTo>
                  <a:pt x="65" y="162"/>
                  <a:pt x="73" y="161"/>
                  <a:pt x="77" y="156"/>
                </a:cubicBezTo>
                <a:cubicBezTo>
                  <a:pt x="82" y="151"/>
                  <a:pt x="85" y="152"/>
                  <a:pt x="81" y="149"/>
                </a:cubicBezTo>
                <a:cubicBezTo>
                  <a:pt x="78" y="146"/>
                  <a:pt x="82" y="143"/>
                  <a:pt x="85" y="147"/>
                </a:cubicBezTo>
                <a:cubicBezTo>
                  <a:pt x="87" y="151"/>
                  <a:pt x="96" y="151"/>
                  <a:pt x="99" y="146"/>
                </a:cubicBezTo>
                <a:cubicBezTo>
                  <a:pt x="102" y="141"/>
                  <a:pt x="103" y="147"/>
                  <a:pt x="107" y="147"/>
                </a:cubicBezTo>
                <a:cubicBezTo>
                  <a:pt x="111" y="146"/>
                  <a:pt x="114" y="136"/>
                  <a:pt x="114" y="140"/>
                </a:cubicBezTo>
                <a:cubicBezTo>
                  <a:pt x="114" y="144"/>
                  <a:pt x="121" y="143"/>
                  <a:pt x="125" y="138"/>
                </a:cubicBezTo>
                <a:cubicBezTo>
                  <a:pt x="129" y="134"/>
                  <a:pt x="125" y="126"/>
                  <a:pt x="128" y="122"/>
                </a:cubicBezTo>
                <a:cubicBezTo>
                  <a:pt x="130" y="118"/>
                  <a:pt x="133" y="110"/>
                  <a:pt x="130" y="105"/>
                </a:cubicBezTo>
                <a:cubicBezTo>
                  <a:pt x="128" y="100"/>
                  <a:pt x="136" y="97"/>
                  <a:pt x="141" y="93"/>
                </a:cubicBezTo>
                <a:cubicBezTo>
                  <a:pt x="145" y="89"/>
                  <a:pt x="136" y="69"/>
                  <a:pt x="135" y="63"/>
                </a:cubicBezTo>
                <a:cubicBezTo>
                  <a:pt x="135" y="57"/>
                  <a:pt x="124" y="65"/>
                  <a:pt x="121" y="67"/>
                </a:cubicBezTo>
                <a:close/>
                <a:moveTo>
                  <a:pt x="48" y="153"/>
                </a:moveTo>
                <a:cubicBezTo>
                  <a:pt x="46" y="157"/>
                  <a:pt x="42" y="155"/>
                  <a:pt x="37" y="156"/>
                </a:cubicBezTo>
                <a:cubicBezTo>
                  <a:pt x="32" y="157"/>
                  <a:pt x="32" y="170"/>
                  <a:pt x="35" y="171"/>
                </a:cubicBezTo>
                <a:cubicBezTo>
                  <a:pt x="38" y="172"/>
                  <a:pt x="41" y="172"/>
                  <a:pt x="42" y="168"/>
                </a:cubicBezTo>
                <a:cubicBezTo>
                  <a:pt x="43" y="164"/>
                  <a:pt x="48" y="163"/>
                  <a:pt x="51" y="165"/>
                </a:cubicBezTo>
                <a:cubicBezTo>
                  <a:pt x="55" y="166"/>
                  <a:pt x="59" y="160"/>
                  <a:pt x="59" y="155"/>
                </a:cubicBezTo>
                <a:cubicBezTo>
                  <a:pt x="59" y="150"/>
                  <a:pt x="49" y="150"/>
                  <a:pt x="48" y="153"/>
                </a:cubicBezTo>
                <a:close/>
                <a:moveTo>
                  <a:pt x="25" y="166"/>
                </a:moveTo>
                <a:cubicBezTo>
                  <a:pt x="25" y="163"/>
                  <a:pt x="17" y="164"/>
                  <a:pt x="17" y="161"/>
                </a:cubicBezTo>
                <a:cubicBezTo>
                  <a:pt x="17" y="158"/>
                  <a:pt x="12" y="159"/>
                  <a:pt x="7" y="163"/>
                </a:cubicBezTo>
                <a:cubicBezTo>
                  <a:pt x="2" y="167"/>
                  <a:pt x="0" y="167"/>
                  <a:pt x="2" y="171"/>
                </a:cubicBezTo>
                <a:cubicBezTo>
                  <a:pt x="4" y="175"/>
                  <a:pt x="7" y="171"/>
                  <a:pt x="8" y="168"/>
                </a:cubicBezTo>
                <a:cubicBezTo>
                  <a:pt x="10" y="164"/>
                  <a:pt x="13" y="173"/>
                  <a:pt x="10" y="179"/>
                </a:cubicBezTo>
                <a:cubicBezTo>
                  <a:pt x="7" y="185"/>
                  <a:pt x="10" y="193"/>
                  <a:pt x="14" y="193"/>
                </a:cubicBezTo>
                <a:cubicBezTo>
                  <a:pt x="18" y="192"/>
                  <a:pt x="22" y="180"/>
                  <a:pt x="27" y="174"/>
                </a:cubicBezTo>
                <a:cubicBezTo>
                  <a:pt x="32" y="167"/>
                  <a:pt x="25" y="170"/>
                  <a:pt x="25" y="166"/>
                </a:cubicBezTo>
                <a:close/>
              </a:path>
            </a:pathLst>
          </a:custGeom>
          <a:solidFill>
            <a:srgbClr val="C00000"/>
          </a:solidFill>
          <a:ln w="1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cxnSp>
        <p:nvCxnSpPr>
          <p:cNvPr id="180" name="直线箭头连接符 179"/>
          <p:cNvCxnSpPr/>
          <p:nvPr/>
        </p:nvCxnSpPr>
        <p:spPr>
          <a:xfrm flipH="1">
            <a:off x="4471086" y="3064476"/>
            <a:ext cx="792892" cy="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椭圆 180"/>
          <p:cNvSpPr/>
          <p:nvPr/>
        </p:nvSpPr>
        <p:spPr>
          <a:xfrm>
            <a:off x="4116858" y="2710248"/>
            <a:ext cx="708455" cy="708455"/>
          </a:xfrm>
          <a:prstGeom prst="ellipse">
            <a:avLst/>
          </a:prstGeom>
          <a:solidFill>
            <a:srgbClr val="C0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cxnSp>
        <p:nvCxnSpPr>
          <p:cNvPr id="183" name="直线箭头连接符 182"/>
          <p:cNvCxnSpPr/>
          <p:nvPr/>
        </p:nvCxnSpPr>
        <p:spPr>
          <a:xfrm flipH="1" flipV="1">
            <a:off x="4275438" y="1977081"/>
            <a:ext cx="988540" cy="1087395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椭圆 185"/>
          <p:cNvSpPr/>
          <p:nvPr/>
        </p:nvSpPr>
        <p:spPr>
          <a:xfrm>
            <a:off x="3774989" y="1519881"/>
            <a:ext cx="1000898" cy="1000898"/>
          </a:xfrm>
          <a:prstGeom prst="ellipse">
            <a:avLst/>
          </a:prstGeom>
          <a:solidFill>
            <a:srgbClr val="C0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cxnSp>
        <p:nvCxnSpPr>
          <p:cNvPr id="187" name="直线箭头连接符 186"/>
          <p:cNvCxnSpPr/>
          <p:nvPr/>
        </p:nvCxnSpPr>
        <p:spPr>
          <a:xfrm flipH="1">
            <a:off x="3846039" y="3064475"/>
            <a:ext cx="1417939" cy="852617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椭圆 189"/>
          <p:cNvSpPr/>
          <p:nvPr/>
        </p:nvSpPr>
        <p:spPr>
          <a:xfrm>
            <a:off x="3289985" y="3361038"/>
            <a:ext cx="1112108" cy="1112108"/>
          </a:xfrm>
          <a:prstGeom prst="ellipse">
            <a:avLst/>
          </a:prstGeom>
          <a:solidFill>
            <a:srgbClr val="C0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cxnSp>
        <p:nvCxnSpPr>
          <p:cNvPr id="192" name="直线箭头连接符 191"/>
          <p:cNvCxnSpPr/>
          <p:nvPr/>
        </p:nvCxnSpPr>
        <p:spPr>
          <a:xfrm flipV="1">
            <a:off x="5263978" y="2977979"/>
            <a:ext cx="3476368" cy="86495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椭圆 194"/>
          <p:cNvSpPr/>
          <p:nvPr/>
        </p:nvSpPr>
        <p:spPr>
          <a:xfrm>
            <a:off x="8256091" y="2450047"/>
            <a:ext cx="1191504" cy="1191504"/>
          </a:xfrm>
          <a:prstGeom prst="ellipse">
            <a:avLst/>
          </a:prstGeom>
          <a:solidFill>
            <a:srgbClr val="C0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sp>
        <p:nvSpPr>
          <p:cNvPr id="196" name="椭圆 195"/>
          <p:cNvSpPr/>
          <p:nvPr/>
        </p:nvSpPr>
        <p:spPr>
          <a:xfrm>
            <a:off x="5192350" y="3004344"/>
            <a:ext cx="120260" cy="120260"/>
          </a:xfrm>
          <a:prstGeom prst="ellipse">
            <a:avLst/>
          </a:prstGeom>
          <a:solidFill>
            <a:srgbClr val="FF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sp>
        <p:nvSpPr>
          <p:cNvPr id="197" name="矩形 196"/>
          <p:cNvSpPr/>
          <p:nvPr/>
        </p:nvSpPr>
        <p:spPr>
          <a:xfrm>
            <a:off x="141110" y="162818"/>
            <a:ext cx="11895380" cy="6517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7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bldLvl="0" animBg="1"/>
      <p:bldP spid="185" grpId="1" bldLvl="0" animBg="1"/>
      <p:bldP spid="181" grpId="0" bldLvl="0" animBg="1"/>
      <p:bldP spid="186" grpId="0" bldLvl="0" animBg="1"/>
      <p:bldP spid="190" grpId="0" bldLvl="0" animBg="1"/>
      <p:bldP spid="195" grpId="0" bldLvl="0" animBg="1"/>
      <p:bldP spid="19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组合 173"/>
          <p:cNvGrpSpPr/>
          <p:nvPr/>
        </p:nvGrpSpPr>
        <p:grpSpPr>
          <a:xfrm>
            <a:off x="234391" y="1316365"/>
            <a:ext cx="6609633" cy="3834133"/>
            <a:chOff x="3237191" y="2518049"/>
            <a:chExt cx="2175528" cy="1261986"/>
          </a:xfrm>
          <a:solidFill>
            <a:srgbClr val="531C1D">
              <a:alpha val="72000"/>
            </a:srgbClr>
          </a:solidFill>
        </p:grpSpPr>
        <p:sp>
          <p:nvSpPr>
            <p:cNvPr id="45" name="Freeform 47"/>
            <p:cNvSpPr/>
            <p:nvPr/>
          </p:nvSpPr>
          <p:spPr bwMode="auto">
            <a:xfrm>
              <a:off x="4789542" y="3096552"/>
              <a:ext cx="113915" cy="142951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4" y="9"/>
                </a:cxn>
                <a:cxn ang="0">
                  <a:pos x="7" y="15"/>
                </a:cxn>
                <a:cxn ang="0">
                  <a:pos x="7" y="20"/>
                </a:cxn>
                <a:cxn ang="0">
                  <a:pos x="6" y="30"/>
                </a:cxn>
                <a:cxn ang="0">
                  <a:pos x="3" y="44"/>
                </a:cxn>
                <a:cxn ang="0">
                  <a:pos x="4" y="51"/>
                </a:cxn>
                <a:cxn ang="0">
                  <a:pos x="26" y="44"/>
                </a:cxn>
                <a:cxn ang="0">
                  <a:pos x="37" y="40"/>
                </a:cxn>
                <a:cxn ang="0">
                  <a:pos x="41" y="35"/>
                </a:cxn>
                <a:cxn ang="0">
                  <a:pos x="38" y="19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0" y="4"/>
                </a:cxn>
              </a:cxnLst>
              <a:rect l="0" t="0" r="r" b="b"/>
              <a:pathLst>
                <a:path w="43" h="53">
                  <a:moveTo>
                    <a:pt x="10" y="4"/>
                  </a:moveTo>
                  <a:cubicBezTo>
                    <a:pt x="9" y="5"/>
                    <a:pt x="6" y="7"/>
                    <a:pt x="4" y="9"/>
                  </a:cubicBezTo>
                  <a:cubicBezTo>
                    <a:pt x="5" y="11"/>
                    <a:pt x="5" y="15"/>
                    <a:pt x="7" y="15"/>
                  </a:cubicBezTo>
                  <a:cubicBezTo>
                    <a:pt x="11" y="15"/>
                    <a:pt x="11" y="21"/>
                    <a:pt x="7" y="20"/>
                  </a:cubicBezTo>
                  <a:cubicBezTo>
                    <a:pt x="3" y="19"/>
                    <a:pt x="3" y="25"/>
                    <a:pt x="6" y="30"/>
                  </a:cubicBezTo>
                  <a:cubicBezTo>
                    <a:pt x="10" y="35"/>
                    <a:pt x="0" y="41"/>
                    <a:pt x="3" y="44"/>
                  </a:cubicBezTo>
                  <a:cubicBezTo>
                    <a:pt x="5" y="47"/>
                    <a:pt x="3" y="50"/>
                    <a:pt x="4" y="51"/>
                  </a:cubicBezTo>
                  <a:cubicBezTo>
                    <a:pt x="5" y="53"/>
                    <a:pt x="20" y="51"/>
                    <a:pt x="26" y="44"/>
                  </a:cubicBezTo>
                  <a:cubicBezTo>
                    <a:pt x="32" y="38"/>
                    <a:pt x="34" y="39"/>
                    <a:pt x="37" y="40"/>
                  </a:cubicBezTo>
                  <a:cubicBezTo>
                    <a:pt x="40" y="41"/>
                    <a:pt x="43" y="37"/>
                    <a:pt x="41" y="35"/>
                  </a:cubicBezTo>
                  <a:cubicBezTo>
                    <a:pt x="40" y="32"/>
                    <a:pt x="38" y="26"/>
                    <a:pt x="38" y="19"/>
                  </a:cubicBezTo>
                  <a:cubicBezTo>
                    <a:pt x="39" y="14"/>
                    <a:pt x="33" y="6"/>
                    <a:pt x="27" y="0"/>
                  </a:cubicBezTo>
                  <a:cubicBezTo>
                    <a:pt x="25" y="1"/>
                    <a:pt x="23" y="2"/>
                    <a:pt x="21" y="2"/>
                  </a:cubicBezTo>
                  <a:cubicBezTo>
                    <a:pt x="17" y="2"/>
                    <a:pt x="12" y="2"/>
                    <a:pt x="10" y="4"/>
                  </a:cubicBezTo>
                  <a:close/>
                </a:path>
              </a:pathLst>
            </a:custGeom>
            <a:grpFill/>
            <a:ln w="15875" cap="rnd">
              <a:solidFill>
                <a:srgbClr val="FFC408">
                  <a:alpha val="43000"/>
                </a:srgbClr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316230"/>
              <a:endParaRPr lang="zh-CN" altLang="en-US" sz="1245">
                <a:solidFill>
                  <a:srgbClr val="E7E6E6">
                    <a:lumMod val="90000"/>
                  </a:srgbClr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8" name="Freeform 50"/>
            <p:cNvSpPr/>
            <p:nvPr/>
          </p:nvSpPr>
          <p:spPr bwMode="auto">
            <a:xfrm>
              <a:off x="3648173" y="2573889"/>
              <a:ext cx="953749" cy="413216"/>
            </a:xfrm>
            <a:custGeom>
              <a:avLst/>
              <a:gdLst/>
              <a:ahLst/>
              <a:cxnLst>
                <a:cxn ang="0">
                  <a:pos x="329" y="65"/>
                </a:cxn>
                <a:cxn ang="0">
                  <a:pos x="306" y="63"/>
                </a:cxn>
                <a:cxn ang="0">
                  <a:pos x="308" y="52"/>
                </a:cxn>
                <a:cxn ang="0">
                  <a:pos x="309" y="33"/>
                </a:cxn>
                <a:cxn ang="0">
                  <a:pos x="286" y="30"/>
                </a:cxn>
                <a:cxn ang="0">
                  <a:pos x="268" y="40"/>
                </a:cxn>
                <a:cxn ang="0">
                  <a:pos x="238" y="43"/>
                </a:cxn>
                <a:cxn ang="0">
                  <a:pos x="218" y="34"/>
                </a:cxn>
                <a:cxn ang="0">
                  <a:pos x="200" y="28"/>
                </a:cxn>
                <a:cxn ang="0">
                  <a:pos x="179" y="27"/>
                </a:cxn>
                <a:cxn ang="0">
                  <a:pos x="161" y="28"/>
                </a:cxn>
                <a:cxn ang="0">
                  <a:pos x="153" y="13"/>
                </a:cxn>
                <a:cxn ang="0">
                  <a:pos x="133" y="6"/>
                </a:cxn>
                <a:cxn ang="0">
                  <a:pos x="118" y="1"/>
                </a:cxn>
                <a:cxn ang="0">
                  <a:pos x="108" y="9"/>
                </a:cxn>
                <a:cxn ang="0">
                  <a:pos x="107" y="24"/>
                </a:cxn>
                <a:cxn ang="0">
                  <a:pos x="98" y="35"/>
                </a:cxn>
                <a:cxn ang="0">
                  <a:pos x="81" y="33"/>
                </a:cxn>
                <a:cxn ang="0">
                  <a:pos x="68" y="23"/>
                </a:cxn>
                <a:cxn ang="0">
                  <a:pos x="44" y="22"/>
                </a:cxn>
                <a:cxn ang="0">
                  <a:pos x="29" y="30"/>
                </a:cxn>
                <a:cxn ang="0">
                  <a:pos x="10" y="40"/>
                </a:cxn>
                <a:cxn ang="0">
                  <a:pos x="0" y="44"/>
                </a:cxn>
                <a:cxn ang="0">
                  <a:pos x="9" y="55"/>
                </a:cxn>
                <a:cxn ang="0">
                  <a:pos x="29" y="69"/>
                </a:cxn>
                <a:cxn ang="0">
                  <a:pos x="34" y="88"/>
                </a:cxn>
                <a:cxn ang="0">
                  <a:pos x="57" y="104"/>
                </a:cxn>
                <a:cxn ang="0">
                  <a:pos x="72" y="114"/>
                </a:cxn>
                <a:cxn ang="0">
                  <a:pos x="88" y="135"/>
                </a:cxn>
                <a:cxn ang="0">
                  <a:pos x="129" y="137"/>
                </a:cxn>
                <a:cxn ang="0">
                  <a:pos x="162" y="145"/>
                </a:cxn>
                <a:cxn ang="0">
                  <a:pos x="182" y="152"/>
                </a:cxn>
                <a:cxn ang="0">
                  <a:pos x="227" y="141"/>
                </a:cxn>
                <a:cxn ang="0">
                  <a:pos x="261" y="121"/>
                </a:cxn>
                <a:cxn ang="0">
                  <a:pos x="269" y="105"/>
                </a:cxn>
                <a:cxn ang="0">
                  <a:pos x="304" y="99"/>
                </a:cxn>
                <a:cxn ang="0">
                  <a:pos x="328" y="84"/>
                </a:cxn>
                <a:cxn ang="0">
                  <a:pos x="354" y="79"/>
                </a:cxn>
              </a:cxnLst>
              <a:rect l="0" t="0" r="r" b="b"/>
              <a:pathLst>
                <a:path w="355" h="153">
                  <a:moveTo>
                    <a:pt x="340" y="64"/>
                  </a:moveTo>
                  <a:cubicBezTo>
                    <a:pt x="336" y="60"/>
                    <a:pt x="330" y="62"/>
                    <a:pt x="329" y="65"/>
                  </a:cubicBezTo>
                  <a:cubicBezTo>
                    <a:pt x="327" y="69"/>
                    <a:pt x="324" y="64"/>
                    <a:pt x="318" y="64"/>
                  </a:cubicBezTo>
                  <a:cubicBezTo>
                    <a:pt x="311" y="64"/>
                    <a:pt x="311" y="68"/>
                    <a:pt x="306" y="63"/>
                  </a:cubicBezTo>
                  <a:cubicBezTo>
                    <a:pt x="302" y="59"/>
                    <a:pt x="308" y="57"/>
                    <a:pt x="308" y="57"/>
                  </a:cubicBezTo>
                  <a:cubicBezTo>
                    <a:pt x="308" y="52"/>
                    <a:pt x="308" y="52"/>
                    <a:pt x="308" y="52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315" y="33"/>
                    <a:pt x="311" y="32"/>
                    <a:pt x="309" y="33"/>
                  </a:cubicBezTo>
                  <a:cubicBezTo>
                    <a:pt x="307" y="34"/>
                    <a:pt x="300" y="33"/>
                    <a:pt x="300" y="31"/>
                  </a:cubicBezTo>
                  <a:cubicBezTo>
                    <a:pt x="299" y="29"/>
                    <a:pt x="288" y="28"/>
                    <a:pt x="286" y="30"/>
                  </a:cubicBezTo>
                  <a:cubicBezTo>
                    <a:pt x="283" y="32"/>
                    <a:pt x="277" y="34"/>
                    <a:pt x="277" y="36"/>
                  </a:cubicBezTo>
                  <a:cubicBezTo>
                    <a:pt x="276" y="39"/>
                    <a:pt x="270" y="38"/>
                    <a:pt x="268" y="40"/>
                  </a:cubicBezTo>
                  <a:cubicBezTo>
                    <a:pt x="265" y="41"/>
                    <a:pt x="253" y="42"/>
                    <a:pt x="253" y="43"/>
                  </a:cubicBezTo>
                  <a:cubicBezTo>
                    <a:pt x="253" y="45"/>
                    <a:pt x="240" y="45"/>
                    <a:pt x="238" y="43"/>
                  </a:cubicBezTo>
                  <a:cubicBezTo>
                    <a:pt x="236" y="42"/>
                    <a:pt x="225" y="43"/>
                    <a:pt x="224" y="41"/>
                  </a:cubicBezTo>
                  <a:cubicBezTo>
                    <a:pt x="222" y="38"/>
                    <a:pt x="218" y="37"/>
                    <a:pt x="218" y="34"/>
                  </a:cubicBezTo>
                  <a:cubicBezTo>
                    <a:pt x="218" y="32"/>
                    <a:pt x="209" y="32"/>
                    <a:pt x="208" y="30"/>
                  </a:cubicBezTo>
                  <a:cubicBezTo>
                    <a:pt x="207" y="28"/>
                    <a:pt x="201" y="27"/>
                    <a:pt x="200" y="28"/>
                  </a:cubicBezTo>
                  <a:cubicBezTo>
                    <a:pt x="199" y="28"/>
                    <a:pt x="191" y="26"/>
                    <a:pt x="189" y="25"/>
                  </a:cubicBezTo>
                  <a:cubicBezTo>
                    <a:pt x="187" y="25"/>
                    <a:pt x="181" y="27"/>
                    <a:pt x="179" y="27"/>
                  </a:cubicBezTo>
                  <a:cubicBezTo>
                    <a:pt x="177" y="27"/>
                    <a:pt x="173" y="30"/>
                    <a:pt x="171" y="31"/>
                  </a:cubicBezTo>
                  <a:cubicBezTo>
                    <a:pt x="169" y="31"/>
                    <a:pt x="162" y="27"/>
                    <a:pt x="161" y="28"/>
                  </a:cubicBezTo>
                  <a:cubicBezTo>
                    <a:pt x="160" y="29"/>
                    <a:pt x="156" y="24"/>
                    <a:pt x="154" y="22"/>
                  </a:cubicBezTo>
                  <a:cubicBezTo>
                    <a:pt x="152" y="20"/>
                    <a:pt x="154" y="15"/>
                    <a:pt x="153" y="13"/>
                  </a:cubicBezTo>
                  <a:cubicBezTo>
                    <a:pt x="151" y="11"/>
                    <a:pt x="144" y="11"/>
                    <a:pt x="142" y="9"/>
                  </a:cubicBezTo>
                  <a:cubicBezTo>
                    <a:pt x="139" y="8"/>
                    <a:pt x="136" y="6"/>
                    <a:pt x="133" y="6"/>
                  </a:cubicBezTo>
                  <a:cubicBezTo>
                    <a:pt x="131" y="6"/>
                    <a:pt x="127" y="5"/>
                    <a:pt x="126" y="4"/>
                  </a:cubicBezTo>
                  <a:cubicBezTo>
                    <a:pt x="125" y="3"/>
                    <a:pt x="120" y="2"/>
                    <a:pt x="118" y="1"/>
                  </a:cubicBezTo>
                  <a:cubicBezTo>
                    <a:pt x="116" y="0"/>
                    <a:pt x="115" y="3"/>
                    <a:pt x="114" y="5"/>
                  </a:cubicBezTo>
                  <a:cubicBezTo>
                    <a:pt x="113" y="6"/>
                    <a:pt x="109" y="6"/>
                    <a:pt x="108" y="9"/>
                  </a:cubicBezTo>
                  <a:cubicBezTo>
                    <a:pt x="107" y="11"/>
                    <a:pt x="103" y="12"/>
                    <a:pt x="103" y="14"/>
                  </a:cubicBezTo>
                  <a:cubicBezTo>
                    <a:pt x="104" y="17"/>
                    <a:pt x="106" y="22"/>
                    <a:pt x="107" y="24"/>
                  </a:cubicBezTo>
                  <a:cubicBezTo>
                    <a:pt x="109" y="25"/>
                    <a:pt x="108" y="29"/>
                    <a:pt x="107" y="30"/>
                  </a:cubicBezTo>
                  <a:cubicBezTo>
                    <a:pt x="106" y="32"/>
                    <a:pt x="99" y="33"/>
                    <a:pt x="98" y="35"/>
                  </a:cubicBezTo>
                  <a:cubicBezTo>
                    <a:pt x="96" y="37"/>
                    <a:pt x="93" y="35"/>
                    <a:pt x="90" y="33"/>
                  </a:cubicBezTo>
                  <a:cubicBezTo>
                    <a:pt x="86" y="31"/>
                    <a:pt x="82" y="32"/>
                    <a:pt x="81" y="33"/>
                  </a:cubicBezTo>
                  <a:cubicBezTo>
                    <a:pt x="79" y="35"/>
                    <a:pt x="73" y="30"/>
                    <a:pt x="71" y="30"/>
                  </a:cubicBezTo>
                  <a:cubicBezTo>
                    <a:pt x="70" y="29"/>
                    <a:pt x="69" y="23"/>
                    <a:pt x="68" y="23"/>
                  </a:cubicBezTo>
                  <a:cubicBezTo>
                    <a:pt x="66" y="24"/>
                    <a:pt x="54" y="21"/>
                    <a:pt x="52" y="21"/>
                  </a:cubicBezTo>
                  <a:cubicBezTo>
                    <a:pt x="50" y="20"/>
                    <a:pt x="45" y="20"/>
                    <a:pt x="44" y="22"/>
                  </a:cubicBezTo>
                  <a:cubicBezTo>
                    <a:pt x="43" y="24"/>
                    <a:pt x="37" y="23"/>
                    <a:pt x="36" y="25"/>
                  </a:cubicBezTo>
                  <a:cubicBezTo>
                    <a:pt x="35" y="27"/>
                    <a:pt x="31" y="28"/>
                    <a:pt x="29" y="30"/>
                  </a:cubicBezTo>
                  <a:cubicBezTo>
                    <a:pt x="27" y="32"/>
                    <a:pt x="22" y="32"/>
                    <a:pt x="20" y="35"/>
                  </a:cubicBezTo>
                  <a:cubicBezTo>
                    <a:pt x="19" y="38"/>
                    <a:pt x="12" y="40"/>
                    <a:pt x="10" y="40"/>
                  </a:cubicBezTo>
                  <a:cubicBezTo>
                    <a:pt x="8" y="40"/>
                    <a:pt x="3" y="41"/>
                    <a:pt x="2" y="43"/>
                  </a:cubicBezTo>
                  <a:cubicBezTo>
                    <a:pt x="2" y="44"/>
                    <a:pt x="1" y="44"/>
                    <a:pt x="0" y="44"/>
                  </a:cubicBezTo>
                  <a:cubicBezTo>
                    <a:pt x="0" y="44"/>
                    <a:pt x="1" y="44"/>
                    <a:pt x="1" y="45"/>
                  </a:cubicBezTo>
                  <a:cubicBezTo>
                    <a:pt x="2" y="52"/>
                    <a:pt x="5" y="52"/>
                    <a:pt x="9" y="55"/>
                  </a:cubicBezTo>
                  <a:cubicBezTo>
                    <a:pt x="12" y="58"/>
                    <a:pt x="15" y="61"/>
                    <a:pt x="19" y="61"/>
                  </a:cubicBezTo>
                  <a:cubicBezTo>
                    <a:pt x="23" y="61"/>
                    <a:pt x="28" y="65"/>
                    <a:pt x="29" y="69"/>
                  </a:cubicBezTo>
                  <a:cubicBezTo>
                    <a:pt x="29" y="72"/>
                    <a:pt x="33" y="76"/>
                    <a:pt x="35" y="77"/>
                  </a:cubicBezTo>
                  <a:cubicBezTo>
                    <a:pt x="37" y="79"/>
                    <a:pt x="34" y="84"/>
                    <a:pt x="34" y="88"/>
                  </a:cubicBezTo>
                  <a:cubicBezTo>
                    <a:pt x="34" y="93"/>
                    <a:pt x="29" y="94"/>
                    <a:pt x="31" y="98"/>
                  </a:cubicBezTo>
                  <a:cubicBezTo>
                    <a:pt x="34" y="102"/>
                    <a:pt x="52" y="104"/>
                    <a:pt x="57" y="104"/>
                  </a:cubicBezTo>
                  <a:cubicBezTo>
                    <a:pt x="62" y="104"/>
                    <a:pt x="64" y="109"/>
                    <a:pt x="65" y="109"/>
                  </a:cubicBezTo>
                  <a:cubicBezTo>
                    <a:pt x="68" y="110"/>
                    <a:pt x="69" y="113"/>
                    <a:pt x="72" y="114"/>
                  </a:cubicBezTo>
                  <a:cubicBezTo>
                    <a:pt x="76" y="115"/>
                    <a:pt x="80" y="117"/>
                    <a:pt x="81" y="124"/>
                  </a:cubicBezTo>
                  <a:cubicBezTo>
                    <a:pt x="83" y="130"/>
                    <a:pt x="87" y="132"/>
                    <a:pt x="88" y="135"/>
                  </a:cubicBezTo>
                  <a:cubicBezTo>
                    <a:pt x="88" y="138"/>
                    <a:pt x="96" y="136"/>
                    <a:pt x="102" y="137"/>
                  </a:cubicBezTo>
                  <a:cubicBezTo>
                    <a:pt x="108" y="137"/>
                    <a:pt x="125" y="137"/>
                    <a:pt x="129" y="137"/>
                  </a:cubicBezTo>
                  <a:cubicBezTo>
                    <a:pt x="133" y="138"/>
                    <a:pt x="144" y="137"/>
                    <a:pt x="149" y="142"/>
                  </a:cubicBezTo>
                  <a:cubicBezTo>
                    <a:pt x="155" y="146"/>
                    <a:pt x="158" y="142"/>
                    <a:pt x="162" y="145"/>
                  </a:cubicBezTo>
                  <a:cubicBezTo>
                    <a:pt x="165" y="147"/>
                    <a:pt x="168" y="148"/>
                    <a:pt x="173" y="148"/>
                  </a:cubicBezTo>
                  <a:cubicBezTo>
                    <a:pt x="179" y="147"/>
                    <a:pt x="179" y="151"/>
                    <a:pt x="182" y="152"/>
                  </a:cubicBezTo>
                  <a:cubicBezTo>
                    <a:pt x="186" y="153"/>
                    <a:pt x="192" y="146"/>
                    <a:pt x="202" y="142"/>
                  </a:cubicBezTo>
                  <a:cubicBezTo>
                    <a:pt x="211" y="137"/>
                    <a:pt x="222" y="140"/>
                    <a:pt x="227" y="141"/>
                  </a:cubicBezTo>
                  <a:cubicBezTo>
                    <a:pt x="232" y="142"/>
                    <a:pt x="242" y="139"/>
                    <a:pt x="247" y="132"/>
                  </a:cubicBezTo>
                  <a:cubicBezTo>
                    <a:pt x="253" y="126"/>
                    <a:pt x="261" y="127"/>
                    <a:pt x="261" y="121"/>
                  </a:cubicBezTo>
                  <a:cubicBezTo>
                    <a:pt x="262" y="116"/>
                    <a:pt x="255" y="113"/>
                    <a:pt x="258" y="108"/>
                  </a:cubicBezTo>
                  <a:cubicBezTo>
                    <a:pt x="261" y="103"/>
                    <a:pt x="266" y="104"/>
                    <a:pt x="269" y="105"/>
                  </a:cubicBezTo>
                  <a:cubicBezTo>
                    <a:pt x="272" y="107"/>
                    <a:pt x="280" y="109"/>
                    <a:pt x="287" y="104"/>
                  </a:cubicBezTo>
                  <a:cubicBezTo>
                    <a:pt x="295" y="99"/>
                    <a:pt x="298" y="100"/>
                    <a:pt x="304" y="99"/>
                  </a:cubicBezTo>
                  <a:cubicBezTo>
                    <a:pt x="311" y="98"/>
                    <a:pt x="310" y="94"/>
                    <a:pt x="314" y="89"/>
                  </a:cubicBezTo>
                  <a:cubicBezTo>
                    <a:pt x="319" y="85"/>
                    <a:pt x="324" y="84"/>
                    <a:pt x="328" y="84"/>
                  </a:cubicBezTo>
                  <a:cubicBezTo>
                    <a:pt x="332" y="84"/>
                    <a:pt x="338" y="79"/>
                    <a:pt x="343" y="81"/>
                  </a:cubicBezTo>
                  <a:cubicBezTo>
                    <a:pt x="347" y="82"/>
                    <a:pt x="354" y="83"/>
                    <a:pt x="354" y="79"/>
                  </a:cubicBezTo>
                  <a:cubicBezTo>
                    <a:pt x="355" y="76"/>
                    <a:pt x="343" y="68"/>
                    <a:pt x="340" y="64"/>
                  </a:cubicBezTo>
                  <a:close/>
                </a:path>
              </a:pathLst>
            </a:custGeom>
            <a:grpFill/>
            <a:ln w="15875" cap="rnd">
              <a:solidFill>
                <a:srgbClr val="FFC408">
                  <a:alpha val="43000"/>
                </a:srgbClr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316230"/>
              <a:endParaRPr lang="zh-CN" altLang="en-US" sz="1245">
                <a:solidFill>
                  <a:srgbClr val="E7E6E6">
                    <a:lumMod val="90000"/>
                  </a:srgbClr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56" name="Freeform 58"/>
            <p:cNvSpPr/>
            <p:nvPr/>
          </p:nvSpPr>
          <p:spPr bwMode="auto">
            <a:xfrm>
              <a:off x="4731469" y="2929031"/>
              <a:ext cx="207725" cy="198792"/>
            </a:xfrm>
            <a:custGeom>
              <a:avLst/>
              <a:gdLst/>
              <a:ahLst/>
              <a:cxnLst>
                <a:cxn ang="0">
                  <a:pos x="74" y="4"/>
                </a:cxn>
                <a:cxn ang="0">
                  <a:pos x="65" y="0"/>
                </a:cxn>
                <a:cxn ang="0">
                  <a:pos x="58" y="9"/>
                </a:cxn>
                <a:cxn ang="0">
                  <a:pos x="50" y="15"/>
                </a:cxn>
                <a:cxn ang="0">
                  <a:pos x="46" y="19"/>
                </a:cxn>
                <a:cxn ang="0">
                  <a:pos x="38" y="21"/>
                </a:cxn>
                <a:cxn ang="0">
                  <a:pos x="31" y="18"/>
                </a:cxn>
                <a:cxn ang="0">
                  <a:pos x="24" y="26"/>
                </a:cxn>
                <a:cxn ang="0">
                  <a:pos x="3" y="38"/>
                </a:cxn>
                <a:cxn ang="0">
                  <a:pos x="0" y="43"/>
                </a:cxn>
                <a:cxn ang="0">
                  <a:pos x="13" y="49"/>
                </a:cxn>
                <a:cxn ang="0">
                  <a:pos x="6" y="62"/>
                </a:cxn>
                <a:cxn ang="0">
                  <a:pos x="8" y="68"/>
                </a:cxn>
                <a:cxn ang="0">
                  <a:pos x="14" y="71"/>
                </a:cxn>
                <a:cxn ang="0">
                  <a:pos x="22" y="70"/>
                </a:cxn>
                <a:cxn ang="0">
                  <a:pos x="25" y="71"/>
                </a:cxn>
                <a:cxn ang="0">
                  <a:pos x="31" y="66"/>
                </a:cxn>
                <a:cxn ang="0">
                  <a:pos x="42" y="64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41" y="42"/>
                </a:cxn>
                <a:cxn ang="0">
                  <a:pos x="61" y="30"/>
                </a:cxn>
                <a:cxn ang="0">
                  <a:pos x="65" y="17"/>
                </a:cxn>
                <a:cxn ang="0">
                  <a:pos x="77" y="4"/>
                </a:cxn>
                <a:cxn ang="0">
                  <a:pos x="74" y="4"/>
                </a:cxn>
              </a:cxnLst>
              <a:rect l="0" t="0" r="r" b="b"/>
              <a:pathLst>
                <a:path w="77" h="74">
                  <a:moveTo>
                    <a:pt x="74" y="4"/>
                  </a:moveTo>
                  <a:cubicBezTo>
                    <a:pt x="70" y="5"/>
                    <a:pt x="68" y="0"/>
                    <a:pt x="65" y="0"/>
                  </a:cubicBezTo>
                  <a:cubicBezTo>
                    <a:pt x="61" y="0"/>
                    <a:pt x="62" y="9"/>
                    <a:pt x="58" y="9"/>
                  </a:cubicBezTo>
                  <a:cubicBezTo>
                    <a:pt x="54" y="9"/>
                    <a:pt x="55" y="14"/>
                    <a:pt x="50" y="15"/>
                  </a:cubicBezTo>
                  <a:cubicBezTo>
                    <a:pt x="45" y="16"/>
                    <a:pt x="43" y="16"/>
                    <a:pt x="46" y="19"/>
                  </a:cubicBezTo>
                  <a:cubicBezTo>
                    <a:pt x="48" y="23"/>
                    <a:pt x="43" y="21"/>
                    <a:pt x="38" y="21"/>
                  </a:cubicBezTo>
                  <a:cubicBezTo>
                    <a:pt x="34" y="21"/>
                    <a:pt x="34" y="18"/>
                    <a:pt x="31" y="18"/>
                  </a:cubicBezTo>
                  <a:cubicBezTo>
                    <a:pt x="28" y="18"/>
                    <a:pt x="26" y="24"/>
                    <a:pt x="24" y="26"/>
                  </a:cubicBezTo>
                  <a:cubicBezTo>
                    <a:pt x="22" y="29"/>
                    <a:pt x="7" y="36"/>
                    <a:pt x="3" y="38"/>
                  </a:cubicBezTo>
                  <a:cubicBezTo>
                    <a:pt x="2" y="39"/>
                    <a:pt x="1" y="41"/>
                    <a:pt x="0" y="43"/>
                  </a:cubicBezTo>
                  <a:cubicBezTo>
                    <a:pt x="5" y="43"/>
                    <a:pt x="10" y="46"/>
                    <a:pt x="13" y="49"/>
                  </a:cubicBezTo>
                  <a:cubicBezTo>
                    <a:pt x="16" y="53"/>
                    <a:pt x="9" y="58"/>
                    <a:pt x="6" y="62"/>
                  </a:cubicBezTo>
                  <a:cubicBezTo>
                    <a:pt x="3" y="65"/>
                    <a:pt x="8" y="65"/>
                    <a:pt x="8" y="68"/>
                  </a:cubicBezTo>
                  <a:cubicBezTo>
                    <a:pt x="8" y="71"/>
                    <a:pt x="12" y="74"/>
                    <a:pt x="14" y="71"/>
                  </a:cubicBezTo>
                  <a:cubicBezTo>
                    <a:pt x="15" y="69"/>
                    <a:pt x="18" y="70"/>
                    <a:pt x="22" y="70"/>
                  </a:cubicBezTo>
                  <a:cubicBezTo>
                    <a:pt x="24" y="70"/>
                    <a:pt x="24" y="70"/>
                    <a:pt x="25" y="71"/>
                  </a:cubicBezTo>
                  <a:cubicBezTo>
                    <a:pt x="27" y="69"/>
                    <a:pt x="30" y="67"/>
                    <a:pt x="31" y="66"/>
                  </a:cubicBezTo>
                  <a:cubicBezTo>
                    <a:pt x="33" y="64"/>
                    <a:pt x="38" y="64"/>
                    <a:pt x="42" y="64"/>
                  </a:cubicBezTo>
                  <a:cubicBezTo>
                    <a:pt x="44" y="64"/>
                    <a:pt x="46" y="63"/>
                    <a:pt x="48" y="62"/>
                  </a:cubicBezTo>
                  <a:cubicBezTo>
                    <a:pt x="43" y="57"/>
                    <a:pt x="39" y="53"/>
                    <a:pt x="38" y="52"/>
                  </a:cubicBezTo>
                  <a:cubicBezTo>
                    <a:pt x="34" y="50"/>
                    <a:pt x="36" y="43"/>
                    <a:pt x="41" y="42"/>
                  </a:cubicBezTo>
                  <a:cubicBezTo>
                    <a:pt x="46" y="41"/>
                    <a:pt x="57" y="32"/>
                    <a:pt x="61" y="30"/>
                  </a:cubicBezTo>
                  <a:cubicBezTo>
                    <a:pt x="64" y="28"/>
                    <a:pt x="62" y="22"/>
                    <a:pt x="65" y="17"/>
                  </a:cubicBezTo>
                  <a:cubicBezTo>
                    <a:pt x="66" y="14"/>
                    <a:pt x="72" y="9"/>
                    <a:pt x="77" y="4"/>
                  </a:cubicBezTo>
                  <a:cubicBezTo>
                    <a:pt x="76" y="4"/>
                    <a:pt x="75" y="4"/>
                    <a:pt x="74" y="4"/>
                  </a:cubicBezTo>
                  <a:close/>
                </a:path>
              </a:pathLst>
            </a:custGeom>
            <a:grpFill/>
            <a:ln w="15875" cap="rnd">
              <a:solidFill>
                <a:srgbClr val="FFC408">
                  <a:alpha val="43000"/>
                </a:srgbClr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316230"/>
              <a:endParaRPr lang="zh-CN" altLang="en-US" sz="1245">
                <a:solidFill>
                  <a:srgbClr val="E7E6E6">
                    <a:lumMod val="90000"/>
                  </a:srgbClr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10" name="Freeform 141"/>
            <p:cNvSpPr>
              <a:spLocks noEditPoints="1"/>
            </p:cNvSpPr>
            <p:nvPr/>
          </p:nvSpPr>
          <p:spPr bwMode="auto">
            <a:xfrm>
              <a:off x="4892289" y="2832988"/>
              <a:ext cx="520430" cy="518196"/>
            </a:xfrm>
            <a:custGeom>
              <a:avLst/>
              <a:gdLst/>
              <a:ahLst/>
              <a:cxnLst>
                <a:cxn ang="0">
                  <a:pos x="171" y="24"/>
                </a:cxn>
                <a:cxn ang="0">
                  <a:pos x="139" y="9"/>
                </a:cxn>
                <a:cxn ang="0">
                  <a:pos x="135" y="31"/>
                </a:cxn>
                <a:cxn ang="0">
                  <a:pos x="121" y="41"/>
                </a:cxn>
                <a:cxn ang="0">
                  <a:pos x="119" y="57"/>
                </a:cxn>
                <a:cxn ang="0">
                  <a:pos x="131" y="53"/>
                </a:cxn>
                <a:cxn ang="0">
                  <a:pos x="134" y="44"/>
                </a:cxn>
                <a:cxn ang="0">
                  <a:pos x="158" y="45"/>
                </a:cxn>
                <a:cxn ang="0">
                  <a:pos x="180" y="32"/>
                </a:cxn>
                <a:cxn ang="0">
                  <a:pos x="182" y="21"/>
                </a:cxn>
                <a:cxn ang="0">
                  <a:pos x="119" y="82"/>
                </a:cxn>
                <a:cxn ang="0">
                  <a:pos x="106" y="108"/>
                </a:cxn>
                <a:cxn ang="0">
                  <a:pos x="89" y="112"/>
                </a:cxn>
                <a:cxn ang="0">
                  <a:pos x="73" y="132"/>
                </a:cxn>
                <a:cxn ang="0">
                  <a:pos x="53" y="136"/>
                </a:cxn>
                <a:cxn ang="0">
                  <a:pos x="19" y="150"/>
                </a:cxn>
                <a:cxn ang="0">
                  <a:pos x="31" y="154"/>
                </a:cxn>
                <a:cxn ang="0">
                  <a:pos x="64" y="157"/>
                </a:cxn>
                <a:cxn ang="0">
                  <a:pos x="81" y="149"/>
                </a:cxn>
                <a:cxn ang="0">
                  <a:pos x="99" y="146"/>
                </a:cxn>
                <a:cxn ang="0">
                  <a:pos x="114" y="140"/>
                </a:cxn>
                <a:cxn ang="0">
                  <a:pos x="128" y="122"/>
                </a:cxn>
                <a:cxn ang="0">
                  <a:pos x="141" y="93"/>
                </a:cxn>
                <a:cxn ang="0">
                  <a:pos x="121" y="67"/>
                </a:cxn>
                <a:cxn ang="0">
                  <a:pos x="37" y="156"/>
                </a:cxn>
                <a:cxn ang="0">
                  <a:pos x="42" y="168"/>
                </a:cxn>
                <a:cxn ang="0">
                  <a:pos x="59" y="155"/>
                </a:cxn>
                <a:cxn ang="0">
                  <a:pos x="25" y="166"/>
                </a:cxn>
                <a:cxn ang="0">
                  <a:pos x="7" y="163"/>
                </a:cxn>
                <a:cxn ang="0">
                  <a:pos x="8" y="168"/>
                </a:cxn>
                <a:cxn ang="0">
                  <a:pos x="14" y="193"/>
                </a:cxn>
                <a:cxn ang="0">
                  <a:pos x="25" y="166"/>
                </a:cxn>
              </a:cxnLst>
              <a:rect l="0" t="0" r="r" b="b"/>
              <a:pathLst>
                <a:path w="193" h="193">
                  <a:moveTo>
                    <a:pt x="182" y="21"/>
                  </a:moveTo>
                  <a:cubicBezTo>
                    <a:pt x="180" y="18"/>
                    <a:pt x="176" y="23"/>
                    <a:pt x="171" y="24"/>
                  </a:cubicBezTo>
                  <a:cubicBezTo>
                    <a:pt x="166" y="25"/>
                    <a:pt x="150" y="12"/>
                    <a:pt x="146" y="6"/>
                  </a:cubicBezTo>
                  <a:cubicBezTo>
                    <a:pt x="142" y="0"/>
                    <a:pt x="136" y="5"/>
                    <a:pt x="139" y="9"/>
                  </a:cubicBezTo>
                  <a:cubicBezTo>
                    <a:pt x="142" y="13"/>
                    <a:pt x="138" y="15"/>
                    <a:pt x="138" y="21"/>
                  </a:cubicBezTo>
                  <a:cubicBezTo>
                    <a:pt x="138" y="27"/>
                    <a:pt x="134" y="27"/>
                    <a:pt x="135" y="31"/>
                  </a:cubicBezTo>
                  <a:cubicBezTo>
                    <a:pt x="136" y="35"/>
                    <a:pt x="130" y="34"/>
                    <a:pt x="126" y="35"/>
                  </a:cubicBezTo>
                  <a:cubicBezTo>
                    <a:pt x="122" y="35"/>
                    <a:pt x="126" y="39"/>
                    <a:pt x="121" y="41"/>
                  </a:cubicBezTo>
                  <a:cubicBezTo>
                    <a:pt x="117" y="43"/>
                    <a:pt x="117" y="47"/>
                    <a:pt x="119" y="48"/>
                  </a:cubicBezTo>
                  <a:cubicBezTo>
                    <a:pt x="122" y="49"/>
                    <a:pt x="120" y="54"/>
                    <a:pt x="119" y="57"/>
                  </a:cubicBezTo>
                  <a:cubicBezTo>
                    <a:pt x="119" y="60"/>
                    <a:pt x="122" y="57"/>
                    <a:pt x="125" y="54"/>
                  </a:cubicBezTo>
                  <a:cubicBezTo>
                    <a:pt x="128" y="51"/>
                    <a:pt x="130" y="56"/>
                    <a:pt x="131" y="53"/>
                  </a:cubicBezTo>
                  <a:cubicBezTo>
                    <a:pt x="132" y="50"/>
                    <a:pt x="124" y="48"/>
                    <a:pt x="124" y="45"/>
                  </a:cubicBezTo>
                  <a:cubicBezTo>
                    <a:pt x="125" y="41"/>
                    <a:pt x="130" y="46"/>
                    <a:pt x="134" y="44"/>
                  </a:cubicBezTo>
                  <a:cubicBezTo>
                    <a:pt x="138" y="42"/>
                    <a:pt x="146" y="43"/>
                    <a:pt x="151" y="48"/>
                  </a:cubicBezTo>
                  <a:cubicBezTo>
                    <a:pt x="156" y="52"/>
                    <a:pt x="157" y="50"/>
                    <a:pt x="158" y="45"/>
                  </a:cubicBezTo>
                  <a:cubicBezTo>
                    <a:pt x="159" y="40"/>
                    <a:pt x="167" y="37"/>
                    <a:pt x="174" y="37"/>
                  </a:cubicBezTo>
                  <a:cubicBezTo>
                    <a:pt x="182" y="37"/>
                    <a:pt x="183" y="34"/>
                    <a:pt x="180" y="32"/>
                  </a:cubicBezTo>
                  <a:cubicBezTo>
                    <a:pt x="178" y="30"/>
                    <a:pt x="193" y="21"/>
                    <a:pt x="193" y="18"/>
                  </a:cubicBezTo>
                  <a:cubicBezTo>
                    <a:pt x="192" y="15"/>
                    <a:pt x="185" y="24"/>
                    <a:pt x="182" y="21"/>
                  </a:cubicBezTo>
                  <a:close/>
                  <a:moveTo>
                    <a:pt x="121" y="67"/>
                  </a:moveTo>
                  <a:cubicBezTo>
                    <a:pt x="118" y="68"/>
                    <a:pt x="115" y="79"/>
                    <a:pt x="119" y="82"/>
                  </a:cubicBezTo>
                  <a:cubicBezTo>
                    <a:pt x="123" y="85"/>
                    <a:pt x="113" y="90"/>
                    <a:pt x="113" y="97"/>
                  </a:cubicBezTo>
                  <a:cubicBezTo>
                    <a:pt x="114" y="103"/>
                    <a:pt x="107" y="103"/>
                    <a:pt x="106" y="108"/>
                  </a:cubicBezTo>
                  <a:cubicBezTo>
                    <a:pt x="105" y="112"/>
                    <a:pt x="102" y="111"/>
                    <a:pt x="96" y="116"/>
                  </a:cubicBezTo>
                  <a:cubicBezTo>
                    <a:pt x="90" y="120"/>
                    <a:pt x="87" y="115"/>
                    <a:pt x="89" y="112"/>
                  </a:cubicBezTo>
                  <a:cubicBezTo>
                    <a:pt x="90" y="109"/>
                    <a:pt x="80" y="114"/>
                    <a:pt x="80" y="121"/>
                  </a:cubicBezTo>
                  <a:cubicBezTo>
                    <a:pt x="81" y="128"/>
                    <a:pt x="71" y="129"/>
                    <a:pt x="73" y="132"/>
                  </a:cubicBezTo>
                  <a:cubicBezTo>
                    <a:pt x="76" y="136"/>
                    <a:pt x="66" y="138"/>
                    <a:pt x="66" y="135"/>
                  </a:cubicBezTo>
                  <a:cubicBezTo>
                    <a:pt x="67" y="132"/>
                    <a:pt x="60" y="133"/>
                    <a:pt x="53" y="136"/>
                  </a:cubicBezTo>
                  <a:cubicBezTo>
                    <a:pt x="45" y="139"/>
                    <a:pt x="40" y="133"/>
                    <a:pt x="36" y="137"/>
                  </a:cubicBezTo>
                  <a:cubicBezTo>
                    <a:pt x="32" y="142"/>
                    <a:pt x="24" y="149"/>
                    <a:pt x="19" y="150"/>
                  </a:cubicBezTo>
                  <a:cubicBezTo>
                    <a:pt x="13" y="151"/>
                    <a:pt x="16" y="158"/>
                    <a:pt x="19" y="157"/>
                  </a:cubicBezTo>
                  <a:cubicBezTo>
                    <a:pt x="23" y="155"/>
                    <a:pt x="29" y="157"/>
                    <a:pt x="31" y="154"/>
                  </a:cubicBezTo>
                  <a:cubicBezTo>
                    <a:pt x="33" y="151"/>
                    <a:pt x="49" y="147"/>
                    <a:pt x="59" y="147"/>
                  </a:cubicBezTo>
                  <a:cubicBezTo>
                    <a:pt x="69" y="147"/>
                    <a:pt x="63" y="152"/>
                    <a:pt x="64" y="157"/>
                  </a:cubicBezTo>
                  <a:cubicBezTo>
                    <a:pt x="65" y="162"/>
                    <a:pt x="73" y="161"/>
                    <a:pt x="77" y="156"/>
                  </a:cubicBezTo>
                  <a:cubicBezTo>
                    <a:pt x="82" y="151"/>
                    <a:pt x="85" y="152"/>
                    <a:pt x="81" y="149"/>
                  </a:cubicBezTo>
                  <a:cubicBezTo>
                    <a:pt x="78" y="146"/>
                    <a:pt x="82" y="143"/>
                    <a:pt x="85" y="147"/>
                  </a:cubicBezTo>
                  <a:cubicBezTo>
                    <a:pt x="87" y="151"/>
                    <a:pt x="96" y="151"/>
                    <a:pt x="99" y="146"/>
                  </a:cubicBezTo>
                  <a:cubicBezTo>
                    <a:pt x="102" y="141"/>
                    <a:pt x="103" y="147"/>
                    <a:pt x="107" y="147"/>
                  </a:cubicBezTo>
                  <a:cubicBezTo>
                    <a:pt x="111" y="146"/>
                    <a:pt x="114" y="136"/>
                    <a:pt x="114" y="140"/>
                  </a:cubicBezTo>
                  <a:cubicBezTo>
                    <a:pt x="114" y="144"/>
                    <a:pt x="121" y="143"/>
                    <a:pt x="125" y="138"/>
                  </a:cubicBezTo>
                  <a:cubicBezTo>
                    <a:pt x="129" y="134"/>
                    <a:pt x="125" y="126"/>
                    <a:pt x="128" y="122"/>
                  </a:cubicBezTo>
                  <a:cubicBezTo>
                    <a:pt x="130" y="118"/>
                    <a:pt x="133" y="110"/>
                    <a:pt x="130" y="105"/>
                  </a:cubicBezTo>
                  <a:cubicBezTo>
                    <a:pt x="128" y="100"/>
                    <a:pt x="136" y="97"/>
                    <a:pt x="141" y="93"/>
                  </a:cubicBezTo>
                  <a:cubicBezTo>
                    <a:pt x="145" y="89"/>
                    <a:pt x="136" y="69"/>
                    <a:pt x="135" y="63"/>
                  </a:cubicBezTo>
                  <a:cubicBezTo>
                    <a:pt x="135" y="57"/>
                    <a:pt x="124" y="65"/>
                    <a:pt x="121" y="67"/>
                  </a:cubicBezTo>
                  <a:close/>
                  <a:moveTo>
                    <a:pt x="48" y="153"/>
                  </a:moveTo>
                  <a:cubicBezTo>
                    <a:pt x="46" y="157"/>
                    <a:pt x="42" y="155"/>
                    <a:pt x="37" y="156"/>
                  </a:cubicBezTo>
                  <a:cubicBezTo>
                    <a:pt x="32" y="157"/>
                    <a:pt x="32" y="170"/>
                    <a:pt x="35" y="171"/>
                  </a:cubicBezTo>
                  <a:cubicBezTo>
                    <a:pt x="38" y="172"/>
                    <a:pt x="41" y="172"/>
                    <a:pt x="42" y="168"/>
                  </a:cubicBezTo>
                  <a:cubicBezTo>
                    <a:pt x="43" y="164"/>
                    <a:pt x="48" y="163"/>
                    <a:pt x="51" y="165"/>
                  </a:cubicBezTo>
                  <a:cubicBezTo>
                    <a:pt x="55" y="166"/>
                    <a:pt x="59" y="160"/>
                    <a:pt x="59" y="155"/>
                  </a:cubicBezTo>
                  <a:cubicBezTo>
                    <a:pt x="59" y="150"/>
                    <a:pt x="49" y="150"/>
                    <a:pt x="48" y="153"/>
                  </a:cubicBezTo>
                  <a:close/>
                  <a:moveTo>
                    <a:pt x="25" y="166"/>
                  </a:moveTo>
                  <a:cubicBezTo>
                    <a:pt x="25" y="163"/>
                    <a:pt x="17" y="164"/>
                    <a:pt x="17" y="161"/>
                  </a:cubicBezTo>
                  <a:cubicBezTo>
                    <a:pt x="17" y="158"/>
                    <a:pt x="12" y="159"/>
                    <a:pt x="7" y="163"/>
                  </a:cubicBezTo>
                  <a:cubicBezTo>
                    <a:pt x="2" y="167"/>
                    <a:pt x="0" y="167"/>
                    <a:pt x="2" y="171"/>
                  </a:cubicBezTo>
                  <a:cubicBezTo>
                    <a:pt x="4" y="175"/>
                    <a:pt x="7" y="171"/>
                    <a:pt x="8" y="168"/>
                  </a:cubicBezTo>
                  <a:cubicBezTo>
                    <a:pt x="10" y="164"/>
                    <a:pt x="13" y="173"/>
                    <a:pt x="10" y="179"/>
                  </a:cubicBezTo>
                  <a:cubicBezTo>
                    <a:pt x="7" y="185"/>
                    <a:pt x="10" y="193"/>
                    <a:pt x="14" y="193"/>
                  </a:cubicBezTo>
                  <a:cubicBezTo>
                    <a:pt x="18" y="192"/>
                    <a:pt x="22" y="180"/>
                    <a:pt x="27" y="174"/>
                  </a:cubicBezTo>
                  <a:cubicBezTo>
                    <a:pt x="32" y="167"/>
                    <a:pt x="25" y="170"/>
                    <a:pt x="25" y="166"/>
                  </a:cubicBezTo>
                  <a:close/>
                </a:path>
              </a:pathLst>
            </a:custGeom>
            <a:solidFill>
              <a:srgbClr val="FFC000">
                <a:alpha val="59000"/>
              </a:srgbClr>
            </a:solidFill>
            <a:ln w="15875" cap="rnd">
              <a:solidFill>
                <a:schemeClr val="bg1">
                  <a:alpha val="43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316230"/>
              <a:endParaRPr lang="zh-CN" altLang="en-US" sz="1245">
                <a:solidFill>
                  <a:srgbClr val="E7E6E6">
                    <a:lumMod val="90000"/>
                  </a:srgbClr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11" name="Freeform 142"/>
            <p:cNvSpPr>
              <a:spLocks noEditPoints="1"/>
            </p:cNvSpPr>
            <p:nvPr/>
          </p:nvSpPr>
          <p:spPr bwMode="auto">
            <a:xfrm>
              <a:off x="3237191" y="2518049"/>
              <a:ext cx="1820387" cy="1261986"/>
            </a:xfrm>
            <a:custGeom>
              <a:avLst/>
              <a:gdLst/>
              <a:ahLst/>
              <a:cxnLst>
                <a:cxn ang="0">
                  <a:pos x="643" y="87"/>
                </a:cxn>
                <a:cxn ang="0">
                  <a:pos x="610" y="63"/>
                </a:cxn>
                <a:cxn ang="0">
                  <a:pos x="583" y="26"/>
                </a:cxn>
                <a:cxn ang="0">
                  <a:pos x="544" y="1"/>
                </a:cxn>
                <a:cxn ang="0">
                  <a:pos x="517" y="21"/>
                </a:cxn>
                <a:cxn ang="0">
                  <a:pos x="495" y="54"/>
                </a:cxn>
                <a:cxn ang="0">
                  <a:pos x="461" y="73"/>
                </a:cxn>
                <a:cxn ang="0">
                  <a:pos x="482" y="86"/>
                </a:cxn>
                <a:cxn ang="0">
                  <a:pos x="481" y="105"/>
                </a:cxn>
                <a:cxn ang="0">
                  <a:pos x="422" y="126"/>
                </a:cxn>
                <a:cxn ang="0">
                  <a:pos x="380" y="162"/>
                </a:cxn>
                <a:cxn ang="0">
                  <a:pos x="315" y="166"/>
                </a:cxn>
                <a:cxn ang="0">
                  <a:pos x="241" y="156"/>
                </a:cxn>
                <a:cxn ang="0">
                  <a:pos x="210" y="125"/>
                </a:cxn>
                <a:cxn ang="0">
                  <a:pos x="182" y="90"/>
                </a:cxn>
                <a:cxn ang="0">
                  <a:pos x="153" y="65"/>
                </a:cxn>
                <a:cxn ang="0">
                  <a:pos x="137" y="76"/>
                </a:cxn>
                <a:cxn ang="0">
                  <a:pos x="111" y="96"/>
                </a:cxn>
                <a:cxn ang="0">
                  <a:pos x="88" y="121"/>
                </a:cxn>
                <a:cxn ang="0">
                  <a:pos x="78" y="150"/>
                </a:cxn>
                <a:cxn ang="0">
                  <a:pos x="52" y="175"/>
                </a:cxn>
                <a:cxn ang="0">
                  <a:pos x="19" y="186"/>
                </a:cxn>
                <a:cxn ang="0">
                  <a:pos x="0" y="200"/>
                </a:cxn>
                <a:cxn ang="0">
                  <a:pos x="15" y="232"/>
                </a:cxn>
                <a:cxn ang="0">
                  <a:pos x="39" y="254"/>
                </a:cxn>
                <a:cxn ang="0">
                  <a:pos x="59" y="247"/>
                </a:cxn>
                <a:cxn ang="0">
                  <a:pos x="56" y="276"/>
                </a:cxn>
                <a:cxn ang="0">
                  <a:pos x="56" y="304"/>
                </a:cxn>
                <a:cxn ang="0">
                  <a:pos x="77" y="322"/>
                </a:cxn>
                <a:cxn ang="0">
                  <a:pos x="138" y="347"/>
                </a:cxn>
                <a:cxn ang="0">
                  <a:pos x="162" y="353"/>
                </a:cxn>
                <a:cxn ang="0">
                  <a:pos x="183" y="347"/>
                </a:cxn>
                <a:cxn ang="0">
                  <a:pos x="210" y="340"/>
                </a:cxn>
                <a:cxn ang="0">
                  <a:pos x="243" y="340"/>
                </a:cxn>
                <a:cxn ang="0">
                  <a:pos x="261" y="352"/>
                </a:cxn>
                <a:cxn ang="0">
                  <a:pos x="256" y="395"/>
                </a:cxn>
                <a:cxn ang="0">
                  <a:pos x="274" y="419"/>
                </a:cxn>
                <a:cxn ang="0">
                  <a:pos x="298" y="430"/>
                </a:cxn>
                <a:cxn ang="0">
                  <a:pos x="316" y="412"/>
                </a:cxn>
                <a:cxn ang="0">
                  <a:pos x="352" y="410"/>
                </a:cxn>
                <a:cxn ang="0">
                  <a:pos x="375" y="425"/>
                </a:cxn>
                <a:cxn ang="0">
                  <a:pos x="393" y="440"/>
                </a:cxn>
                <a:cxn ang="0">
                  <a:pos x="445" y="413"/>
                </a:cxn>
                <a:cxn ang="0">
                  <a:pos x="484" y="392"/>
                </a:cxn>
                <a:cxn ang="0">
                  <a:pos x="504" y="368"/>
                </a:cxn>
                <a:cxn ang="0">
                  <a:pos x="523" y="345"/>
                </a:cxn>
                <a:cxn ang="0">
                  <a:pos x="527" y="323"/>
                </a:cxn>
                <a:cxn ang="0">
                  <a:pos x="522" y="306"/>
                </a:cxn>
                <a:cxn ang="0">
                  <a:pos x="519" y="290"/>
                </a:cxn>
                <a:cxn ang="0">
                  <a:pos x="505" y="252"/>
                </a:cxn>
                <a:cxn ang="0">
                  <a:pos x="536" y="234"/>
                </a:cxn>
                <a:cxn ang="0">
                  <a:pos x="496" y="223"/>
                </a:cxn>
                <a:cxn ang="0">
                  <a:pos x="512" y="192"/>
                </a:cxn>
                <a:cxn ang="0">
                  <a:pos x="529" y="208"/>
                </a:cxn>
                <a:cxn ang="0">
                  <a:pos x="580" y="179"/>
                </a:cxn>
                <a:cxn ang="0">
                  <a:pos x="606" y="168"/>
                </a:cxn>
                <a:cxn ang="0">
                  <a:pos x="633" y="157"/>
                </a:cxn>
                <a:cxn ang="0">
                  <a:pos x="636" y="127"/>
                </a:cxn>
                <a:cxn ang="0">
                  <a:pos x="667" y="107"/>
                </a:cxn>
                <a:cxn ang="0">
                  <a:pos x="516" y="418"/>
                </a:cxn>
                <a:cxn ang="0">
                  <a:pos x="380" y="460"/>
                </a:cxn>
              </a:cxnLst>
              <a:rect l="0" t="0" r="r" b="b"/>
              <a:pathLst>
                <a:path w="677" h="469">
                  <a:moveTo>
                    <a:pt x="673" y="83"/>
                  </a:moveTo>
                  <a:cubicBezTo>
                    <a:pt x="673" y="77"/>
                    <a:pt x="666" y="79"/>
                    <a:pt x="664" y="81"/>
                  </a:cubicBezTo>
                  <a:cubicBezTo>
                    <a:pt x="662" y="83"/>
                    <a:pt x="655" y="81"/>
                    <a:pt x="653" y="85"/>
                  </a:cubicBezTo>
                  <a:cubicBezTo>
                    <a:pt x="651" y="89"/>
                    <a:pt x="648" y="87"/>
                    <a:pt x="643" y="87"/>
                  </a:cubicBezTo>
                  <a:cubicBezTo>
                    <a:pt x="638" y="88"/>
                    <a:pt x="632" y="86"/>
                    <a:pt x="632" y="83"/>
                  </a:cubicBezTo>
                  <a:cubicBezTo>
                    <a:pt x="632" y="80"/>
                    <a:pt x="629" y="77"/>
                    <a:pt x="630" y="73"/>
                  </a:cubicBezTo>
                  <a:cubicBezTo>
                    <a:pt x="630" y="70"/>
                    <a:pt x="625" y="71"/>
                    <a:pt x="622" y="68"/>
                  </a:cubicBezTo>
                  <a:cubicBezTo>
                    <a:pt x="618" y="65"/>
                    <a:pt x="612" y="62"/>
                    <a:pt x="610" y="63"/>
                  </a:cubicBezTo>
                  <a:cubicBezTo>
                    <a:pt x="609" y="64"/>
                    <a:pt x="605" y="59"/>
                    <a:pt x="599" y="59"/>
                  </a:cubicBezTo>
                  <a:cubicBezTo>
                    <a:pt x="594" y="59"/>
                    <a:pt x="594" y="55"/>
                    <a:pt x="595" y="53"/>
                  </a:cubicBezTo>
                  <a:cubicBezTo>
                    <a:pt x="596" y="50"/>
                    <a:pt x="590" y="43"/>
                    <a:pt x="589" y="39"/>
                  </a:cubicBezTo>
                  <a:cubicBezTo>
                    <a:pt x="588" y="35"/>
                    <a:pt x="584" y="34"/>
                    <a:pt x="583" y="26"/>
                  </a:cubicBezTo>
                  <a:cubicBezTo>
                    <a:pt x="581" y="17"/>
                    <a:pt x="576" y="19"/>
                    <a:pt x="577" y="15"/>
                  </a:cubicBezTo>
                  <a:cubicBezTo>
                    <a:pt x="578" y="11"/>
                    <a:pt x="572" y="9"/>
                    <a:pt x="570" y="7"/>
                  </a:cubicBezTo>
                  <a:cubicBezTo>
                    <a:pt x="568" y="5"/>
                    <a:pt x="561" y="6"/>
                    <a:pt x="556" y="3"/>
                  </a:cubicBezTo>
                  <a:cubicBezTo>
                    <a:pt x="551" y="0"/>
                    <a:pt x="548" y="2"/>
                    <a:pt x="544" y="1"/>
                  </a:cubicBezTo>
                  <a:cubicBezTo>
                    <a:pt x="539" y="0"/>
                    <a:pt x="528" y="2"/>
                    <a:pt x="527" y="2"/>
                  </a:cubicBezTo>
                  <a:cubicBezTo>
                    <a:pt x="526" y="2"/>
                    <a:pt x="517" y="1"/>
                    <a:pt x="513" y="7"/>
                  </a:cubicBezTo>
                  <a:cubicBezTo>
                    <a:pt x="508" y="13"/>
                    <a:pt x="512" y="13"/>
                    <a:pt x="514" y="13"/>
                  </a:cubicBezTo>
                  <a:cubicBezTo>
                    <a:pt x="516" y="13"/>
                    <a:pt x="517" y="19"/>
                    <a:pt x="517" y="21"/>
                  </a:cubicBezTo>
                  <a:cubicBezTo>
                    <a:pt x="517" y="23"/>
                    <a:pt x="514" y="26"/>
                    <a:pt x="512" y="27"/>
                  </a:cubicBezTo>
                  <a:cubicBezTo>
                    <a:pt x="510" y="27"/>
                    <a:pt x="506" y="35"/>
                    <a:pt x="505" y="37"/>
                  </a:cubicBezTo>
                  <a:cubicBezTo>
                    <a:pt x="504" y="40"/>
                    <a:pt x="499" y="47"/>
                    <a:pt x="500" y="49"/>
                  </a:cubicBezTo>
                  <a:cubicBezTo>
                    <a:pt x="500" y="51"/>
                    <a:pt x="497" y="54"/>
                    <a:pt x="495" y="54"/>
                  </a:cubicBezTo>
                  <a:cubicBezTo>
                    <a:pt x="492" y="54"/>
                    <a:pt x="486" y="59"/>
                    <a:pt x="484" y="60"/>
                  </a:cubicBezTo>
                  <a:cubicBezTo>
                    <a:pt x="482" y="60"/>
                    <a:pt x="474" y="59"/>
                    <a:pt x="473" y="57"/>
                  </a:cubicBezTo>
                  <a:cubicBezTo>
                    <a:pt x="473" y="56"/>
                    <a:pt x="472" y="55"/>
                    <a:pt x="471" y="55"/>
                  </a:cubicBezTo>
                  <a:cubicBezTo>
                    <a:pt x="461" y="73"/>
                    <a:pt x="461" y="73"/>
                    <a:pt x="461" y="73"/>
                  </a:cubicBezTo>
                  <a:cubicBezTo>
                    <a:pt x="461" y="78"/>
                    <a:pt x="461" y="78"/>
                    <a:pt x="461" y="78"/>
                  </a:cubicBezTo>
                  <a:cubicBezTo>
                    <a:pt x="461" y="78"/>
                    <a:pt x="455" y="80"/>
                    <a:pt x="459" y="84"/>
                  </a:cubicBezTo>
                  <a:cubicBezTo>
                    <a:pt x="464" y="89"/>
                    <a:pt x="464" y="85"/>
                    <a:pt x="471" y="85"/>
                  </a:cubicBezTo>
                  <a:cubicBezTo>
                    <a:pt x="477" y="85"/>
                    <a:pt x="480" y="90"/>
                    <a:pt x="482" y="86"/>
                  </a:cubicBezTo>
                  <a:cubicBezTo>
                    <a:pt x="483" y="83"/>
                    <a:pt x="489" y="81"/>
                    <a:pt x="493" y="85"/>
                  </a:cubicBezTo>
                  <a:cubicBezTo>
                    <a:pt x="496" y="89"/>
                    <a:pt x="508" y="97"/>
                    <a:pt x="507" y="100"/>
                  </a:cubicBezTo>
                  <a:cubicBezTo>
                    <a:pt x="507" y="104"/>
                    <a:pt x="500" y="103"/>
                    <a:pt x="496" y="102"/>
                  </a:cubicBezTo>
                  <a:cubicBezTo>
                    <a:pt x="491" y="100"/>
                    <a:pt x="485" y="105"/>
                    <a:pt x="481" y="105"/>
                  </a:cubicBezTo>
                  <a:cubicBezTo>
                    <a:pt x="477" y="105"/>
                    <a:pt x="472" y="106"/>
                    <a:pt x="467" y="110"/>
                  </a:cubicBezTo>
                  <a:cubicBezTo>
                    <a:pt x="463" y="115"/>
                    <a:pt x="464" y="119"/>
                    <a:pt x="457" y="120"/>
                  </a:cubicBezTo>
                  <a:cubicBezTo>
                    <a:pt x="451" y="121"/>
                    <a:pt x="448" y="120"/>
                    <a:pt x="440" y="125"/>
                  </a:cubicBezTo>
                  <a:cubicBezTo>
                    <a:pt x="433" y="130"/>
                    <a:pt x="425" y="128"/>
                    <a:pt x="422" y="126"/>
                  </a:cubicBezTo>
                  <a:cubicBezTo>
                    <a:pt x="419" y="125"/>
                    <a:pt x="414" y="124"/>
                    <a:pt x="411" y="129"/>
                  </a:cubicBezTo>
                  <a:cubicBezTo>
                    <a:pt x="408" y="134"/>
                    <a:pt x="415" y="137"/>
                    <a:pt x="414" y="142"/>
                  </a:cubicBezTo>
                  <a:cubicBezTo>
                    <a:pt x="414" y="148"/>
                    <a:pt x="406" y="147"/>
                    <a:pt x="400" y="153"/>
                  </a:cubicBezTo>
                  <a:cubicBezTo>
                    <a:pt x="395" y="160"/>
                    <a:pt x="385" y="163"/>
                    <a:pt x="380" y="162"/>
                  </a:cubicBezTo>
                  <a:cubicBezTo>
                    <a:pt x="375" y="161"/>
                    <a:pt x="364" y="158"/>
                    <a:pt x="355" y="163"/>
                  </a:cubicBezTo>
                  <a:cubicBezTo>
                    <a:pt x="345" y="167"/>
                    <a:pt x="339" y="174"/>
                    <a:pt x="335" y="173"/>
                  </a:cubicBezTo>
                  <a:cubicBezTo>
                    <a:pt x="332" y="172"/>
                    <a:pt x="332" y="168"/>
                    <a:pt x="326" y="169"/>
                  </a:cubicBezTo>
                  <a:cubicBezTo>
                    <a:pt x="321" y="169"/>
                    <a:pt x="318" y="168"/>
                    <a:pt x="315" y="166"/>
                  </a:cubicBezTo>
                  <a:cubicBezTo>
                    <a:pt x="311" y="163"/>
                    <a:pt x="308" y="167"/>
                    <a:pt x="302" y="163"/>
                  </a:cubicBezTo>
                  <a:cubicBezTo>
                    <a:pt x="297" y="158"/>
                    <a:pt x="286" y="159"/>
                    <a:pt x="282" y="158"/>
                  </a:cubicBezTo>
                  <a:cubicBezTo>
                    <a:pt x="278" y="158"/>
                    <a:pt x="261" y="158"/>
                    <a:pt x="255" y="158"/>
                  </a:cubicBezTo>
                  <a:cubicBezTo>
                    <a:pt x="249" y="157"/>
                    <a:pt x="241" y="159"/>
                    <a:pt x="241" y="156"/>
                  </a:cubicBezTo>
                  <a:cubicBezTo>
                    <a:pt x="240" y="153"/>
                    <a:pt x="236" y="151"/>
                    <a:pt x="234" y="145"/>
                  </a:cubicBezTo>
                  <a:cubicBezTo>
                    <a:pt x="233" y="138"/>
                    <a:pt x="229" y="136"/>
                    <a:pt x="225" y="135"/>
                  </a:cubicBezTo>
                  <a:cubicBezTo>
                    <a:pt x="222" y="134"/>
                    <a:pt x="221" y="131"/>
                    <a:pt x="218" y="130"/>
                  </a:cubicBezTo>
                  <a:cubicBezTo>
                    <a:pt x="217" y="130"/>
                    <a:pt x="215" y="125"/>
                    <a:pt x="210" y="125"/>
                  </a:cubicBezTo>
                  <a:cubicBezTo>
                    <a:pt x="205" y="125"/>
                    <a:pt x="187" y="123"/>
                    <a:pt x="184" y="119"/>
                  </a:cubicBezTo>
                  <a:cubicBezTo>
                    <a:pt x="182" y="115"/>
                    <a:pt x="187" y="114"/>
                    <a:pt x="187" y="109"/>
                  </a:cubicBezTo>
                  <a:cubicBezTo>
                    <a:pt x="187" y="105"/>
                    <a:pt x="190" y="100"/>
                    <a:pt x="188" y="98"/>
                  </a:cubicBezTo>
                  <a:cubicBezTo>
                    <a:pt x="186" y="97"/>
                    <a:pt x="182" y="93"/>
                    <a:pt x="182" y="90"/>
                  </a:cubicBezTo>
                  <a:cubicBezTo>
                    <a:pt x="181" y="86"/>
                    <a:pt x="176" y="82"/>
                    <a:pt x="172" y="82"/>
                  </a:cubicBezTo>
                  <a:cubicBezTo>
                    <a:pt x="168" y="82"/>
                    <a:pt x="165" y="79"/>
                    <a:pt x="162" y="76"/>
                  </a:cubicBezTo>
                  <a:cubicBezTo>
                    <a:pt x="158" y="73"/>
                    <a:pt x="155" y="73"/>
                    <a:pt x="154" y="66"/>
                  </a:cubicBezTo>
                  <a:cubicBezTo>
                    <a:pt x="154" y="65"/>
                    <a:pt x="153" y="65"/>
                    <a:pt x="153" y="65"/>
                  </a:cubicBezTo>
                  <a:cubicBezTo>
                    <a:pt x="152" y="64"/>
                    <a:pt x="150" y="64"/>
                    <a:pt x="149" y="64"/>
                  </a:cubicBezTo>
                  <a:cubicBezTo>
                    <a:pt x="148" y="64"/>
                    <a:pt x="147" y="63"/>
                    <a:pt x="146" y="62"/>
                  </a:cubicBezTo>
                  <a:cubicBezTo>
                    <a:pt x="145" y="65"/>
                    <a:pt x="142" y="67"/>
                    <a:pt x="142" y="69"/>
                  </a:cubicBezTo>
                  <a:cubicBezTo>
                    <a:pt x="142" y="72"/>
                    <a:pt x="141" y="76"/>
                    <a:pt x="137" y="76"/>
                  </a:cubicBezTo>
                  <a:cubicBezTo>
                    <a:pt x="134" y="76"/>
                    <a:pt x="130" y="78"/>
                    <a:pt x="130" y="84"/>
                  </a:cubicBezTo>
                  <a:cubicBezTo>
                    <a:pt x="130" y="90"/>
                    <a:pt x="133" y="91"/>
                    <a:pt x="132" y="93"/>
                  </a:cubicBezTo>
                  <a:cubicBezTo>
                    <a:pt x="130" y="96"/>
                    <a:pt x="123" y="98"/>
                    <a:pt x="121" y="97"/>
                  </a:cubicBezTo>
                  <a:cubicBezTo>
                    <a:pt x="119" y="96"/>
                    <a:pt x="114" y="97"/>
                    <a:pt x="111" y="96"/>
                  </a:cubicBezTo>
                  <a:cubicBezTo>
                    <a:pt x="107" y="96"/>
                    <a:pt x="104" y="91"/>
                    <a:pt x="103" y="96"/>
                  </a:cubicBezTo>
                  <a:cubicBezTo>
                    <a:pt x="102" y="101"/>
                    <a:pt x="94" y="116"/>
                    <a:pt x="96" y="118"/>
                  </a:cubicBezTo>
                  <a:cubicBezTo>
                    <a:pt x="98" y="119"/>
                    <a:pt x="99" y="123"/>
                    <a:pt x="96" y="123"/>
                  </a:cubicBezTo>
                  <a:cubicBezTo>
                    <a:pt x="93" y="123"/>
                    <a:pt x="90" y="123"/>
                    <a:pt x="88" y="121"/>
                  </a:cubicBezTo>
                  <a:cubicBezTo>
                    <a:pt x="86" y="119"/>
                    <a:pt x="81" y="123"/>
                    <a:pt x="77" y="123"/>
                  </a:cubicBezTo>
                  <a:cubicBezTo>
                    <a:pt x="76" y="123"/>
                    <a:pt x="68" y="126"/>
                    <a:pt x="71" y="128"/>
                  </a:cubicBezTo>
                  <a:cubicBezTo>
                    <a:pt x="73" y="129"/>
                    <a:pt x="73" y="135"/>
                    <a:pt x="73" y="137"/>
                  </a:cubicBezTo>
                  <a:cubicBezTo>
                    <a:pt x="73" y="140"/>
                    <a:pt x="79" y="147"/>
                    <a:pt x="78" y="150"/>
                  </a:cubicBezTo>
                  <a:cubicBezTo>
                    <a:pt x="77" y="152"/>
                    <a:pt x="72" y="155"/>
                    <a:pt x="72" y="158"/>
                  </a:cubicBezTo>
                  <a:cubicBezTo>
                    <a:pt x="72" y="162"/>
                    <a:pt x="73" y="165"/>
                    <a:pt x="71" y="165"/>
                  </a:cubicBezTo>
                  <a:cubicBezTo>
                    <a:pt x="69" y="166"/>
                    <a:pt x="64" y="168"/>
                    <a:pt x="61" y="170"/>
                  </a:cubicBezTo>
                  <a:cubicBezTo>
                    <a:pt x="58" y="172"/>
                    <a:pt x="54" y="172"/>
                    <a:pt x="52" y="175"/>
                  </a:cubicBezTo>
                  <a:cubicBezTo>
                    <a:pt x="51" y="178"/>
                    <a:pt x="49" y="181"/>
                    <a:pt x="43" y="180"/>
                  </a:cubicBezTo>
                  <a:cubicBezTo>
                    <a:pt x="39" y="180"/>
                    <a:pt x="37" y="179"/>
                    <a:pt x="33" y="183"/>
                  </a:cubicBezTo>
                  <a:cubicBezTo>
                    <a:pt x="30" y="188"/>
                    <a:pt x="29" y="186"/>
                    <a:pt x="26" y="188"/>
                  </a:cubicBezTo>
                  <a:cubicBezTo>
                    <a:pt x="24" y="190"/>
                    <a:pt x="21" y="186"/>
                    <a:pt x="19" y="186"/>
                  </a:cubicBezTo>
                  <a:cubicBezTo>
                    <a:pt x="17" y="185"/>
                    <a:pt x="15" y="188"/>
                    <a:pt x="13" y="188"/>
                  </a:cubicBezTo>
                  <a:cubicBezTo>
                    <a:pt x="11" y="188"/>
                    <a:pt x="9" y="191"/>
                    <a:pt x="6" y="192"/>
                  </a:cubicBezTo>
                  <a:cubicBezTo>
                    <a:pt x="4" y="193"/>
                    <a:pt x="1" y="192"/>
                    <a:pt x="1" y="195"/>
                  </a:cubicBezTo>
                  <a:cubicBezTo>
                    <a:pt x="1" y="197"/>
                    <a:pt x="1" y="199"/>
                    <a:pt x="0" y="20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1" y="210"/>
                    <a:pt x="1" y="210"/>
                    <a:pt x="1" y="210"/>
                  </a:cubicBezTo>
                  <a:cubicBezTo>
                    <a:pt x="1" y="210"/>
                    <a:pt x="12" y="214"/>
                    <a:pt x="12" y="217"/>
                  </a:cubicBezTo>
                  <a:cubicBezTo>
                    <a:pt x="13" y="221"/>
                    <a:pt x="15" y="232"/>
                    <a:pt x="15" y="232"/>
                  </a:cubicBezTo>
                  <a:cubicBezTo>
                    <a:pt x="15" y="232"/>
                    <a:pt x="15" y="232"/>
                    <a:pt x="14" y="232"/>
                  </a:cubicBezTo>
                  <a:cubicBezTo>
                    <a:pt x="19" y="236"/>
                    <a:pt x="25" y="239"/>
                    <a:pt x="25" y="241"/>
                  </a:cubicBezTo>
                  <a:cubicBezTo>
                    <a:pt x="25" y="242"/>
                    <a:pt x="25" y="247"/>
                    <a:pt x="30" y="249"/>
                  </a:cubicBezTo>
                  <a:cubicBezTo>
                    <a:pt x="34" y="251"/>
                    <a:pt x="37" y="253"/>
                    <a:pt x="39" y="254"/>
                  </a:cubicBezTo>
                  <a:cubicBezTo>
                    <a:pt x="39" y="253"/>
                    <a:pt x="40" y="253"/>
                    <a:pt x="40" y="253"/>
                  </a:cubicBezTo>
                  <a:cubicBezTo>
                    <a:pt x="44" y="252"/>
                    <a:pt x="44" y="252"/>
                    <a:pt x="44" y="252"/>
                  </a:cubicBezTo>
                  <a:cubicBezTo>
                    <a:pt x="44" y="252"/>
                    <a:pt x="45" y="253"/>
                    <a:pt x="47" y="255"/>
                  </a:cubicBezTo>
                  <a:cubicBezTo>
                    <a:pt x="48" y="251"/>
                    <a:pt x="55" y="247"/>
                    <a:pt x="59" y="247"/>
                  </a:cubicBezTo>
                  <a:cubicBezTo>
                    <a:pt x="64" y="248"/>
                    <a:pt x="73" y="255"/>
                    <a:pt x="72" y="258"/>
                  </a:cubicBezTo>
                  <a:cubicBezTo>
                    <a:pt x="71" y="261"/>
                    <a:pt x="64" y="271"/>
                    <a:pt x="61" y="272"/>
                  </a:cubicBezTo>
                  <a:cubicBezTo>
                    <a:pt x="60" y="272"/>
                    <a:pt x="58" y="272"/>
                    <a:pt x="56" y="272"/>
                  </a:cubicBezTo>
                  <a:cubicBezTo>
                    <a:pt x="56" y="274"/>
                    <a:pt x="56" y="275"/>
                    <a:pt x="56" y="276"/>
                  </a:cubicBezTo>
                  <a:cubicBezTo>
                    <a:pt x="56" y="278"/>
                    <a:pt x="60" y="282"/>
                    <a:pt x="62" y="286"/>
                  </a:cubicBezTo>
                  <a:cubicBezTo>
                    <a:pt x="64" y="290"/>
                    <a:pt x="58" y="292"/>
                    <a:pt x="55" y="290"/>
                  </a:cubicBezTo>
                  <a:cubicBezTo>
                    <a:pt x="52" y="287"/>
                    <a:pt x="51" y="292"/>
                    <a:pt x="52" y="295"/>
                  </a:cubicBezTo>
                  <a:cubicBezTo>
                    <a:pt x="54" y="297"/>
                    <a:pt x="53" y="303"/>
                    <a:pt x="56" y="304"/>
                  </a:cubicBezTo>
                  <a:cubicBezTo>
                    <a:pt x="60" y="304"/>
                    <a:pt x="62" y="310"/>
                    <a:pt x="66" y="310"/>
                  </a:cubicBezTo>
                  <a:cubicBezTo>
                    <a:pt x="69" y="310"/>
                    <a:pt x="73" y="316"/>
                    <a:pt x="73" y="316"/>
                  </a:cubicBezTo>
                  <a:cubicBezTo>
                    <a:pt x="73" y="316"/>
                    <a:pt x="77" y="319"/>
                    <a:pt x="77" y="321"/>
                  </a:cubicBezTo>
                  <a:cubicBezTo>
                    <a:pt x="77" y="321"/>
                    <a:pt x="77" y="321"/>
                    <a:pt x="77" y="322"/>
                  </a:cubicBezTo>
                  <a:cubicBezTo>
                    <a:pt x="81" y="321"/>
                    <a:pt x="84" y="321"/>
                    <a:pt x="84" y="320"/>
                  </a:cubicBezTo>
                  <a:cubicBezTo>
                    <a:pt x="85" y="318"/>
                    <a:pt x="90" y="318"/>
                    <a:pt x="93" y="321"/>
                  </a:cubicBezTo>
                  <a:cubicBezTo>
                    <a:pt x="97" y="325"/>
                    <a:pt x="111" y="334"/>
                    <a:pt x="116" y="338"/>
                  </a:cubicBezTo>
                  <a:cubicBezTo>
                    <a:pt x="121" y="342"/>
                    <a:pt x="134" y="347"/>
                    <a:pt x="138" y="347"/>
                  </a:cubicBezTo>
                  <a:cubicBezTo>
                    <a:pt x="142" y="347"/>
                    <a:pt x="146" y="350"/>
                    <a:pt x="153" y="350"/>
                  </a:cubicBezTo>
                  <a:cubicBezTo>
                    <a:pt x="154" y="349"/>
                    <a:pt x="154" y="350"/>
                    <a:pt x="155" y="350"/>
                  </a:cubicBezTo>
                  <a:cubicBezTo>
                    <a:pt x="156" y="349"/>
                    <a:pt x="158" y="349"/>
                    <a:pt x="159" y="347"/>
                  </a:cubicBezTo>
                  <a:cubicBezTo>
                    <a:pt x="161" y="344"/>
                    <a:pt x="163" y="349"/>
                    <a:pt x="162" y="353"/>
                  </a:cubicBezTo>
                  <a:cubicBezTo>
                    <a:pt x="162" y="354"/>
                    <a:pt x="162" y="356"/>
                    <a:pt x="163" y="358"/>
                  </a:cubicBezTo>
                  <a:cubicBezTo>
                    <a:pt x="164" y="356"/>
                    <a:pt x="165" y="355"/>
                    <a:pt x="166" y="353"/>
                  </a:cubicBezTo>
                  <a:cubicBezTo>
                    <a:pt x="168" y="347"/>
                    <a:pt x="171" y="348"/>
                    <a:pt x="174" y="346"/>
                  </a:cubicBezTo>
                  <a:cubicBezTo>
                    <a:pt x="176" y="344"/>
                    <a:pt x="178" y="345"/>
                    <a:pt x="183" y="347"/>
                  </a:cubicBezTo>
                  <a:cubicBezTo>
                    <a:pt x="187" y="350"/>
                    <a:pt x="189" y="345"/>
                    <a:pt x="196" y="351"/>
                  </a:cubicBezTo>
                  <a:cubicBezTo>
                    <a:pt x="197" y="350"/>
                    <a:pt x="199" y="349"/>
                    <a:pt x="200" y="349"/>
                  </a:cubicBezTo>
                  <a:cubicBezTo>
                    <a:pt x="201" y="349"/>
                    <a:pt x="203" y="347"/>
                    <a:pt x="205" y="345"/>
                  </a:cubicBezTo>
                  <a:cubicBezTo>
                    <a:pt x="207" y="342"/>
                    <a:pt x="207" y="340"/>
                    <a:pt x="210" y="340"/>
                  </a:cubicBezTo>
                  <a:cubicBezTo>
                    <a:pt x="212" y="341"/>
                    <a:pt x="214" y="337"/>
                    <a:pt x="219" y="334"/>
                  </a:cubicBezTo>
                  <a:cubicBezTo>
                    <a:pt x="225" y="331"/>
                    <a:pt x="230" y="336"/>
                    <a:pt x="233" y="333"/>
                  </a:cubicBezTo>
                  <a:cubicBezTo>
                    <a:pt x="235" y="331"/>
                    <a:pt x="239" y="330"/>
                    <a:pt x="239" y="333"/>
                  </a:cubicBezTo>
                  <a:cubicBezTo>
                    <a:pt x="239" y="335"/>
                    <a:pt x="242" y="337"/>
                    <a:pt x="243" y="340"/>
                  </a:cubicBezTo>
                  <a:cubicBezTo>
                    <a:pt x="244" y="342"/>
                    <a:pt x="248" y="343"/>
                    <a:pt x="249" y="344"/>
                  </a:cubicBezTo>
                  <a:cubicBezTo>
                    <a:pt x="250" y="343"/>
                    <a:pt x="251" y="343"/>
                    <a:pt x="251" y="343"/>
                  </a:cubicBezTo>
                  <a:cubicBezTo>
                    <a:pt x="254" y="341"/>
                    <a:pt x="259" y="343"/>
                    <a:pt x="259" y="346"/>
                  </a:cubicBezTo>
                  <a:cubicBezTo>
                    <a:pt x="259" y="349"/>
                    <a:pt x="259" y="352"/>
                    <a:pt x="261" y="352"/>
                  </a:cubicBezTo>
                  <a:cubicBezTo>
                    <a:pt x="264" y="352"/>
                    <a:pt x="266" y="352"/>
                    <a:pt x="266" y="358"/>
                  </a:cubicBezTo>
                  <a:cubicBezTo>
                    <a:pt x="266" y="363"/>
                    <a:pt x="268" y="369"/>
                    <a:pt x="263" y="374"/>
                  </a:cubicBezTo>
                  <a:cubicBezTo>
                    <a:pt x="258" y="379"/>
                    <a:pt x="253" y="387"/>
                    <a:pt x="254" y="390"/>
                  </a:cubicBezTo>
                  <a:cubicBezTo>
                    <a:pt x="255" y="392"/>
                    <a:pt x="252" y="397"/>
                    <a:pt x="256" y="395"/>
                  </a:cubicBezTo>
                  <a:cubicBezTo>
                    <a:pt x="259" y="394"/>
                    <a:pt x="267" y="395"/>
                    <a:pt x="266" y="397"/>
                  </a:cubicBezTo>
                  <a:cubicBezTo>
                    <a:pt x="265" y="399"/>
                    <a:pt x="266" y="406"/>
                    <a:pt x="270" y="407"/>
                  </a:cubicBezTo>
                  <a:cubicBezTo>
                    <a:pt x="273" y="407"/>
                    <a:pt x="275" y="409"/>
                    <a:pt x="274" y="412"/>
                  </a:cubicBezTo>
                  <a:cubicBezTo>
                    <a:pt x="273" y="415"/>
                    <a:pt x="271" y="419"/>
                    <a:pt x="274" y="419"/>
                  </a:cubicBezTo>
                  <a:cubicBezTo>
                    <a:pt x="277" y="419"/>
                    <a:pt x="281" y="419"/>
                    <a:pt x="280" y="422"/>
                  </a:cubicBezTo>
                  <a:cubicBezTo>
                    <a:pt x="280" y="425"/>
                    <a:pt x="282" y="428"/>
                    <a:pt x="287" y="426"/>
                  </a:cubicBezTo>
                  <a:cubicBezTo>
                    <a:pt x="290" y="425"/>
                    <a:pt x="292" y="424"/>
                    <a:pt x="292" y="425"/>
                  </a:cubicBezTo>
                  <a:cubicBezTo>
                    <a:pt x="294" y="425"/>
                    <a:pt x="294" y="429"/>
                    <a:pt x="298" y="430"/>
                  </a:cubicBezTo>
                  <a:cubicBezTo>
                    <a:pt x="301" y="431"/>
                    <a:pt x="300" y="422"/>
                    <a:pt x="298" y="421"/>
                  </a:cubicBezTo>
                  <a:cubicBezTo>
                    <a:pt x="297" y="420"/>
                    <a:pt x="299" y="414"/>
                    <a:pt x="300" y="415"/>
                  </a:cubicBezTo>
                  <a:cubicBezTo>
                    <a:pt x="301" y="417"/>
                    <a:pt x="305" y="415"/>
                    <a:pt x="308" y="413"/>
                  </a:cubicBezTo>
                  <a:cubicBezTo>
                    <a:pt x="310" y="410"/>
                    <a:pt x="314" y="415"/>
                    <a:pt x="316" y="412"/>
                  </a:cubicBezTo>
                  <a:cubicBezTo>
                    <a:pt x="318" y="409"/>
                    <a:pt x="322" y="414"/>
                    <a:pt x="326" y="412"/>
                  </a:cubicBezTo>
                  <a:cubicBezTo>
                    <a:pt x="330" y="410"/>
                    <a:pt x="332" y="414"/>
                    <a:pt x="333" y="410"/>
                  </a:cubicBezTo>
                  <a:cubicBezTo>
                    <a:pt x="335" y="407"/>
                    <a:pt x="341" y="403"/>
                    <a:pt x="342" y="405"/>
                  </a:cubicBezTo>
                  <a:cubicBezTo>
                    <a:pt x="344" y="406"/>
                    <a:pt x="344" y="409"/>
                    <a:pt x="352" y="410"/>
                  </a:cubicBezTo>
                  <a:cubicBezTo>
                    <a:pt x="359" y="410"/>
                    <a:pt x="355" y="414"/>
                    <a:pt x="355" y="416"/>
                  </a:cubicBezTo>
                  <a:cubicBezTo>
                    <a:pt x="355" y="418"/>
                    <a:pt x="363" y="424"/>
                    <a:pt x="366" y="425"/>
                  </a:cubicBezTo>
                  <a:cubicBezTo>
                    <a:pt x="366" y="425"/>
                    <a:pt x="367" y="425"/>
                    <a:pt x="368" y="427"/>
                  </a:cubicBezTo>
                  <a:cubicBezTo>
                    <a:pt x="370" y="425"/>
                    <a:pt x="374" y="427"/>
                    <a:pt x="375" y="425"/>
                  </a:cubicBezTo>
                  <a:cubicBezTo>
                    <a:pt x="376" y="422"/>
                    <a:pt x="380" y="423"/>
                    <a:pt x="381" y="425"/>
                  </a:cubicBezTo>
                  <a:cubicBezTo>
                    <a:pt x="383" y="428"/>
                    <a:pt x="384" y="428"/>
                    <a:pt x="388" y="425"/>
                  </a:cubicBezTo>
                  <a:cubicBezTo>
                    <a:pt x="391" y="422"/>
                    <a:pt x="393" y="428"/>
                    <a:pt x="391" y="430"/>
                  </a:cubicBezTo>
                  <a:cubicBezTo>
                    <a:pt x="389" y="431"/>
                    <a:pt x="390" y="437"/>
                    <a:pt x="393" y="440"/>
                  </a:cubicBezTo>
                  <a:cubicBezTo>
                    <a:pt x="396" y="443"/>
                    <a:pt x="397" y="438"/>
                    <a:pt x="396" y="435"/>
                  </a:cubicBezTo>
                  <a:cubicBezTo>
                    <a:pt x="396" y="432"/>
                    <a:pt x="402" y="429"/>
                    <a:pt x="412" y="425"/>
                  </a:cubicBezTo>
                  <a:cubicBezTo>
                    <a:pt x="423" y="422"/>
                    <a:pt x="434" y="414"/>
                    <a:pt x="434" y="412"/>
                  </a:cubicBezTo>
                  <a:cubicBezTo>
                    <a:pt x="434" y="411"/>
                    <a:pt x="442" y="415"/>
                    <a:pt x="445" y="413"/>
                  </a:cubicBezTo>
                  <a:cubicBezTo>
                    <a:pt x="449" y="410"/>
                    <a:pt x="461" y="410"/>
                    <a:pt x="465" y="410"/>
                  </a:cubicBezTo>
                  <a:cubicBezTo>
                    <a:pt x="468" y="409"/>
                    <a:pt x="468" y="407"/>
                    <a:pt x="471" y="404"/>
                  </a:cubicBezTo>
                  <a:cubicBezTo>
                    <a:pt x="475" y="401"/>
                    <a:pt x="474" y="400"/>
                    <a:pt x="478" y="398"/>
                  </a:cubicBezTo>
                  <a:cubicBezTo>
                    <a:pt x="482" y="397"/>
                    <a:pt x="484" y="394"/>
                    <a:pt x="484" y="392"/>
                  </a:cubicBezTo>
                  <a:cubicBezTo>
                    <a:pt x="484" y="390"/>
                    <a:pt x="492" y="389"/>
                    <a:pt x="492" y="387"/>
                  </a:cubicBezTo>
                  <a:cubicBezTo>
                    <a:pt x="492" y="385"/>
                    <a:pt x="498" y="384"/>
                    <a:pt x="498" y="381"/>
                  </a:cubicBezTo>
                  <a:cubicBezTo>
                    <a:pt x="498" y="379"/>
                    <a:pt x="501" y="379"/>
                    <a:pt x="503" y="377"/>
                  </a:cubicBezTo>
                  <a:cubicBezTo>
                    <a:pt x="504" y="375"/>
                    <a:pt x="501" y="369"/>
                    <a:pt x="504" y="368"/>
                  </a:cubicBezTo>
                  <a:cubicBezTo>
                    <a:pt x="507" y="368"/>
                    <a:pt x="503" y="364"/>
                    <a:pt x="503" y="363"/>
                  </a:cubicBezTo>
                  <a:cubicBezTo>
                    <a:pt x="502" y="361"/>
                    <a:pt x="508" y="361"/>
                    <a:pt x="510" y="359"/>
                  </a:cubicBezTo>
                  <a:cubicBezTo>
                    <a:pt x="513" y="357"/>
                    <a:pt x="515" y="355"/>
                    <a:pt x="516" y="351"/>
                  </a:cubicBezTo>
                  <a:cubicBezTo>
                    <a:pt x="516" y="348"/>
                    <a:pt x="521" y="345"/>
                    <a:pt x="523" y="345"/>
                  </a:cubicBezTo>
                  <a:cubicBezTo>
                    <a:pt x="525" y="344"/>
                    <a:pt x="526" y="339"/>
                    <a:pt x="525" y="335"/>
                  </a:cubicBezTo>
                  <a:cubicBezTo>
                    <a:pt x="525" y="332"/>
                    <a:pt x="529" y="333"/>
                    <a:pt x="527" y="331"/>
                  </a:cubicBezTo>
                  <a:cubicBezTo>
                    <a:pt x="525" y="330"/>
                    <a:pt x="528" y="325"/>
                    <a:pt x="532" y="324"/>
                  </a:cubicBezTo>
                  <a:cubicBezTo>
                    <a:pt x="536" y="323"/>
                    <a:pt x="529" y="321"/>
                    <a:pt x="527" y="323"/>
                  </a:cubicBezTo>
                  <a:cubicBezTo>
                    <a:pt x="525" y="325"/>
                    <a:pt x="523" y="318"/>
                    <a:pt x="521" y="321"/>
                  </a:cubicBezTo>
                  <a:cubicBezTo>
                    <a:pt x="519" y="323"/>
                    <a:pt x="513" y="319"/>
                    <a:pt x="517" y="318"/>
                  </a:cubicBezTo>
                  <a:cubicBezTo>
                    <a:pt x="520" y="317"/>
                    <a:pt x="526" y="313"/>
                    <a:pt x="529" y="312"/>
                  </a:cubicBezTo>
                  <a:cubicBezTo>
                    <a:pt x="531" y="312"/>
                    <a:pt x="525" y="306"/>
                    <a:pt x="522" y="306"/>
                  </a:cubicBezTo>
                  <a:cubicBezTo>
                    <a:pt x="519" y="306"/>
                    <a:pt x="515" y="299"/>
                    <a:pt x="512" y="299"/>
                  </a:cubicBezTo>
                  <a:cubicBezTo>
                    <a:pt x="508" y="299"/>
                    <a:pt x="514" y="297"/>
                    <a:pt x="518" y="299"/>
                  </a:cubicBezTo>
                  <a:cubicBezTo>
                    <a:pt x="522" y="301"/>
                    <a:pt x="526" y="302"/>
                    <a:pt x="528" y="301"/>
                  </a:cubicBezTo>
                  <a:cubicBezTo>
                    <a:pt x="530" y="299"/>
                    <a:pt x="522" y="292"/>
                    <a:pt x="519" y="290"/>
                  </a:cubicBezTo>
                  <a:cubicBezTo>
                    <a:pt x="516" y="288"/>
                    <a:pt x="518" y="284"/>
                    <a:pt x="517" y="283"/>
                  </a:cubicBezTo>
                  <a:cubicBezTo>
                    <a:pt x="515" y="282"/>
                    <a:pt x="511" y="273"/>
                    <a:pt x="509" y="269"/>
                  </a:cubicBezTo>
                  <a:cubicBezTo>
                    <a:pt x="508" y="266"/>
                    <a:pt x="501" y="265"/>
                    <a:pt x="499" y="262"/>
                  </a:cubicBezTo>
                  <a:cubicBezTo>
                    <a:pt x="498" y="260"/>
                    <a:pt x="500" y="254"/>
                    <a:pt x="505" y="252"/>
                  </a:cubicBezTo>
                  <a:cubicBezTo>
                    <a:pt x="510" y="250"/>
                    <a:pt x="508" y="245"/>
                    <a:pt x="510" y="246"/>
                  </a:cubicBezTo>
                  <a:cubicBezTo>
                    <a:pt x="512" y="246"/>
                    <a:pt x="514" y="245"/>
                    <a:pt x="516" y="242"/>
                  </a:cubicBezTo>
                  <a:cubicBezTo>
                    <a:pt x="518" y="238"/>
                    <a:pt x="521" y="240"/>
                    <a:pt x="523" y="238"/>
                  </a:cubicBezTo>
                  <a:cubicBezTo>
                    <a:pt x="525" y="236"/>
                    <a:pt x="533" y="236"/>
                    <a:pt x="536" y="234"/>
                  </a:cubicBezTo>
                  <a:cubicBezTo>
                    <a:pt x="539" y="232"/>
                    <a:pt x="533" y="226"/>
                    <a:pt x="529" y="227"/>
                  </a:cubicBezTo>
                  <a:cubicBezTo>
                    <a:pt x="526" y="228"/>
                    <a:pt x="521" y="227"/>
                    <a:pt x="518" y="223"/>
                  </a:cubicBezTo>
                  <a:cubicBezTo>
                    <a:pt x="516" y="219"/>
                    <a:pt x="509" y="230"/>
                    <a:pt x="503" y="232"/>
                  </a:cubicBezTo>
                  <a:cubicBezTo>
                    <a:pt x="498" y="235"/>
                    <a:pt x="495" y="228"/>
                    <a:pt x="496" y="223"/>
                  </a:cubicBezTo>
                  <a:cubicBezTo>
                    <a:pt x="498" y="219"/>
                    <a:pt x="492" y="219"/>
                    <a:pt x="485" y="219"/>
                  </a:cubicBezTo>
                  <a:cubicBezTo>
                    <a:pt x="477" y="220"/>
                    <a:pt x="480" y="206"/>
                    <a:pt x="485" y="205"/>
                  </a:cubicBezTo>
                  <a:cubicBezTo>
                    <a:pt x="489" y="205"/>
                    <a:pt x="496" y="210"/>
                    <a:pt x="499" y="201"/>
                  </a:cubicBezTo>
                  <a:cubicBezTo>
                    <a:pt x="501" y="193"/>
                    <a:pt x="505" y="199"/>
                    <a:pt x="512" y="192"/>
                  </a:cubicBezTo>
                  <a:cubicBezTo>
                    <a:pt x="518" y="185"/>
                    <a:pt x="525" y="180"/>
                    <a:pt x="531" y="185"/>
                  </a:cubicBezTo>
                  <a:cubicBezTo>
                    <a:pt x="536" y="189"/>
                    <a:pt x="525" y="196"/>
                    <a:pt x="523" y="200"/>
                  </a:cubicBezTo>
                  <a:cubicBezTo>
                    <a:pt x="521" y="204"/>
                    <a:pt x="525" y="205"/>
                    <a:pt x="522" y="209"/>
                  </a:cubicBezTo>
                  <a:cubicBezTo>
                    <a:pt x="518" y="212"/>
                    <a:pt x="523" y="213"/>
                    <a:pt x="529" y="208"/>
                  </a:cubicBezTo>
                  <a:cubicBezTo>
                    <a:pt x="536" y="204"/>
                    <a:pt x="544" y="199"/>
                    <a:pt x="550" y="197"/>
                  </a:cubicBezTo>
                  <a:cubicBezTo>
                    <a:pt x="552" y="196"/>
                    <a:pt x="554" y="196"/>
                    <a:pt x="556" y="196"/>
                  </a:cubicBezTo>
                  <a:cubicBezTo>
                    <a:pt x="557" y="194"/>
                    <a:pt x="558" y="192"/>
                    <a:pt x="559" y="191"/>
                  </a:cubicBezTo>
                  <a:cubicBezTo>
                    <a:pt x="563" y="189"/>
                    <a:pt x="578" y="182"/>
                    <a:pt x="580" y="179"/>
                  </a:cubicBezTo>
                  <a:cubicBezTo>
                    <a:pt x="582" y="177"/>
                    <a:pt x="584" y="171"/>
                    <a:pt x="587" y="171"/>
                  </a:cubicBezTo>
                  <a:cubicBezTo>
                    <a:pt x="590" y="171"/>
                    <a:pt x="590" y="174"/>
                    <a:pt x="594" y="174"/>
                  </a:cubicBezTo>
                  <a:cubicBezTo>
                    <a:pt x="599" y="174"/>
                    <a:pt x="604" y="176"/>
                    <a:pt x="602" y="172"/>
                  </a:cubicBezTo>
                  <a:cubicBezTo>
                    <a:pt x="599" y="169"/>
                    <a:pt x="601" y="169"/>
                    <a:pt x="606" y="168"/>
                  </a:cubicBezTo>
                  <a:cubicBezTo>
                    <a:pt x="611" y="167"/>
                    <a:pt x="610" y="162"/>
                    <a:pt x="614" y="162"/>
                  </a:cubicBezTo>
                  <a:cubicBezTo>
                    <a:pt x="618" y="162"/>
                    <a:pt x="617" y="153"/>
                    <a:pt x="621" y="153"/>
                  </a:cubicBezTo>
                  <a:cubicBezTo>
                    <a:pt x="624" y="153"/>
                    <a:pt x="626" y="158"/>
                    <a:pt x="630" y="157"/>
                  </a:cubicBezTo>
                  <a:cubicBezTo>
                    <a:pt x="631" y="157"/>
                    <a:pt x="632" y="157"/>
                    <a:pt x="633" y="157"/>
                  </a:cubicBezTo>
                  <a:cubicBezTo>
                    <a:pt x="634" y="157"/>
                    <a:pt x="635" y="156"/>
                    <a:pt x="636" y="155"/>
                  </a:cubicBezTo>
                  <a:cubicBezTo>
                    <a:pt x="635" y="151"/>
                    <a:pt x="636" y="147"/>
                    <a:pt x="635" y="145"/>
                  </a:cubicBezTo>
                  <a:cubicBezTo>
                    <a:pt x="633" y="141"/>
                    <a:pt x="635" y="138"/>
                    <a:pt x="634" y="135"/>
                  </a:cubicBezTo>
                  <a:cubicBezTo>
                    <a:pt x="634" y="133"/>
                    <a:pt x="633" y="127"/>
                    <a:pt x="636" y="127"/>
                  </a:cubicBezTo>
                  <a:cubicBezTo>
                    <a:pt x="639" y="127"/>
                    <a:pt x="642" y="121"/>
                    <a:pt x="645" y="123"/>
                  </a:cubicBezTo>
                  <a:cubicBezTo>
                    <a:pt x="649" y="125"/>
                    <a:pt x="655" y="126"/>
                    <a:pt x="655" y="123"/>
                  </a:cubicBezTo>
                  <a:cubicBezTo>
                    <a:pt x="655" y="120"/>
                    <a:pt x="660" y="120"/>
                    <a:pt x="661" y="116"/>
                  </a:cubicBezTo>
                  <a:cubicBezTo>
                    <a:pt x="661" y="112"/>
                    <a:pt x="666" y="111"/>
                    <a:pt x="667" y="107"/>
                  </a:cubicBezTo>
                  <a:cubicBezTo>
                    <a:pt x="668" y="103"/>
                    <a:pt x="670" y="95"/>
                    <a:pt x="673" y="93"/>
                  </a:cubicBezTo>
                  <a:cubicBezTo>
                    <a:pt x="677" y="91"/>
                    <a:pt x="673" y="89"/>
                    <a:pt x="673" y="83"/>
                  </a:cubicBezTo>
                  <a:close/>
                  <a:moveTo>
                    <a:pt x="510" y="399"/>
                  </a:moveTo>
                  <a:cubicBezTo>
                    <a:pt x="506" y="412"/>
                    <a:pt x="515" y="419"/>
                    <a:pt x="516" y="418"/>
                  </a:cubicBezTo>
                  <a:cubicBezTo>
                    <a:pt x="519" y="416"/>
                    <a:pt x="533" y="387"/>
                    <a:pt x="530" y="383"/>
                  </a:cubicBezTo>
                  <a:cubicBezTo>
                    <a:pt x="527" y="379"/>
                    <a:pt x="513" y="386"/>
                    <a:pt x="510" y="399"/>
                  </a:cubicBezTo>
                  <a:close/>
                  <a:moveTo>
                    <a:pt x="391" y="444"/>
                  </a:moveTo>
                  <a:cubicBezTo>
                    <a:pt x="386" y="444"/>
                    <a:pt x="375" y="451"/>
                    <a:pt x="380" y="460"/>
                  </a:cubicBezTo>
                  <a:cubicBezTo>
                    <a:pt x="384" y="469"/>
                    <a:pt x="398" y="463"/>
                    <a:pt x="399" y="459"/>
                  </a:cubicBezTo>
                  <a:cubicBezTo>
                    <a:pt x="399" y="455"/>
                    <a:pt x="406" y="448"/>
                    <a:pt x="405" y="445"/>
                  </a:cubicBezTo>
                  <a:cubicBezTo>
                    <a:pt x="404" y="443"/>
                    <a:pt x="395" y="444"/>
                    <a:pt x="391" y="444"/>
                  </a:cubicBezTo>
                  <a:close/>
                </a:path>
              </a:pathLst>
            </a:custGeom>
            <a:grpFill/>
            <a:ln w="15875" cap="rnd">
              <a:solidFill>
                <a:srgbClr val="FFC408">
                  <a:alpha val="43000"/>
                </a:srgbClr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316230"/>
              <a:endParaRPr lang="zh-CN" altLang="en-US" sz="1245">
                <a:solidFill>
                  <a:srgbClr val="E7E6E6">
                    <a:lumMod val="90000"/>
                  </a:srgbClr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76" name="文本框 175"/>
          <p:cNvSpPr txBox="1"/>
          <p:nvPr/>
        </p:nvSpPr>
        <p:spPr>
          <a:xfrm>
            <a:off x="3527881" y="2754097"/>
            <a:ext cx="402842" cy="225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100" dirty="0">
                <a:solidFill>
                  <a:schemeClr val="bg1"/>
                </a:solidFill>
              </a:rPr>
              <a:t>北平</a:t>
            </a:r>
            <a:endParaRPr kumimoji="1"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259" name="椭圆 258"/>
          <p:cNvSpPr/>
          <p:nvPr/>
        </p:nvSpPr>
        <p:spPr>
          <a:xfrm>
            <a:off x="4504818" y="3826864"/>
            <a:ext cx="60124" cy="60124"/>
          </a:xfrm>
          <a:prstGeom prst="ellipse">
            <a:avLst/>
          </a:prstGeom>
          <a:solidFill>
            <a:srgbClr val="FFC408"/>
          </a:solidFill>
          <a:ln w="63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60" name="文本框 259"/>
          <p:cNvSpPr txBox="1"/>
          <p:nvPr/>
        </p:nvSpPr>
        <p:spPr>
          <a:xfrm>
            <a:off x="4140394" y="3697651"/>
            <a:ext cx="402842" cy="225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100" dirty="0">
                <a:solidFill>
                  <a:schemeClr val="bg1"/>
                </a:solidFill>
              </a:rPr>
              <a:t>上海</a:t>
            </a:r>
            <a:endParaRPr kumimoji="1"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77" name="椭圆 176"/>
          <p:cNvSpPr/>
          <p:nvPr/>
        </p:nvSpPr>
        <p:spPr>
          <a:xfrm>
            <a:off x="4486699" y="3811484"/>
            <a:ext cx="85403" cy="85403"/>
          </a:xfrm>
          <a:prstGeom prst="ellipse">
            <a:avLst/>
          </a:prstGeom>
          <a:noFill/>
          <a:ln w="3175">
            <a:solidFill>
              <a:srgbClr val="FFC4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61" name="椭圆 260"/>
          <p:cNvSpPr/>
          <p:nvPr/>
        </p:nvSpPr>
        <p:spPr>
          <a:xfrm>
            <a:off x="3863440" y="2881028"/>
            <a:ext cx="60124" cy="60124"/>
          </a:xfrm>
          <a:prstGeom prst="ellipse">
            <a:avLst/>
          </a:prstGeom>
          <a:solidFill>
            <a:srgbClr val="FFC408"/>
          </a:solidFill>
          <a:ln w="63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65" name="椭圆 264"/>
          <p:cNvSpPr/>
          <p:nvPr/>
        </p:nvSpPr>
        <p:spPr>
          <a:xfrm>
            <a:off x="6096815" y="3151967"/>
            <a:ext cx="103784" cy="103784"/>
          </a:xfrm>
          <a:prstGeom prst="ellipse">
            <a:avLst/>
          </a:prstGeom>
          <a:solidFill>
            <a:srgbClr val="FF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sp>
        <p:nvSpPr>
          <p:cNvPr id="53" name="椭圆 52"/>
          <p:cNvSpPr/>
          <p:nvPr/>
        </p:nvSpPr>
        <p:spPr>
          <a:xfrm>
            <a:off x="4346531" y="3703851"/>
            <a:ext cx="60124" cy="60124"/>
          </a:xfrm>
          <a:prstGeom prst="ellipse">
            <a:avLst/>
          </a:prstGeom>
          <a:solidFill>
            <a:srgbClr val="FFC408"/>
          </a:solidFill>
          <a:ln w="63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4" name="椭圆 53"/>
          <p:cNvSpPr/>
          <p:nvPr/>
        </p:nvSpPr>
        <p:spPr>
          <a:xfrm>
            <a:off x="4328412" y="3688471"/>
            <a:ext cx="85403" cy="85403"/>
          </a:xfrm>
          <a:prstGeom prst="ellipse">
            <a:avLst/>
          </a:prstGeom>
          <a:noFill/>
          <a:ln w="3175">
            <a:solidFill>
              <a:srgbClr val="FFC4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62" name="椭圆 261"/>
          <p:cNvSpPr/>
          <p:nvPr/>
        </p:nvSpPr>
        <p:spPr>
          <a:xfrm>
            <a:off x="3845320" y="2865648"/>
            <a:ext cx="85403" cy="85403"/>
          </a:xfrm>
          <a:prstGeom prst="ellipse">
            <a:avLst/>
          </a:prstGeom>
          <a:noFill/>
          <a:ln w="3175">
            <a:solidFill>
              <a:srgbClr val="FFC4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2" name="文本框 51"/>
          <p:cNvSpPr txBox="1"/>
          <p:nvPr/>
        </p:nvSpPr>
        <p:spPr>
          <a:xfrm>
            <a:off x="3987832" y="3552814"/>
            <a:ext cx="463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100" dirty="0">
                <a:solidFill>
                  <a:schemeClr val="bg1"/>
                </a:solidFill>
              </a:rPr>
              <a:t>南京</a:t>
            </a:r>
            <a:endParaRPr kumimoji="1" lang="zh-CN" altLang="en-US" sz="1100" dirty="0">
              <a:solidFill>
                <a:schemeClr val="bg1"/>
              </a:solidFill>
            </a:endParaRPr>
          </a:p>
        </p:txBody>
      </p:sp>
      <p:grpSp>
        <p:nvGrpSpPr>
          <p:cNvPr id="182" name="组合 181"/>
          <p:cNvGrpSpPr/>
          <p:nvPr/>
        </p:nvGrpSpPr>
        <p:grpSpPr>
          <a:xfrm>
            <a:off x="4072400" y="1403198"/>
            <a:ext cx="1498748" cy="1498748"/>
            <a:chOff x="4156411" y="513571"/>
            <a:chExt cx="2907609" cy="2907609"/>
          </a:xfrm>
        </p:grpSpPr>
        <p:sp>
          <p:nvSpPr>
            <p:cNvPr id="268" name="椭圆 267"/>
            <p:cNvSpPr/>
            <p:nvPr/>
          </p:nvSpPr>
          <p:spPr>
            <a:xfrm>
              <a:off x="4322931" y="678392"/>
              <a:ext cx="2574571" cy="257457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69" name="椭圆 268"/>
            <p:cNvSpPr/>
            <p:nvPr/>
          </p:nvSpPr>
          <p:spPr>
            <a:xfrm>
              <a:off x="4156411" y="513571"/>
              <a:ext cx="2907609" cy="290760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70" name="椭圆 269"/>
            <p:cNvSpPr/>
            <p:nvPr/>
          </p:nvSpPr>
          <p:spPr>
            <a:xfrm>
              <a:off x="5051388" y="1474362"/>
              <a:ext cx="1136297" cy="1136297"/>
            </a:xfrm>
            <a:prstGeom prst="ellipse">
              <a:avLst/>
            </a:prstGeom>
            <a:solidFill>
              <a:schemeClr val="bg1">
                <a:lumMod val="85000"/>
                <a:alpha val="45000"/>
              </a:schemeClr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3365581" y="2487910"/>
            <a:ext cx="940441" cy="940441"/>
            <a:chOff x="4156411" y="513571"/>
            <a:chExt cx="2907609" cy="2907609"/>
          </a:xfrm>
        </p:grpSpPr>
        <p:sp>
          <p:nvSpPr>
            <p:cNvPr id="276" name="椭圆 275"/>
            <p:cNvSpPr/>
            <p:nvPr/>
          </p:nvSpPr>
          <p:spPr>
            <a:xfrm>
              <a:off x="4322931" y="678392"/>
              <a:ext cx="2574571" cy="257457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77" name="椭圆 276"/>
            <p:cNvSpPr/>
            <p:nvPr/>
          </p:nvSpPr>
          <p:spPr>
            <a:xfrm>
              <a:off x="4156411" y="513571"/>
              <a:ext cx="2907609" cy="290760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78" name="椭圆 277"/>
            <p:cNvSpPr/>
            <p:nvPr/>
          </p:nvSpPr>
          <p:spPr>
            <a:xfrm>
              <a:off x="5051388" y="1474362"/>
              <a:ext cx="1136297" cy="1136297"/>
            </a:xfrm>
            <a:prstGeom prst="ellipse">
              <a:avLst/>
            </a:prstGeom>
            <a:solidFill>
              <a:schemeClr val="bg1">
                <a:lumMod val="85000"/>
                <a:alpha val="45000"/>
              </a:schemeClr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</p:grpSp>
      <p:cxnSp>
        <p:nvCxnSpPr>
          <p:cNvPr id="263" name="直线箭头连接符 262"/>
          <p:cNvCxnSpPr>
            <a:stCxn id="265" idx="1"/>
          </p:cNvCxnSpPr>
          <p:nvPr/>
        </p:nvCxnSpPr>
        <p:spPr>
          <a:xfrm flipH="1" flipV="1">
            <a:off x="4857845" y="2189332"/>
            <a:ext cx="1254169" cy="977834"/>
          </a:xfrm>
          <a:prstGeom prst="straightConnector1">
            <a:avLst/>
          </a:prstGeom>
          <a:ln w="9525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直线箭头连接符 271"/>
          <p:cNvCxnSpPr>
            <a:stCxn id="265" idx="2"/>
          </p:cNvCxnSpPr>
          <p:nvPr/>
        </p:nvCxnSpPr>
        <p:spPr>
          <a:xfrm flipH="1" flipV="1">
            <a:off x="3888021" y="2918490"/>
            <a:ext cx="2208794" cy="285368"/>
          </a:xfrm>
          <a:prstGeom prst="straightConnector1">
            <a:avLst/>
          </a:prstGeom>
          <a:ln w="9525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直线箭头连接符 279"/>
          <p:cNvCxnSpPr>
            <a:stCxn id="265" idx="3"/>
          </p:cNvCxnSpPr>
          <p:nvPr/>
        </p:nvCxnSpPr>
        <p:spPr>
          <a:xfrm flipH="1">
            <a:off x="4517179" y="3240552"/>
            <a:ext cx="1594836" cy="630909"/>
          </a:xfrm>
          <a:prstGeom prst="straightConnector1">
            <a:avLst/>
          </a:prstGeom>
          <a:ln w="9525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3" name="组合 282"/>
          <p:cNvGrpSpPr/>
          <p:nvPr/>
        </p:nvGrpSpPr>
        <p:grpSpPr>
          <a:xfrm>
            <a:off x="4287344" y="3600039"/>
            <a:ext cx="495070" cy="495070"/>
            <a:chOff x="4156411" y="513571"/>
            <a:chExt cx="2907609" cy="2907609"/>
          </a:xfrm>
        </p:grpSpPr>
        <p:sp>
          <p:nvSpPr>
            <p:cNvPr id="284" name="椭圆 283"/>
            <p:cNvSpPr/>
            <p:nvPr/>
          </p:nvSpPr>
          <p:spPr>
            <a:xfrm>
              <a:off x="4322931" y="678392"/>
              <a:ext cx="2574571" cy="257457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85" name="椭圆 284"/>
            <p:cNvSpPr/>
            <p:nvPr/>
          </p:nvSpPr>
          <p:spPr>
            <a:xfrm>
              <a:off x="4156411" y="513571"/>
              <a:ext cx="2907609" cy="290760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86" name="椭圆 285"/>
            <p:cNvSpPr/>
            <p:nvPr/>
          </p:nvSpPr>
          <p:spPr>
            <a:xfrm>
              <a:off x="5051388" y="1474362"/>
              <a:ext cx="1136297" cy="1136297"/>
            </a:xfrm>
            <a:prstGeom prst="ellipse">
              <a:avLst/>
            </a:prstGeom>
            <a:solidFill>
              <a:schemeClr val="bg1">
                <a:lumMod val="85000"/>
                <a:alpha val="45000"/>
              </a:schemeClr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</p:grpSp>
      <p:sp>
        <p:nvSpPr>
          <p:cNvPr id="294" name="文本框 293"/>
          <p:cNvSpPr txBox="1"/>
          <p:nvPr/>
        </p:nvSpPr>
        <p:spPr>
          <a:xfrm>
            <a:off x="4268189" y="2428040"/>
            <a:ext cx="402842" cy="225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100" dirty="0">
                <a:solidFill>
                  <a:schemeClr val="bg1"/>
                </a:solidFill>
              </a:rPr>
              <a:t>沈阳</a:t>
            </a:r>
            <a:endParaRPr kumimoji="1"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295" name="椭圆 294"/>
          <p:cNvSpPr/>
          <p:nvPr/>
        </p:nvSpPr>
        <p:spPr>
          <a:xfrm>
            <a:off x="4635753" y="2586863"/>
            <a:ext cx="60124" cy="60124"/>
          </a:xfrm>
          <a:prstGeom prst="ellipse">
            <a:avLst/>
          </a:prstGeom>
          <a:solidFill>
            <a:srgbClr val="FFC408"/>
          </a:solidFill>
          <a:ln w="63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96" name="椭圆 295"/>
          <p:cNvSpPr/>
          <p:nvPr/>
        </p:nvSpPr>
        <p:spPr>
          <a:xfrm>
            <a:off x="4617633" y="2571483"/>
            <a:ext cx="85403" cy="85403"/>
          </a:xfrm>
          <a:prstGeom prst="ellipse">
            <a:avLst/>
          </a:prstGeom>
          <a:noFill/>
          <a:ln w="3175">
            <a:solidFill>
              <a:srgbClr val="FFC4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99" name="文本框 298"/>
          <p:cNvSpPr txBox="1"/>
          <p:nvPr/>
        </p:nvSpPr>
        <p:spPr>
          <a:xfrm>
            <a:off x="8144514" y="303085"/>
            <a:ext cx="4566041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九一八事变后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zh-CN" altLang="en-US" sz="2400" b="1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不到</a:t>
            </a:r>
            <a:r>
              <a:rPr kumimoji="1" lang="en-US" altLang="zh-CN" sz="2400" b="1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4</a:t>
            </a:r>
            <a:r>
              <a:rPr kumimoji="1" lang="zh-CN" altLang="en-US" sz="2400" b="1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个月</a:t>
            </a:r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东北三省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全部沦陷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30000000</a:t>
            </a:r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东北同胞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沦为亡国奴</a:t>
            </a:r>
            <a:endParaRPr kumimoji="1" lang="zh-CN" altLang="en-US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卢沟桥事变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en-US" altLang="zh-CN" sz="2400" b="1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22</a:t>
            </a:r>
            <a:r>
              <a:rPr kumimoji="1" lang="zh-CN" altLang="en-US" sz="2400" b="1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天后</a:t>
            </a:r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，北平沦陷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zh-CN" altLang="en-US" sz="2400" b="1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时隔一天</a:t>
            </a:r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，天津沦陷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en-US" altLang="zh-CN" sz="2400" b="1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37</a:t>
            </a:r>
            <a:r>
              <a:rPr kumimoji="1" lang="zh-CN" altLang="en-US" sz="2400" b="1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天后</a:t>
            </a:r>
            <a:endParaRPr kumimoji="1" lang="en-US" altLang="zh-CN" sz="2400" b="1" dirty="0">
              <a:solidFill>
                <a:srgbClr val="FFC000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日军进攻上海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开辟第二战场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en-US" altLang="zh-CN" sz="2400" b="1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158</a:t>
            </a:r>
            <a:r>
              <a:rPr kumimoji="1" lang="zh-CN" altLang="en-US" sz="2400" b="1" dirty="0">
                <a:solidFill>
                  <a:srgbClr val="FFC000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天后</a:t>
            </a:r>
            <a:endParaRPr kumimoji="1" lang="en-US" altLang="zh-CN" sz="2400" b="1" dirty="0">
              <a:solidFill>
                <a:srgbClr val="FFC000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南京陷落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300000</a:t>
            </a:r>
            <a:r>
              <a:rPr kumimoji="1" lang="zh-CN" altLang="en-US" sz="2400" b="1" dirty="0">
                <a:solidFill>
                  <a:schemeClr val="bg1"/>
                </a:solidFill>
                <a:latin typeface="FZBeiWeiKaiShu-S19S" pitchFamily="66" charset="-122"/>
                <a:ea typeface="FZBeiWeiKaiShu-S19S" pitchFamily="66" charset="-122"/>
                <a:cs typeface="FZHanZhenGuangBiaoS-GB" charset="-122"/>
              </a:rPr>
              <a:t>同胞惨遭屠戮</a:t>
            </a:r>
            <a:endParaRPr kumimoji="1" lang="en-US" altLang="zh-CN" sz="2400" b="1" dirty="0">
              <a:solidFill>
                <a:schemeClr val="bg1"/>
              </a:solidFill>
              <a:latin typeface="FZBeiWeiKaiShu-S19S" pitchFamily="66" charset="-122"/>
              <a:ea typeface="FZBeiWeiKaiShu-S19S" pitchFamily="66" charset="-122"/>
              <a:cs typeface="FZHanZhenGuangBiaoS-GB" charset="-122"/>
            </a:endParaRPr>
          </a:p>
        </p:txBody>
      </p:sp>
      <p:sp>
        <p:nvSpPr>
          <p:cNvPr id="301" name="虚尾箭头 300"/>
          <p:cNvSpPr/>
          <p:nvPr/>
        </p:nvSpPr>
        <p:spPr>
          <a:xfrm rot="5400000">
            <a:off x="5161295" y="3320568"/>
            <a:ext cx="6409233" cy="263434"/>
          </a:xfrm>
          <a:prstGeom prst="stripedRightArrow">
            <a:avLst>
              <a:gd name="adj1" fmla="val 54022"/>
              <a:gd name="adj2" fmla="val 170658"/>
            </a:avLst>
          </a:prstGeom>
          <a:solidFill>
            <a:srgbClr val="C0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2" name="组合 1"/>
          <p:cNvGrpSpPr/>
          <p:nvPr/>
        </p:nvGrpSpPr>
        <p:grpSpPr>
          <a:xfrm>
            <a:off x="6838534" y="303085"/>
            <a:ext cx="2546779" cy="369332"/>
            <a:chOff x="6838534" y="303085"/>
            <a:chExt cx="2546779" cy="369332"/>
          </a:xfrm>
        </p:grpSpPr>
        <p:sp>
          <p:nvSpPr>
            <p:cNvPr id="302" name="文本框 301"/>
            <p:cNvSpPr txBox="1"/>
            <p:nvPr/>
          </p:nvSpPr>
          <p:spPr>
            <a:xfrm>
              <a:off x="6838534" y="303085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dirty="0">
                  <a:solidFill>
                    <a:schemeClr val="bg1"/>
                  </a:solidFill>
                </a:rPr>
                <a:t>1931.9.18</a:t>
              </a:r>
              <a:endParaRPr kumimoji="1" lang="en-US" altLang="zh-CN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307" name="直线连接符 306"/>
            <p:cNvCxnSpPr/>
            <p:nvPr/>
          </p:nvCxnSpPr>
          <p:spPr>
            <a:xfrm>
              <a:off x="8098972" y="487751"/>
              <a:ext cx="128634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6838534" y="2524213"/>
            <a:ext cx="2546779" cy="369332"/>
            <a:chOff x="6838534" y="2524213"/>
            <a:chExt cx="2546779" cy="369332"/>
          </a:xfrm>
        </p:grpSpPr>
        <p:sp>
          <p:nvSpPr>
            <p:cNvPr id="303" name="文本框 302"/>
            <p:cNvSpPr txBox="1"/>
            <p:nvPr/>
          </p:nvSpPr>
          <p:spPr>
            <a:xfrm>
              <a:off x="6838534" y="2524213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dirty="0">
                  <a:solidFill>
                    <a:schemeClr val="bg1"/>
                  </a:solidFill>
                </a:rPr>
                <a:t>1937.7.7</a:t>
              </a:r>
              <a:endParaRPr kumimoji="1" lang="en-US" altLang="zh-CN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314" name="直线连接符 313"/>
            <p:cNvCxnSpPr/>
            <p:nvPr/>
          </p:nvCxnSpPr>
          <p:spPr>
            <a:xfrm>
              <a:off x="8098972" y="2708879"/>
              <a:ext cx="128634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6838534" y="4376009"/>
            <a:ext cx="2546779" cy="369332"/>
            <a:chOff x="6838534" y="4376009"/>
            <a:chExt cx="2546779" cy="369332"/>
          </a:xfrm>
        </p:grpSpPr>
        <p:sp>
          <p:nvSpPr>
            <p:cNvPr id="304" name="文本框 303"/>
            <p:cNvSpPr txBox="1"/>
            <p:nvPr/>
          </p:nvSpPr>
          <p:spPr>
            <a:xfrm>
              <a:off x="6838534" y="4376009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dirty="0">
                  <a:solidFill>
                    <a:schemeClr val="bg1"/>
                  </a:solidFill>
                </a:rPr>
                <a:t>1937.8.13</a:t>
              </a:r>
              <a:endParaRPr kumimoji="1" lang="en-US" altLang="zh-CN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315" name="直线连接符 314"/>
            <p:cNvCxnSpPr/>
            <p:nvPr/>
          </p:nvCxnSpPr>
          <p:spPr>
            <a:xfrm>
              <a:off x="8098972" y="4560675"/>
              <a:ext cx="128634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6838534" y="5486401"/>
            <a:ext cx="2546779" cy="369332"/>
            <a:chOff x="6838534" y="5486401"/>
            <a:chExt cx="2546779" cy="369332"/>
          </a:xfrm>
        </p:grpSpPr>
        <p:sp>
          <p:nvSpPr>
            <p:cNvPr id="305" name="文本框 304"/>
            <p:cNvSpPr txBox="1"/>
            <p:nvPr/>
          </p:nvSpPr>
          <p:spPr>
            <a:xfrm>
              <a:off x="6838534" y="5486401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dirty="0">
                  <a:solidFill>
                    <a:schemeClr val="bg1"/>
                  </a:solidFill>
                </a:rPr>
                <a:t>1937.12.12</a:t>
              </a:r>
              <a:endParaRPr kumimoji="1" lang="en-US" altLang="zh-CN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316" name="直线连接符 315"/>
            <p:cNvCxnSpPr/>
            <p:nvPr/>
          </p:nvCxnSpPr>
          <p:spPr>
            <a:xfrm>
              <a:off x="8098972" y="5671067"/>
              <a:ext cx="128634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0" name="矩形 319"/>
          <p:cNvSpPr/>
          <p:nvPr/>
        </p:nvSpPr>
        <p:spPr>
          <a:xfrm>
            <a:off x="141110" y="162818"/>
            <a:ext cx="11895380" cy="6517899"/>
          </a:xfrm>
          <a:prstGeom prst="rect">
            <a:avLst/>
          </a:prstGeom>
          <a:noFill/>
          <a:ln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7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7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7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bldLvl="0" animBg="1"/>
      <p:bldP spid="30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组合 299"/>
          <p:cNvGrpSpPr/>
          <p:nvPr/>
        </p:nvGrpSpPr>
        <p:grpSpPr>
          <a:xfrm>
            <a:off x="1049039" y="580291"/>
            <a:ext cx="9796796" cy="5682951"/>
            <a:chOff x="234391" y="1279043"/>
            <a:chExt cx="7658921" cy="4442807"/>
          </a:xfrm>
        </p:grpSpPr>
        <p:grpSp>
          <p:nvGrpSpPr>
            <p:cNvPr id="174" name="组合 173"/>
            <p:cNvGrpSpPr/>
            <p:nvPr/>
          </p:nvGrpSpPr>
          <p:grpSpPr>
            <a:xfrm>
              <a:off x="234391" y="1279043"/>
              <a:ext cx="7658921" cy="4442807"/>
              <a:chOff x="3237191" y="2518049"/>
              <a:chExt cx="2175528" cy="1261986"/>
            </a:xfrm>
            <a:solidFill>
              <a:srgbClr val="531C1D">
                <a:alpha val="72000"/>
              </a:srgbClr>
            </a:solidFill>
          </p:grpSpPr>
          <p:sp>
            <p:nvSpPr>
              <p:cNvPr id="45" name="Freeform 47"/>
              <p:cNvSpPr/>
              <p:nvPr/>
            </p:nvSpPr>
            <p:spPr bwMode="auto">
              <a:xfrm>
                <a:off x="4789542" y="3096552"/>
                <a:ext cx="113915" cy="142951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9"/>
                  </a:cxn>
                  <a:cxn ang="0">
                    <a:pos x="7" y="15"/>
                  </a:cxn>
                  <a:cxn ang="0">
                    <a:pos x="7" y="20"/>
                  </a:cxn>
                  <a:cxn ang="0">
                    <a:pos x="6" y="30"/>
                  </a:cxn>
                  <a:cxn ang="0">
                    <a:pos x="3" y="44"/>
                  </a:cxn>
                  <a:cxn ang="0">
                    <a:pos x="4" y="51"/>
                  </a:cxn>
                  <a:cxn ang="0">
                    <a:pos x="26" y="44"/>
                  </a:cxn>
                  <a:cxn ang="0">
                    <a:pos x="37" y="40"/>
                  </a:cxn>
                  <a:cxn ang="0">
                    <a:pos x="41" y="35"/>
                  </a:cxn>
                  <a:cxn ang="0">
                    <a:pos x="38" y="19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0" y="4"/>
                  </a:cxn>
                </a:cxnLst>
                <a:rect l="0" t="0" r="r" b="b"/>
                <a:pathLst>
                  <a:path w="43" h="53">
                    <a:moveTo>
                      <a:pt x="10" y="4"/>
                    </a:moveTo>
                    <a:cubicBezTo>
                      <a:pt x="9" y="5"/>
                      <a:pt x="6" y="7"/>
                      <a:pt x="4" y="9"/>
                    </a:cubicBezTo>
                    <a:cubicBezTo>
                      <a:pt x="5" y="11"/>
                      <a:pt x="5" y="15"/>
                      <a:pt x="7" y="15"/>
                    </a:cubicBezTo>
                    <a:cubicBezTo>
                      <a:pt x="11" y="15"/>
                      <a:pt x="11" y="21"/>
                      <a:pt x="7" y="20"/>
                    </a:cubicBezTo>
                    <a:cubicBezTo>
                      <a:pt x="3" y="19"/>
                      <a:pt x="3" y="25"/>
                      <a:pt x="6" y="30"/>
                    </a:cubicBezTo>
                    <a:cubicBezTo>
                      <a:pt x="10" y="35"/>
                      <a:pt x="0" y="41"/>
                      <a:pt x="3" y="44"/>
                    </a:cubicBezTo>
                    <a:cubicBezTo>
                      <a:pt x="5" y="47"/>
                      <a:pt x="3" y="50"/>
                      <a:pt x="4" y="51"/>
                    </a:cubicBezTo>
                    <a:cubicBezTo>
                      <a:pt x="5" y="53"/>
                      <a:pt x="20" y="51"/>
                      <a:pt x="26" y="44"/>
                    </a:cubicBezTo>
                    <a:cubicBezTo>
                      <a:pt x="32" y="38"/>
                      <a:pt x="34" y="39"/>
                      <a:pt x="37" y="40"/>
                    </a:cubicBezTo>
                    <a:cubicBezTo>
                      <a:pt x="40" y="41"/>
                      <a:pt x="43" y="37"/>
                      <a:pt x="41" y="35"/>
                    </a:cubicBezTo>
                    <a:cubicBezTo>
                      <a:pt x="40" y="32"/>
                      <a:pt x="38" y="26"/>
                      <a:pt x="38" y="19"/>
                    </a:cubicBezTo>
                    <a:cubicBezTo>
                      <a:pt x="39" y="14"/>
                      <a:pt x="33" y="6"/>
                      <a:pt x="27" y="0"/>
                    </a:cubicBezTo>
                    <a:cubicBezTo>
                      <a:pt x="25" y="1"/>
                      <a:pt x="23" y="2"/>
                      <a:pt x="21" y="2"/>
                    </a:cubicBezTo>
                    <a:cubicBezTo>
                      <a:pt x="17" y="2"/>
                      <a:pt x="12" y="2"/>
                      <a:pt x="10" y="4"/>
                    </a:cubicBezTo>
                    <a:close/>
                  </a:path>
                </a:pathLst>
              </a:custGeom>
              <a:grpFill/>
              <a:ln w="15875" cap="rnd">
                <a:solidFill>
                  <a:srgbClr val="FFC408">
                    <a:alpha val="43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316230"/>
                <a:endParaRPr lang="zh-CN" altLang="en-US" sz="1245">
                  <a:solidFill>
                    <a:srgbClr val="E7E6E6">
                      <a:lumMod val="90000"/>
                    </a:srgbClr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Freeform 50"/>
              <p:cNvSpPr/>
              <p:nvPr/>
            </p:nvSpPr>
            <p:spPr bwMode="auto">
              <a:xfrm>
                <a:off x="3648173" y="2573889"/>
                <a:ext cx="953749" cy="413216"/>
              </a:xfrm>
              <a:custGeom>
                <a:avLst/>
                <a:gdLst/>
                <a:ahLst/>
                <a:cxnLst>
                  <a:cxn ang="0">
                    <a:pos x="329" y="65"/>
                  </a:cxn>
                  <a:cxn ang="0">
                    <a:pos x="306" y="63"/>
                  </a:cxn>
                  <a:cxn ang="0">
                    <a:pos x="308" y="52"/>
                  </a:cxn>
                  <a:cxn ang="0">
                    <a:pos x="309" y="33"/>
                  </a:cxn>
                  <a:cxn ang="0">
                    <a:pos x="286" y="30"/>
                  </a:cxn>
                  <a:cxn ang="0">
                    <a:pos x="268" y="40"/>
                  </a:cxn>
                  <a:cxn ang="0">
                    <a:pos x="238" y="43"/>
                  </a:cxn>
                  <a:cxn ang="0">
                    <a:pos x="218" y="34"/>
                  </a:cxn>
                  <a:cxn ang="0">
                    <a:pos x="200" y="28"/>
                  </a:cxn>
                  <a:cxn ang="0">
                    <a:pos x="179" y="27"/>
                  </a:cxn>
                  <a:cxn ang="0">
                    <a:pos x="161" y="28"/>
                  </a:cxn>
                  <a:cxn ang="0">
                    <a:pos x="153" y="13"/>
                  </a:cxn>
                  <a:cxn ang="0">
                    <a:pos x="133" y="6"/>
                  </a:cxn>
                  <a:cxn ang="0">
                    <a:pos x="118" y="1"/>
                  </a:cxn>
                  <a:cxn ang="0">
                    <a:pos x="108" y="9"/>
                  </a:cxn>
                  <a:cxn ang="0">
                    <a:pos x="107" y="24"/>
                  </a:cxn>
                  <a:cxn ang="0">
                    <a:pos x="98" y="35"/>
                  </a:cxn>
                  <a:cxn ang="0">
                    <a:pos x="81" y="33"/>
                  </a:cxn>
                  <a:cxn ang="0">
                    <a:pos x="68" y="23"/>
                  </a:cxn>
                  <a:cxn ang="0">
                    <a:pos x="44" y="22"/>
                  </a:cxn>
                  <a:cxn ang="0">
                    <a:pos x="29" y="30"/>
                  </a:cxn>
                  <a:cxn ang="0">
                    <a:pos x="10" y="40"/>
                  </a:cxn>
                  <a:cxn ang="0">
                    <a:pos x="0" y="44"/>
                  </a:cxn>
                  <a:cxn ang="0">
                    <a:pos x="9" y="55"/>
                  </a:cxn>
                  <a:cxn ang="0">
                    <a:pos x="29" y="69"/>
                  </a:cxn>
                  <a:cxn ang="0">
                    <a:pos x="34" y="88"/>
                  </a:cxn>
                  <a:cxn ang="0">
                    <a:pos x="57" y="104"/>
                  </a:cxn>
                  <a:cxn ang="0">
                    <a:pos x="72" y="114"/>
                  </a:cxn>
                  <a:cxn ang="0">
                    <a:pos x="88" y="135"/>
                  </a:cxn>
                  <a:cxn ang="0">
                    <a:pos x="129" y="137"/>
                  </a:cxn>
                  <a:cxn ang="0">
                    <a:pos x="162" y="145"/>
                  </a:cxn>
                  <a:cxn ang="0">
                    <a:pos x="182" y="152"/>
                  </a:cxn>
                  <a:cxn ang="0">
                    <a:pos x="227" y="141"/>
                  </a:cxn>
                  <a:cxn ang="0">
                    <a:pos x="261" y="121"/>
                  </a:cxn>
                  <a:cxn ang="0">
                    <a:pos x="269" y="105"/>
                  </a:cxn>
                  <a:cxn ang="0">
                    <a:pos x="304" y="99"/>
                  </a:cxn>
                  <a:cxn ang="0">
                    <a:pos x="328" y="84"/>
                  </a:cxn>
                  <a:cxn ang="0">
                    <a:pos x="354" y="79"/>
                  </a:cxn>
                </a:cxnLst>
                <a:rect l="0" t="0" r="r" b="b"/>
                <a:pathLst>
                  <a:path w="355" h="153">
                    <a:moveTo>
                      <a:pt x="340" y="64"/>
                    </a:moveTo>
                    <a:cubicBezTo>
                      <a:pt x="336" y="60"/>
                      <a:pt x="330" y="62"/>
                      <a:pt x="329" y="65"/>
                    </a:cubicBezTo>
                    <a:cubicBezTo>
                      <a:pt x="327" y="69"/>
                      <a:pt x="324" y="64"/>
                      <a:pt x="318" y="64"/>
                    </a:cubicBezTo>
                    <a:cubicBezTo>
                      <a:pt x="311" y="64"/>
                      <a:pt x="311" y="68"/>
                      <a:pt x="306" y="63"/>
                    </a:cubicBezTo>
                    <a:cubicBezTo>
                      <a:pt x="302" y="59"/>
                      <a:pt x="308" y="57"/>
                      <a:pt x="308" y="57"/>
                    </a:cubicBezTo>
                    <a:cubicBezTo>
                      <a:pt x="308" y="52"/>
                      <a:pt x="308" y="52"/>
                      <a:pt x="308" y="52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315" y="33"/>
                      <a:pt x="311" y="32"/>
                      <a:pt x="309" y="33"/>
                    </a:cubicBezTo>
                    <a:cubicBezTo>
                      <a:pt x="307" y="34"/>
                      <a:pt x="300" y="33"/>
                      <a:pt x="300" y="31"/>
                    </a:cubicBezTo>
                    <a:cubicBezTo>
                      <a:pt x="299" y="29"/>
                      <a:pt x="288" y="28"/>
                      <a:pt x="286" y="30"/>
                    </a:cubicBezTo>
                    <a:cubicBezTo>
                      <a:pt x="283" y="32"/>
                      <a:pt x="277" y="34"/>
                      <a:pt x="277" y="36"/>
                    </a:cubicBezTo>
                    <a:cubicBezTo>
                      <a:pt x="276" y="39"/>
                      <a:pt x="270" y="38"/>
                      <a:pt x="268" y="40"/>
                    </a:cubicBezTo>
                    <a:cubicBezTo>
                      <a:pt x="265" y="41"/>
                      <a:pt x="253" y="42"/>
                      <a:pt x="253" y="43"/>
                    </a:cubicBezTo>
                    <a:cubicBezTo>
                      <a:pt x="253" y="45"/>
                      <a:pt x="240" y="45"/>
                      <a:pt x="238" y="43"/>
                    </a:cubicBezTo>
                    <a:cubicBezTo>
                      <a:pt x="236" y="42"/>
                      <a:pt x="225" y="43"/>
                      <a:pt x="224" y="41"/>
                    </a:cubicBezTo>
                    <a:cubicBezTo>
                      <a:pt x="222" y="38"/>
                      <a:pt x="218" y="37"/>
                      <a:pt x="218" y="34"/>
                    </a:cubicBezTo>
                    <a:cubicBezTo>
                      <a:pt x="218" y="32"/>
                      <a:pt x="209" y="32"/>
                      <a:pt x="208" y="30"/>
                    </a:cubicBezTo>
                    <a:cubicBezTo>
                      <a:pt x="207" y="28"/>
                      <a:pt x="201" y="27"/>
                      <a:pt x="200" y="28"/>
                    </a:cubicBezTo>
                    <a:cubicBezTo>
                      <a:pt x="199" y="28"/>
                      <a:pt x="191" y="26"/>
                      <a:pt x="189" y="25"/>
                    </a:cubicBezTo>
                    <a:cubicBezTo>
                      <a:pt x="187" y="25"/>
                      <a:pt x="181" y="27"/>
                      <a:pt x="179" y="27"/>
                    </a:cubicBezTo>
                    <a:cubicBezTo>
                      <a:pt x="177" y="27"/>
                      <a:pt x="173" y="30"/>
                      <a:pt x="171" y="31"/>
                    </a:cubicBezTo>
                    <a:cubicBezTo>
                      <a:pt x="169" y="31"/>
                      <a:pt x="162" y="27"/>
                      <a:pt x="161" y="28"/>
                    </a:cubicBezTo>
                    <a:cubicBezTo>
                      <a:pt x="160" y="29"/>
                      <a:pt x="156" y="24"/>
                      <a:pt x="154" y="22"/>
                    </a:cubicBezTo>
                    <a:cubicBezTo>
                      <a:pt x="152" y="20"/>
                      <a:pt x="154" y="15"/>
                      <a:pt x="153" y="13"/>
                    </a:cubicBezTo>
                    <a:cubicBezTo>
                      <a:pt x="151" y="11"/>
                      <a:pt x="144" y="11"/>
                      <a:pt x="142" y="9"/>
                    </a:cubicBezTo>
                    <a:cubicBezTo>
                      <a:pt x="139" y="8"/>
                      <a:pt x="136" y="6"/>
                      <a:pt x="133" y="6"/>
                    </a:cubicBezTo>
                    <a:cubicBezTo>
                      <a:pt x="131" y="6"/>
                      <a:pt x="127" y="5"/>
                      <a:pt x="126" y="4"/>
                    </a:cubicBezTo>
                    <a:cubicBezTo>
                      <a:pt x="125" y="3"/>
                      <a:pt x="120" y="2"/>
                      <a:pt x="118" y="1"/>
                    </a:cubicBezTo>
                    <a:cubicBezTo>
                      <a:pt x="116" y="0"/>
                      <a:pt x="115" y="3"/>
                      <a:pt x="114" y="5"/>
                    </a:cubicBezTo>
                    <a:cubicBezTo>
                      <a:pt x="113" y="6"/>
                      <a:pt x="109" y="6"/>
                      <a:pt x="108" y="9"/>
                    </a:cubicBezTo>
                    <a:cubicBezTo>
                      <a:pt x="107" y="11"/>
                      <a:pt x="103" y="12"/>
                      <a:pt x="103" y="14"/>
                    </a:cubicBezTo>
                    <a:cubicBezTo>
                      <a:pt x="104" y="17"/>
                      <a:pt x="106" y="22"/>
                      <a:pt x="107" y="24"/>
                    </a:cubicBezTo>
                    <a:cubicBezTo>
                      <a:pt x="109" y="25"/>
                      <a:pt x="108" y="29"/>
                      <a:pt x="107" y="30"/>
                    </a:cubicBezTo>
                    <a:cubicBezTo>
                      <a:pt x="106" y="32"/>
                      <a:pt x="99" y="33"/>
                      <a:pt x="98" y="35"/>
                    </a:cubicBezTo>
                    <a:cubicBezTo>
                      <a:pt x="96" y="37"/>
                      <a:pt x="93" y="35"/>
                      <a:pt x="90" y="33"/>
                    </a:cubicBezTo>
                    <a:cubicBezTo>
                      <a:pt x="86" y="31"/>
                      <a:pt x="82" y="32"/>
                      <a:pt x="81" y="33"/>
                    </a:cubicBezTo>
                    <a:cubicBezTo>
                      <a:pt x="79" y="35"/>
                      <a:pt x="73" y="30"/>
                      <a:pt x="71" y="30"/>
                    </a:cubicBezTo>
                    <a:cubicBezTo>
                      <a:pt x="70" y="29"/>
                      <a:pt x="69" y="23"/>
                      <a:pt x="68" y="23"/>
                    </a:cubicBezTo>
                    <a:cubicBezTo>
                      <a:pt x="66" y="24"/>
                      <a:pt x="54" y="21"/>
                      <a:pt x="52" y="21"/>
                    </a:cubicBezTo>
                    <a:cubicBezTo>
                      <a:pt x="50" y="20"/>
                      <a:pt x="45" y="20"/>
                      <a:pt x="44" y="22"/>
                    </a:cubicBezTo>
                    <a:cubicBezTo>
                      <a:pt x="43" y="24"/>
                      <a:pt x="37" y="23"/>
                      <a:pt x="36" y="25"/>
                    </a:cubicBezTo>
                    <a:cubicBezTo>
                      <a:pt x="35" y="27"/>
                      <a:pt x="31" y="28"/>
                      <a:pt x="29" y="30"/>
                    </a:cubicBezTo>
                    <a:cubicBezTo>
                      <a:pt x="27" y="32"/>
                      <a:pt x="22" y="32"/>
                      <a:pt x="20" y="35"/>
                    </a:cubicBezTo>
                    <a:cubicBezTo>
                      <a:pt x="19" y="38"/>
                      <a:pt x="12" y="40"/>
                      <a:pt x="10" y="40"/>
                    </a:cubicBezTo>
                    <a:cubicBezTo>
                      <a:pt x="8" y="40"/>
                      <a:pt x="3" y="41"/>
                      <a:pt x="2" y="43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0" y="44"/>
                      <a:pt x="1" y="44"/>
                      <a:pt x="1" y="45"/>
                    </a:cubicBezTo>
                    <a:cubicBezTo>
                      <a:pt x="2" y="52"/>
                      <a:pt x="5" y="52"/>
                      <a:pt x="9" y="55"/>
                    </a:cubicBezTo>
                    <a:cubicBezTo>
                      <a:pt x="12" y="58"/>
                      <a:pt x="15" y="61"/>
                      <a:pt x="19" y="61"/>
                    </a:cubicBezTo>
                    <a:cubicBezTo>
                      <a:pt x="23" y="61"/>
                      <a:pt x="28" y="65"/>
                      <a:pt x="29" y="69"/>
                    </a:cubicBezTo>
                    <a:cubicBezTo>
                      <a:pt x="29" y="72"/>
                      <a:pt x="33" y="76"/>
                      <a:pt x="35" y="77"/>
                    </a:cubicBezTo>
                    <a:cubicBezTo>
                      <a:pt x="37" y="79"/>
                      <a:pt x="34" y="84"/>
                      <a:pt x="34" y="88"/>
                    </a:cubicBezTo>
                    <a:cubicBezTo>
                      <a:pt x="34" y="93"/>
                      <a:pt x="29" y="94"/>
                      <a:pt x="31" y="98"/>
                    </a:cubicBezTo>
                    <a:cubicBezTo>
                      <a:pt x="34" y="102"/>
                      <a:pt x="52" y="104"/>
                      <a:pt x="57" y="104"/>
                    </a:cubicBezTo>
                    <a:cubicBezTo>
                      <a:pt x="62" y="104"/>
                      <a:pt x="64" y="109"/>
                      <a:pt x="65" y="109"/>
                    </a:cubicBezTo>
                    <a:cubicBezTo>
                      <a:pt x="68" y="110"/>
                      <a:pt x="69" y="113"/>
                      <a:pt x="72" y="114"/>
                    </a:cubicBezTo>
                    <a:cubicBezTo>
                      <a:pt x="76" y="115"/>
                      <a:pt x="80" y="117"/>
                      <a:pt x="81" y="124"/>
                    </a:cubicBezTo>
                    <a:cubicBezTo>
                      <a:pt x="83" y="130"/>
                      <a:pt x="87" y="132"/>
                      <a:pt x="88" y="135"/>
                    </a:cubicBezTo>
                    <a:cubicBezTo>
                      <a:pt x="88" y="138"/>
                      <a:pt x="96" y="136"/>
                      <a:pt x="102" y="137"/>
                    </a:cubicBezTo>
                    <a:cubicBezTo>
                      <a:pt x="108" y="137"/>
                      <a:pt x="125" y="137"/>
                      <a:pt x="129" y="137"/>
                    </a:cubicBezTo>
                    <a:cubicBezTo>
                      <a:pt x="133" y="138"/>
                      <a:pt x="144" y="137"/>
                      <a:pt x="149" y="142"/>
                    </a:cubicBezTo>
                    <a:cubicBezTo>
                      <a:pt x="155" y="146"/>
                      <a:pt x="158" y="142"/>
                      <a:pt x="162" y="145"/>
                    </a:cubicBezTo>
                    <a:cubicBezTo>
                      <a:pt x="165" y="147"/>
                      <a:pt x="168" y="148"/>
                      <a:pt x="173" y="148"/>
                    </a:cubicBezTo>
                    <a:cubicBezTo>
                      <a:pt x="179" y="147"/>
                      <a:pt x="179" y="151"/>
                      <a:pt x="182" y="152"/>
                    </a:cubicBezTo>
                    <a:cubicBezTo>
                      <a:pt x="186" y="153"/>
                      <a:pt x="192" y="146"/>
                      <a:pt x="202" y="142"/>
                    </a:cubicBezTo>
                    <a:cubicBezTo>
                      <a:pt x="211" y="137"/>
                      <a:pt x="222" y="140"/>
                      <a:pt x="227" y="141"/>
                    </a:cubicBezTo>
                    <a:cubicBezTo>
                      <a:pt x="232" y="142"/>
                      <a:pt x="242" y="139"/>
                      <a:pt x="247" y="132"/>
                    </a:cubicBezTo>
                    <a:cubicBezTo>
                      <a:pt x="253" y="126"/>
                      <a:pt x="261" y="127"/>
                      <a:pt x="261" y="121"/>
                    </a:cubicBezTo>
                    <a:cubicBezTo>
                      <a:pt x="262" y="116"/>
                      <a:pt x="255" y="113"/>
                      <a:pt x="258" y="108"/>
                    </a:cubicBezTo>
                    <a:cubicBezTo>
                      <a:pt x="261" y="103"/>
                      <a:pt x="266" y="104"/>
                      <a:pt x="269" y="105"/>
                    </a:cubicBezTo>
                    <a:cubicBezTo>
                      <a:pt x="272" y="107"/>
                      <a:pt x="280" y="109"/>
                      <a:pt x="287" y="104"/>
                    </a:cubicBezTo>
                    <a:cubicBezTo>
                      <a:pt x="295" y="99"/>
                      <a:pt x="298" y="100"/>
                      <a:pt x="304" y="99"/>
                    </a:cubicBezTo>
                    <a:cubicBezTo>
                      <a:pt x="311" y="98"/>
                      <a:pt x="310" y="94"/>
                      <a:pt x="314" y="89"/>
                    </a:cubicBezTo>
                    <a:cubicBezTo>
                      <a:pt x="319" y="85"/>
                      <a:pt x="324" y="84"/>
                      <a:pt x="328" y="84"/>
                    </a:cubicBezTo>
                    <a:cubicBezTo>
                      <a:pt x="332" y="84"/>
                      <a:pt x="338" y="79"/>
                      <a:pt x="343" y="81"/>
                    </a:cubicBezTo>
                    <a:cubicBezTo>
                      <a:pt x="347" y="82"/>
                      <a:pt x="354" y="83"/>
                      <a:pt x="354" y="79"/>
                    </a:cubicBezTo>
                    <a:cubicBezTo>
                      <a:pt x="355" y="76"/>
                      <a:pt x="343" y="68"/>
                      <a:pt x="340" y="64"/>
                    </a:cubicBezTo>
                    <a:close/>
                  </a:path>
                </a:pathLst>
              </a:custGeom>
              <a:grpFill/>
              <a:ln w="15875" cap="rnd">
                <a:solidFill>
                  <a:srgbClr val="FFC408">
                    <a:alpha val="43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316230"/>
                <a:endParaRPr lang="zh-CN" altLang="en-US" sz="1245">
                  <a:solidFill>
                    <a:srgbClr val="E7E6E6">
                      <a:lumMod val="90000"/>
                    </a:srgbClr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6" name="Freeform 58"/>
              <p:cNvSpPr/>
              <p:nvPr/>
            </p:nvSpPr>
            <p:spPr bwMode="auto">
              <a:xfrm>
                <a:off x="4731469" y="2929031"/>
                <a:ext cx="207725" cy="198792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65" y="0"/>
                  </a:cxn>
                  <a:cxn ang="0">
                    <a:pos x="58" y="9"/>
                  </a:cxn>
                  <a:cxn ang="0">
                    <a:pos x="50" y="15"/>
                  </a:cxn>
                  <a:cxn ang="0">
                    <a:pos x="46" y="19"/>
                  </a:cxn>
                  <a:cxn ang="0">
                    <a:pos x="38" y="21"/>
                  </a:cxn>
                  <a:cxn ang="0">
                    <a:pos x="31" y="18"/>
                  </a:cxn>
                  <a:cxn ang="0">
                    <a:pos x="24" y="26"/>
                  </a:cxn>
                  <a:cxn ang="0">
                    <a:pos x="3" y="38"/>
                  </a:cxn>
                  <a:cxn ang="0">
                    <a:pos x="0" y="43"/>
                  </a:cxn>
                  <a:cxn ang="0">
                    <a:pos x="13" y="49"/>
                  </a:cxn>
                  <a:cxn ang="0">
                    <a:pos x="6" y="62"/>
                  </a:cxn>
                  <a:cxn ang="0">
                    <a:pos x="8" y="68"/>
                  </a:cxn>
                  <a:cxn ang="0">
                    <a:pos x="14" y="71"/>
                  </a:cxn>
                  <a:cxn ang="0">
                    <a:pos x="22" y="70"/>
                  </a:cxn>
                  <a:cxn ang="0">
                    <a:pos x="25" y="71"/>
                  </a:cxn>
                  <a:cxn ang="0">
                    <a:pos x="31" y="66"/>
                  </a:cxn>
                  <a:cxn ang="0">
                    <a:pos x="42" y="64"/>
                  </a:cxn>
                  <a:cxn ang="0">
                    <a:pos x="48" y="62"/>
                  </a:cxn>
                  <a:cxn ang="0">
                    <a:pos x="38" y="52"/>
                  </a:cxn>
                  <a:cxn ang="0">
                    <a:pos x="41" y="42"/>
                  </a:cxn>
                  <a:cxn ang="0">
                    <a:pos x="61" y="30"/>
                  </a:cxn>
                  <a:cxn ang="0">
                    <a:pos x="65" y="17"/>
                  </a:cxn>
                  <a:cxn ang="0">
                    <a:pos x="77" y="4"/>
                  </a:cxn>
                  <a:cxn ang="0">
                    <a:pos x="74" y="4"/>
                  </a:cxn>
                </a:cxnLst>
                <a:rect l="0" t="0" r="r" b="b"/>
                <a:pathLst>
                  <a:path w="77" h="74">
                    <a:moveTo>
                      <a:pt x="74" y="4"/>
                    </a:moveTo>
                    <a:cubicBezTo>
                      <a:pt x="70" y="5"/>
                      <a:pt x="68" y="0"/>
                      <a:pt x="65" y="0"/>
                    </a:cubicBezTo>
                    <a:cubicBezTo>
                      <a:pt x="61" y="0"/>
                      <a:pt x="62" y="9"/>
                      <a:pt x="58" y="9"/>
                    </a:cubicBezTo>
                    <a:cubicBezTo>
                      <a:pt x="54" y="9"/>
                      <a:pt x="55" y="14"/>
                      <a:pt x="50" y="15"/>
                    </a:cubicBezTo>
                    <a:cubicBezTo>
                      <a:pt x="45" y="16"/>
                      <a:pt x="43" y="16"/>
                      <a:pt x="46" y="19"/>
                    </a:cubicBezTo>
                    <a:cubicBezTo>
                      <a:pt x="48" y="23"/>
                      <a:pt x="43" y="21"/>
                      <a:pt x="38" y="21"/>
                    </a:cubicBezTo>
                    <a:cubicBezTo>
                      <a:pt x="34" y="21"/>
                      <a:pt x="34" y="18"/>
                      <a:pt x="31" y="18"/>
                    </a:cubicBezTo>
                    <a:cubicBezTo>
                      <a:pt x="28" y="18"/>
                      <a:pt x="26" y="24"/>
                      <a:pt x="24" y="26"/>
                    </a:cubicBezTo>
                    <a:cubicBezTo>
                      <a:pt x="22" y="29"/>
                      <a:pt x="7" y="36"/>
                      <a:pt x="3" y="38"/>
                    </a:cubicBezTo>
                    <a:cubicBezTo>
                      <a:pt x="2" y="39"/>
                      <a:pt x="1" y="41"/>
                      <a:pt x="0" y="43"/>
                    </a:cubicBezTo>
                    <a:cubicBezTo>
                      <a:pt x="5" y="43"/>
                      <a:pt x="10" y="46"/>
                      <a:pt x="13" y="49"/>
                    </a:cubicBezTo>
                    <a:cubicBezTo>
                      <a:pt x="16" y="53"/>
                      <a:pt x="9" y="58"/>
                      <a:pt x="6" y="62"/>
                    </a:cubicBezTo>
                    <a:cubicBezTo>
                      <a:pt x="3" y="65"/>
                      <a:pt x="8" y="65"/>
                      <a:pt x="8" y="68"/>
                    </a:cubicBezTo>
                    <a:cubicBezTo>
                      <a:pt x="8" y="71"/>
                      <a:pt x="12" y="74"/>
                      <a:pt x="14" y="71"/>
                    </a:cubicBezTo>
                    <a:cubicBezTo>
                      <a:pt x="15" y="69"/>
                      <a:pt x="18" y="70"/>
                      <a:pt x="22" y="70"/>
                    </a:cubicBezTo>
                    <a:cubicBezTo>
                      <a:pt x="24" y="70"/>
                      <a:pt x="24" y="70"/>
                      <a:pt x="25" y="71"/>
                    </a:cubicBezTo>
                    <a:cubicBezTo>
                      <a:pt x="27" y="69"/>
                      <a:pt x="30" y="67"/>
                      <a:pt x="31" y="66"/>
                    </a:cubicBezTo>
                    <a:cubicBezTo>
                      <a:pt x="33" y="64"/>
                      <a:pt x="38" y="64"/>
                      <a:pt x="42" y="64"/>
                    </a:cubicBezTo>
                    <a:cubicBezTo>
                      <a:pt x="44" y="64"/>
                      <a:pt x="46" y="63"/>
                      <a:pt x="48" y="62"/>
                    </a:cubicBezTo>
                    <a:cubicBezTo>
                      <a:pt x="43" y="57"/>
                      <a:pt x="39" y="53"/>
                      <a:pt x="38" y="52"/>
                    </a:cubicBezTo>
                    <a:cubicBezTo>
                      <a:pt x="34" y="50"/>
                      <a:pt x="36" y="43"/>
                      <a:pt x="41" y="42"/>
                    </a:cubicBezTo>
                    <a:cubicBezTo>
                      <a:pt x="46" y="41"/>
                      <a:pt x="57" y="32"/>
                      <a:pt x="61" y="30"/>
                    </a:cubicBezTo>
                    <a:cubicBezTo>
                      <a:pt x="64" y="28"/>
                      <a:pt x="62" y="22"/>
                      <a:pt x="65" y="17"/>
                    </a:cubicBezTo>
                    <a:cubicBezTo>
                      <a:pt x="66" y="14"/>
                      <a:pt x="72" y="9"/>
                      <a:pt x="77" y="4"/>
                    </a:cubicBezTo>
                    <a:cubicBezTo>
                      <a:pt x="76" y="4"/>
                      <a:pt x="75" y="4"/>
                      <a:pt x="74" y="4"/>
                    </a:cubicBezTo>
                    <a:close/>
                  </a:path>
                </a:pathLst>
              </a:custGeom>
              <a:grpFill/>
              <a:ln w="15875" cap="rnd">
                <a:solidFill>
                  <a:srgbClr val="FFC408">
                    <a:alpha val="43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316230"/>
                <a:endParaRPr lang="zh-CN" altLang="en-US" sz="1245">
                  <a:solidFill>
                    <a:srgbClr val="E7E6E6">
                      <a:lumMod val="90000"/>
                    </a:srgbClr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0" name="Freeform 141"/>
              <p:cNvSpPr>
                <a:spLocks noEditPoints="1"/>
              </p:cNvSpPr>
              <p:nvPr/>
            </p:nvSpPr>
            <p:spPr bwMode="auto">
              <a:xfrm>
                <a:off x="4892289" y="2832988"/>
                <a:ext cx="520430" cy="518196"/>
              </a:xfrm>
              <a:custGeom>
                <a:avLst/>
                <a:gdLst/>
                <a:ahLst/>
                <a:cxnLst>
                  <a:cxn ang="0">
                    <a:pos x="171" y="24"/>
                  </a:cxn>
                  <a:cxn ang="0">
                    <a:pos x="139" y="9"/>
                  </a:cxn>
                  <a:cxn ang="0">
                    <a:pos x="135" y="31"/>
                  </a:cxn>
                  <a:cxn ang="0">
                    <a:pos x="121" y="41"/>
                  </a:cxn>
                  <a:cxn ang="0">
                    <a:pos x="119" y="57"/>
                  </a:cxn>
                  <a:cxn ang="0">
                    <a:pos x="131" y="53"/>
                  </a:cxn>
                  <a:cxn ang="0">
                    <a:pos x="134" y="44"/>
                  </a:cxn>
                  <a:cxn ang="0">
                    <a:pos x="158" y="45"/>
                  </a:cxn>
                  <a:cxn ang="0">
                    <a:pos x="180" y="32"/>
                  </a:cxn>
                  <a:cxn ang="0">
                    <a:pos x="182" y="21"/>
                  </a:cxn>
                  <a:cxn ang="0">
                    <a:pos x="119" y="82"/>
                  </a:cxn>
                  <a:cxn ang="0">
                    <a:pos x="106" y="108"/>
                  </a:cxn>
                  <a:cxn ang="0">
                    <a:pos x="89" y="112"/>
                  </a:cxn>
                  <a:cxn ang="0">
                    <a:pos x="73" y="132"/>
                  </a:cxn>
                  <a:cxn ang="0">
                    <a:pos x="53" y="136"/>
                  </a:cxn>
                  <a:cxn ang="0">
                    <a:pos x="19" y="150"/>
                  </a:cxn>
                  <a:cxn ang="0">
                    <a:pos x="31" y="154"/>
                  </a:cxn>
                  <a:cxn ang="0">
                    <a:pos x="64" y="157"/>
                  </a:cxn>
                  <a:cxn ang="0">
                    <a:pos x="81" y="149"/>
                  </a:cxn>
                  <a:cxn ang="0">
                    <a:pos x="99" y="146"/>
                  </a:cxn>
                  <a:cxn ang="0">
                    <a:pos x="114" y="140"/>
                  </a:cxn>
                  <a:cxn ang="0">
                    <a:pos x="128" y="122"/>
                  </a:cxn>
                  <a:cxn ang="0">
                    <a:pos x="141" y="93"/>
                  </a:cxn>
                  <a:cxn ang="0">
                    <a:pos x="121" y="67"/>
                  </a:cxn>
                  <a:cxn ang="0">
                    <a:pos x="37" y="156"/>
                  </a:cxn>
                  <a:cxn ang="0">
                    <a:pos x="42" y="168"/>
                  </a:cxn>
                  <a:cxn ang="0">
                    <a:pos x="59" y="155"/>
                  </a:cxn>
                  <a:cxn ang="0">
                    <a:pos x="25" y="166"/>
                  </a:cxn>
                  <a:cxn ang="0">
                    <a:pos x="7" y="163"/>
                  </a:cxn>
                  <a:cxn ang="0">
                    <a:pos x="8" y="168"/>
                  </a:cxn>
                  <a:cxn ang="0">
                    <a:pos x="14" y="193"/>
                  </a:cxn>
                  <a:cxn ang="0">
                    <a:pos x="25" y="166"/>
                  </a:cxn>
                </a:cxnLst>
                <a:rect l="0" t="0" r="r" b="b"/>
                <a:pathLst>
                  <a:path w="193" h="193">
                    <a:moveTo>
                      <a:pt x="182" y="21"/>
                    </a:moveTo>
                    <a:cubicBezTo>
                      <a:pt x="180" y="18"/>
                      <a:pt x="176" y="23"/>
                      <a:pt x="171" y="24"/>
                    </a:cubicBezTo>
                    <a:cubicBezTo>
                      <a:pt x="166" y="25"/>
                      <a:pt x="150" y="12"/>
                      <a:pt x="146" y="6"/>
                    </a:cubicBezTo>
                    <a:cubicBezTo>
                      <a:pt x="142" y="0"/>
                      <a:pt x="136" y="5"/>
                      <a:pt x="139" y="9"/>
                    </a:cubicBezTo>
                    <a:cubicBezTo>
                      <a:pt x="142" y="13"/>
                      <a:pt x="138" y="15"/>
                      <a:pt x="138" y="21"/>
                    </a:cubicBezTo>
                    <a:cubicBezTo>
                      <a:pt x="138" y="27"/>
                      <a:pt x="134" y="27"/>
                      <a:pt x="135" y="31"/>
                    </a:cubicBezTo>
                    <a:cubicBezTo>
                      <a:pt x="136" y="35"/>
                      <a:pt x="130" y="34"/>
                      <a:pt x="126" y="35"/>
                    </a:cubicBezTo>
                    <a:cubicBezTo>
                      <a:pt x="122" y="35"/>
                      <a:pt x="126" y="39"/>
                      <a:pt x="121" y="41"/>
                    </a:cubicBezTo>
                    <a:cubicBezTo>
                      <a:pt x="117" y="43"/>
                      <a:pt x="117" y="47"/>
                      <a:pt x="119" y="48"/>
                    </a:cubicBezTo>
                    <a:cubicBezTo>
                      <a:pt x="122" y="49"/>
                      <a:pt x="120" y="54"/>
                      <a:pt x="119" y="57"/>
                    </a:cubicBezTo>
                    <a:cubicBezTo>
                      <a:pt x="119" y="60"/>
                      <a:pt x="122" y="57"/>
                      <a:pt x="125" y="54"/>
                    </a:cubicBezTo>
                    <a:cubicBezTo>
                      <a:pt x="128" y="51"/>
                      <a:pt x="130" y="56"/>
                      <a:pt x="131" y="53"/>
                    </a:cubicBezTo>
                    <a:cubicBezTo>
                      <a:pt x="132" y="50"/>
                      <a:pt x="124" y="48"/>
                      <a:pt x="124" y="45"/>
                    </a:cubicBezTo>
                    <a:cubicBezTo>
                      <a:pt x="125" y="41"/>
                      <a:pt x="130" y="46"/>
                      <a:pt x="134" y="44"/>
                    </a:cubicBezTo>
                    <a:cubicBezTo>
                      <a:pt x="138" y="42"/>
                      <a:pt x="146" y="43"/>
                      <a:pt x="151" y="48"/>
                    </a:cubicBezTo>
                    <a:cubicBezTo>
                      <a:pt x="156" y="52"/>
                      <a:pt x="157" y="50"/>
                      <a:pt x="158" y="45"/>
                    </a:cubicBezTo>
                    <a:cubicBezTo>
                      <a:pt x="159" y="40"/>
                      <a:pt x="167" y="37"/>
                      <a:pt x="174" y="37"/>
                    </a:cubicBezTo>
                    <a:cubicBezTo>
                      <a:pt x="182" y="37"/>
                      <a:pt x="183" y="34"/>
                      <a:pt x="180" y="32"/>
                    </a:cubicBezTo>
                    <a:cubicBezTo>
                      <a:pt x="178" y="30"/>
                      <a:pt x="193" y="21"/>
                      <a:pt x="193" y="18"/>
                    </a:cubicBezTo>
                    <a:cubicBezTo>
                      <a:pt x="192" y="15"/>
                      <a:pt x="185" y="24"/>
                      <a:pt x="182" y="21"/>
                    </a:cubicBezTo>
                    <a:close/>
                    <a:moveTo>
                      <a:pt x="121" y="67"/>
                    </a:moveTo>
                    <a:cubicBezTo>
                      <a:pt x="118" y="68"/>
                      <a:pt x="115" y="79"/>
                      <a:pt x="119" y="82"/>
                    </a:cubicBezTo>
                    <a:cubicBezTo>
                      <a:pt x="123" y="85"/>
                      <a:pt x="113" y="90"/>
                      <a:pt x="113" y="97"/>
                    </a:cubicBezTo>
                    <a:cubicBezTo>
                      <a:pt x="114" y="103"/>
                      <a:pt x="107" y="103"/>
                      <a:pt x="106" y="108"/>
                    </a:cubicBezTo>
                    <a:cubicBezTo>
                      <a:pt x="105" y="112"/>
                      <a:pt x="102" y="111"/>
                      <a:pt x="96" y="116"/>
                    </a:cubicBezTo>
                    <a:cubicBezTo>
                      <a:pt x="90" y="120"/>
                      <a:pt x="87" y="115"/>
                      <a:pt x="89" y="112"/>
                    </a:cubicBezTo>
                    <a:cubicBezTo>
                      <a:pt x="90" y="109"/>
                      <a:pt x="80" y="114"/>
                      <a:pt x="80" y="121"/>
                    </a:cubicBezTo>
                    <a:cubicBezTo>
                      <a:pt x="81" y="128"/>
                      <a:pt x="71" y="129"/>
                      <a:pt x="73" y="132"/>
                    </a:cubicBezTo>
                    <a:cubicBezTo>
                      <a:pt x="76" y="136"/>
                      <a:pt x="66" y="138"/>
                      <a:pt x="66" y="135"/>
                    </a:cubicBezTo>
                    <a:cubicBezTo>
                      <a:pt x="67" y="132"/>
                      <a:pt x="60" y="133"/>
                      <a:pt x="53" y="136"/>
                    </a:cubicBezTo>
                    <a:cubicBezTo>
                      <a:pt x="45" y="139"/>
                      <a:pt x="40" y="133"/>
                      <a:pt x="36" y="137"/>
                    </a:cubicBezTo>
                    <a:cubicBezTo>
                      <a:pt x="32" y="142"/>
                      <a:pt x="24" y="149"/>
                      <a:pt x="19" y="150"/>
                    </a:cubicBezTo>
                    <a:cubicBezTo>
                      <a:pt x="13" y="151"/>
                      <a:pt x="16" y="158"/>
                      <a:pt x="19" y="157"/>
                    </a:cubicBezTo>
                    <a:cubicBezTo>
                      <a:pt x="23" y="155"/>
                      <a:pt x="29" y="157"/>
                      <a:pt x="31" y="154"/>
                    </a:cubicBezTo>
                    <a:cubicBezTo>
                      <a:pt x="33" y="151"/>
                      <a:pt x="49" y="147"/>
                      <a:pt x="59" y="147"/>
                    </a:cubicBezTo>
                    <a:cubicBezTo>
                      <a:pt x="69" y="147"/>
                      <a:pt x="63" y="152"/>
                      <a:pt x="64" y="157"/>
                    </a:cubicBezTo>
                    <a:cubicBezTo>
                      <a:pt x="65" y="162"/>
                      <a:pt x="73" y="161"/>
                      <a:pt x="77" y="156"/>
                    </a:cubicBezTo>
                    <a:cubicBezTo>
                      <a:pt x="82" y="151"/>
                      <a:pt x="85" y="152"/>
                      <a:pt x="81" y="149"/>
                    </a:cubicBezTo>
                    <a:cubicBezTo>
                      <a:pt x="78" y="146"/>
                      <a:pt x="82" y="143"/>
                      <a:pt x="85" y="147"/>
                    </a:cubicBezTo>
                    <a:cubicBezTo>
                      <a:pt x="87" y="151"/>
                      <a:pt x="96" y="151"/>
                      <a:pt x="99" y="146"/>
                    </a:cubicBezTo>
                    <a:cubicBezTo>
                      <a:pt x="102" y="141"/>
                      <a:pt x="103" y="147"/>
                      <a:pt x="107" y="147"/>
                    </a:cubicBezTo>
                    <a:cubicBezTo>
                      <a:pt x="111" y="146"/>
                      <a:pt x="114" y="136"/>
                      <a:pt x="114" y="140"/>
                    </a:cubicBezTo>
                    <a:cubicBezTo>
                      <a:pt x="114" y="144"/>
                      <a:pt x="121" y="143"/>
                      <a:pt x="125" y="138"/>
                    </a:cubicBezTo>
                    <a:cubicBezTo>
                      <a:pt x="129" y="134"/>
                      <a:pt x="125" y="126"/>
                      <a:pt x="128" y="122"/>
                    </a:cubicBezTo>
                    <a:cubicBezTo>
                      <a:pt x="130" y="118"/>
                      <a:pt x="133" y="110"/>
                      <a:pt x="130" y="105"/>
                    </a:cubicBezTo>
                    <a:cubicBezTo>
                      <a:pt x="128" y="100"/>
                      <a:pt x="136" y="97"/>
                      <a:pt x="141" y="93"/>
                    </a:cubicBezTo>
                    <a:cubicBezTo>
                      <a:pt x="145" y="89"/>
                      <a:pt x="136" y="69"/>
                      <a:pt x="135" y="63"/>
                    </a:cubicBezTo>
                    <a:cubicBezTo>
                      <a:pt x="135" y="57"/>
                      <a:pt x="124" y="65"/>
                      <a:pt x="121" y="67"/>
                    </a:cubicBezTo>
                    <a:close/>
                    <a:moveTo>
                      <a:pt x="48" y="153"/>
                    </a:moveTo>
                    <a:cubicBezTo>
                      <a:pt x="46" y="157"/>
                      <a:pt x="42" y="155"/>
                      <a:pt x="37" y="156"/>
                    </a:cubicBezTo>
                    <a:cubicBezTo>
                      <a:pt x="32" y="157"/>
                      <a:pt x="32" y="170"/>
                      <a:pt x="35" y="171"/>
                    </a:cubicBezTo>
                    <a:cubicBezTo>
                      <a:pt x="38" y="172"/>
                      <a:pt x="41" y="172"/>
                      <a:pt x="42" y="168"/>
                    </a:cubicBezTo>
                    <a:cubicBezTo>
                      <a:pt x="43" y="164"/>
                      <a:pt x="48" y="163"/>
                      <a:pt x="51" y="165"/>
                    </a:cubicBezTo>
                    <a:cubicBezTo>
                      <a:pt x="55" y="166"/>
                      <a:pt x="59" y="160"/>
                      <a:pt x="59" y="155"/>
                    </a:cubicBezTo>
                    <a:cubicBezTo>
                      <a:pt x="59" y="150"/>
                      <a:pt x="49" y="150"/>
                      <a:pt x="48" y="153"/>
                    </a:cubicBezTo>
                    <a:close/>
                    <a:moveTo>
                      <a:pt x="25" y="166"/>
                    </a:moveTo>
                    <a:cubicBezTo>
                      <a:pt x="25" y="163"/>
                      <a:pt x="17" y="164"/>
                      <a:pt x="17" y="161"/>
                    </a:cubicBezTo>
                    <a:cubicBezTo>
                      <a:pt x="17" y="158"/>
                      <a:pt x="12" y="159"/>
                      <a:pt x="7" y="163"/>
                    </a:cubicBezTo>
                    <a:cubicBezTo>
                      <a:pt x="2" y="167"/>
                      <a:pt x="0" y="167"/>
                      <a:pt x="2" y="171"/>
                    </a:cubicBezTo>
                    <a:cubicBezTo>
                      <a:pt x="4" y="175"/>
                      <a:pt x="7" y="171"/>
                      <a:pt x="8" y="168"/>
                    </a:cubicBezTo>
                    <a:cubicBezTo>
                      <a:pt x="10" y="164"/>
                      <a:pt x="13" y="173"/>
                      <a:pt x="10" y="179"/>
                    </a:cubicBezTo>
                    <a:cubicBezTo>
                      <a:pt x="7" y="185"/>
                      <a:pt x="10" y="193"/>
                      <a:pt x="14" y="193"/>
                    </a:cubicBezTo>
                    <a:cubicBezTo>
                      <a:pt x="18" y="192"/>
                      <a:pt x="22" y="180"/>
                      <a:pt x="27" y="174"/>
                    </a:cubicBezTo>
                    <a:cubicBezTo>
                      <a:pt x="32" y="167"/>
                      <a:pt x="25" y="170"/>
                      <a:pt x="25" y="166"/>
                    </a:cubicBezTo>
                    <a:close/>
                  </a:path>
                </a:pathLst>
              </a:custGeom>
              <a:solidFill>
                <a:srgbClr val="FFC000">
                  <a:alpha val="59000"/>
                </a:srgbClr>
              </a:solidFill>
              <a:ln w="15875" cap="rnd">
                <a:solidFill>
                  <a:schemeClr val="bg1">
                    <a:alpha val="43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316230"/>
                <a:endParaRPr lang="zh-CN" altLang="en-US" sz="1245">
                  <a:solidFill>
                    <a:srgbClr val="E7E6E6">
                      <a:lumMod val="90000"/>
                    </a:srgbClr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1" name="Freeform 142"/>
              <p:cNvSpPr>
                <a:spLocks noEditPoints="1"/>
              </p:cNvSpPr>
              <p:nvPr/>
            </p:nvSpPr>
            <p:spPr bwMode="auto">
              <a:xfrm>
                <a:off x="3237191" y="2518049"/>
                <a:ext cx="1820387" cy="1261986"/>
              </a:xfrm>
              <a:custGeom>
                <a:avLst/>
                <a:gdLst/>
                <a:ahLst/>
                <a:cxnLst>
                  <a:cxn ang="0">
                    <a:pos x="643" y="87"/>
                  </a:cxn>
                  <a:cxn ang="0">
                    <a:pos x="610" y="63"/>
                  </a:cxn>
                  <a:cxn ang="0">
                    <a:pos x="583" y="26"/>
                  </a:cxn>
                  <a:cxn ang="0">
                    <a:pos x="544" y="1"/>
                  </a:cxn>
                  <a:cxn ang="0">
                    <a:pos x="517" y="21"/>
                  </a:cxn>
                  <a:cxn ang="0">
                    <a:pos x="495" y="54"/>
                  </a:cxn>
                  <a:cxn ang="0">
                    <a:pos x="461" y="73"/>
                  </a:cxn>
                  <a:cxn ang="0">
                    <a:pos x="482" y="86"/>
                  </a:cxn>
                  <a:cxn ang="0">
                    <a:pos x="481" y="105"/>
                  </a:cxn>
                  <a:cxn ang="0">
                    <a:pos x="422" y="126"/>
                  </a:cxn>
                  <a:cxn ang="0">
                    <a:pos x="380" y="162"/>
                  </a:cxn>
                  <a:cxn ang="0">
                    <a:pos x="315" y="166"/>
                  </a:cxn>
                  <a:cxn ang="0">
                    <a:pos x="241" y="156"/>
                  </a:cxn>
                  <a:cxn ang="0">
                    <a:pos x="210" y="125"/>
                  </a:cxn>
                  <a:cxn ang="0">
                    <a:pos x="182" y="90"/>
                  </a:cxn>
                  <a:cxn ang="0">
                    <a:pos x="153" y="65"/>
                  </a:cxn>
                  <a:cxn ang="0">
                    <a:pos x="137" y="76"/>
                  </a:cxn>
                  <a:cxn ang="0">
                    <a:pos x="111" y="96"/>
                  </a:cxn>
                  <a:cxn ang="0">
                    <a:pos x="88" y="121"/>
                  </a:cxn>
                  <a:cxn ang="0">
                    <a:pos x="78" y="150"/>
                  </a:cxn>
                  <a:cxn ang="0">
                    <a:pos x="52" y="175"/>
                  </a:cxn>
                  <a:cxn ang="0">
                    <a:pos x="19" y="186"/>
                  </a:cxn>
                  <a:cxn ang="0">
                    <a:pos x="0" y="200"/>
                  </a:cxn>
                  <a:cxn ang="0">
                    <a:pos x="15" y="232"/>
                  </a:cxn>
                  <a:cxn ang="0">
                    <a:pos x="39" y="254"/>
                  </a:cxn>
                  <a:cxn ang="0">
                    <a:pos x="59" y="247"/>
                  </a:cxn>
                  <a:cxn ang="0">
                    <a:pos x="56" y="276"/>
                  </a:cxn>
                  <a:cxn ang="0">
                    <a:pos x="56" y="304"/>
                  </a:cxn>
                  <a:cxn ang="0">
                    <a:pos x="77" y="322"/>
                  </a:cxn>
                  <a:cxn ang="0">
                    <a:pos x="138" y="347"/>
                  </a:cxn>
                  <a:cxn ang="0">
                    <a:pos x="162" y="353"/>
                  </a:cxn>
                  <a:cxn ang="0">
                    <a:pos x="183" y="347"/>
                  </a:cxn>
                  <a:cxn ang="0">
                    <a:pos x="210" y="340"/>
                  </a:cxn>
                  <a:cxn ang="0">
                    <a:pos x="243" y="340"/>
                  </a:cxn>
                  <a:cxn ang="0">
                    <a:pos x="261" y="352"/>
                  </a:cxn>
                  <a:cxn ang="0">
                    <a:pos x="256" y="395"/>
                  </a:cxn>
                  <a:cxn ang="0">
                    <a:pos x="274" y="419"/>
                  </a:cxn>
                  <a:cxn ang="0">
                    <a:pos x="298" y="430"/>
                  </a:cxn>
                  <a:cxn ang="0">
                    <a:pos x="316" y="412"/>
                  </a:cxn>
                  <a:cxn ang="0">
                    <a:pos x="352" y="410"/>
                  </a:cxn>
                  <a:cxn ang="0">
                    <a:pos x="375" y="425"/>
                  </a:cxn>
                  <a:cxn ang="0">
                    <a:pos x="393" y="440"/>
                  </a:cxn>
                  <a:cxn ang="0">
                    <a:pos x="445" y="413"/>
                  </a:cxn>
                  <a:cxn ang="0">
                    <a:pos x="484" y="392"/>
                  </a:cxn>
                  <a:cxn ang="0">
                    <a:pos x="504" y="368"/>
                  </a:cxn>
                  <a:cxn ang="0">
                    <a:pos x="523" y="345"/>
                  </a:cxn>
                  <a:cxn ang="0">
                    <a:pos x="527" y="323"/>
                  </a:cxn>
                  <a:cxn ang="0">
                    <a:pos x="522" y="306"/>
                  </a:cxn>
                  <a:cxn ang="0">
                    <a:pos x="519" y="290"/>
                  </a:cxn>
                  <a:cxn ang="0">
                    <a:pos x="505" y="252"/>
                  </a:cxn>
                  <a:cxn ang="0">
                    <a:pos x="536" y="234"/>
                  </a:cxn>
                  <a:cxn ang="0">
                    <a:pos x="496" y="223"/>
                  </a:cxn>
                  <a:cxn ang="0">
                    <a:pos x="512" y="192"/>
                  </a:cxn>
                  <a:cxn ang="0">
                    <a:pos x="529" y="208"/>
                  </a:cxn>
                  <a:cxn ang="0">
                    <a:pos x="580" y="179"/>
                  </a:cxn>
                  <a:cxn ang="0">
                    <a:pos x="606" y="168"/>
                  </a:cxn>
                  <a:cxn ang="0">
                    <a:pos x="633" y="157"/>
                  </a:cxn>
                  <a:cxn ang="0">
                    <a:pos x="636" y="127"/>
                  </a:cxn>
                  <a:cxn ang="0">
                    <a:pos x="667" y="107"/>
                  </a:cxn>
                  <a:cxn ang="0">
                    <a:pos x="516" y="418"/>
                  </a:cxn>
                  <a:cxn ang="0">
                    <a:pos x="380" y="460"/>
                  </a:cxn>
                </a:cxnLst>
                <a:rect l="0" t="0" r="r" b="b"/>
                <a:pathLst>
                  <a:path w="677" h="469">
                    <a:moveTo>
                      <a:pt x="673" y="83"/>
                    </a:moveTo>
                    <a:cubicBezTo>
                      <a:pt x="673" y="77"/>
                      <a:pt x="666" y="79"/>
                      <a:pt x="664" y="81"/>
                    </a:cubicBezTo>
                    <a:cubicBezTo>
                      <a:pt x="662" y="83"/>
                      <a:pt x="655" y="81"/>
                      <a:pt x="653" y="85"/>
                    </a:cubicBezTo>
                    <a:cubicBezTo>
                      <a:pt x="651" y="89"/>
                      <a:pt x="648" y="87"/>
                      <a:pt x="643" y="87"/>
                    </a:cubicBezTo>
                    <a:cubicBezTo>
                      <a:pt x="638" y="88"/>
                      <a:pt x="632" y="86"/>
                      <a:pt x="632" y="83"/>
                    </a:cubicBezTo>
                    <a:cubicBezTo>
                      <a:pt x="632" y="80"/>
                      <a:pt x="629" y="77"/>
                      <a:pt x="630" y="73"/>
                    </a:cubicBezTo>
                    <a:cubicBezTo>
                      <a:pt x="630" y="70"/>
                      <a:pt x="625" y="71"/>
                      <a:pt x="622" y="68"/>
                    </a:cubicBezTo>
                    <a:cubicBezTo>
                      <a:pt x="618" y="65"/>
                      <a:pt x="612" y="62"/>
                      <a:pt x="610" y="63"/>
                    </a:cubicBezTo>
                    <a:cubicBezTo>
                      <a:pt x="609" y="64"/>
                      <a:pt x="605" y="59"/>
                      <a:pt x="599" y="59"/>
                    </a:cubicBezTo>
                    <a:cubicBezTo>
                      <a:pt x="594" y="59"/>
                      <a:pt x="594" y="55"/>
                      <a:pt x="595" y="53"/>
                    </a:cubicBezTo>
                    <a:cubicBezTo>
                      <a:pt x="596" y="50"/>
                      <a:pt x="590" y="43"/>
                      <a:pt x="589" y="39"/>
                    </a:cubicBezTo>
                    <a:cubicBezTo>
                      <a:pt x="588" y="35"/>
                      <a:pt x="584" y="34"/>
                      <a:pt x="583" y="26"/>
                    </a:cubicBezTo>
                    <a:cubicBezTo>
                      <a:pt x="581" y="17"/>
                      <a:pt x="576" y="19"/>
                      <a:pt x="577" y="15"/>
                    </a:cubicBezTo>
                    <a:cubicBezTo>
                      <a:pt x="578" y="11"/>
                      <a:pt x="572" y="9"/>
                      <a:pt x="570" y="7"/>
                    </a:cubicBezTo>
                    <a:cubicBezTo>
                      <a:pt x="568" y="5"/>
                      <a:pt x="561" y="6"/>
                      <a:pt x="556" y="3"/>
                    </a:cubicBezTo>
                    <a:cubicBezTo>
                      <a:pt x="551" y="0"/>
                      <a:pt x="548" y="2"/>
                      <a:pt x="544" y="1"/>
                    </a:cubicBezTo>
                    <a:cubicBezTo>
                      <a:pt x="539" y="0"/>
                      <a:pt x="528" y="2"/>
                      <a:pt x="527" y="2"/>
                    </a:cubicBezTo>
                    <a:cubicBezTo>
                      <a:pt x="526" y="2"/>
                      <a:pt x="517" y="1"/>
                      <a:pt x="513" y="7"/>
                    </a:cubicBezTo>
                    <a:cubicBezTo>
                      <a:pt x="508" y="13"/>
                      <a:pt x="512" y="13"/>
                      <a:pt x="514" y="13"/>
                    </a:cubicBezTo>
                    <a:cubicBezTo>
                      <a:pt x="516" y="13"/>
                      <a:pt x="517" y="19"/>
                      <a:pt x="517" y="21"/>
                    </a:cubicBezTo>
                    <a:cubicBezTo>
                      <a:pt x="517" y="23"/>
                      <a:pt x="514" y="26"/>
                      <a:pt x="512" y="27"/>
                    </a:cubicBezTo>
                    <a:cubicBezTo>
                      <a:pt x="510" y="27"/>
                      <a:pt x="506" y="35"/>
                      <a:pt x="505" y="37"/>
                    </a:cubicBezTo>
                    <a:cubicBezTo>
                      <a:pt x="504" y="40"/>
                      <a:pt x="499" y="47"/>
                      <a:pt x="500" y="49"/>
                    </a:cubicBezTo>
                    <a:cubicBezTo>
                      <a:pt x="500" y="51"/>
                      <a:pt x="497" y="54"/>
                      <a:pt x="495" y="54"/>
                    </a:cubicBezTo>
                    <a:cubicBezTo>
                      <a:pt x="492" y="54"/>
                      <a:pt x="486" y="59"/>
                      <a:pt x="484" y="60"/>
                    </a:cubicBezTo>
                    <a:cubicBezTo>
                      <a:pt x="482" y="60"/>
                      <a:pt x="474" y="59"/>
                      <a:pt x="473" y="57"/>
                    </a:cubicBezTo>
                    <a:cubicBezTo>
                      <a:pt x="473" y="56"/>
                      <a:pt x="472" y="55"/>
                      <a:pt x="471" y="55"/>
                    </a:cubicBezTo>
                    <a:cubicBezTo>
                      <a:pt x="461" y="73"/>
                      <a:pt x="461" y="73"/>
                      <a:pt x="461" y="73"/>
                    </a:cubicBezTo>
                    <a:cubicBezTo>
                      <a:pt x="461" y="78"/>
                      <a:pt x="461" y="78"/>
                      <a:pt x="461" y="78"/>
                    </a:cubicBezTo>
                    <a:cubicBezTo>
                      <a:pt x="461" y="78"/>
                      <a:pt x="455" y="80"/>
                      <a:pt x="459" y="84"/>
                    </a:cubicBezTo>
                    <a:cubicBezTo>
                      <a:pt x="464" y="89"/>
                      <a:pt x="464" y="85"/>
                      <a:pt x="471" y="85"/>
                    </a:cubicBezTo>
                    <a:cubicBezTo>
                      <a:pt x="477" y="85"/>
                      <a:pt x="480" y="90"/>
                      <a:pt x="482" y="86"/>
                    </a:cubicBezTo>
                    <a:cubicBezTo>
                      <a:pt x="483" y="83"/>
                      <a:pt x="489" y="81"/>
                      <a:pt x="493" y="85"/>
                    </a:cubicBezTo>
                    <a:cubicBezTo>
                      <a:pt x="496" y="89"/>
                      <a:pt x="508" y="97"/>
                      <a:pt x="507" y="100"/>
                    </a:cubicBezTo>
                    <a:cubicBezTo>
                      <a:pt x="507" y="104"/>
                      <a:pt x="500" y="103"/>
                      <a:pt x="496" y="102"/>
                    </a:cubicBezTo>
                    <a:cubicBezTo>
                      <a:pt x="491" y="100"/>
                      <a:pt x="485" y="105"/>
                      <a:pt x="481" y="105"/>
                    </a:cubicBezTo>
                    <a:cubicBezTo>
                      <a:pt x="477" y="105"/>
                      <a:pt x="472" y="106"/>
                      <a:pt x="467" y="110"/>
                    </a:cubicBezTo>
                    <a:cubicBezTo>
                      <a:pt x="463" y="115"/>
                      <a:pt x="464" y="119"/>
                      <a:pt x="457" y="120"/>
                    </a:cubicBezTo>
                    <a:cubicBezTo>
                      <a:pt x="451" y="121"/>
                      <a:pt x="448" y="120"/>
                      <a:pt x="440" y="125"/>
                    </a:cubicBezTo>
                    <a:cubicBezTo>
                      <a:pt x="433" y="130"/>
                      <a:pt x="425" y="128"/>
                      <a:pt x="422" y="126"/>
                    </a:cubicBezTo>
                    <a:cubicBezTo>
                      <a:pt x="419" y="125"/>
                      <a:pt x="414" y="124"/>
                      <a:pt x="411" y="129"/>
                    </a:cubicBezTo>
                    <a:cubicBezTo>
                      <a:pt x="408" y="134"/>
                      <a:pt x="415" y="137"/>
                      <a:pt x="414" y="142"/>
                    </a:cubicBezTo>
                    <a:cubicBezTo>
                      <a:pt x="414" y="148"/>
                      <a:pt x="406" y="147"/>
                      <a:pt x="400" y="153"/>
                    </a:cubicBezTo>
                    <a:cubicBezTo>
                      <a:pt x="395" y="160"/>
                      <a:pt x="385" y="163"/>
                      <a:pt x="380" y="162"/>
                    </a:cubicBezTo>
                    <a:cubicBezTo>
                      <a:pt x="375" y="161"/>
                      <a:pt x="364" y="158"/>
                      <a:pt x="355" y="163"/>
                    </a:cubicBezTo>
                    <a:cubicBezTo>
                      <a:pt x="345" y="167"/>
                      <a:pt x="339" y="174"/>
                      <a:pt x="335" y="173"/>
                    </a:cubicBezTo>
                    <a:cubicBezTo>
                      <a:pt x="332" y="172"/>
                      <a:pt x="332" y="168"/>
                      <a:pt x="326" y="169"/>
                    </a:cubicBezTo>
                    <a:cubicBezTo>
                      <a:pt x="321" y="169"/>
                      <a:pt x="318" y="168"/>
                      <a:pt x="315" y="166"/>
                    </a:cubicBezTo>
                    <a:cubicBezTo>
                      <a:pt x="311" y="163"/>
                      <a:pt x="308" y="167"/>
                      <a:pt x="302" y="163"/>
                    </a:cubicBezTo>
                    <a:cubicBezTo>
                      <a:pt x="297" y="158"/>
                      <a:pt x="286" y="159"/>
                      <a:pt x="282" y="158"/>
                    </a:cubicBezTo>
                    <a:cubicBezTo>
                      <a:pt x="278" y="158"/>
                      <a:pt x="261" y="158"/>
                      <a:pt x="255" y="158"/>
                    </a:cubicBezTo>
                    <a:cubicBezTo>
                      <a:pt x="249" y="157"/>
                      <a:pt x="241" y="159"/>
                      <a:pt x="241" y="156"/>
                    </a:cubicBezTo>
                    <a:cubicBezTo>
                      <a:pt x="240" y="153"/>
                      <a:pt x="236" y="151"/>
                      <a:pt x="234" y="145"/>
                    </a:cubicBezTo>
                    <a:cubicBezTo>
                      <a:pt x="233" y="138"/>
                      <a:pt x="229" y="136"/>
                      <a:pt x="225" y="135"/>
                    </a:cubicBezTo>
                    <a:cubicBezTo>
                      <a:pt x="222" y="134"/>
                      <a:pt x="221" y="131"/>
                      <a:pt x="218" y="130"/>
                    </a:cubicBezTo>
                    <a:cubicBezTo>
                      <a:pt x="217" y="130"/>
                      <a:pt x="215" y="125"/>
                      <a:pt x="210" y="125"/>
                    </a:cubicBezTo>
                    <a:cubicBezTo>
                      <a:pt x="205" y="125"/>
                      <a:pt x="187" y="123"/>
                      <a:pt x="184" y="119"/>
                    </a:cubicBezTo>
                    <a:cubicBezTo>
                      <a:pt x="182" y="115"/>
                      <a:pt x="187" y="114"/>
                      <a:pt x="187" y="109"/>
                    </a:cubicBezTo>
                    <a:cubicBezTo>
                      <a:pt x="187" y="105"/>
                      <a:pt x="190" y="100"/>
                      <a:pt x="188" y="98"/>
                    </a:cubicBezTo>
                    <a:cubicBezTo>
                      <a:pt x="186" y="97"/>
                      <a:pt x="182" y="93"/>
                      <a:pt x="182" y="90"/>
                    </a:cubicBezTo>
                    <a:cubicBezTo>
                      <a:pt x="181" y="86"/>
                      <a:pt x="176" y="82"/>
                      <a:pt x="172" y="82"/>
                    </a:cubicBezTo>
                    <a:cubicBezTo>
                      <a:pt x="168" y="82"/>
                      <a:pt x="165" y="79"/>
                      <a:pt x="162" y="76"/>
                    </a:cubicBezTo>
                    <a:cubicBezTo>
                      <a:pt x="158" y="73"/>
                      <a:pt x="155" y="73"/>
                      <a:pt x="154" y="66"/>
                    </a:cubicBezTo>
                    <a:cubicBezTo>
                      <a:pt x="154" y="65"/>
                      <a:pt x="153" y="65"/>
                      <a:pt x="153" y="65"/>
                    </a:cubicBezTo>
                    <a:cubicBezTo>
                      <a:pt x="152" y="64"/>
                      <a:pt x="150" y="64"/>
                      <a:pt x="149" y="64"/>
                    </a:cubicBezTo>
                    <a:cubicBezTo>
                      <a:pt x="148" y="64"/>
                      <a:pt x="147" y="63"/>
                      <a:pt x="146" y="62"/>
                    </a:cubicBezTo>
                    <a:cubicBezTo>
                      <a:pt x="145" y="65"/>
                      <a:pt x="142" y="67"/>
                      <a:pt x="142" y="69"/>
                    </a:cubicBezTo>
                    <a:cubicBezTo>
                      <a:pt x="142" y="72"/>
                      <a:pt x="141" y="76"/>
                      <a:pt x="137" y="76"/>
                    </a:cubicBezTo>
                    <a:cubicBezTo>
                      <a:pt x="134" y="76"/>
                      <a:pt x="130" y="78"/>
                      <a:pt x="130" y="84"/>
                    </a:cubicBezTo>
                    <a:cubicBezTo>
                      <a:pt x="130" y="90"/>
                      <a:pt x="133" y="91"/>
                      <a:pt x="132" y="93"/>
                    </a:cubicBezTo>
                    <a:cubicBezTo>
                      <a:pt x="130" y="96"/>
                      <a:pt x="123" y="98"/>
                      <a:pt x="121" y="97"/>
                    </a:cubicBezTo>
                    <a:cubicBezTo>
                      <a:pt x="119" y="96"/>
                      <a:pt x="114" y="97"/>
                      <a:pt x="111" y="96"/>
                    </a:cubicBezTo>
                    <a:cubicBezTo>
                      <a:pt x="107" y="96"/>
                      <a:pt x="104" y="91"/>
                      <a:pt x="103" y="96"/>
                    </a:cubicBezTo>
                    <a:cubicBezTo>
                      <a:pt x="102" y="101"/>
                      <a:pt x="94" y="116"/>
                      <a:pt x="96" y="118"/>
                    </a:cubicBezTo>
                    <a:cubicBezTo>
                      <a:pt x="98" y="119"/>
                      <a:pt x="99" y="123"/>
                      <a:pt x="96" y="123"/>
                    </a:cubicBezTo>
                    <a:cubicBezTo>
                      <a:pt x="93" y="123"/>
                      <a:pt x="90" y="123"/>
                      <a:pt x="88" y="121"/>
                    </a:cubicBezTo>
                    <a:cubicBezTo>
                      <a:pt x="86" y="119"/>
                      <a:pt x="81" y="123"/>
                      <a:pt x="77" y="123"/>
                    </a:cubicBezTo>
                    <a:cubicBezTo>
                      <a:pt x="76" y="123"/>
                      <a:pt x="68" y="126"/>
                      <a:pt x="71" y="128"/>
                    </a:cubicBezTo>
                    <a:cubicBezTo>
                      <a:pt x="73" y="129"/>
                      <a:pt x="73" y="135"/>
                      <a:pt x="73" y="137"/>
                    </a:cubicBezTo>
                    <a:cubicBezTo>
                      <a:pt x="73" y="140"/>
                      <a:pt x="79" y="147"/>
                      <a:pt x="78" y="150"/>
                    </a:cubicBezTo>
                    <a:cubicBezTo>
                      <a:pt x="77" y="152"/>
                      <a:pt x="72" y="155"/>
                      <a:pt x="72" y="158"/>
                    </a:cubicBezTo>
                    <a:cubicBezTo>
                      <a:pt x="72" y="162"/>
                      <a:pt x="73" y="165"/>
                      <a:pt x="71" y="165"/>
                    </a:cubicBezTo>
                    <a:cubicBezTo>
                      <a:pt x="69" y="166"/>
                      <a:pt x="64" y="168"/>
                      <a:pt x="61" y="170"/>
                    </a:cubicBezTo>
                    <a:cubicBezTo>
                      <a:pt x="58" y="172"/>
                      <a:pt x="54" y="172"/>
                      <a:pt x="52" y="175"/>
                    </a:cubicBezTo>
                    <a:cubicBezTo>
                      <a:pt x="51" y="178"/>
                      <a:pt x="49" y="181"/>
                      <a:pt x="43" y="180"/>
                    </a:cubicBezTo>
                    <a:cubicBezTo>
                      <a:pt x="39" y="180"/>
                      <a:pt x="37" y="179"/>
                      <a:pt x="33" y="183"/>
                    </a:cubicBezTo>
                    <a:cubicBezTo>
                      <a:pt x="30" y="188"/>
                      <a:pt x="29" y="186"/>
                      <a:pt x="26" y="188"/>
                    </a:cubicBezTo>
                    <a:cubicBezTo>
                      <a:pt x="24" y="190"/>
                      <a:pt x="21" y="186"/>
                      <a:pt x="19" y="186"/>
                    </a:cubicBezTo>
                    <a:cubicBezTo>
                      <a:pt x="17" y="185"/>
                      <a:pt x="15" y="188"/>
                      <a:pt x="13" y="188"/>
                    </a:cubicBezTo>
                    <a:cubicBezTo>
                      <a:pt x="11" y="188"/>
                      <a:pt x="9" y="191"/>
                      <a:pt x="6" y="192"/>
                    </a:cubicBezTo>
                    <a:cubicBezTo>
                      <a:pt x="4" y="193"/>
                      <a:pt x="1" y="192"/>
                      <a:pt x="1" y="195"/>
                    </a:cubicBezTo>
                    <a:cubicBezTo>
                      <a:pt x="1" y="197"/>
                      <a:pt x="1" y="199"/>
                      <a:pt x="0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1" y="210"/>
                      <a:pt x="1" y="210"/>
                      <a:pt x="1" y="210"/>
                    </a:cubicBezTo>
                    <a:cubicBezTo>
                      <a:pt x="1" y="210"/>
                      <a:pt x="12" y="214"/>
                      <a:pt x="12" y="217"/>
                    </a:cubicBezTo>
                    <a:cubicBezTo>
                      <a:pt x="13" y="221"/>
                      <a:pt x="15" y="232"/>
                      <a:pt x="15" y="232"/>
                    </a:cubicBezTo>
                    <a:cubicBezTo>
                      <a:pt x="15" y="232"/>
                      <a:pt x="15" y="232"/>
                      <a:pt x="14" y="232"/>
                    </a:cubicBezTo>
                    <a:cubicBezTo>
                      <a:pt x="19" y="236"/>
                      <a:pt x="25" y="239"/>
                      <a:pt x="25" y="241"/>
                    </a:cubicBezTo>
                    <a:cubicBezTo>
                      <a:pt x="25" y="242"/>
                      <a:pt x="25" y="247"/>
                      <a:pt x="30" y="249"/>
                    </a:cubicBezTo>
                    <a:cubicBezTo>
                      <a:pt x="34" y="251"/>
                      <a:pt x="37" y="253"/>
                      <a:pt x="39" y="254"/>
                    </a:cubicBezTo>
                    <a:cubicBezTo>
                      <a:pt x="39" y="253"/>
                      <a:pt x="40" y="253"/>
                      <a:pt x="40" y="253"/>
                    </a:cubicBezTo>
                    <a:cubicBezTo>
                      <a:pt x="44" y="252"/>
                      <a:pt x="44" y="252"/>
                      <a:pt x="44" y="252"/>
                    </a:cubicBezTo>
                    <a:cubicBezTo>
                      <a:pt x="44" y="252"/>
                      <a:pt x="45" y="253"/>
                      <a:pt x="47" y="255"/>
                    </a:cubicBezTo>
                    <a:cubicBezTo>
                      <a:pt x="48" y="251"/>
                      <a:pt x="55" y="247"/>
                      <a:pt x="59" y="247"/>
                    </a:cubicBezTo>
                    <a:cubicBezTo>
                      <a:pt x="64" y="248"/>
                      <a:pt x="73" y="255"/>
                      <a:pt x="72" y="258"/>
                    </a:cubicBezTo>
                    <a:cubicBezTo>
                      <a:pt x="71" y="261"/>
                      <a:pt x="64" y="271"/>
                      <a:pt x="61" y="272"/>
                    </a:cubicBezTo>
                    <a:cubicBezTo>
                      <a:pt x="60" y="272"/>
                      <a:pt x="58" y="272"/>
                      <a:pt x="56" y="272"/>
                    </a:cubicBezTo>
                    <a:cubicBezTo>
                      <a:pt x="56" y="274"/>
                      <a:pt x="56" y="275"/>
                      <a:pt x="56" y="276"/>
                    </a:cubicBezTo>
                    <a:cubicBezTo>
                      <a:pt x="56" y="278"/>
                      <a:pt x="60" y="282"/>
                      <a:pt x="62" y="286"/>
                    </a:cubicBezTo>
                    <a:cubicBezTo>
                      <a:pt x="64" y="290"/>
                      <a:pt x="58" y="292"/>
                      <a:pt x="55" y="290"/>
                    </a:cubicBezTo>
                    <a:cubicBezTo>
                      <a:pt x="52" y="287"/>
                      <a:pt x="51" y="292"/>
                      <a:pt x="52" y="295"/>
                    </a:cubicBezTo>
                    <a:cubicBezTo>
                      <a:pt x="54" y="297"/>
                      <a:pt x="53" y="303"/>
                      <a:pt x="56" y="304"/>
                    </a:cubicBezTo>
                    <a:cubicBezTo>
                      <a:pt x="60" y="304"/>
                      <a:pt x="62" y="310"/>
                      <a:pt x="66" y="310"/>
                    </a:cubicBezTo>
                    <a:cubicBezTo>
                      <a:pt x="69" y="310"/>
                      <a:pt x="73" y="316"/>
                      <a:pt x="73" y="316"/>
                    </a:cubicBezTo>
                    <a:cubicBezTo>
                      <a:pt x="73" y="316"/>
                      <a:pt x="77" y="319"/>
                      <a:pt x="77" y="321"/>
                    </a:cubicBezTo>
                    <a:cubicBezTo>
                      <a:pt x="77" y="321"/>
                      <a:pt x="77" y="321"/>
                      <a:pt x="77" y="322"/>
                    </a:cubicBezTo>
                    <a:cubicBezTo>
                      <a:pt x="81" y="321"/>
                      <a:pt x="84" y="321"/>
                      <a:pt x="84" y="320"/>
                    </a:cubicBezTo>
                    <a:cubicBezTo>
                      <a:pt x="85" y="318"/>
                      <a:pt x="90" y="318"/>
                      <a:pt x="93" y="321"/>
                    </a:cubicBezTo>
                    <a:cubicBezTo>
                      <a:pt x="97" y="325"/>
                      <a:pt x="111" y="334"/>
                      <a:pt x="116" y="338"/>
                    </a:cubicBezTo>
                    <a:cubicBezTo>
                      <a:pt x="121" y="342"/>
                      <a:pt x="134" y="347"/>
                      <a:pt x="138" y="347"/>
                    </a:cubicBezTo>
                    <a:cubicBezTo>
                      <a:pt x="142" y="347"/>
                      <a:pt x="146" y="350"/>
                      <a:pt x="153" y="350"/>
                    </a:cubicBezTo>
                    <a:cubicBezTo>
                      <a:pt x="154" y="349"/>
                      <a:pt x="154" y="350"/>
                      <a:pt x="155" y="350"/>
                    </a:cubicBezTo>
                    <a:cubicBezTo>
                      <a:pt x="156" y="349"/>
                      <a:pt x="158" y="349"/>
                      <a:pt x="159" y="347"/>
                    </a:cubicBezTo>
                    <a:cubicBezTo>
                      <a:pt x="161" y="344"/>
                      <a:pt x="163" y="349"/>
                      <a:pt x="162" y="353"/>
                    </a:cubicBezTo>
                    <a:cubicBezTo>
                      <a:pt x="162" y="354"/>
                      <a:pt x="162" y="356"/>
                      <a:pt x="163" y="358"/>
                    </a:cubicBezTo>
                    <a:cubicBezTo>
                      <a:pt x="164" y="356"/>
                      <a:pt x="165" y="355"/>
                      <a:pt x="166" y="353"/>
                    </a:cubicBezTo>
                    <a:cubicBezTo>
                      <a:pt x="168" y="347"/>
                      <a:pt x="171" y="348"/>
                      <a:pt x="174" y="346"/>
                    </a:cubicBezTo>
                    <a:cubicBezTo>
                      <a:pt x="176" y="344"/>
                      <a:pt x="178" y="345"/>
                      <a:pt x="183" y="347"/>
                    </a:cubicBezTo>
                    <a:cubicBezTo>
                      <a:pt x="187" y="350"/>
                      <a:pt x="189" y="345"/>
                      <a:pt x="196" y="351"/>
                    </a:cubicBezTo>
                    <a:cubicBezTo>
                      <a:pt x="197" y="350"/>
                      <a:pt x="199" y="349"/>
                      <a:pt x="200" y="349"/>
                    </a:cubicBezTo>
                    <a:cubicBezTo>
                      <a:pt x="201" y="349"/>
                      <a:pt x="203" y="347"/>
                      <a:pt x="205" y="345"/>
                    </a:cubicBezTo>
                    <a:cubicBezTo>
                      <a:pt x="207" y="342"/>
                      <a:pt x="207" y="340"/>
                      <a:pt x="210" y="340"/>
                    </a:cubicBezTo>
                    <a:cubicBezTo>
                      <a:pt x="212" y="341"/>
                      <a:pt x="214" y="337"/>
                      <a:pt x="219" y="334"/>
                    </a:cubicBezTo>
                    <a:cubicBezTo>
                      <a:pt x="225" y="331"/>
                      <a:pt x="230" y="336"/>
                      <a:pt x="233" y="333"/>
                    </a:cubicBezTo>
                    <a:cubicBezTo>
                      <a:pt x="235" y="331"/>
                      <a:pt x="239" y="330"/>
                      <a:pt x="239" y="333"/>
                    </a:cubicBezTo>
                    <a:cubicBezTo>
                      <a:pt x="239" y="335"/>
                      <a:pt x="242" y="337"/>
                      <a:pt x="243" y="340"/>
                    </a:cubicBezTo>
                    <a:cubicBezTo>
                      <a:pt x="244" y="342"/>
                      <a:pt x="248" y="343"/>
                      <a:pt x="249" y="344"/>
                    </a:cubicBezTo>
                    <a:cubicBezTo>
                      <a:pt x="250" y="343"/>
                      <a:pt x="251" y="343"/>
                      <a:pt x="251" y="343"/>
                    </a:cubicBezTo>
                    <a:cubicBezTo>
                      <a:pt x="254" y="341"/>
                      <a:pt x="259" y="343"/>
                      <a:pt x="259" y="346"/>
                    </a:cubicBezTo>
                    <a:cubicBezTo>
                      <a:pt x="259" y="349"/>
                      <a:pt x="259" y="352"/>
                      <a:pt x="261" y="352"/>
                    </a:cubicBezTo>
                    <a:cubicBezTo>
                      <a:pt x="264" y="352"/>
                      <a:pt x="266" y="352"/>
                      <a:pt x="266" y="358"/>
                    </a:cubicBezTo>
                    <a:cubicBezTo>
                      <a:pt x="266" y="363"/>
                      <a:pt x="268" y="369"/>
                      <a:pt x="263" y="374"/>
                    </a:cubicBezTo>
                    <a:cubicBezTo>
                      <a:pt x="258" y="379"/>
                      <a:pt x="253" y="387"/>
                      <a:pt x="254" y="390"/>
                    </a:cubicBezTo>
                    <a:cubicBezTo>
                      <a:pt x="255" y="392"/>
                      <a:pt x="252" y="397"/>
                      <a:pt x="256" y="395"/>
                    </a:cubicBezTo>
                    <a:cubicBezTo>
                      <a:pt x="259" y="394"/>
                      <a:pt x="267" y="395"/>
                      <a:pt x="266" y="397"/>
                    </a:cubicBezTo>
                    <a:cubicBezTo>
                      <a:pt x="265" y="399"/>
                      <a:pt x="266" y="406"/>
                      <a:pt x="270" y="407"/>
                    </a:cubicBezTo>
                    <a:cubicBezTo>
                      <a:pt x="273" y="407"/>
                      <a:pt x="275" y="409"/>
                      <a:pt x="274" y="412"/>
                    </a:cubicBezTo>
                    <a:cubicBezTo>
                      <a:pt x="273" y="415"/>
                      <a:pt x="271" y="419"/>
                      <a:pt x="274" y="419"/>
                    </a:cubicBezTo>
                    <a:cubicBezTo>
                      <a:pt x="277" y="419"/>
                      <a:pt x="281" y="419"/>
                      <a:pt x="280" y="422"/>
                    </a:cubicBezTo>
                    <a:cubicBezTo>
                      <a:pt x="280" y="425"/>
                      <a:pt x="282" y="428"/>
                      <a:pt x="287" y="426"/>
                    </a:cubicBezTo>
                    <a:cubicBezTo>
                      <a:pt x="290" y="425"/>
                      <a:pt x="292" y="424"/>
                      <a:pt x="292" y="425"/>
                    </a:cubicBezTo>
                    <a:cubicBezTo>
                      <a:pt x="294" y="425"/>
                      <a:pt x="294" y="429"/>
                      <a:pt x="298" y="430"/>
                    </a:cubicBezTo>
                    <a:cubicBezTo>
                      <a:pt x="301" y="431"/>
                      <a:pt x="300" y="422"/>
                      <a:pt x="298" y="421"/>
                    </a:cubicBezTo>
                    <a:cubicBezTo>
                      <a:pt x="297" y="420"/>
                      <a:pt x="299" y="414"/>
                      <a:pt x="300" y="415"/>
                    </a:cubicBezTo>
                    <a:cubicBezTo>
                      <a:pt x="301" y="417"/>
                      <a:pt x="305" y="415"/>
                      <a:pt x="308" y="413"/>
                    </a:cubicBezTo>
                    <a:cubicBezTo>
                      <a:pt x="310" y="410"/>
                      <a:pt x="314" y="415"/>
                      <a:pt x="316" y="412"/>
                    </a:cubicBezTo>
                    <a:cubicBezTo>
                      <a:pt x="318" y="409"/>
                      <a:pt x="322" y="414"/>
                      <a:pt x="326" y="412"/>
                    </a:cubicBezTo>
                    <a:cubicBezTo>
                      <a:pt x="330" y="410"/>
                      <a:pt x="332" y="414"/>
                      <a:pt x="333" y="410"/>
                    </a:cubicBezTo>
                    <a:cubicBezTo>
                      <a:pt x="335" y="407"/>
                      <a:pt x="341" y="403"/>
                      <a:pt x="342" y="405"/>
                    </a:cubicBezTo>
                    <a:cubicBezTo>
                      <a:pt x="344" y="406"/>
                      <a:pt x="344" y="409"/>
                      <a:pt x="352" y="410"/>
                    </a:cubicBezTo>
                    <a:cubicBezTo>
                      <a:pt x="359" y="410"/>
                      <a:pt x="355" y="414"/>
                      <a:pt x="355" y="416"/>
                    </a:cubicBezTo>
                    <a:cubicBezTo>
                      <a:pt x="355" y="418"/>
                      <a:pt x="363" y="424"/>
                      <a:pt x="366" y="425"/>
                    </a:cubicBezTo>
                    <a:cubicBezTo>
                      <a:pt x="366" y="425"/>
                      <a:pt x="367" y="425"/>
                      <a:pt x="368" y="427"/>
                    </a:cubicBezTo>
                    <a:cubicBezTo>
                      <a:pt x="370" y="425"/>
                      <a:pt x="374" y="427"/>
                      <a:pt x="375" y="425"/>
                    </a:cubicBezTo>
                    <a:cubicBezTo>
                      <a:pt x="376" y="422"/>
                      <a:pt x="380" y="423"/>
                      <a:pt x="381" y="425"/>
                    </a:cubicBezTo>
                    <a:cubicBezTo>
                      <a:pt x="383" y="428"/>
                      <a:pt x="384" y="428"/>
                      <a:pt x="388" y="425"/>
                    </a:cubicBezTo>
                    <a:cubicBezTo>
                      <a:pt x="391" y="422"/>
                      <a:pt x="393" y="428"/>
                      <a:pt x="391" y="430"/>
                    </a:cubicBezTo>
                    <a:cubicBezTo>
                      <a:pt x="389" y="431"/>
                      <a:pt x="390" y="437"/>
                      <a:pt x="393" y="440"/>
                    </a:cubicBezTo>
                    <a:cubicBezTo>
                      <a:pt x="396" y="443"/>
                      <a:pt x="397" y="438"/>
                      <a:pt x="396" y="435"/>
                    </a:cubicBezTo>
                    <a:cubicBezTo>
                      <a:pt x="396" y="432"/>
                      <a:pt x="402" y="429"/>
                      <a:pt x="412" y="425"/>
                    </a:cubicBezTo>
                    <a:cubicBezTo>
                      <a:pt x="423" y="422"/>
                      <a:pt x="434" y="414"/>
                      <a:pt x="434" y="412"/>
                    </a:cubicBezTo>
                    <a:cubicBezTo>
                      <a:pt x="434" y="411"/>
                      <a:pt x="442" y="415"/>
                      <a:pt x="445" y="413"/>
                    </a:cubicBezTo>
                    <a:cubicBezTo>
                      <a:pt x="449" y="410"/>
                      <a:pt x="461" y="410"/>
                      <a:pt x="465" y="410"/>
                    </a:cubicBezTo>
                    <a:cubicBezTo>
                      <a:pt x="468" y="409"/>
                      <a:pt x="468" y="407"/>
                      <a:pt x="471" y="404"/>
                    </a:cubicBezTo>
                    <a:cubicBezTo>
                      <a:pt x="475" y="401"/>
                      <a:pt x="474" y="400"/>
                      <a:pt x="478" y="398"/>
                    </a:cubicBezTo>
                    <a:cubicBezTo>
                      <a:pt x="482" y="397"/>
                      <a:pt x="484" y="394"/>
                      <a:pt x="484" y="392"/>
                    </a:cubicBezTo>
                    <a:cubicBezTo>
                      <a:pt x="484" y="390"/>
                      <a:pt x="492" y="389"/>
                      <a:pt x="492" y="387"/>
                    </a:cubicBezTo>
                    <a:cubicBezTo>
                      <a:pt x="492" y="385"/>
                      <a:pt x="498" y="384"/>
                      <a:pt x="498" y="381"/>
                    </a:cubicBezTo>
                    <a:cubicBezTo>
                      <a:pt x="498" y="379"/>
                      <a:pt x="501" y="379"/>
                      <a:pt x="503" y="377"/>
                    </a:cubicBezTo>
                    <a:cubicBezTo>
                      <a:pt x="504" y="375"/>
                      <a:pt x="501" y="369"/>
                      <a:pt x="504" y="368"/>
                    </a:cubicBezTo>
                    <a:cubicBezTo>
                      <a:pt x="507" y="368"/>
                      <a:pt x="503" y="364"/>
                      <a:pt x="503" y="363"/>
                    </a:cubicBezTo>
                    <a:cubicBezTo>
                      <a:pt x="502" y="361"/>
                      <a:pt x="508" y="361"/>
                      <a:pt x="510" y="359"/>
                    </a:cubicBezTo>
                    <a:cubicBezTo>
                      <a:pt x="513" y="357"/>
                      <a:pt x="515" y="355"/>
                      <a:pt x="516" y="351"/>
                    </a:cubicBezTo>
                    <a:cubicBezTo>
                      <a:pt x="516" y="348"/>
                      <a:pt x="521" y="345"/>
                      <a:pt x="523" y="345"/>
                    </a:cubicBezTo>
                    <a:cubicBezTo>
                      <a:pt x="525" y="344"/>
                      <a:pt x="526" y="339"/>
                      <a:pt x="525" y="335"/>
                    </a:cubicBezTo>
                    <a:cubicBezTo>
                      <a:pt x="525" y="332"/>
                      <a:pt x="529" y="333"/>
                      <a:pt x="527" y="331"/>
                    </a:cubicBezTo>
                    <a:cubicBezTo>
                      <a:pt x="525" y="330"/>
                      <a:pt x="528" y="325"/>
                      <a:pt x="532" y="324"/>
                    </a:cubicBezTo>
                    <a:cubicBezTo>
                      <a:pt x="536" y="323"/>
                      <a:pt x="529" y="321"/>
                      <a:pt x="527" y="323"/>
                    </a:cubicBezTo>
                    <a:cubicBezTo>
                      <a:pt x="525" y="325"/>
                      <a:pt x="523" y="318"/>
                      <a:pt x="521" y="321"/>
                    </a:cubicBezTo>
                    <a:cubicBezTo>
                      <a:pt x="519" y="323"/>
                      <a:pt x="513" y="319"/>
                      <a:pt x="517" y="318"/>
                    </a:cubicBezTo>
                    <a:cubicBezTo>
                      <a:pt x="520" y="317"/>
                      <a:pt x="526" y="313"/>
                      <a:pt x="529" y="312"/>
                    </a:cubicBezTo>
                    <a:cubicBezTo>
                      <a:pt x="531" y="312"/>
                      <a:pt x="525" y="306"/>
                      <a:pt x="522" y="306"/>
                    </a:cubicBezTo>
                    <a:cubicBezTo>
                      <a:pt x="519" y="306"/>
                      <a:pt x="515" y="299"/>
                      <a:pt x="512" y="299"/>
                    </a:cubicBezTo>
                    <a:cubicBezTo>
                      <a:pt x="508" y="299"/>
                      <a:pt x="514" y="297"/>
                      <a:pt x="518" y="299"/>
                    </a:cubicBezTo>
                    <a:cubicBezTo>
                      <a:pt x="522" y="301"/>
                      <a:pt x="526" y="302"/>
                      <a:pt x="528" y="301"/>
                    </a:cubicBezTo>
                    <a:cubicBezTo>
                      <a:pt x="530" y="299"/>
                      <a:pt x="522" y="292"/>
                      <a:pt x="519" y="290"/>
                    </a:cubicBezTo>
                    <a:cubicBezTo>
                      <a:pt x="516" y="288"/>
                      <a:pt x="518" y="284"/>
                      <a:pt x="517" y="283"/>
                    </a:cubicBezTo>
                    <a:cubicBezTo>
                      <a:pt x="515" y="282"/>
                      <a:pt x="511" y="273"/>
                      <a:pt x="509" y="269"/>
                    </a:cubicBezTo>
                    <a:cubicBezTo>
                      <a:pt x="508" y="266"/>
                      <a:pt x="501" y="265"/>
                      <a:pt x="499" y="262"/>
                    </a:cubicBezTo>
                    <a:cubicBezTo>
                      <a:pt x="498" y="260"/>
                      <a:pt x="500" y="254"/>
                      <a:pt x="505" y="252"/>
                    </a:cubicBezTo>
                    <a:cubicBezTo>
                      <a:pt x="510" y="250"/>
                      <a:pt x="508" y="245"/>
                      <a:pt x="510" y="246"/>
                    </a:cubicBezTo>
                    <a:cubicBezTo>
                      <a:pt x="512" y="246"/>
                      <a:pt x="514" y="245"/>
                      <a:pt x="516" y="242"/>
                    </a:cubicBezTo>
                    <a:cubicBezTo>
                      <a:pt x="518" y="238"/>
                      <a:pt x="521" y="240"/>
                      <a:pt x="523" y="238"/>
                    </a:cubicBezTo>
                    <a:cubicBezTo>
                      <a:pt x="525" y="236"/>
                      <a:pt x="533" y="236"/>
                      <a:pt x="536" y="234"/>
                    </a:cubicBezTo>
                    <a:cubicBezTo>
                      <a:pt x="539" y="232"/>
                      <a:pt x="533" y="226"/>
                      <a:pt x="529" y="227"/>
                    </a:cubicBezTo>
                    <a:cubicBezTo>
                      <a:pt x="526" y="228"/>
                      <a:pt x="521" y="227"/>
                      <a:pt x="518" y="223"/>
                    </a:cubicBezTo>
                    <a:cubicBezTo>
                      <a:pt x="516" y="219"/>
                      <a:pt x="509" y="230"/>
                      <a:pt x="503" y="232"/>
                    </a:cubicBezTo>
                    <a:cubicBezTo>
                      <a:pt x="498" y="235"/>
                      <a:pt x="495" y="228"/>
                      <a:pt x="496" y="223"/>
                    </a:cubicBezTo>
                    <a:cubicBezTo>
                      <a:pt x="498" y="219"/>
                      <a:pt x="492" y="219"/>
                      <a:pt x="485" y="219"/>
                    </a:cubicBezTo>
                    <a:cubicBezTo>
                      <a:pt x="477" y="220"/>
                      <a:pt x="480" y="206"/>
                      <a:pt x="485" y="205"/>
                    </a:cubicBezTo>
                    <a:cubicBezTo>
                      <a:pt x="489" y="205"/>
                      <a:pt x="496" y="210"/>
                      <a:pt x="499" y="201"/>
                    </a:cubicBezTo>
                    <a:cubicBezTo>
                      <a:pt x="501" y="193"/>
                      <a:pt x="505" y="199"/>
                      <a:pt x="512" y="192"/>
                    </a:cubicBezTo>
                    <a:cubicBezTo>
                      <a:pt x="518" y="185"/>
                      <a:pt x="525" y="180"/>
                      <a:pt x="531" y="185"/>
                    </a:cubicBezTo>
                    <a:cubicBezTo>
                      <a:pt x="536" y="189"/>
                      <a:pt x="525" y="196"/>
                      <a:pt x="523" y="200"/>
                    </a:cubicBezTo>
                    <a:cubicBezTo>
                      <a:pt x="521" y="204"/>
                      <a:pt x="525" y="205"/>
                      <a:pt x="522" y="209"/>
                    </a:cubicBezTo>
                    <a:cubicBezTo>
                      <a:pt x="518" y="212"/>
                      <a:pt x="523" y="213"/>
                      <a:pt x="529" y="208"/>
                    </a:cubicBezTo>
                    <a:cubicBezTo>
                      <a:pt x="536" y="204"/>
                      <a:pt x="544" y="199"/>
                      <a:pt x="550" y="197"/>
                    </a:cubicBezTo>
                    <a:cubicBezTo>
                      <a:pt x="552" y="196"/>
                      <a:pt x="554" y="196"/>
                      <a:pt x="556" y="196"/>
                    </a:cubicBezTo>
                    <a:cubicBezTo>
                      <a:pt x="557" y="194"/>
                      <a:pt x="558" y="192"/>
                      <a:pt x="559" y="191"/>
                    </a:cubicBezTo>
                    <a:cubicBezTo>
                      <a:pt x="563" y="189"/>
                      <a:pt x="578" y="182"/>
                      <a:pt x="580" y="179"/>
                    </a:cubicBezTo>
                    <a:cubicBezTo>
                      <a:pt x="582" y="177"/>
                      <a:pt x="584" y="171"/>
                      <a:pt x="587" y="171"/>
                    </a:cubicBezTo>
                    <a:cubicBezTo>
                      <a:pt x="590" y="171"/>
                      <a:pt x="590" y="174"/>
                      <a:pt x="594" y="174"/>
                    </a:cubicBezTo>
                    <a:cubicBezTo>
                      <a:pt x="599" y="174"/>
                      <a:pt x="604" y="176"/>
                      <a:pt x="602" y="172"/>
                    </a:cubicBezTo>
                    <a:cubicBezTo>
                      <a:pt x="599" y="169"/>
                      <a:pt x="601" y="169"/>
                      <a:pt x="606" y="168"/>
                    </a:cubicBezTo>
                    <a:cubicBezTo>
                      <a:pt x="611" y="167"/>
                      <a:pt x="610" y="162"/>
                      <a:pt x="614" y="162"/>
                    </a:cubicBezTo>
                    <a:cubicBezTo>
                      <a:pt x="618" y="162"/>
                      <a:pt x="617" y="153"/>
                      <a:pt x="621" y="153"/>
                    </a:cubicBezTo>
                    <a:cubicBezTo>
                      <a:pt x="624" y="153"/>
                      <a:pt x="626" y="158"/>
                      <a:pt x="630" y="157"/>
                    </a:cubicBezTo>
                    <a:cubicBezTo>
                      <a:pt x="631" y="157"/>
                      <a:pt x="632" y="157"/>
                      <a:pt x="633" y="157"/>
                    </a:cubicBezTo>
                    <a:cubicBezTo>
                      <a:pt x="634" y="157"/>
                      <a:pt x="635" y="156"/>
                      <a:pt x="636" y="155"/>
                    </a:cubicBezTo>
                    <a:cubicBezTo>
                      <a:pt x="635" y="151"/>
                      <a:pt x="636" y="147"/>
                      <a:pt x="635" y="145"/>
                    </a:cubicBezTo>
                    <a:cubicBezTo>
                      <a:pt x="633" y="141"/>
                      <a:pt x="635" y="138"/>
                      <a:pt x="634" y="135"/>
                    </a:cubicBezTo>
                    <a:cubicBezTo>
                      <a:pt x="634" y="133"/>
                      <a:pt x="633" y="127"/>
                      <a:pt x="636" y="127"/>
                    </a:cubicBezTo>
                    <a:cubicBezTo>
                      <a:pt x="639" y="127"/>
                      <a:pt x="642" y="121"/>
                      <a:pt x="645" y="123"/>
                    </a:cubicBezTo>
                    <a:cubicBezTo>
                      <a:pt x="649" y="125"/>
                      <a:pt x="655" y="126"/>
                      <a:pt x="655" y="123"/>
                    </a:cubicBezTo>
                    <a:cubicBezTo>
                      <a:pt x="655" y="120"/>
                      <a:pt x="660" y="120"/>
                      <a:pt x="661" y="116"/>
                    </a:cubicBezTo>
                    <a:cubicBezTo>
                      <a:pt x="661" y="112"/>
                      <a:pt x="666" y="111"/>
                      <a:pt x="667" y="107"/>
                    </a:cubicBezTo>
                    <a:cubicBezTo>
                      <a:pt x="668" y="103"/>
                      <a:pt x="670" y="95"/>
                      <a:pt x="673" y="93"/>
                    </a:cubicBezTo>
                    <a:cubicBezTo>
                      <a:pt x="677" y="91"/>
                      <a:pt x="673" y="89"/>
                      <a:pt x="673" y="83"/>
                    </a:cubicBezTo>
                    <a:close/>
                    <a:moveTo>
                      <a:pt x="510" y="399"/>
                    </a:moveTo>
                    <a:cubicBezTo>
                      <a:pt x="506" y="412"/>
                      <a:pt x="515" y="419"/>
                      <a:pt x="516" y="418"/>
                    </a:cubicBezTo>
                    <a:cubicBezTo>
                      <a:pt x="519" y="416"/>
                      <a:pt x="533" y="387"/>
                      <a:pt x="530" y="383"/>
                    </a:cubicBezTo>
                    <a:cubicBezTo>
                      <a:pt x="527" y="379"/>
                      <a:pt x="513" y="386"/>
                      <a:pt x="510" y="399"/>
                    </a:cubicBezTo>
                    <a:close/>
                    <a:moveTo>
                      <a:pt x="391" y="444"/>
                    </a:moveTo>
                    <a:cubicBezTo>
                      <a:pt x="386" y="444"/>
                      <a:pt x="375" y="451"/>
                      <a:pt x="380" y="460"/>
                    </a:cubicBezTo>
                    <a:cubicBezTo>
                      <a:pt x="384" y="469"/>
                      <a:pt x="398" y="463"/>
                      <a:pt x="399" y="459"/>
                    </a:cubicBezTo>
                    <a:cubicBezTo>
                      <a:pt x="399" y="455"/>
                      <a:pt x="406" y="448"/>
                      <a:pt x="405" y="445"/>
                    </a:cubicBezTo>
                    <a:cubicBezTo>
                      <a:pt x="404" y="443"/>
                      <a:pt x="395" y="444"/>
                      <a:pt x="391" y="444"/>
                    </a:cubicBezTo>
                    <a:close/>
                  </a:path>
                </a:pathLst>
              </a:custGeom>
              <a:grpFill/>
              <a:ln w="15875" cap="rnd">
                <a:solidFill>
                  <a:srgbClr val="FFC408">
                    <a:alpha val="43000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316230"/>
                <a:endParaRPr lang="zh-CN" altLang="en-US" sz="1245">
                  <a:solidFill>
                    <a:srgbClr val="E7E6E6">
                      <a:lumMod val="90000"/>
                    </a:srgbClr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6" name="文本框 175"/>
            <p:cNvSpPr txBox="1"/>
            <p:nvPr/>
          </p:nvSpPr>
          <p:spPr>
            <a:xfrm>
              <a:off x="4050727" y="2945017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100" dirty="0">
                  <a:solidFill>
                    <a:schemeClr val="bg1"/>
                  </a:solidFill>
                </a:rPr>
                <a:t>北平</a:t>
              </a:r>
              <a:endParaRPr kumimoji="1"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5182754" y="4188087"/>
              <a:ext cx="69669" cy="69669"/>
            </a:xfrm>
            <a:prstGeom prst="ellipse">
              <a:avLst/>
            </a:prstGeom>
            <a:solidFill>
              <a:srgbClr val="FFC408"/>
            </a:solidFill>
            <a:ln w="63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60" name="文本框 259"/>
            <p:cNvSpPr txBox="1"/>
            <p:nvPr/>
          </p:nvSpPr>
          <p:spPr>
            <a:xfrm>
              <a:off x="4760477" y="4038362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100" dirty="0">
                  <a:solidFill>
                    <a:schemeClr val="bg1"/>
                  </a:solidFill>
                </a:rPr>
                <a:t>上海</a:t>
              </a:r>
              <a:endParaRPr kumimoji="1"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>
              <a:off x="5161758" y="4170266"/>
              <a:ext cx="98961" cy="98961"/>
            </a:xfrm>
            <a:prstGeom prst="ellipse">
              <a:avLst/>
            </a:prstGeom>
            <a:noFill/>
            <a:ln w="3175">
              <a:solidFill>
                <a:srgbClr val="FFC4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61" name="椭圆 260"/>
            <p:cNvSpPr/>
            <p:nvPr/>
          </p:nvSpPr>
          <p:spPr>
            <a:xfrm>
              <a:off x="4439556" y="3092098"/>
              <a:ext cx="69669" cy="69669"/>
            </a:xfrm>
            <a:prstGeom prst="ellipse">
              <a:avLst/>
            </a:prstGeom>
            <a:solidFill>
              <a:srgbClr val="FFC408"/>
            </a:solidFill>
            <a:ln w="63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62" name="椭圆 261"/>
            <p:cNvSpPr/>
            <p:nvPr/>
          </p:nvSpPr>
          <p:spPr>
            <a:xfrm>
              <a:off x="4418560" y="3074277"/>
              <a:ext cx="98961" cy="98961"/>
            </a:xfrm>
            <a:prstGeom prst="ellipse">
              <a:avLst/>
            </a:prstGeom>
            <a:noFill/>
            <a:ln w="3175">
              <a:solidFill>
                <a:srgbClr val="FFC4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grpSp>
          <p:nvGrpSpPr>
            <p:cNvPr id="182" name="组合 181"/>
            <p:cNvGrpSpPr/>
            <p:nvPr/>
          </p:nvGrpSpPr>
          <p:grpSpPr>
            <a:xfrm>
              <a:off x="4681689" y="1379661"/>
              <a:ext cx="1736676" cy="1736676"/>
              <a:chOff x="4156411" y="513571"/>
              <a:chExt cx="2907609" cy="2907609"/>
            </a:xfrm>
          </p:grpSpPr>
          <p:sp>
            <p:nvSpPr>
              <p:cNvPr id="268" name="椭圆 267"/>
              <p:cNvSpPr/>
              <p:nvPr/>
            </p:nvSpPr>
            <p:spPr>
              <a:xfrm>
                <a:off x="4322931" y="678392"/>
                <a:ext cx="2574571" cy="257457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69" name="椭圆 268"/>
              <p:cNvSpPr/>
              <p:nvPr/>
            </p:nvSpPr>
            <p:spPr>
              <a:xfrm>
                <a:off x="4156411" y="513571"/>
                <a:ext cx="2907609" cy="290760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70" name="椭圆 269"/>
              <p:cNvSpPr/>
              <p:nvPr/>
            </p:nvSpPr>
            <p:spPr>
              <a:xfrm>
                <a:off x="5051388" y="1474362"/>
                <a:ext cx="1136297" cy="1136297"/>
              </a:xfrm>
              <a:prstGeom prst="ellipse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</p:grpSp>
        <p:grpSp>
          <p:nvGrpSpPr>
            <p:cNvPr id="275" name="组合 274"/>
            <p:cNvGrpSpPr/>
            <p:nvPr/>
          </p:nvGrpSpPr>
          <p:grpSpPr>
            <a:xfrm>
              <a:off x="3862661" y="2636572"/>
              <a:ext cx="1089737" cy="1089737"/>
              <a:chOff x="4156411" y="513571"/>
              <a:chExt cx="2907609" cy="2907609"/>
            </a:xfrm>
          </p:grpSpPr>
          <p:sp>
            <p:nvSpPr>
              <p:cNvPr id="276" name="椭圆 275"/>
              <p:cNvSpPr/>
              <p:nvPr/>
            </p:nvSpPr>
            <p:spPr>
              <a:xfrm>
                <a:off x="4322931" y="678392"/>
                <a:ext cx="2574571" cy="257457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77" name="椭圆 276"/>
              <p:cNvSpPr/>
              <p:nvPr/>
            </p:nvSpPr>
            <p:spPr>
              <a:xfrm>
                <a:off x="4156411" y="513571"/>
                <a:ext cx="2907609" cy="290760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78" name="椭圆 277"/>
              <p:cNvSpPr/>
              <p:nvPr/>
            </p:nvSpPr>
            <p:spPr>
              <a:xfrm>
                <a:off x="5051388" y="1474362"/>
                <a:ext cx="1136297" cy="1136297"/>
              </a:xfrm>
              <a:prstGeom prst="ellipse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</p:grpSp>
        <p:cxnSp>
          <p:nvCxnSpPr>
            <p:cNvPr id="263" name="直线箭头连接符 262"/>
            <p:cNvCxnSpPr>
              <a:stCxn id="265" idx="1"/>
            </p:cNvCxnSpPr>
            <p:nvPr/>
          </p:nvCxnSpPr>
          <p:spPr>
            <a:xfrm flipH="1" flipV="1">
              <a:off x="5591825" y="2290595"/>
              <a:ext cx="1453270" cy="1133066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线箭头连接符 271"/>
            <p:cNvCxnSpPr>
              <a:stCxn id="265" idx="2"/>
            </p:cNvCxnSpPr>
            <p:nvPr/>
          </p:nvCxnSpPr>
          <p:spPr>
            <a:xfrm flipH="1" flipV="1">
              <a:off x="4468040" y="3135508"/>
              <a:ext cx="2559443" cy="330671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线箭头连接符 279"/>
            <p:cNvCxnSpPr>
              <a:stCxn id="265" idx="3"/>
            </p:cNvCxnSpPr>
            <p:nvPr/>
          </p:nvCxnSpPr>
          <p:spPr>
            <a:xfrm flipH="1">
              <a:off x="5197077" y="3508697"/>
              <a:ext cx="1848018" cy="731067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3" name="组合 282"/>
            <p:cNvGrpSpPr/>
            <p:nvPr/>
          </p:nvGrpSpPr>
          <p:grpSpPr>
            <a:xfrm>
              <a:off x="4930756" y="3925253"/>
              <a:ext cx="573663" cy="573663"/>
              <a:chOff x="4156411" y="513571"/>
              <a:chExt cx="2907609" cy="2907609"/>
            </a:xfrm>
          </p:grpSpPr>
          <p:sp>
            <p:nvSpPr>
              <p:cNvPr id="284" name="椭圆 283"/>
              <p:cNvSpPr/>
              <p:nvPr/>
            </p:nvSpPr>
            <p:spPr>
              <a:xfrm>
                <a:off x="4322931" y="678392"/>
                <a:ext cx="2574571" cy="257457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85" name="椭圆 284"/>
              <p:cNvSpPr/>
              <p:nvPr/>
            </p:nvSpPr>
            <p:spPr>
              <a:xfrm>
                <a:off x="4156411" y="513571"/>
                <a:ext cx="2907609" cy="290760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86" name="椭圆 285"/>
              <p:cNvSpPr/>
              <p:nvPr/>
            </p:nvSpPr>
            <p:spPr>
              <a:xfrm>
                <a:off x="5051388" y="1474362"/>
                <a:ext cx="1136297" cy="1136297"/>
              </a:xfrm>
              <a:prstGeom prst="ellipse">
                <a:avLst/>
              </a:prstGeom>
              <a:solidFill>
                <a:schemeClr val="bg1">
                  <a:lumMod val="85000"/>
                  <a:alpha val="45000"/>
                </a:schemeClr>
              </a:solidFill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</p:grpSp>
        <p:sp>
          <p:nvSpPr>
            <p:cNvPr id="265" name="椭圆 264"/>
            <p:cNvSpPr/>
            <p:nvPr/>
          </p:nvSpPr>
          <p:spPr>
            <a:xfrm>
              <a:off x="7027483" y="3406049"/>
              <a:ext cx="120260" cy="120260"/>
            </a:xfrm>
            <a:prstGeom prst="ellipse">
              <a:avLst/>
            </a:prstGeom>
            <a:solidFill>
              <a:srgbClr val="FFC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 dirty="0"/>
            </a:p>
          </p:txBody>
        </p:sp>
        <p:sp>
          <p:nvSpPr>
            <p:cNvPr id="294" name="文本框 293"/>
            <p:cNvSpPr txBox="1"/>
            <p:nvPr/>
          </p:nvSpPr>
          <p:spPr>
            <a:xfrm>
              <a:off x="4908560" y="256719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100" dirty="0">
                  <a:solidFill>
                    <a:schemeClr val="bg1"/>
                  </a:solidFill>
                </a:rPr>
                <a:t>沈阳</a:t>
              </a:r>
              <a:endParaRPr kumimoji="1"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5334475" y="2751234"/>
              <a:ext cx="69669" cy="69669"/>
            </a:xfrm>
            <a:prstGeom prst="ellipse">
              <a:avLst/>
            </a:prstGeom>
            <a:solidFill>
              <a:srgbClr val="FFC408"/>
            </a:solidFill>
            <a:ln w="63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296" name="椭圆 295"/>
            <p:cNvSpPr/>
            <p:nvPr/>
          </p:nvSpPr>
          <p:spPr>
            <a:xfrm>
              <a:off x="5313479" y="2733413"/>
              <a:ext cx="98961" cy="98961"/>
            </a:xfrm>
            <a:prstGeom prst="ellipse">
              <a:avLst/>
            </a:prstGeom>
            <a:noFill/>
            <a:ln w="3175">
              <a:solidFill>
                <a:srgbClr val="FFC4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</p:grpSp>
      <p:sp>
        <p:nvSpPr>
          <p:cNvPr id="320" name="矩形 319"/>
          <p:cNvSpPr/>
          <p:nvPr/>
        </p:nvSpPr>
        <p:spPr>
          <a:xfrm>
            <a:off x="141110" y="162818"/>
            <a:ext cx="11895380" cy="6517899"/>
          </a:xfrm>
          <a:prstGeom prst="rect">
            <a:avLst/>
          </a:prstGeom>
          <a:noFill/>
          <a:ln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1" name="矩形 40"/>
          <p:cNvSpPr/>
          <p:nvPr/>
        </p:nvSpPr>
        <p:spPr>
          <a:xfrm>
            <a:off x="0" y="3162"/>
            <a:ext cx="6110177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2" name="矩形 41"/>
          <p:cNvSpPr/>
          <p:nvPr/>
        </p:nvSpPr>
        <p:spPr>
          <a:xfrm>
            <a:off x="6095777" y="3162"/>
            <a:ext cx="608182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43" name="组合 42"/>
          <p:cNvGrpSpPr/>
          <p:nvPr/>
        </p:nvGrpSpPr>
        <p:grpSpPr>
          <a:xfrm>
            <a:off x="1564359" y="1684605"/>
            <a:ext cx="2981457" cy="3001580"/>
            <a:chOff x="6842388" y="1076341"/>
            <a:chExt cx="2981457" cy="3001580"/>
          </a:xfrm>
        </p:grpSpPr>
        <p:sp>
          <p:nvSpPr>
            <p:cNvPr id="44" name="椭圆 43"/>
            <p:cNvSpPr/>
            <p:nvPr/>
          </p:nvSpPr>
          <p:spPr>
            <a:xfrm>
              <a:off x="7593678" y="1841217"/>
              <a:ext cx="1473049" cy="14686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 dirty="0"/>
            </a:p>
          </p:txBody>
        </p:sp>
        <p:sp>
          <p:nvSpPr>
            <p:cNvPr id="47" name="三角形 10"/>
            <p:cNvSpPr/>
            <p:nvPr/>
          </p:nvSpPr>
          <p:spPr>
            <a:xfrm>
              <a:off x="8146809" y="1076341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52" name="三角形 10"/>
            <p:cNvSpPr/>
            <p:nvPr/>
          </p:nvSpPr>
          <p:spPr>
            <a:xfrm rot="1798198">
              <a:off x="8728505" y="1220155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53" name="三角形 10"/>
            <p:cNvSpPr/>
            <p:nvPr/>
          </p:nvSpPr>
          <p:spPr>
            <a:xfrm rot="3551361">
              <a:off x="9150731" y="1656432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54" name="三角形 10"/>
            <p:cNvSpPr/>
            <p:nvPr/>
          </p:nvSpPr>
          <p:spPr>
            <a:xfrm rot="5400000">
              <a:off x="9303118" y="2226377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55" name="三角形 10"/>
            <p:cNvSpPr/>
            <p:nvPr/>
          </p:nvSpPr>
          <p:spPr>
            <a:xfrm rot="7211456">
              <a:off x="9160904" y="2805970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57" name="三角形 10"/>
            <p:cNvSpPr/>
            <p:nvPr/>
          </p:nvSpPr>
          <p:spPr>
            <a:xfrm rot="8985276">
              <a:off x="8729497" y="3241358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58" name="三角形 10"/>
            <p:cNvSpPr/>
            <p:nvPr/>
          </p:nvSpPr>
          <p:spPr>
            <a:xfrm rot="10800000">
              <a:off x="8154591" y="3393517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59" name="三角形 10"/>
            <p:cNvSpPr/>
            <p:nvPr/>
          </p:nvSpPr>
          <p:spPr>
            <a:xfrm rot="12662557">
              <a:off x="7583106" y="3227021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60" name="三角形 10"/>
            <p:cNvSpPr/>
            <p:nvPr/>
          </p:nvSpPr>
          <p:spPr>
            <a:xfrm rot="14464920">
              <a:off x="7159549" y="2805970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61" name="三角形 10"/>
            <p:cNvSpPr/>
            <p:nvPr/>
          </p:nvSpPr>
          <p:spPr>
            <a:xfrm rot="16200000">
              <a:off x="7006065" y="2226377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62" name="三角形 10"/>
            <p:cNvSpPr/>
            <p:nvPr/>
          </p:nvSpPr>
          <p:spPr>
            <a:xfrm rot="18038486">
              <a:off x="7152452" y="1650826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63" name="三角形 10"/>
            <p:cNvSpPr/>
            <p:nvPr/>
          </p:nvSpPr>
          <p:spPr>
            <a:xfrm rot="19788823">
              <a:off x="7582896" y="1231214"/>
              <a:ext cx="357050" cy="684404"/>
            </a:xfrm>
            <a:custGeom>
              <a:avLst/>
              <a:gdLst>
                <a:gd name="connsiteX0" fmla="*/ 0 w 357050"/>
                <a:gd name="connsiteY0" fmla="*/ 684404 h 684404"/>
                <a:gd name="connsiteX1" fmla="*/ 178525 w 357050"/>
                <a:gd name="connsiteY1" fmla="*/ 0 h 684404"/>
                <a:gd name="connsiteX2" fmla="*/ 357050 w 357050"/>
                <a:gd name="connsiteY2" fmla="*/ 684404 h 684404"/>
                <a:gd name="connsiteX3" fmla="*/ 0 w 357050"/>
                <a:gd name="connsiteY3" fmla="*/ 684404 h 684404"/>
                <a:gd name="connsiteX0-1" fmla="*/ 0 w 357050"/>
                <a:gd name="connsiteY0-2" fmla="*/ 684404 h 684404"/>
                <a:gd name="connsiteX1-3" fmla="*/ 178525 w 357050"/>
                <a:gd name="connsiteY1-4" fmla="*/ 0 h 684404"/>
                <a:gd name="connsiteX2-5" fmla="*/ 357050 w 357050"/>
                <a:gd name="connsiteY2-6" fmla="*/ 684404 h 684404"/>
                <a:gd name="connsiteX3-7" fmla="*/ 174170 w 357050"/>
                <a:gd name="connsiteY3-8" fmla="*/ 674082 h 684404"/>
                <a:gd name="connsiteX4" fmla="*/ 0 w 357050"/>
                <a:gd name="connsiteY4" fmla="*/ 684404 h 68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7050" h="684404">
                  <a:moveTo>
                    <a:pt x="0" y="684404"/>
                  </a:moveTo>
                  <a:lnTo>
                    <a:pt x="178525" y="0"/>
                  </a:lnTo>
                  <a:lnTo>
                    <a:pt x="357050" y="684404"/>
                  </a:lnTo>
                  <a:lnTo>
                    <a:pt x="174170" y="674082"/>
                  </a:lnTo>
                  <a:lnTo>
                    <a:pt x="0" y="6844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 sz="1800"/>
            </a:p>
          </p:txBody>
        </p:sp>
      </p:grpSp>
      <p:pic>
        <p:nvPicPr>
          <p:cNvPr id="64" name="图形 6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09549" y="1654618"/>
            <a:ext cx="3002013" cy="3002013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10140" y="-31089"/>
            <a:ext cx="12209041" cy="6858000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" name="矩形 1"/>
          <p:cNvSpPr/>
          <p:nvPr/>
        </p:nvSpPr>
        <p:spPr>
          <a:xfrm>
            <a:off x="3751372" y="1402261"/>
            <a:ext cx="2354138" cy="36888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6" name="矩形 65"/>
          <p:cNvSpPr/>
          <p:nvPr/>
        </p:nvSpPr>
        <p:spPr>
          <a:xfrm>
            <a:off x="6092239" y="1399065"/>
            <a:ext cx="2300786" cy="36920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857" y="1643906"/>
            <a:ext cx="4154350" cy="3257011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181782" y="120353"/>
            <a:ext cx="11822051" cy="6560364"/>
          </a:xfrm>
          <a:prstGeom prst="rect">
            <a:avLst/>
          </a:prstGeom>
          <a:noFill/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文本框 2"/>
          <p:cNvSpPr txBox="1"/>
          <p:nvPr/>
        </p:nvSpPr>
        <p:spPr>
          <a:xfrm>
            <a:off x="1205313" y="459559"/>
            <a:ext cx="1661993" cy="50167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zh-CN" altLang="en-US" sz="9600" dirty="0">
                <a:latin typeface="FZDaBiaoSong-B06S" pitchFamily="66" charset="-122"/>
                <a:ea typeface="FZDaBiaoSong-B06S" pitchFamily="66" charset="-122"/>
              </a:rPr>
              <a:t>正面战场</a:t>
            </a:r>
            <a:endParaRPr kumimoji="1" lang="zh-CN" altLang="en-US" sz="9600" dirty="0"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168839" y="580291"/>
            <a:ext cx="1661993" cy="50167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zh-CN" altLang="en-US" sz="9600" dirty="0">
                <a:latin typeface="FZDaBiaoSong-B06S" pitchFamily="66" charset="-122"/>
                <a:ea typeface="FZDaBiaoSong-B06S" pitchFamily="66" charset="-122"/>
              </a:rPr>
              <a:t>敌后战场</a:t>
            </a:r>
            <a:endParaRPr kumimoji="1" lang="zh-CN" altLang="en-US" sz="9600" dirty="0">
              <a:latin typeface="FZDaBiaoSong-B06S" pitchFamily="66" charset="-122"/>
              <a:ea typeface="FZDaBiaoSong-B06S" pitchFamily="66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85091" y="516208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《</a:t>
            </a:r>
            <a:r>
              <a:rPr kumimoji="1" lang="zh-CN" altLang="en-US" sz="28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国共合作宣言</a:t>
            </a:r>
            <a:r>
              <a:rPr kumimoji="1" lang="en-US" altLang="zh-CN" sz="28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》</a:t>
            </a:r>
            <a:endParaRPr kumimoji="1" lang="zh-CN" altLang="en-US" sz="28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4975753" y="187085"/>
            <a:ext cx="222504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E8CD8E"/>
                </a:solidFill>
                <a:latin typeface="FZDaBiaoSong-B06S" pitchFamily="66" charset="-122"/>
                <a:ea typeface="FZDaBiaoSong-B06S" pitchFamily="66" charset="-122"/>
              </a:rPr>
              <a:t>相互配合</a:t>
            </a:r>
            <a:endParaRPr lang="en-US" altLang="zh-CN" sz="4000" b="1" dirty="0">
              <a:solidFill>
                <a:srgbClr val="E8CD8E"/>
              </a:solidFill>
              <a:latin typeface="FZDaBiaoSong-B06S" pitchFamily="66" charset="-122"/>
              <a:ea typeface="FZDaBiaoSong-B06S" pitchFamily="66" charset="-122"/>
            </a:endParaRPr>
          </a:p>
          <a:p>
            <a:r>
              <a:rPr lang="zh-CN" altLang="en-US" sz="4000" b="1" dirty="0">
                <a:solidFill>
                  <a:srgbClr val="E8CD8E"/>
                </a:solidFill>
                <a:latin typeface="FZDaBiaoSong-B06S" pitchFamily="66" charset="-122"/>
                <a:ea typeface="FZDaBiaoSong-B06S" pitchFamily="66" charset="-122"/>
              </a:rPr>
              <a:t>同仇敌忾</a:t>
            </a:r>
            <a:endParaRPr lang="zh-CN" altLang="en-US" sz="4000" b="1" dirty="0">
              <a:solidFill>
                <a:srgbClr val="E8CD8E"/>
              </a:solidFill>
              <a:latin typeface="FZDaBiaoSong-B06S" pitchFamily="66" charset="-122"/>
              <a:ea typeface="FZDaBiaoSong-B06S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8" grpId="0"/>
      <p:bldP spid="69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856*3939*1287*128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594*2930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UNIT_PLACING_PICTURE_USER_VIEWPORT" val="{&quot;height&quot;:10800,&quot;width&quot;:13294.883464566929}"/>
</p:tagLst>
</file>

<file path=ppt/tags/tag4.xml><?xml version="1.0" encoding="utf-8"?>
<p:tagLst xmlns:p="http://schemas.openxmlformats.org/presentationml/2006/main">
  <p:tag name="KSO_WM_UNIT_PLACING_PICTURE_USER_VIEWPORT" val="{&quot;height&quot;:8195.979527559055,&quot;width&quot;:6072.5574803149602}"/>
</p:tagLst>
</file>

<file path=ppt/tags/tag5.xml><?xml version="1.0" encoding="utf-8"?>
<p:tagLst xmlns:p="http://schemas.openxmlformats.org/presentationml/2006/main">
  <p:tag name="KSO_WM_UNIT_PLACING_PICTURE_USER_VIEWPORT" val="{&quot;height&quot;:10630,&quot;width&quot;:11907.499212598424}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956*4620*1287*128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tx1">
                <a:alpha val="28000"/>
              </a:schemeClr>
            </a:gs>
            <a:gs pos="31000">
              <a:schemeClr val="tx1">
                <a:alpha val="32000"/>
              </a:schemeClr>
            </a:gs>
            <a:gs pos="58000">
              <a:schemeClr val="tx1">
                <a:alpha val="44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新建 Microsoft Office PowerPoint 2007 演示文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tx1">
                <a:alpha val="28000"/>
              </a:schemeClr>
            </a:gs>
            <a:gs pos="31000">
              <a:schemeClr val="tx1">
                <a:alpha val="32000"/>
              </a:schemeClr>
            </a:gs>
            <a:gs pos="58000">
              <a:schemeClr val="tx1">
                <a:alpha val="44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新建 Microsoft Office PowerPoint 2007 演示文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3646</Words>
  <Application>WPS 演示</Application>
  <PresentationFormat/>
  <Paragraphs>682</Paragraphs>
  <Slides>43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43</vt:i4>
      </vt:variant>
    </vt:vector>
  </HeadingPairs>
  <TitlesOfParts>
    <vt:vector size="90" baseType="lpstr">
      <vt:lpstr>Arial</vt:lpstr>
      <vt:lpstr>宋体</vt:lpstr>
      <vt:lpstr>Wingdings</vt:lpstr>
      <vt:lpstr>Calibri</vt:lpstr>
      <vt:lpstr>Calibri Light</vt:lpstr>
      <vt:lpstr>汉仪尚巍手书W</vt:lpstr>
      <vt:lpstr>等线</vt:lpstr>
      <vt:lpstr>等线</vt:lpstr>
      <vt:lpstr>华文行楷</vt:lpstr>
      <vt:lpstr>Times New Roman</vt:lpstr>
      <vt:lpstr>PangMenZhengDao</vt:lpstr>
      <vt:lpstr>FZBeiWeiKaiShu-S19S</vt:lpstr>
      <vt:lpstr>黑体</vt:lpstr>
      <vt:lpstr>华文仿宋</vt:lpstr>
      <vt:lpstr>FZDaBiaoSong-B06S</vt:lpstr>
      <vt:lpstr>李旭科书法</vt:lpstr>
      <vt:lpstr>微软雅黑</vt:lpstr>
      <vt:lpstr>Heiti SC Medium</vt:lpstr>
      <vt:lpstr>FZHanZhenGuangBiaoS-GB</vt:lpstr>
      <vt:lpstr>Arial Unicode MS</vt:lpstr>
      <vt:lpstr>lixukexingshu Medium</vt:lpstr>
      <vt:lpstr>Kaiti SC</vt:lpstr>
      <vt:lpstr>Calibri</vt:lpstr>
      <vt:lpstr>幼圆</vt:lpstr>
      <vt:lpstr>华文中宋</vt:lpstr>
      <vt:lpstr>方正吕建德字体</vt:lpstr>
      <vt:lpstr>FZXiYuan-M01S</vt:lpstr>
      <vt:lpstr>FZShuSong-Z01S</vt:lpstr>
      <vt:lpstr>FZXiaoBiaoSong-B05S</vt:lpstr>
      <vt:lpstr>FZMeiHei-M07S</vt:lpstr>
      <vt:lpstr>Microsoft YaHei</vt:lpstr>
      <vt:lpstr>FZQiTi-S14S</vt:lpstr>
      <vt:lpstr>FZCuSong-B09S</vt:lpstr>
      <vt:lpstr>Tensentype FanXiaoGeKaiShuJ</vt:lpstr>
      <vt:lpstr>DengXian</vt:lpstr>
      <vt:lpstr>DengXian</vt:lpstr>
      <vt:lpstr>方正小标宋简体</vt:lpstr>
      <vt:lpstr>华文新魏</vt:lpstr>
      <vt:lpstr>方正姚体</vt:lpstr>
      <vt:lpstr>等线 Light</vt:lpstr>
      <vt:lpstr>Courier New</vt:lpstr>
      <vt:lpstr>Office 主题</vt:lpstr>
      <vt:lpstr>新建 Microsoft Office PowerPoint 2007 演示文稿</vt:lpstr>
      <vt:lpstr>1_Office 主题</vt:lpstr>
      <vt:lpstr>1_Office Theme</vt:lpstr>
      <vt:lpstr>2_Office 主题</vt:lpstr>
      <vt:lpstr>1_新建 Microsoft Office PowerPoint 2007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xujia</cp:lastModifiedBy>
  <cp:revision>76</cp:revision>
  <dcterms:created xsi:type="dcterms:W3CDTF">2020-11-22T05:29:00Z</dcterms:created>
  <dcterms:modified xsi:type="dcterms:W3CDTF">2020-11-24T15:16:49Z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