
<file path=[Content_Types].xml><?xml version="1.0" encoding="utf-8"?>
<Types xmlns="http://schemas.openxmlformats.org/package/2006/content-types">
  <Default Extension="jpeg" ContentType="image/jpeg"/>
  <Default Extension="wav" ContentType="audio/x-wav"/>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7"/>
  </p:notesMasterIdLst>
  <p:sldIdLst>
    <p:sldId id="257" r:id="rId4"/>
    <p:sldId id="259" r:id="rId5"/>
    <p:sldId id="1156" r:id="rId6"/>
    <p:sldId id="1155" r:id="rId8"/>
    <p:sldId id="891" r:id="rId9"/>
    <p:sldId id="299" r:id="rId10"/>
    <p:sldId id="1083" r:id="rId11"/>
    <p:sldId id="1108" r:id="rId12"/>
    <p:sldId id="1085" r:id="rId13"/>
    <p:sldId id="1086" r:id="rId14"/>
    <p:sldId id="1118" r:id="rId15"/>
    <p:sldId id="274" r:id="rId16"/>
    <p:sldId id="1157" r:id="rId17"/>
    <p:sldId id="298" r:id="rId18"/>
    <p:sldId id="1034" r:id="rId19"/>
    <p:sldId id="1186" r:id="rId20"/>
    <p:sldId id="1112" r:id="rId21"/>
    <p:sldId id="1120" r:id="rId22"/>
    <p:sldId id="312" r:id="rId23"/>
    <p:sldId id="1037" r:id="rId24"/>
    <p:sldId id="1184" r:id="rId25"/>
    <p:sldId id="1185" r:id="rId26"/>
    <p:sldId id="286" r:id="rId27"/>
    <p:sldId id="260" r:id="rId28"/>
    <p:sldId id="1139" r:id="rId29"/>
    <p:sldId id="1187" r:id="rId30"/>
    <p:sldId id="1114" r:id="rId31"/>
    <p:sldId id="1115" r:id="rId32"/>
    <p:sldId id="1116" r:id="rId33"/>
    <p:sldId id="111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3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B3711-D7FA-4E5F-91E8-265826FEA7E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ACF90-D31C-4831-A523-BA4155CC152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i="1">
                <a:solidFill>
                  <a:srgbClr val="FF9900"/>
                </a:solidFill>
                <a:latin typeface="Arial" panose="020B0604020202020204" pitchFamily="34" charset="0"/>
                <a:ea typeface="宋体" panose="02010600030101010101" pitchFamily="2" charset="-122"/>
              </a:defRPr>
            </a:lvl1pPr>
            <a:lvl2pPr marL="742950" indent="-285750">
              <a:defRPr sz="4000" b="1" i="1">
                <a:solidFill>
                  <a:srgbClr val="FF9900"/>
                </a:solidFill>
                <a:latin typeface="Arial" panose="020B0604020202020204" pitchFamily="34" charset="0"/>
                <a:ea typeface="宋体" panose="02010600030101010101" pitchFamily="2" charset="-122"/>
              </a:defRPr>
            </a:lvl2pPr>
            <a:lvl3pPr marL="1143000" indent="-228600">
              <a:defRPr sz="4000" b="1" i="1">
                <a:solidFill>
                  <a:srgbClr val="FF9900"/>
                </a:solidFill>
                <a:latin typeface="Arial" panose="020B0604020202020204" pitchFamily="34" charset="0"/>
                <a:ea typeface="宋体" panose="02010600030101010101" pitchFamily="2" charset="-122"/>
              </a:defRPr>
            </a:lvl3pPr>
            <a:lvl4pPr marL="1600200" indent="-228600">
              <a:defRPr sz="4000" b="1" i="1">
                <a:solidFill>
                  <a:srgbClr val="FF9900"/>
                </a:solidFill>
                <a:latin typeface="Arial" panose="020B0604020202020204" pitchFamily="34" charset="0"/>
                <a:ea typeface="宋体" panose="02010600030101010101" pitchFamily="2" charset="-122"/>
              </a:defRPr>
            </a:lvl4pPr>
            <a:lvl5pPr marL="2057400" indent="-228600">
              <a:defRPr sz="4000" b="1" i="1">
                <a:solidFill>
                  <a:srgbClr val="FF99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9pPr>
          </a:lstStyle>
          <a:p>
            <a:pPr>
              <a:buFontTx/>
              <a:buNone/>
            </a:pPr>
            <a:fld id="{AB3D56E8-8FDA-4377-BDCF-C17C52E989C2}" type="slidenum">
              <a:rPr lang="en-US" altLang="zh-CN" sz="1200" b="0" i="0">
                <a:solidFill>
                  <a:schemeClr val="tx1"/>
                </a:solidFill>
                <a:latin typeface="Times New Roman" panose="02020603050405020304" pitchFamily="18" charset="0"/>
              </a:rPr>
            </a:fld>
            <a:endParaRPr lang="en-US" altLang="zh-CN" sz="1200" b="0" i="0">
              <a:solidFill>
                <a:schemeClr val="tx1"/>
              </a:solidFill>
              <a:latin typeface="Times New Roman" panose="02020603050405020304" pitchFamily="18" charset="0"/>
            </a:endParaRPr>
          </a:p>
        </p:txBody>
      </p:sp>
      <p:sp>
        <p:nvSpPr>
          <p:cNvPr id="32771" name="Rectangle 2"/>
          <p:cNvSpPr>
            <a:spLocks noGrp="1" noRot="1" noChangeAspect="1" noChangeArrowheads="1" noTextEdit="1"/>
          </p:cNvSpPr>
          <p:nvPr>
            <p:ph type="sldImg" idx="4294967295"/>
          </p:nvPr>
        </p:nvSpPr>
        <p:spPr/>
      </p:sp>
      <p:sp>
        <p:nvSpPr>
          <p:cNvPr id="32772" name="Rectangle 3"/>
          <p:cNvSpPr>
            <a:spLocks noGrp="1" noChangeArrowheads="1"/>
          </p:cNvSpPr>
          <p:nvPr>
            <p:ph type="body" idx="4294967295"/>
          </p:nvPr>
        </p:nvSpPr>
        <p:spPr/>
        <p:txBody>
          <a:bodyPr/>
          <a:lstStyle/>
          <a:p>
            <a:pPr eaLnBrk="1" hangingPunct="1"/>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i="1">
                <a:solidFill>
                  <a:srgbClr val="FF9900"/>
                </a:solidFill>
                <a:latin typeface="Arial" panose="020B0604020202020204" pitchFamily="34" charset="0"/>
                <a:ea typeface="宋体" panose="02010600030101010101" pitchFamily="2" charset="-122"/>
              </a:defRPr>
            </a:lvl1pPr>
            <a:lvl2pPr marL="742950" indent="-285750">
              <a:defRPr sz="4000" b="1" i="1">
                <a:solidFill>
                  <a:srgbClr val="FF9900"/>
                </a:solidFill>
                <a:latin typeface="Arial" panose="020B0604020202020204" pitchFamily="34" charset="0"/>
                <a:ea typeface="宋体" panose="02010600030101010101" pitchFamily="2" charset="-122"/>
              </a:defRPr>
            </a:lvl2pPr>
            <a:lvl3pPr marL="1143000" indent="-228600">
              <a:defRPr sz="4000" b="1" i="1">
                <a:solidFill>
                  <a:srgbClr val="FF9900"/>
                </a:solidFill>
                <a:latin typeface="Arial" panose="020B0604020202020204" pitchFamily="34" charset="0"/>
                <a:ea typeface="宋体" panose="02010600030101010101" pitchFamily="2" charset="-122"/>
              </a:defRPr>
            </a:lvl3pPr>
            <a:lvl4pPr marL="1600200" indent="-228600">
              <a:defRPr sz="4000" b="1" i="1">
                <a:solidFill>
                  <a:srgbClr val="FF9900"/>
                </a:solidFill>
                <a:latin typeface="Arial" panose="020B0604020202020204" pitchFamily="34" charset="0"/>
                <a:ea typeface="宋体" panose="02010600030101010101" pitchFamily="2" charset="-122"/>
              </a:defRPr>
            </a:lvl4pPr>
            <a:lvl5pPr marL="2057400" indent="-228600">
              <a:defRPr sz="4000" b="1" i="1">
                <a:solidFill>
                  <a:srgbClr val="FF99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9pPr>
          </a:lstStyle>
          <a:p>
            <a:pPr>
              <a:buFontTx/>
              <a:buNone/>
            </a:pPr>
            <a:fld id="{AB3D56E8-8FDA-4377-BDCF-C17C52E989C2}" type="slidenum">
              <a:rPr lang="en-US" altLang="zh-CN" sz="1200" b="0" i="0">
                <a:solidFill>
                  <a:schemeClr val="tx1"/>
                </a:solidFill>
                <a:latin typeface="Times New Roman" panose="02020603050405020304" pitchFamily="18" charset="0"/>
              </a:rPr>
            </a:fld>
            <a:endParaRPr lang="en-US" altLang="zh-CN" sz="1200" b="0" i="0">
              <a:solidFill>
                <a:schemeClr val="tx1"/>
              </a:solidFill>
              <a:latin typeface="Times New Roman" panose="02020603050405020304" pitchFamily="18" charset="0"/>
            </a:endParaRPr>
          </a:p>
        </p:txBody>
      </p:sp>
      <p:sp>
        <p:nvSpPr>
          <p:cNvPr id="32771" name="Rectangle 2"/>
          <p:cNvSpPr>
            <a:spLocks noGrp="1" noRot="1" noChangeAspect="1" noChangeArrowheads="1" noTextEdit="1"/>
          </p:cNvSpPr>
          <p:nvPr>
            <p:ph type="sldImg" idx="4294967295"/>
          </p:nvPr>
        </p:nvSpPr>
        <p:spPr/>
      </p:sp>
      <p:sp>
        <p:nvSpPr>
          <p:cNvPr id="32772" name="Rectangle 3"/>
          <p:cNvSpPr>
            <a:spLocks noGrp="1" noChangeArrowheads="1"/>
          </p:cNvSpPr>
          <p:nvPr>
            <p:ph type="body" idx="4294967295"/>
          </p:nvPr>
        </p:nvSpPr>
        <p:spPr/>
        <p:txBody>
          <a:bodyPr/>
          <a:lstStyle/>
          <a:p>
            <a:pPr eaLnBrk="1" hangingPunct="1"/>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1143000" y="685800"/>
            <a:ext cx="4572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3559BF-042D-4C25-BC33-D9C100FEB1C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a:latin typeface="Times New Roman" panose="02020603050405020304" pitchFamily="18" charset="0"/>
              </a:rPr>
              <a:t>张学良、杨虎城是蒋介石的部下，他们为什么会“以下犯上”，扣押蒋介石呢？</a:t>
            </a:r>
            <a:endParaRPr lang="zh-CN" altLang="en-US" sz="1200" b="1" dirty="0">
              <a:latin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83E747F-7EDA-4D1B-BA9C-A944E529B0A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D5955A3-38F3-4764-9D64-9C1A29B79C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44A26-A3AF-481F-968C-354F45C5D40E}" type="slidenum">
              <a:rPr lang="zh-CN" altLang="en-US" smtClean="0"/>
            </a:fld>
            <a:endParaRPr lang="zh-CN" altLang="en-US"/>
          </a:p>
        </p:txBody>
      </p:sp>
      <p:pic>
        <p:nvPicPr>
          <p:cNvPr id="9" name="图片 8" descr="图片包含 就坐, 室内&#10;&#10;已生成高可信度的说明"/>
          <p:cNvPicPr>
            <a:picLocks noChangeAspect="1"/>
          </p:cNvPicPr>
          <p:nvPr userDrawn="1"/>
        </p:nvPicPr>
        <p:blipFill>
          <a:blip r:embed="rId2">
            <a:extLst>
              <a:ext uri="{28A0092B-C50C-407E-A947-70E740481C1C}">
                <a14:useLocalDpi xmlns:a14="http://schemas.microsoft.com/office/drawing/2010/main" val="0"/>
              </a:ext>
            </a:extLst>
          </a:blip>
          <a:srcRect t="52863" r="29235"/>
          <a:stretch>
            <a:fillRect/>
          </a:stretch>
        </p:blipFill>
        <p:spPr>
          <a:xfrm>
            <a:off x="0" y="5191179"/>
            <a:ext cx="3372305" cy="1684750"/>
          </a:xfrm>
          <a:prstGeom prst="rect">
            <a:avLst/>
          </a:prstGeom>
        </p:spPr>
      </p:pic>
      <p:grpSp>
        <p:nvGrpSpPr>
          <p:cNvPr id="10" name="组合 9"/>
          <p:cNvGrpSpPr/>
          <p:nvPr userDrawn="1"/>
        </p:nvGrpSpPr>
        <p:grpSpPr>
          <a:xfrm>
            <a:off x="180314" y="310595"/>
            <a:ext cx="290384" cy="467734"/>
            <a:chOff x="6008688" y="3273425"/>
            <a:chExt cx="1182687" cy="1428751"/>
          </a:xfrm>
        </p:grpSpPr>
        <p:sp>
          <p:nvSpPr>
            <p:cNvPr id="11" name="Freeform 97"/>
            <p:cNvSpPr>
              <a:spLocks noEditPoints="1"/>
            </p:cNvSpPr>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2" name="Freeform 98"/>
            <p:cNvSpPr/>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3" name="Freeform 99"/>
            <p:cNvSpPr/>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4" name="Freeform 100"/>
            <p:cNvSpPr/>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5" name="Freeform 101"/>
            <p:cNvSpPr/>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6" name="Freeform 102"/>
            <p:cNvSpPr/>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7" name="Freeform 103"/>
            <p:cNvSpPr/>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8" name="Oval 104"/>
            <p:cNvSpPr>
              <a:spLocks noChangeArrowheads="1"/>
            </p:cNvSpPr>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19" name="Freeform 105"/>
            <p:cNvSpPr/>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0" name="Oval 106"/>
            <p:cNvSpPr>
              <a:spLocks noChangeArrowheads="1"/>
            </p:cNvSpPr>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1" name="Freeform 107"/>
            <p:cNvSpPr/>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2" name="Oval 108"/>
            <p:cNvSpPr>
              <a:spLocks noChangeArrowheads="1"/>
            </p:cNvSpPr>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3" name="Freeform 109"/>
            <p:cNvSpPr/>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4" name="Freeform 110"/>
            <p:cNvSpPr/>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5" name="Freeform 111"/>
            <p:cNvSpPr>
              <a:spLocks noEditPoints="1"/>
            </p:cNvSpPr>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6" name="Freeform 112"/>
            <p:cNvSpPr>
              <a:spLocks noEditPoints="1"/>
            </p:cNvSpPr>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7" name="Freeform 113"/>
            <p:cNvSpPr>
              <a:spLocks noEditPoints="1"/>
            </p:cNvSpPr>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8" name="Freeform 114"/>
            <p:cNvSpPr>
              <a:spLocks noEditPoints="1"/>
            </p:cNvSpPr>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29" name="Freeform 115"/>
            <p:cNvSpPr>
              <a:spLocks noEditPoints="1"/>
            </p:cNvSpPr>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30" name="Freeform 116"/>
            <p:cNvSpPr>
              <a:spLocks noEditPoints="1"/>
            </p:cNvSpPr>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31" name="Freeform 117"/>
            <p:cNvSpPr>
              <a:spLocks noEditPoints="1"/>
            </p:cNvSpPr>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32" name="Freeform 118"/>
            <p:cNvSpPr>
              <a:spLocks noEditPoints="1"/>
            </p:cNvSpPr>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33" name="Freeform 119"/>
            <p:cNvSpPr>
              <a:spLocks noEditPoints="1"/>
            </p:cNvSpPr>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34" name="Freeform 120"/>
            <p:cNvSpPr>
              <a:spLocks noEditPoints="1"/>
            </p:cNvSpPr>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35" name="Freeform 121"/>
            <p:cNvSpPr>
              <a:spLocks noEditPoints="1"/>
            </p:cNvSpPr>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grpSp>
      <p:sp>
        <p:nvSpPr>
          <p:cNvPr id="36" name="文本框 35"/>
          <p:cNvSpPr txBox="1"/>
          <p:nvPr userDrawn="1"/>
        </p:nvSpPr>
        <p:spPr>
          <a:xfrm>
            <a:off x="524675" y="334937"/>
            <a:ext cx="2669320" cy="369332"/>
          </a:xfrm>
          <a:prstGeom prst="rect">
            <a:avLst/>
          </a:prstGeom>
          <a:noFill/>
        </p:spPr>
        <p:txBody>
          <a:bodyPr wrap="none" rtlCol="0">
            <a:spAutoFit/>
          </a:bodyPr>
          <a:lstStyle/>
          <a:p>
            <a:r>
              <a:rPr lang="en-US" altLang="zh-CN" sz="1800">
                <a:latin typeface="汉仪粗宋简" panose="02010609000101010101" pitchFamily="49" charset="-122"/>
                <a:ea typeface="汉仪粗宋简" panose="02010609000101010101" pitchFamily="49" charset="-122"/>
              </a:rPr>
              <a:t>01  </a:t>
            </a:r>
            <a:r>
              <a:rPr lang="zh-CN" altLang="en-US" sz="1800">
                <a:latin typeface="汉仪粗宋简" panose="02010609000101010101" pitchFamily="49" charset="-122"/>
                <a:ea typeface="汉仪粗宋简" panose="02010609000101010101" pitchFamily="49" charset="-122"/>
              </a:rPr>
              <a:t>请插入您的标题内容</a:t>
            </a:r>
            <a:endParaRPr lang="zh-CN" altLang="en-US" sz="1800">
              <a:latin typeface="汉仪粗宋简" panose="02010609000101010101" pitchFamily="49" charset="-122"/>
              <a:ea typeface="汉仪粗宋简" panose="02010609000101010101" pitchFamily="49" charset="-122"/>
            </a:endParaRPr>
          </a:p>
        </p:txBody>
      </p:sp>
      <p:pic>
        <p:nvPicPr>
          <p:cNvPr id="37" name="图片 36"/>
          <p:cNvPicPr>
            <a:picLocks noChangeAspect="1"/>
          </p:cNvPicPr>
          <p:nvPr userDrawn="1"/>
        </p:nvPicPr>
        <p:blipFill>
          <a:blip r:embed="rId3"/>
          <a:stretch>
            <a:fillRect/>
          </a:stretch>
        </p:blipFill>
        <p:spPr>
          <a:xfrm>
            <a:off x="564213" y="286184"/>
            <a:ext cx="3343275" cy="53340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078" r="11854"/>
          <a:stretch>
            <a:fillRect/>
          </a:stretch>
        </p:blipFill>
        <p:spPr>
          <a:xfrm>
            <a:off x="0" y="-1"/>
            <a:ext cx="9553904"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31" y="2130541"/>
            <a:ext cx="7772603" cy="1470093"/>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49" y="3886380"/>
            <a:ext cx="6400967" cy="1752681"/>
          </a:xfrm>
        </p:spPr>
        <p:txBody>
          <a:bodyPr/>
          <a:lstStyle>
            <a:lvl1pPr marL="0" indent="0" algn="ctr">
              <a:buNone/>
              <a:defRPr>
                <a:solidFill>
                  <a:schemeClr val="tx1">
                    <a:tint val="75000"/>
                  </a:schemeClr>
                </a:solidFill>
              </a:defRPr>
            </a:lvl1pPr>
            <a:lvl2pPr marL="408305" indent="0" algn="ctr">
              <a:buNone/>
              <a:defRPr>
                <a:solidFill>
                  <a:schemeClr val="tx1">
                    <a:tint val="75000"/>
                  </a:schemeClr>
                </a:solidFill>
              </a:defRPr>
            </a:lvl2pPr>
            <a:lvl3pPr marL="816610" indent="0" algn="ctr">
              <a:buNone/>
              <a:defRPr>
                <a:solidFill>
                  <a:schemeClr val="tx1">
                    <a:tint val="75000"/>
                  </a:schemeClr>
                </a:solidFill>
              </a:defRPr>
            </a:lvl3pPr>
            <a:lvl4pPr marL="1224915" indent="0" algn="ctr">
              <a:buNone/>
              <a:defRPr>
                <a:solidFill>
                  <a:schemeClr val="tx1">
                    <a:tint val="75000"/>
                  </a:schemeClr>
                </a:solidFill>
              </a:defRPr>
            </a:lvl4pPr>
            <a:lvl5pPr marL="1632585" indent="0" algn="ctr">
              <a:buNone/>
              <a:defRPr>
                <a:solidFill>
                  <a:schemeClr val="tx1">
                    <a:tint val="75000"/>
                  </a:schemeClr>
                </a:solidFill>
              </a:defRPr>
            </a:lvl5pPr>
            <a:lvl6pPr marL="2040890" indent="0" algn="ctr">
              <a:buNone/>
              <a:defRPr>
                <a:solidFill>
                  <a:schemeClr val="tx1">
                    <a:tint val="75000"/>
                  </a:schemeClr>
                </a:solidFill>
              </a:defRPr>
            </a:lvl6pPr>
            <a:lvl7pPr marL="2449830" indent="0" algn="ctr">
              <a:buNone/>
              <a:defRPr>
                <a:solidFill>
                  <a:schemeClr val="tx1">
                    <a:tint val="75000"/>
                  </a:schemeClr>
                </a:solidFill>
              </a:defRPr>
            </a:lvl7pPr>
            <a:lvl8pPr marL="2858135" indent="0" algn="ctr">
              <a:buNone/>
              <a:defRPr>
                <a:solidFill>
                  <a:schemeClr val="tx1">
                    <a:tint val="75000"/>
                  </a:schemeClr>
                </a:solidFill>
              </a:defRPr>
            </a:lvl8pPr>
            <a:lvl9pPr marL="326644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45" y="4407105"/>
            <a:ext cx="7772603" cy="1362138"/>
          </a:xfrm>
        </p:spPr>
        <p:txBody>
          <a:bodyPr anchor="t"/>
          <a:lstStyle>
            <a:lvl1pPr algn="l">
              <a:defRPr sz="36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45" y="2906866"/>
            <a:ext cx="7772603" cy="1500256"/>
          </a:xfrm>
        </p:spPr>
        <p:txBody>
          <a:bodyPr anchor="b"/>
          <a:lstStyle>
            <a:lvl1pPr marL="0" indent="0">
              <a:buNone/>
              <a:defRPr sz="1800">
                <a:solidFill>
                  <a:schemeClr val="tx1">
                    <a:tint val="75000"/>
                  </a:schemeClr>
                </a:solidFill>
              </a:defRPr>
            </a:lvl1pPr>
            <a:lvl2pPr marL="408305" indent="0">
              <a:buNone/>
              <a:defRPr sz="1575">
                <a:solidFill>
                  <a:schemeClr val="tx1">
                    <a:tint val="75000"/>
                  </a:schemeClr>
                </a:solidFill>
              </a:defRPr>
            </a:lvl2pPr>
            <a:lvl3pPr marL="816610" indent="0">
              <a:buNone/>
              <a:defRPr sz="1425">
                <a:solidFill>
                  <a:schemeClr val="tx1">
                    <a:tint val="75000"/>
                  </a:schemeClr>
                </a:solidFill>
              </a:defRPr>
            </a:lvl3pPr>
            <a:lvl4pPr marL="1224915" indent="0">
              <a:buNone/>
              <a:defRPr sz="1275">
                <a:solidFill>
                  <a:schemeClr val="tx1">
                    <a:tint val="75000"/>
                  </a:schemeClr>
                </a:solidFill>
              </a:defRPr>
            </a:lvl4pPr>
            <a:lvl5pPr marL="1632585" indent="0">
              <a:buNone/>
              <a:defRPr sz="1275">
                <a:solidFill>
                  <a:schemeClr val="tx1">
                    <a:tint val="75000"/>
                  </a:schemeClr>
                </a:solidFill>
              </a:defRPr>
            </a:lvl5pPr>
            <a:lvl6pPr marL="2040890" indent="0">
              <a:buNone/>
              <a:defRPr sz="1275">
                <a:solidFill>
                  <a:schemeClr val="tx1">
                    <a:tint val="75000"/>
                  </a:schemeClr>
                </a:solidFill>
              </a:defRPr>
            </a:lvl6pPr>
            <a:lvl7pPr marL="2449830" indent="0">
              <a:buNone/>
              <a:defRPr sz="1275">
                <a:solidFill>
                  <a:schemeClr val="tx1">
                    <a:tint val="75000"/>
                  </a:schemeClr>
                </a:solidFill>
              </a:defRPr>
            </a:lvl7pPr>
            <a:lvl8pPr marL="2858135" indent="0">
              <a:buNone/>
              <a:defRPr sz="1275">
                <a:solidFill>
                  <a:schemeClr val="tx1">
                    <a:tint val="75000"/>
                  </a:schemeClr>
                </a:solidFill>
              </a:defRPr>
            </a:lvl8pPr>
            <a:lvl9pPr marL="3266440" indent="0">
              <a:buNone/>
              <a:defRPr sz="127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25" y="1600292"/>
            <a:ext cx="4038705" cy="4526173"/>
          </a:xfrm>
        </p:spPr>
        <p:txBody>
          <a:bodyPr/>
          <a:lstStyle>
            <a:lvl1pPr>
              <a:defRPr sz="2475"/>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321" y="1600292"/>
            <a:ext cx="4038705" cy="4526173"/>
          </a:xfrm>
        </p:spPr>
        <p:txBody>
          <a:bodyPr/>
          <a:lstStyle>
            <a:lvl1pPr>
              <a:defRPr sz="2475"/>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12" y="1535185"/>
            <a:ext cx="4040293" cy="639792"/>
          </a:xfrm>
        </p:spPr>
        <p:txBody>
          <a:bodyPr anchor="b"/>
          <a:lstStyle>
            <a:lvl1pPr marL="0" indent="0">
              <a:buNone/>
              <a:defRPr sz="2175" b="1"/>
            </a:lvl1pPr>
            <a:lvl2pPr marL="408305" indent="0">
              <a:buNone/>
              <a:defRPr sz="1800" b="1"/>
            </a:lvl2pPr>
            <a:lvl3pPr marL="816610" indent="0">
              <a:buNone/>
              <a:defRPr sz="1575" b="1"/>
            </a:lvl3pPr>
            <a:lvl4pPr marL="1224915" indent="0">
              <a:buNone/>
              <a:defRPr sz="1425" b="1"/>
            </a:lvl4pPr>
            <a:lvl5pPr marL="1632585" indent="0">
              <a:buNone/>
              <a:defRPr sz="1425" b="1"/>
            </a:lvl5pPr>
            <a:lvl6pPr marL="2040890" indent="0">
              <a:buNone/>
              <a:defRPr sz="1425" b="1"/>
            </a:lvl6pPr>
            <a:lvl7pPr marL="2449830" indent="0">
              <a:buNone/>
              <a:defRPr sz="1425" b="1"/>
            </a:lvl7pPr>
            <a:lvl8pPr marL="2858135" indent="0">
              <a:buNone/>
              <a:defRPr sz="1425" b="1"/>
            </a:lvl8pPr>
            <a:lvl9pPr marL="3266440" indent="0">
              <a:buNone/>
              <a:defRPr sz="142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12" y="2174993"/>
            <a:ext cx="4040293" cy="3951471"/>
          </a:xfrm>
        </p:spPr>
        <p:txBody>
          <a:bodyPr/>
          <a:lstStyle>
            <a:lvl1pPr>
              <a:defRPr sz="2175"/>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147" y="1535185"/>
            <a:ext cx="4041881" cy="639792"/>
          </a:xfrm>
        </p:spPr>
        <p:txBody>
          <a:bodyPr anchor="b"/>
          <a:lstStyle>
            <a:lvl1pPr marL="0" indent="0">
              <a:buNone/>
              <a:defRPr sz="2175" b="1"/>
            </a:lvl1pPr>
            <a:lvl2pPr marL="408305" indent="0">
              <a:buNone/>
              <a:defRPr sz="1800" b="1"/>
            </a:lvl2pPr>
            <a:lvl3pPr marL="816610" indent="0">
              <a:buNone/>
              <a:defRPr sz="1575" b="1"/>
            </a:lvl3pPr>
            <a:lvl4pPr marL="1224915" indent="0">
              <a:buNone/>
              <a:defRPr sz="1425" b="1"/>
            </a:lvl4pPr>
            <a:lvl5pPr marL="1632585" indent="0">
              <a:buNone/>
              <a:defRPr sz="1425" b="1"/>
            </a:lvl5pPr>
            <a:lvl6pPr marL="2040890" indent="0">
              <a:buNone/>
              <a:defRPr sz="1425" b="1"/>
            </a:lvl6pPr>
            <a:lvl7pPr marL="2449830" indent="0">
              <a:buNone/>
              <a:defRPr sz="1425" b="1"/>
            </a:lvl7pPr>
            <a:lvl8pPr marL="2858135" indent="0">
              <a:buNone/>
              <a:defRPr sz="1425" b="1"/>
            </a:lvl8pPr>
            <a:lvl9pPr marL="3266440" indent="0">
              <a:buNone/>
              <a:defRPr sz="142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147" y="2174993"/>
            <a:ext cx="4041881" cy="3951471"/>
          </a:xfrm>
        </p:spPr>
        <p:txBody>
          <a:bodyPr/>
          <a:lstStyle>
            <a:lvl1pPr>
              <a:defRPr sz="2175"/>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2" y="273062"/>
            <a:ext cx="3008392" cy="1162104"/>
          </a:xfrm>
        </p:spPr>
        <p:txBody>
          <a:bodyPr anchor="b"/>
          <a:lstStyle>
            <a:lvl1pPr algn="l">
              <a:defRPr sz="18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143" y="273080"/>
            <a:ext cx="5111883" cy="5853384"/>
          </a:xfrm>
        </p:spPr>
        <p:txBody>
          <a:bodyPr/>
          <a:lstStyle>
            <a:lvl1pPr>
              <a:defRPr sz="2850"/>
            </a:lvl1pPr>
            <a:lvl2pPr>
              <a:defRPr sz="2475"/>
            </a:lvl2pPr>
            <a:lvl3pPr>
              <a:defRPr sz="2175"/>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12" y="1435184"/>
            <a:ext cx="3008392" cy="4691280"/>
          </a:xfrm>
        </p:spPr>
        <p:txBody>
          <a:bodyPr/>
          <a:lstStyle>
            <a:lvl1pPr marL="0" indent="0">
              <a:buNone/>
              <a:defRPr sz="1275"/>
            </a:lvl1pPr>
            <a:lvl2pPr marL="408305" indent="0">
              <a:buNone/>
              <a:defRPr sz="1050"/>
            </a:lvl2pPr>
            <a:lvl3pPr marL="816610" indent="0">
              <a:buNone/>
              <a:defRPr sz="900"/>
            </a:lvl3pPr>
            <a:lvl4pPr marL="1224915" indent="0">
              <a:buNone/>
              <a:defRPr sz="825"/>
            </a:lvl4pPr>
            <a:lvl5pPr marL="1632585" indent="0">
              <a:buNone/>
              <a:defRPr sz="825"/>
            </a:lvl5pPr>
            <a:lvl6pPr marL="2040890" indent="0">
              <a:buNone/>
              <a:defRPr sz="825"/>
            </a:lvl6pPr>
            <a:lvl7pPr marL="2449830" indent="0">
              <a:buNone/>
              <a:defRPr sz="825"/>
            </a:lvl7pPr>
            <a:lvl8pPr marL="2858135" indent="0">
              <a:buNone/>
              <a:defRPr sz="825"/>
            </a:lvl8pPr>
            <a:lvl9pPr marL="3266440" indent="0">
              <a:buNone/>
              <a:defRPr sz="82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35" y="4800840"/>
            <a:ext cx="5486543" cy="566764"/>
          </a:xfrm>
        </p:spPr>
        <p:txBody>
          <a:bodyPr anchor="b"/>
          <a:lstStyle>
            <a:lvl1pPr algn="l">
              <a:defRPr sz="18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335" y="612821"/>
            <a:ext cx="5486543" cy="4114991"/>
          </a:xfrm>
        </p:spPr>
        <p:txBody>
          <a:bodyPr/>
          <a:lstStyle>
            <a:lvl1pPr marL="0" indent="0">
              <a:buNone/>
              <a:defRPr sz="2850"/>
            </a:lvl1pPr>
            <a:lvl2pPr marL="408305" indent="0">
              <a:buNone/>
              <a:defRPr sz="2475"/>
            </a:lvl2pPr>
            <a:lvl3pPr marL="816610" indent="0">
              <a:buNone/>
              <a:defRPr sz="2175"/>
            </a:lvl3pPr>
            <a:lvl4pPr marL="1224915" indent="0">
              <a:buNone/>
              <a:defRPr sz="1800"/>
            </a:lvl4pPr>
            <a:lvl5pPr marL="1632585" indent="0">
              <a:buNone/>
              <a:defRPr sz="1800"/>
            </a:lvl5pPr>
            <a:lvl6pPr marL="2040890" indent="0">
              <a:buNone/>
              <a:defRPr sz="1800"/>
            </a:lvl6pPr>
            <a:lvl7pPr marL="2449830" indent="0">
              <a:buNone/>
              <a:defRPr sz="1800"/>
            </a:lvl7pPr>
            <a:lvl8pPr marL="2858135" indent="0">
              <a:buNone/>
              <a:defRPr sz="1800"/>
            </a:lvl8pPr>
            <a:lvl9pPr marL="3266440" indent="0">
              <a:buNone/>
              <a:defRPr sz="1800"/>
            </a:lvl9pPr>
          </a:lstStyle>
          <a:p>
            <a:endParaRPr lang="zh-CN" altLang="en-US"/>
          </a:p>
        </p:txBody>
      </p:sp>
      <p:sp>
        <p:nvSpPr>
          <p:cNvPr id="4" name="文本占位符 3"/>
          <p:cNvSpPr>
            <a:spLocks noGrp="1"/>
          </p:cNvSpPr>
          <p:nvPr>
            <p:ph type="body" sz="half" idx="2"/>
          </p:nvPr>
        </p:nvSpPr>
        <p:spPr>
          <a:xfrm>
            <a:off x="1792335" y="5367587"/>
            <a:ext cx="5486543" cy="804899"/>
          </a:xfrm>
        </p:spPr>
        <p:txBody>
          <a:bodyPr/>
          <a:lstStyle>
            <a:lvl1pPr marL="0" indent="0">
              <a:buNone/>
              <a:defRPr sz="1275"/>
            </a:lvl1pPr>
            <a:lvl2pPr marL="408305" indent="0">
              <a:buNone/>
              <a:defRPr sz="1050"/>
            </a:lvl2pPr>
            <a:lvl3pPr marL="816610" indent="0">
              <a:buNone/>
              <a:defRPr sz="900"/>
            </a:lvl3pPr>
            <a:lvl4pPr marL="1224915" indent="0">
              <a:buNone/>
              <a:defRPr sz="825"/>
            </a:lvl4pPr>
            <a:lvl5pPr marL="1632585" indent="0">
              <a:buNone/>
              <a:defRPr sz="825"/>
            </a:lvl5pPr>
            <a:lvl6pPr marL="2040890" indent="0">
              <a:buNone/>
              <a:defRPr sz="825"/>
            </a:lvl6pPr>
            <a:lvl7pPr marL="2449830" indent="0">
              <a:buNone/>
              <a:defRPr sz="825"/>
            </a:lvl7pPr>
            <a:lvl8pPr marL="2858135" indent="0">
              <a:buNone/>
              <a:defRPr sz="825"/>
            </a:lvl8pPr>
            <a:lvl9pPr marL="3266440" indent="0">
              <a:buNone/>
              <a:defRPr sz="82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573" y="274651"/>
            <a:ext cx="2057454" cy="585179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25" y="274651"/>
            <a:ext cx="6019957" cy="5851796"/>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C887C3F-0D19-4D47-97EC-0C73EE1401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49A1E93-4E1E-46FD-8134-A054235A7C3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2.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7C3F-0D19-4D47-97EC-0C73EE1401D1}"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A1E93-4E1E-46FD-8134-A054235A7C3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12" y="274650"/>
            <a:ext cx="8229815" cy="1143053"/>
          </a:xfrm>
          <a:prstGeom prst="rect">
            <a:avLst/>
          </a:prstGeom>
        </p:spPr>
        <p:txBody>
          <a:bodyPr vert="horz" lIns="108850" tIns="54425" rIns="108850" bIns="5442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12" y="1600292"/>
            <a:ext cx="8229815" cy="4526173"/>
          </a:xfrm>
          <a:prstGeom prst="rect">
            <a:avLst/>
          </a:prstGeom>
        </p:spPr>
        <p:txBody>
          <a:bodyPr vert="horz" lIns="108850" tIns="54425" rIns="108850" bIns="54425"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11" y="6356645"/>
            <a:ext cx="2133656" cy="365142"/>
          </a:xfrm>
          <a:prstGeom prst="rect">
            <a:avLst/>
          </a:prstGeom>
        </p:spPr>
        <p:txBody>
          <a:bodyPr vert="horz" lIns="108850" tIns="54425" rIns="108850" bIns="54425" rtlCol="0" anchor="ctr"/>
          <a:lstStyle>
            <a:lvl1pPr algn="l">
              <a:defRPr sz="105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94" y="6356645"/>
            <a:ext cx="2895675" cy="365142"/>
          </a:xfrm>
          <a:prstGeom prst="rect">
            <a:avLst/>
          </a:prstGeom>
        </p:spPr>
        <p:txBody>
          <a:bodyPr vert="horz" lIns="108850" tIns="54425" rIns="108850" bIns="54425" rtlCol="0" anchor="ctr"/>
          <a:lstStyle>
            <a:lvl1pPr algn="ctr">
              <a:defRPr sz="105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371" y="6356645"/>
            <a:ext cx="2133656" cy="365142"/>
          </a:xfrm>
          <a:prstGeom prst="rect">
            <a:avLst/>
          </a:prstGeom>
        </p:spPr>
        <p:txBody>
          <a:bodyPr vert="horz" lIns="108850" tIns="54425" rIns="108850" bIns="54425" rtlCol="0" anchor="ctr"/>
          <a:lstStyle>
            <a:lvl1pPr algn="r">
              <a:defRPr sz="105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816610" rtl="0" eaLnBrk="1" latinLnBrk="0" hangingPunct="1">
        <a:spcBef>
          <a:spcPct val="0"/>
        </a:spcBef>
        <a:buNone/>
        <a:defRPr sz="3900" kern="1200">
          <a:solidFill>
            <a:schemeClr val="tx1"/>
          </a:solidFill>
          <a:latin typeface="+mj-lt"/>
          <a:ea typeface="+mj-ea"/>
          <a:cs typeface="+mj-cs"/>
        </a:defRPr>
      </a:lvl1pPr>
    </p:titleStyle>
    <p:bodyStyle>
      <a:lvl1pPr marL="306070" indent="-306070" algn="l" defTabSz="816610" rtl="0" eaLnBrk="1" latinLnBrk="0" hangingPunct="1">
        <a:spcBef>
          <a:spcPct val="15000"/>
        </a:spcBef>
        <a:buFont typeface="Arial" panose="020B0604020202020204" pitchFamily="34" charset="0"/>
        <a:buChar char="•"/>
        <a:defRPr sz="2850" kern="1200">
          <a:solidFill>
            <a:schemeClr val="tx1"/>
          </a:solidFill>
          <a:latin typeface="+mn-lt"/>
          <a:ea typeface="+mn-ea"/>
          <a:cs typeface="+mn-cs"/>
        </a:defRPr>
      </a:lvl1pPr>
      <a:lvl2pPr marL="663575" indent="-255270" algn="l" defTabSz="816610" rtl="0" eaLnBrk="1" latinLnBrk="0" hangingPunct="1">
        <a:spcBef>
          <a:spcPct val="15000"/>
        </a:spcBef>
        <a:buFont typeface="Arial" panose="020B0604020202020204" pitchFamily="34" charset="0"/>
        <a:buChar char="–"/>
        <a:defRPr sz="2475" kern="1200">
          <a:solidFill>
            <a:schemeClr val="tx1"/>
          </a:solidFill>
          <a:latin typeface="+mn-lt"/>
          <a:ea typeface="+mn-ea"/>
          <a:cs typeface="+mn-cs"/>
        </a:defRPr>
      </a:lvl2pPr>
      <a:lvl3pPr marL="1021080" indent="-204470" algn="l" defTabSz="816610" rtl="0" eaLnBrk="1" latinLnBrk="0" hangingPunct="1">
        <a:spcBef>
          <a:spcPct val="15000"/>
        </a:spcBef>
        <a:buFont typeface="Arial" panose="020B0604020202020204" pitchFamily="34" charset="0"/>
        <a:buChar char="•"/>
        <a:defRPr sz="2175" kern="1200">
          <a:solidFill>
            <a:schemeClr val="tx1"/>
          </a:solidFill>
          <a:latin typeface="+mn-lt"/>
          <a:ea typeface="+mn-ea"/>
          <a:cs typeface="+mn-cs"/>
        </a:defRPr>
      </a:lvl3pPr>
      <a:lvl4pPr marL="1428750" indent="-204470" algn="l" defTabSz="81661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4pPr>
      <a:lvl5pPr marL="1837055" indent="-204470" algn="l" defTabSz="81661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5pPr>
      <a:lvl6pPr marL="2245360" indent="-204470" algn="l" defTabSz="81661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6pPr>
      <a:lvl7pPr marL="2653665" indent="-204470" algn="l" defTabSz="81661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7pPr>
      <a:lvl8pPr marL="3061970" indent="-204470" algn="l" defTabSz="81661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8pPr>
      <a:lvl9pPr marL="3470275" indent="-204470" algn="l" defTabSz="81661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16610" rtl="0" eaLnBrk="1" latinLnBrk="0" hangingPunct="1">
        <a:defRPr sz="1575" kern="1200">
          <a:solidFill>
            <a:schemeClr val="tx1"/>
          </a:solidFill>
          <a:latin typeface="+mn-lt"/>
          <a:ea typeface="+mn-ea"/>
          <a:cs typeface="+mn-cs"/>
        </a:defRPr>
      </a:lvl1pPr>
      <a:lvl2pPr marL="408305" algn="l" defTabSz="816610" rtl="0" eaLnBrk="1" latinLnBrk="0" hangingPunct="1">
        <a:defRPr sz="1575" kern="1200">
          <a:solidFill>
            <a:schemeClr val="tx1"/>
          </a:solidFill>
          <a:latin typeface="+mn-lt"/>
          <a:ea typeface="+mn-ea"/>
          <a:cs typeface="+mn-cs"/>
        </a:defRPr>
      </a:lvl2pPr>
      <a:lvl3pPr marL="816610" algn="l" defTabSz="816610" rtl="0" eaLnBrk="1" latinLnBrk="0" hangingPunct="1">
        <a:defRPr sz="1575" kern="1200">
          <a:solidFill>
            <a:schemeClr val="tx1"/>
          </a:solidFill>
          <a:latin typeface="+mn-lt"/>
          <a:ea typeface="+mn-ea"/>
          <a:cs typeface="+mn-cs"/>
        </a:defRPr>
      </a:lvl3pPr>
      <a:lvl4pPr marL="1224915" algn="l" defTabSz="816610" rtl="0" eaLnBrk="1" latinLnBrk="0" hangingPunct="1">
        <a:defRPr sz="1575" kern="1200">
          <a:solidFill>
            <a:schemeClr val="tx1"/>
          </a:solidFill>
          <a:latin typeface="+mn-lt"/>
          <a:ea typeface="+mn-ea"/>
          <a:cs typeface="+mn-cs"/>
        </a:defRPr>
      </a:lvl4pPr>
      <a:lvl5pPr marL="1632585" algn="l" defTabSz="816610" rtl="0" eaLnBrk="1" latinLnBrk="0" hangingPunct="1">
        <a:defRPr sz="1575" kern="1200">
          <a:solidFill>
            <a:schemeClr val="tx1"/>
          </a:solidFill>
          <a:latin typeface="+mn-lt"/>
          <a:ea typeface="+mn-ea"/>
          <a:cs typeface="+mn-cs"/>
        </a:defRPr>
      </a:lvl5pPr>
      <a:lvl6pPr marL="2040890" algn="l" defTabSz="816610" rtl="0" eaLnBrk="1" latinLnBrk="0" hangingPunct="1">
        <a:defRPr sz="1575" kern="1200">
          <a:solidFill>
            <a:schemeClr val="tx1"/>
          </a:solidFill>
          <a:latin typeface="+mn-lt"/>
          <a:ea typeface="+mn-ea"/>
          <a:cs typeface="+mn-cs"/>
        </a:defRPr>
      </a:lvl6pPr>
      <a:lvl7pPr marL="2449830" algn="l" defTabSz="816610" rtl="0" eaLnBrk="1" latinLnBrk="0" hangingPunct="1">
        <a:defRPr sz="1575" kern="1200">
          <a:solidFill>
            <a:schemeClr val="tx1"/>
          </a:solidFill>
          <a:latin typeface="+mn-lt"/>
          <a:ea typeface="+mn-ea"/>
          <a:cs typeface="+mn-cs"/>
        </a:defRPr>
      </a:lvl7pPr>
      <a:lvl8pPr marL="2858135" algn="l" defTabSz="816610" rtl="0" eaLnBrk="1" latinLnBrk="0" hangingPunct="1">
        <a:defRPr sz="1575" kern="1200">
          <a:solidFill>
            <a:schemeClr val="tx1"/>
          </a:solidFill>
          <a:latin typeface="+mn-lt"/>
          <a:ea typeface="+mn-ea"/>
          <a:cs typeface="+mn-cs"/>
        </a:defRPr>
      </a:lvl8pPr>
      <a:lvl9pPr marL="3266440" algn="l" defTabSz="816610" rtl="0" eaLnBrk="1" latinLnBrk="0" hangingPunct="1">
        <a:defRPr sz="15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slide" Target="slide30.xml"/><Relationship Id="rId4" Type="http://schemas.openxmlformats.org/officeDocument/2006/relationships/slide" Target="slide28.xml"/><Relationship Id="rId3" Type="http://schemas.openxmlformats.org/officeDocument/2006/relationships/slide" Target="slide27.xml"/><Relationship Id="rId2" Type="http://schemas.openxmlformats.org/officeDocument/2006/relationships/image" Target="../media/image28.jpe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jpeg"/><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2" Type="http://schemas.openxmlformats.org/officeDocument/2006/relationships/slideLayout" Target="../slideLayouts/slideLayout14.xml"/><Relationship Id="rId31" Type="http://schemas.openxmlformats.org/officeDocument/2006/relationships/image" Target="../media/image6.jpeg"/><Relationship Id="rId30" Type="http://schemas.openxmlformats.org/officeDocument/2006/relationships/image" Target="../media/image5.jpeg"/><Relationship Id="rId3" Type="http://schemas.openxmlformats.org/officeDocument/2006/relationships/image" Target="../media/image39.jpeg"/><Relationship Id="rId29" Type="http://schemas.openxmlformats.org/officeDocument/2006/relationships/tags" Target="../tags/tag47.xml"/><Relationship Id="rId28" Type="http://schemas.openxmlformats.org/officeDocument/2006/relationships/tags" Target="../tags/tag46.xml"/><Relationship Id="rId27" Type="http://schemas.openxmlformats.org/officeDocument/2006/relationships/tags" Target="../tags/tag45.xml"/><Relationship Id="rId26" Type="http://schemas.openxmlformats.org/officeDocument/2006/relationships/image" Target="../media/image42.jpeg"/><Relationship Id="rId25" Type="http://schemas.openxmlformats.org/officeDocument/2006/relationships/tags" Target="../tags/tag44.xml"/><Relationship Id="rId24" Type="http://schemas.openxmlformats.org/officeDocument/2006/relationships/tags" Target="../tags/tag43.xml"/><Relationship Id="rId23" Type="http://schemas.openxmlformats.org/officeDocument/2006/relationships/tags" Target="../tags/tag4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4.xml"/><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image" Target="../media/image41.png"/><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image" Target="../media/image40.png"/><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tags" Target="../tags/tag48.xml"/><Relationship Id="rId2" Type="http://schemas.openxmlformats.org/officeDocument/2006/relationships/image" Target="../media/image6.jpeg"/><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jpeg"/><Relationship Id="rId7" Type="http://schemas.openxmlformats.org/officeDocument/2006/relationships/image" Target="../media/image5.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jpeg"/><Relationship Id="rId7" Type="http://schemas.openxmlformats.org/officeDocument/2006/relationships/image" Target="../media/image5.jpeg"/><Relationship Id="rId6" Type="http://schemas.openxmlformats.org/officeDocument/2006/relationships/image" Target="../media/image54.jpeg"/><Relationship Id="rId5" Type="http://schemas.openxmlformats.org/officeDocument/2006/relationships/hyperlink" Target="http://gaoxiao.vip.qikan.com/Article.aspx?TitleId=hwxy20001913" TargetMode="Externa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15.xml"/><Relationship Id="rId1" Type="http://schemas.openxmlformats.org/officeDocument/2006/relationships/image" Target="../media/image56.wmf"/></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0.jpeg"/><Relationship Id="rId7" Type="http://schemas.openxmlformats.org/officeDocument/2006/relationships/tags" Target="../tags/tag52.xml"/><Relationship Id="rId6" Type="http://schemas.openxmlformats.org/officeDocument/2006/relationships/image" Target="../media/image59.png"/><Relationship Id="rId5" Type="http://schemas.openxmlformats.org/officeDocument/2006/relationships/tags" Target="../tags/tag51.xml"/><Relationship Id="rId4" Type="http://schemas.openxmlformats.org/officeDocument/2006/relationships/image" Target="../media/image58.jpeg"/><Relationship Id="rId3" Type="http://schemas.openxmlformats.org/officeDocument/2006/relationships/tags" Target="../tags/tag50.xml"/><Relationship Id="rId2" Type="http://schemas.openxmlformats.org/officeDocument/2006/relationships/image" Target="../media/image57.jpeg"/><Relationship Id="rId1" Type="http://schemas.openxmlformats.org/officeDocument/2006/relationships/tags" Target="../tags/tag4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 Target="slide15.xml"/><Relationship Id="rId1" Type="http://schemas.openxmlformats.org/officeDocument/2006/relationships/image" Target="../media/image61.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hyperlink" Target="&#20061;&#19968;&#20843;&#20107;&#21464;%20&#38125;&#35760;&#21382;&#21490;,%20&#21247;&#24536;&#22269;&#32827;,%20&#21247;&#24536;&#22269;&#32827;_&#39640;&#28165;_clip.mp4" TargetMode="External"/><Relationship Id="rId2" Type="http://schemas.openxmlformats.org/officeDocument/2006/relationships/image" Target="../media/image7.png"/><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 Target="slide15.xml"/><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3.sv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tags" Target="../tags/tag6.xml"/><Relationship Id="rId2" Type="http://schemas.microsoft.com/office/2007/relationships/media" Target="../media/audio1.wav"/><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hyperlink" Target="&#20061;&#19968;&#20843;&#20107;&#21464;%20&#38125;&#35760;&#21382;&#21490;,%20&#21247;&#24536;&#22269;&#32827;,%20&#21247;&#24536;&#22269;&#32827;_&#39640;&#28165;_clip.mp4" TargetMode="External"/><Relationship Id="rId2" Type="http://schemas.openxmlformats.org/officeDocument/2006/relationships/image" Target="../media/image7.png"/><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notesSlide" Target="../notesSlides/notesSlide3.xml"/><Relationship Id="rId12" Type="http://schemas.openxmlformats.org/officeDocument/2006/relationships/slideLayout" Target="../slideLayouts/slideLayout7.xml"/><Relationship Id="rId11" Type="http://schemas.openxmlformats.org/officeDocument/2006/relationships/image" Target="../media/image10.png"/><Relationship Id="rId10" Type="http://schemas.openxmlformats.org/officeDocument/2006/relationships/image" Target="../media/image9.jpeg"/><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hyperlink" Target="&#20061;&#19968;&#20843;&#20107;&#21464;%20&#38125;&#35760;&#21382;&#21490;,%20&#21247;&#24536;&#22269;&#32827;,%20&#21247;&#24536;&#22269;&#32827;_&#39640;&#28165;_clip.mp4" TargetMode="Externa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http://img.mp.itc.cn/upload/20170608/11824d7421e544088257430fd5bfea8b_th.jpg"/>
          <p:cNvSpPr>
            <a:spLocks noChangeAspect="1" noChangeArrowheads="1"/>
          </p:cNvSpPr>
          <p:nvPr/>
        </p:nvSpPr>
        <p:spPr bwMode="auto">
          <a:xfrm>
            <a:off x="116697" y="747958"/>
            <a:ext cx="228630" cy="228631"/>
          </a:xfrm>
          <a:prstGeom prst="rect">
            <a:avLst/>
          </a:prstGeom>
          <a:noFill/>
        </p:spPr>
        <p:txBody>
          <a:bodyPr vert="horz" wrap="square" lIns="68589" tIns="34294" rIns="68589" bIns="34294" numCol="1" anchor="t" anchorCtr="0" compatLnSpc="1"/>
          <a:lstStyle/>
          <a:p>
            <a:endParaRPr lang="zh-CN" altLang="en-US" sz="1350"/>
          </a:p>
        </p:txBody>
      </p:sp>
      <p:sp>
        <p:nvSpPr>
          <p:cNvPr id="2056" name="AutoShape 8" descr="http://img.mp.itc.cn/upload/20170608/11824d7421e544088257430fd5bfea8b_th.jpg"/>
          <p:cNvSpPr>
            <a:spLocks noChangeAspect="1" noChangeArrowheads="1"/>
          </p:cNvSpPr>
          <p:nvPr/>
        </p:nvSpPr>
        <p:spPr bwMode="auto">
          <a:xfrm>
            <a:off x="116697" y="747958"/>
            <a:ext cx="228630" cy="228631"/>
          </a:xfrm>
          <a:prstGeom prst="rect">
            <a:avLst/>
          </a:prstGeom>
          <a:noFill/>
        </p:spPr>
        <p:txBody>
          <a:bodyPr vert="horz" wrap="square" lIns="68589" tIns="34294" rIns="68589" bIns="34294" numCol="1" anchor="t" anchorCtr="0" compatLnSpc="1"/>
          <a:lstStyle/>
          <a:p>
            <a:endParaRPr lang="zh-CN" altLang="en-US" sz="1350"/>
          </a:p>
        </p:txBody>
      </p:sp>
      <p:pic>
        <p:nvPicPr>
          <p:cNvPr id="15" name="Picture 7"/>
          <p:cNvPicPr>
            <a:picLocks noChangeAspect="1" noChangeArrowheads="1"/>
          </p:cNvPicPr>
          <p:nvPr/>
        </p:nvPicPr>
        <p:blipFill>
          <a:blip r:embed="rId1" cstate="print"/>
          <a:srcRect/>
          <a:stretch>
            <a:fillRect/>
          </a:stretch>
        </p:blipFill>
        <p:spPr bwMode="auto">
          <a:xfrm>
            <a:off x="4833394" y="230408"/>
            <a:ext cx="4193909" cy="5077225"/>
          </a:xfrm>
          <a:prstGeom prst="rect">
            <a:avLst/>
          </a:prstGeom>
          <a:noFill/>
          <a:ln w="9525">
            <a:noFill/>
            <a:miter lim="800000"/>
            <a:headEnd/>
            <a:tailEnd/>
          </a:ln>
        </p:spPr>
      </p:pic>
      <p:sp>
        <p:nvSpPr>
          <p:cNvPr id="2" name="文本框 1"/>
          <p:cNvSpPr txBox="1"/>
          <p:nvPr/>
        </p:nvSpPr>
        <p:spPr>
          <a:xfrm>
            <a:off x="282462" y="2011975"/>
            <a:ext cx="4550739" cy="3416320"/>
          </a:xfrm>
          <a:prstGeom prst="rect">
            <a:avLst/>
          </a:prstGeom>
          <a:noFill/>
        </p:spPr>
        <p:txBody>
          <a:bodyPr wrap="square" rtlCol="0">
            <a:spAutoFit/>
          </a:bodyPr>
          <a:lstStyle/>
          <a:p>
            <a:pPr algn="ctr"/>
            <a:r>
              <a:rPr lang="en-US" altLang="zh-CN" sz="3600" b="1" dirty="0"/>
              <a:t>《</a:t>
            </a:r>
            <a:r>
              <a:rPr lang="zh-CN" altLang="en-US" sz="3600" b="1" dirty="0"/>
              <a:t>奋勉</a:t>
            </a:r>
            <a:r>
              <a:rPr lang="en-US" altLang="zh-CN" sz="3600" b="1" dirty="0"/>
              <a:t>》</a:t>
            </a:r>
            <a:endParaRPr lang="en-US" altLang="zh-CN" sz="3600" b="1" dirty="0"/>
          </a:p>
          <a:p>
            <a:pPr algn="ctr"/>
            <a:r>
              <a:rPr lang="zh-CN" altLang="en-US" sz="3600" b="1" i="0" u="none" strike="noStrike" dirty="0">
                <a:solidFill>
                  <a:srgbClr val="444444"/>
                </a:solidFill>
                <a:effectLst/>
                <a:latin typeface="&amp;quot"/>
              </a:rPr>
              <a:t>莘莘学子，竟被摧残！莽莽神州，人道何在？</a:t>
            </a:r>
            <a:endParaRPr lang="zh-CN" altLang="en-US" sz="3600" b="1" i="0" u="none" strike="noStrike" dirty="0">
              <a:solidFill>
                <a:srgbClr val="444444"/>
              </a:solidFill>
              <a:effectLst/>
              <a:latin typeface="&amp;quot"/>
            </a:endParaRPr>
          </a:p>
          <a:p>
            <a:pPr algn="ctr"/>
            <a:r>
              <a:rPr lang="zh-CN" altLang="en-US" sz="3600" b="1" i="0" u="none" strike="noStrike" dirty="0">
                <a:solidFill>
                  <a:srgbClr val="444444"/>
                </a:solidFill>
                <a:effectLst/>
                <a:latin typeface="&amp;quot"/>
              </a:rPr>
              <a:t>积弱之国，现象如斯。凡我国人，宜知奋勉。</a:t>
            </a:r>
            <a:endParaRPr lang="zh-CN" altLang="en-US" sz="3600" b="1" i="0" u="none" strike="noStrike" dirty="0">
              <a:solidFill>
                <a:srgbClr val="444444"/>
              </a:solidFill>
              <a:effectLst/>
              <a:latin typeface="&amp;quot"/>
            </a:endParaRPr>
          </a:p>
          <a:p>
            <a:pPr algn="ctr"/>
            <a:endParaRPr lang="zh-CN" altLang="en-US" sz="3600" b="1" dirty="0"/>
          </a:p>
        </p:txBody>
      </p:sp>
      <p:sp>
        <p:nvSpPr>
          <p:cNvPr id="3" name="文本框 2"/>
          <p:cNvSpPr txBox="1"/>
          <p:nvPr/>
        </p:nvSpPr>
        <p:spPr>
          <a:xfrm>
            <a:off x="596265" y="491490"/>
            <a:ext cx="4152900" cy="11988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3600" dirty="0"/>
              <a:t>你觉得张学良是个怎样的人？</a:t>
            </a:r>
            <a:endParaRPr lang="zh-CN" altLang="en-US" sz="3600" dirty="0"/>
          </a:p>
        </p:txBody>
      </p:sp>
      <p:pic>
        <p:nvPicPr>
          <p:cNvPr id="4" name="Picture 29" descr="603188"/>
          <p:cNvPicPr>
            <a:picLocks noChangeAspect="1" noChangeArrowheads="1"/>
          </p:cNvPicPr>
          <p:nvPr/>
        </p:nvPicPr>
        <p:blipFill>
          <a:blip r:embed="rId2"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5" name="Picture 31" descr="603188"/>
          <p:cNvPicPr>
            <a:picLocks noChangeAspect="1" noChangeArrowheads="1"/>
          </p:cNvPicPr>
          <p:nvPr/>
        </p:nvPicPr>
        <p:blipFill>
          <a:blip r:embed="rId3"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边框新 (1)"/>
          <p:cNvPicPr>
            <a:picLocks noChangeAspect="1"/>
          </p:cNvPicPr>
          <p:nvPr/>
        </p:nvPicPr>
        <p:blipFill>
          <a:blip r:embed="rId1"/>
          <a:stretch>
            <a:fillRect/>
          </a:stretch>
        </p:blipFill>
        <p:spPr>
          <a:xfrm>
            <a:off x="0" y="857250"/>
            <a:ext cx="9139238" cy="5143500"/>
          </a:xfrm>
          <a:prstGeom prst="rect">
            <a:avLst/>
          </a:prstGeom>
        </p:spPr>
      </p:pic>
      <p:grpSp>
        <p:nvGrpSpPr>
          <p:cNvPr id="36" name="组合 35"/>
          <p:cNvGrpSpPr/>
          <p:nvPr/>
        </p:nvGrpSpPr>
        <p:grpSpPr>
          <a:xfrm>
            <a:off x="223838" y="1108234"/>
            <a:ext cx="3600926" cy="4641533"/>
            <a:chOff x="470" y="527"/>
            <a:chExt cx="7561" cy="9746"/>
          </a:xfrm>
        </p:grpSpPr>
        <p:pic>
          <p:nvPicPr>
            <p:cNvPr id="5" name="图片 4" descr="示意图"/>
            <p:cNvPicPr>
              <a:picLocks noChangeAspect="1"/>
            </p:cNvPicPr>
            <p:nvPr/>
          </p:nvPicPr>
          <p:blipFill>
            <a:blip r:embed="rId2"/>
            <a:srcRect l="3123" t="3342" r="2146" b="1817"/>
            <a:stretch>
              <a:fillRect/>
            </a:stretch>
          </p:blipFill>
          <p:spPr>
            <a:xfrm>
              <a:off x="470" y="527"/>
              <a:ext cx="7561" cy="9746"/>
            </a:xfrm>
            <a:prstGeom prst="rect">
              <a:avLst/>
            </a:prstGeom>
          </p:spPr>
        </p:pic>
        <p:sp>
          <p:nvSpPr>
            <p:cNvPr id="6" name="文本框 5"/>
            <p:cNvSpPr txBox="1"/>
            <p:nvPr/>
          </p:nvSpPr>
          <p:spPr>
            <a:xfrm>
              <a:off x="3975" y="6763"/>
              <a:ext cx="1281" cy="724"/>
            </a:xfrm>
            <a:prstGeom prst="rect">
              <a:avLst/>
            </a:prstGeom>
            <a:solidFill>
              <a:schemeClr val="bg1">
                <a:lumMod val="95000"/>
                <a:alpha val="68000"/>
              </a:schemeClr>
            </a:solidFill>
          </p:spPr>
          <p:txBody>
            <a:bodyPr wrap="square" rtlCol="0">
              <a:spAutoFit/>
            </a:bodyPr>
            <a:p>
              <a:r>
                <a:rPr lang="zh-CN" altLang="en-US" sz="1650" b="1">
                  <a:latin typeface="黑体" panose="02010609060101010101" pitchFamily="49" charset="-122"/>
                  <a:ea typeface="黑体" panose="02010609060101010101" pitchFamily="49" charset="-122"/>
                </a:rPr>
                <a:t>沈阳</a:t>
              </a:r>
              <a:endParaRPr lang="zh-CN" altLang="en-US" sz="1650" b="1">
                <a:latin typeface="黑体" panose="02010609060101010101" pitchFamily="49" charset="-122"/>
                <a:ea typeface="黑体" panose="02010609060101010101" pitchFamily="49" charset="-122"/>
              </a:endParaRPr>
            </a:p>
          </p:txBody>
        </p:sp>
        <p:sp>
          <p:nvSpPr>
            <p:cNvPr id="7" name="文本框 6"/>
            <p:cNvSpPr txBox="1"/>
            <p:nvPr/>
          </p:nvSpPr>
          <p:spPr>
            <a:xfrm>
              <a:off x="3859" y="4433"/>
              <a:ext cx="1281" cy="724"/>
            </a:xfrm>
            <a:prstGeom prst="rect">
              <a:avLst/>
            </a:prstGeom>
            <a:solidFill>
              <a:schemeClr val="accent2">
                <a:lumMod val="75000"/>
                <a:alpha val="45000"/>
              </a:schemeClr>
            </a:solidFill>
          </p:spPr>
          <p:txBody>
            <a:bodyPr wrap="square" rtlCol="0">
              <a:spAutoFit/>
            </a:bodyPr>
            <a:p>
              <a:r>
                <a:rPr lang="zh-CN" altLang="en-US" sz="1650" b="1">
                  <a:latin typeface="黑体" panose="02010609060101010101" pitchFamily="49" charset="-122"/>
                  <a:ea typeface="黑体" panose="02010609060101010101" pitchFamily="49" charset="-122"/>
                </a:rPr>
                <a:t>长春</a:t>
              </a:r>
              <a:endParaRPr lang="zh-CN" altLang="en-US" sz="1650" b="1">
                <a:latin typeface="黑体" panose="02010609060101010101" pitchFamily="49" charset="-122"/>
                <a:ea typeface="黑体" panose="02010609060101010101" pitchFamily="49" charset="-122"/>
              </a:endParaRPr>
            </a:p>
          </p:txBody>
        </p:sp>
        <p:sp>
          <p:nvSpPr>
            <p:cNvPr id="8" name="文本框 7"/>
            <p:cNvSpPr txBox="1"/>
            <p:nvPr/>
          </p:nvSpPr>
          <p:spPr>
            <a:xfrm>
              <a:off x="4247" y="1343"/>
              <a:ext cx="1534" cy="1257"/>
            </a:xfrm>
            <a:prstGeom prst="rect">
              <a:avLst/>
            </a:prstGeom>
            <a:solidFill>
              <a:schemeClr val="bg1">
                <a:lumMod val="95000"/>
                <a:alpha val="68000"/>
              </a:schemeClr>
            </a:solidFill>
          </p:spPr>
          <p:txBody>
            <a:bodyPr wrap="square" rtlCol="0">
              <a:spAutoFit/>
            </a:bodyPr>
            <a:p>
              <a:r>
                <a:rPr lang="zh-CN" altLang="en-US" sz="1650" b="1">
                  <a:latin typeface="黑体" panose="02010609060101010101" pitchFamily="49" charset="-122"/>
                  <a:ea typeface="黑体" panose="02010609060101010101" pitchFamily="49" charset="-122"/>
                </a:rPr>
                <a:t>齐齐哈尔</a:t>
              </a:r>
              <a:endParaRPr lang="zh-CN" altLang="en-US" sz="1650" b="1">
                <a:latin typeface="黑体" panose="02010609060101010101" pitchFamily="49" charset="-122"/>
                <a:ea typeface="黑体" panose="02010609060101010101" pitchFamily="49" charset="-122"/>
              </a:endParaRPr>
            </a:p>
          </p:txBody>
        </p:sp>
        <p:sp>
          <p:nvSpPr>
            <p:cNvPr id="9" name="文本框 8"/>
            <p:cNvSpPr txBox="1"/>
            <p:nvPr/>
          </p:nvSpPr>
          <p:spPr>
            <a:xfrm>
              <a:off x="4143" y="2852"/>
              <a:ext cx="1743" cy="724"/>
            </a:xfrm>
            <a:prstGeom prst="rect">
              <a:avLst/>
            </a:prstGeom>
            <a:solidFill>
              <a:schemeClr val="bg1">
                <a:lumMod val="95000"/>
                <a:alpha val="68000"/>
              </a:schemeClr>
            </a:solidFill>
          </p:spPr>
          <p:txBody>
            <a:bodyPr wrap="square" rtlCol="0">
              <a:spAutoFit/>
            </a:bodyPr>
            <a:p>
              <a:r>
                <a:rPr lang="zh-CN" altLang="en-US" sz="1650" b="1">
                  <a:latin typeface="黑体" panose="02010609060101010101" pitchFamily="49" charset="-122"/>
                  <a:ea typeface="黑体" panose="02010609060101010101" pitchFamily="49" charset="-122"/>
                </a:rPr>
                <a:t>哈尔滨</a:t>
              </a:r>
              <a:endParaRPr lang="zh-CN" altLang="en-US" sz="1650" b="1">
                <a:latin typeface="黑体" panose="02010609060101010101" pitchFamily="49" charset="-122"/>
                <a:ea typeface="黑体" panose="02010609060101010101" pitchFamily="49" charset="-122"/>
              </a:endParaRPr>
            </a:p>
          </p:txBody>
        </p:sp>
        <p:pic>
          <p:nvPicPr>
            <p:cNvPr id="10" name="图片 9" descr="标识红圆"/>
            <p:cNvPicPr>
              <a:picLocks noChangeAspect="1"/>
            </p:cNvPicPr>
            <p:nvPr/>
          </p:nvPicPr>
          <p:blipFill>
            <a:blip r:embed="rId3"/>
            <a:stretch>
              <a:fillRect/>
            </a:stretch>
          </p:blipFill>
          <p:spPr>
            <a:xfrm>
              <a:off x="3564" y="6839"/>
              <a:ext cx="411" cy="411"/>
            </a:xfrm>
            <a:prstGeom prst="rect">
              <a:avLst/>
            </a:prstGeom>
          </p:spPr>
        </p:pic>
        <p:pic>
          <p:nvPicPr>
            <p:cNvPr id="11" name="图片 10" descr="标识红圆"/>
            <p:cNvPicPr>
              <a:picLocks noChangeAspect="1"/>
            </p:cNvPicPr>
            <p:nvPr/>
          </p:nvPicPr>
          <p:blipFill>
            <a:blip r:embed="rId3"/>
            <a:stretch>
              <a:fillRect/>
            </a:stretch>
          </p:blipFill>
          <p:spPr>
            <a:xfrm>
              <a:off x="4949" y="4952"/>
              <a:ext cx="339" cy="339"/>
            </a:xfrm>
            <a:prstGeom prst="rect">
              <a:avLst/>
            </a:prstGeom>
          </p:spPr>
        </p:pic>
        <p:pic>
          <p:nvPicPr>
            <p:cNvPr id="12" name="图片 11" descr="标识红圆"/>
            <p:cNvPicPr>
              <a:picLocks noChangeAspect="1"/>
            </p:cNvPicPr>
            <p:nvPr/>
          </p:nvPicPr>
          <p:blipFill>
            <a:blip r:embed="rId3"/>
            <a:stretch>
              <a:fillRect/>
            </a:stretch>
          </p:blipFill>
          <p:spPr>
            <a:xfrm>
              <a:off x="5651" y="3190"/>
              <a:ext cx="339" cy="339"/>
            </a:xfrm>
            <a:prstGeom prst="rect">
              <a:avLst/>
            </a:prstGeom>
          </p:spPr>
        </p:pic>
        <p:pic>
          <p:nvPicPr>
            <p:cNvPr id="13" name="图片 12" descr="标识红圆"/>
            <p:cNvPicPr>
              <a:picLocks noChangeAspect="1"/>
            </p:cNvPicPr>
            <p:nvPr/>
          </p:nvPicPr>
          <p:blipFill>
            <a:blip r:embed="rId3"/>
            <a:stretch>
              <a:fillRect/>
            </a:stretch>
          </p:blipFill>
          <p:spPr>
            <a:xfrm>
              <a:off x="3975" y="1645"/>
              <a:ext cx="339" cy="339"/>
            </a:xfrm>
            <a:prstGeom prst="rect">
              <a:avLst/>
            </a:prstGeom>
          </p:spPr>
        </p:pic>
      </p:grpSp>
      <p:pic>
        <p:nvPicPr>
          <p:cNvPr id="15" name="图片 14" descr="东北军入关"/>
          <p:cNvPicPr>
            <a:picLocks noChangeAspect="1"/>
          </p:cNvPicPr>
          <p:nvPr/>
        </p:nvPicPr>
        <p:blipFill>
          <a:blip r:embed="rId4"/>
          <a:srcRect r="9805"/>
          <a:stretch>
            <a:fillRect/>
          </a:stretch>
        </p:blipFill>
        <p:spPr>
          <a:xfrm>
            <a:off x="5461318" y="1327944"/>
            <a:ext cx="3167539" cy="1774984"/>
          </a:xfrm>
          <a:prstGeom prst="rect">
            <a:avLst/>
          </a:prstGeom>
          <a:ln w="12700">
            <a:solidFill>
              <a:schemeClr val="tx1"/>
            </a:solidFill>
          </a:ln>
        </p:spPr>
      </p:pic>
      <p:sp>
        <p:nvSpPr>
          <p:cNvPr id="17" name="文本框 16"/>
          <p:cNvSpPr txBox="1"/>
          <p:nvPr/>
        </p:nvSpPr>
        <p:spPr>
          <a:xfrm>
            <a:off x="3940175" y="1472565"/>
            <a:ext cx="1452245" cy="1630045"/>
          </a:xfrm>
          <a:prstGeom prst="rect">
            <a:avLst/>
          </a:prstGeom>
          <a:noFill/>
        </p:spPr>
        <p:txBody>
          <a:bodyPr wrap="square" rtlCol="0">
            <a:spAutoFit/>
          </a:bodyPr>
          <a:p>
            <a:r>
              <a:rPr lang="en-US" altLang="zh-CN" sz="2000" b="1">
                <a:latin typeface="黑体" panose="02010609060101010101" pitchFamily="49" charset="-122"/>
                <a:ea typeface="黑体" panose="02010609060101010101" pitchFamily="49" charset="-122"/>
                <a:cs typeface="黑体" panose="02010609060101010101" pitchFamily="49" charset="-122"/>
              </a:rPr>
              <a:t>4</a:t>
            </a:r>
            <a:r>
              <a:rPr lang="zh-CN" altLang="en-US" sz="2000" b="1">
                <a:latin typeface="黑体" panose="02010609060101010101" pitchFamily="49" charset="-122"/>
                <a:ea typeface="黑体" panose="02010609060101010101" pitchFamily="49" charset="-122"/>
                <a:cs typeface="黑体" panose="02010609060101010101" pitchFamily="49" charset="-122"/>
              </a:rPr>
              <a:t>个多月东北三省</a:t>
            </a:r>
            <a:r>
              <a:rPr lang="en-US" altLang="zh-CN" sz="2000" b="1">
                <a:latin typeface="黑体" panose="02010609060101010101" pitchFamily="49" charset="-122"/>
                <a:ea typeface="黑体" panose="02010609060101010101" pitchFamily="49" charset="-122"/>
                <a:cs typeface="黑体" panose="02010609060101010101" pitchFamily="49" charset="-122"/>
              </a:rPr>
              <a:t>100</a:t>
            </a:r>
            <a:r>
              <a:rPr lang="zh-CN" altLang="en-US" sz="2000" b="1">
                <a:latin typeface="黑体" panose="02010609060101010101" pitchFamily="49" charset="-122"/>
                <a:ea typeface="黑体" panose="02010609060101010101" pitchFamily="49" charset="-122"/>
                <a:cs typeface="黑体" panose="02010609060101010101" pitchFamily="49" charset="-122"/>
              </a:rPr>
              <a:t>多万河山全部沦于敌手。</a:t>
            </a:r>
            <a:endParaRPr lang="zh-CN" altLang="en-US" sz="2000" b="1">
              <a:latin typeface="黑体" panose="02010609060101010101" pitchFamily="49" charset="-122"/>
              <a:ea typeface="黑体" panose="02010609060101010101" pitchFamily="49" charset="-122"/>
              <a:cs typeface="黑体" panose="02010609060101010101" pitchFamily="49" charset="-122"/>
            </a:endParaRPr>
          </a:p>
        </p:txBody>
      </p:sp>
      <p:sp>
        <p:nvSpPr>
          <p:cNvPr id="18" name="文本框 17"/>
          <p:cNvSpPr txBox="1"/>
          <p:nvPr/>
        </p:nvSpPr>
        <p:spPr>
          <a:xfrm>
            <a:off x="5928360" y="2847181"/>
            <a:ext cx="2095976" cy="368300"/>
          </a:xfrm>
          <a:prstGeom prst="rect">
            <a:avLst/>
          </a:prstGeom>
          <a:solidFill>
            <a:schemeClr val="tx1">
              <a:alpha val="31000"/>
            </a:schemeClr>
          </a:solidFill>
        </p:spPr>
        <p:txBody>
          <a:bodyPr wrap="square" rtlCol="0">
            <a:spAutoFit/>
          </a:bodyPr>
          <a:p>
            <a:r>
              <a:rPr lang="zh-CN" altLang="en-US" b="1">
                <a:solidFill>
                  <a:schemeClr val="bg1"/>
                </a:solidFill>
                <a:latin typeface="黑体" panose="02010609060101010101" pitchFamily="49" charset="-122"/>
                <a:ea typeface="黑体" panose="02010609060101010101" pitchFamily="49" charset="-122"/>
              </a:rPr>
              <a:t>东北军弃东北入关</a:t>
            </a:r>
            <a:endParaRPr lang="zh-CN" altLang="en-US" b="1">
              <a:solidFill>
                <a:schemeClr val="bg1"/>
              </a:solidFill>
              <a:latin typeface="黑体" panose="02010609060101010101" pitchFamily="49" charset="-122"/>
              <a:ea typeface="黑体" panose="02010609060101010101" pitchFamily="49" charset="-122"/>
            </a:endParaRPr>
          </a:p>
        </p:txBody>
      </p:sp>
      <p:sp>
        <p:nvSpPr>
          <p:cNvPr id="20" name="文本框 19"/>
          <p:cNvSpPr txBox="1"/>
          <p:nvPr/>
        </p:nvSpPr>
        <p:spPr>
          <a:xfrm>
            <a:off x="6553518" y="3377089"/>
            <a:ext cx="1683068" cy="2168525"/>
          </a:xfrm>
          <a:prstGeom prst="rect">
            <a:avLst/>
          </a:prstGeom>
          <a:noFill/>
        </p:spPr>
        <p:txBody>
          <a:bodyPr wrap="square" rtlCol="0">
            <a:spAutoFit/>
          </a:bodyPr>
          <a:p>
            <a:pPr algn="l"/>
            <a:r>
              <a:rPr lang="en-US" altLang="zh-CN"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1932</a:t>
            </a:r>
            <a:r>
              <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年日本</a:t>
            </a:r>
            <a:endPar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endParaRPr>
          </a:p>
          <a:p>
            <a:pPr algn="l"/>
            <a:r>
              <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扶植溥仪在</a:t>
            </a:r>
            <a:endPar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endParaRPr>
          </a:p>
          <a:p>
            <a:pPr algn="l"/>
            <a:r>
              <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长春建立伪</a:t>
            </a:r>
            <a:endPar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endParaRPr>
          </a:p>
          <a:p>
            <a:pPr algn="l"/>
            <a:r>
              <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满洲国，企图把东北分裂出去。</a:t>
            </a:r>
            <a:endParaRPr lang="zh-CN" altLang="en-US" sz="2250" b="1">
              <a:solidFill>
                <a:schemeClr val="accent4">
                  <a:lumMod val="50000"/>
                </a:schemeClr>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28" name="图片 27" descr="9 (1)"/>
          <p:cNvPicPr>
            <a:picLocks noChangeAspect="1"/>
          </p:cNvPicPr>
          <p:nvPr/>
        </p:nvPicPr>
        <p:blipFill>
          <a:blip r:embed="rId5"/>
          <a:stretch>
            <a:fillRect/>
          </a:stretch>
        </p:blipFill>
        <p:spPr>
          <a:xfrm>
            <a:off x="4464368" y="3464401"/>
            <a:ext cx="1709738" cy="2191226"/>
          </a:xfrm>
          <a:prstGeom prst="rect">
            <a:avLst/>
          </a:prstGeom>
        </p:spPr>
      </p:pic>
      <p:sp>
        <p:nvSpPr>
          <p:cNvPr id="27" name="文本框 26"/>
          <p:cNvSpPr txBox="1"/>
          <p:nvPr/>
        </p:nvSpPr>
        <p:spPr>
          <a:xfrm>
            <a:off x="258604" y="5337810"/>
            <a:ext cx="3510915" cy="414020"/>
          </a:xfrm>
          <a:prstGeom prst="rect">
            <a:avLst/>
          </a:prstGeom>
          <a:solidFill>
            <a:schemeClr val="accent4">
              <a:lumMod val="40000"/>
              <a:lumOff val="60000"/>
              <a:alpha val="61000"/>
            </a:schemeClr>
          </a:solidFill>
        </p:spPr>
        <p:txBody>
          <a:bodyPr wrap="square" rtlCol="0">
            <a:spAutoFit/>
          </a:bodyPr>
          <a:p>
            <a:r>
              <a:rPr lang="en-US" altLang="zh-CN" sz="2100" b="1">
                <a:latin typeface="黑体" panose="02010609060101010101" pitchFamily="49" charset="-122"/>
                <a:ea typeface="黑体" panose="02010609060101010101" pitchFamily="49" charset="-122"/>
                <a:cs typeface="黑体" panose="02010609060101010101" pitchFamily="49" charset="-122"/>
              </a:rPr>
              <a:t>3000</a:t>
            </a:r>
            <a:r>
              <a:rPr lang="zh-CN" altLang="en-US" sz="2100" b="1">
                <a:latin typeface="黑体" panose="02010609060101010101" pitchFamily="49" charset="-122"/>
                <a:ea typeface="黑体" panose="02010609060101010101" pitchFamily="49" charset="-122"/>
                <a:cs typeface="黑体" panose="02010609060101010101" pitchFamily="49" charset="-122"/>
              </a:rPr>
              <a:t>万同胞过着亡国奴生活</a:t>
            </a:r>
            <a:endParaRPr lang="zh-CN" altLang="en-US" sz="2100" b="1">
              <a:latin typeface="黑体" panose="02010609060101010101" pitchFamily="49" charset="-122"/>
              <a:ea typeface="黑体" panose="02010609060101010101" pitchFamily="49" charset="-122"/>
              <a:cs typeface="黑体" panose="02010609060101010101" pitchFamily="49" charset="-122"/>
            </a:endParaRPr>
          </a:p>
        </p:txBody>
      </p:sp>
      <p:pic>
        <p:nvPicPr>
          <p:cNvPr id="31" name="图片 30" descr="8 (1)"/>
          <p:cNvPicPr>
            <a:picLocks noChangeAspect="1"/>
          </p:cNvPicPr>
          <p:nvPr/>
        </p:nvPicPr>
        <p:blipFill>
          <a:blip r:embed="rId6"/>
          <a:stretch>
            <a:fillRect/>
          </a:stretch>
        </p:blipFill>
        <p:spPr>
          <a:xfrm>
            <a:off x="235744" y="1117759"/>
            <a:ext cx="3589020" cy="4036695"/>
          </a:xfrm>
          <a:prstGeom prst="rect">
            <a:avLst/>
          </a:prstGeom>
        </p:spPr>
      </p:pic>
      <p:sp>
        <p:nvSpPr>
          <p:cNvPr id="23" name="矩形 22"/>
          <p:cNvSpPr/>
          <p:nvPr/>
        </p:nvSpPr>
        <p:spPr>
          <a:xfrm>
            <a:off x="235744" y="5137785"/>
            <a:ext cx="3589020" cy="611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0" name="文本框 29"/>
          <p:cNvSpPr txBox="1"/>
          <p:nvPr/>
        </p:nvSpPr>
        <p:spPr>
          <a:xfrm>
            <a:off x="1755934" y="3130391"/>
            <a:ext cx="1528286" cy="414020"/>
          </a:xfrm>
          <a:prstGeom prst="rect">
            <a:avLst/>
          </a:prstGeom>
          <a:solidFill>
            <a:srgbClr val="EA809C">
              <a:alpha val="64000"/>
            </a:srgbClr>
          </a:solidFill>
        </p:spPr>
        <p:txBody>
          <a:bodyPr wrap="square" rtlCol="0">
            <a:spAutoFit/>
          </a:bodyPr>
          <a:p>
            <a:r>
              <a:rPr lang="zh-CN" altLang="en-US" sz="2100" b="1">
                <a:solidFill>
                  <a:schemeClr val="accent1">
                    <a:lumMod val="50000"/>
                  </a:schemeClr>
                </a:solidFill>
              </a:rPr>
              <a:t>新京</a:t>
            </a:r>
            <a:r>
              <a:rPr lang="zh-CN" altLang="en-US" b="1">
                <a:solidFill>
                  <a:schemeClr val="accent1">
                    <a:lumMod val="50000"/>
                  </a:schemeClr>
                </a:solidFill>
                <a:latin typeface="华文中宋" panose="02010600040101010101" charset="-122"/>
                <a:ea typeface="华文中宋" panose="02010600040101010101" charset="-122"/>
              </a:rPr>
              <a:t>（长春）</a:t>
            </a:r>
            <a:endParaRPr lang="zh-CN" altLang="en-US" b="1">
              <a:solidFill>
                <a:schemeClr val="accent1">
                  <a:lumMod val="50000"/>
                </a:schemeClr>
              </a:solidFill>
              <a:latin typeface="华文中宋" panose="02010600040101010101" charset="-122"/>
              <a:ea typeface="华文中宋" panose="02010600040101010101" charset="-122"/>
            </a:endParaRPr>
          </a:p>
        </p:txBody>
      </p:sp>
      <p:pic>
        <p:nvPicPr>
          <p:cNvPr id="26" name="图片 25" descr="7 (1)"/>
          <p:cNvPicPr>
            <a:picLocks noChangeAspect="1"/>
          </p:cNvPicPr>
          <p:nvPr/>
        </p:nvPicPr>
        <p:blipFill>
          <a:blip r:embed="rId7"/>
          <a:stretch>
            <a:fillRect/>
          </a:stretch>
        </p:blipFill>
        <p:spPr>
          <a:xfrm>
            <a:off x="1345883" y="1158716"/>
            <a:ext cx="2423636" cy="1943576"/>
          </a:xfrm>
          <a:prstGeom prst="rect">
            <a:avLst/>
          </a:prstGeom>
        </p:spPr>
      </p:pic>
      <p:pic>
        <p:nvPicPr>
          <p:cNvPr id="29" name="图片 28" descr="标识红圆"/>
          <p:cNvPicPr>
            <a:picLocks noChangeAspect="1"/>
          </p:cNvPicPr>
          <p:nvPr/>
        </p:nvPicPr>
        <p:blipFill>
          <a:blip r:embed="rId3"/>
          <a:stretch>
            <a:fillRect/>
          </a:stretch>
        </p:blipFill>
        <p:spPr>
          <a:xfrm>
            <a:off x="2324576" y="3464719"/>
            <a:ext cx="225743" cy="225743"/>
          </a:xfrm>
          <a:prstGeom prst="rect">
            <a:avLst/>
          </a:prstGeom>
        </p:spPr>
      </p:pic>
      <p:sp>
        <p:nvSpPr>
          <p:cNvPr id="22" name="文本框 21"/>
          <p:cNvSpPr txBox="1"/>
          <p:nvPr/>
        </p:nvSpPr>
        <p:spPr>
          <a:xfrm>
            <a:off x="1210628" y="5202079"/>
            <a:ext cx="2355056" cy="506730"/>
          </a:xfrm>
          <a:prstGeom prst="rect">
            <a:avLst/>
          </a:prstGeom>
          <a:noFill/>
        </p:spPr>
        <p:txBody>
          <a:bodyPr wrap="square" rtlCol="0">
            <a:spAutoFit/>
          </a:bodyPr>
          <a:p>
            <a:r>
              <a:rPr lang="zh-CN" altLang="en-US" sz="2700" b="1">
                <a:latin typeface="黑体" panose="02010609060101010101" pitchFamily="49" charset="-122"/>
                <a:ea typeface="黑体" panose="02010609060101010101" pitchFamily="49" charset="-122"/>
                <a:cs typeface="黑体" panose="02010609060101010101" pitchFamily="49" charset="-122"/>
              </a:rPr>
              <a:t>伪满洲国</a:t>
            </a:r>
            <a:endParaRPr lang="zh-CN" altLang="en-US" sz="2700" b="1">
              <a:latin typeface="黑体" panose="02010609060101010101" pitchFamily="49" charset="-122"/>
              <a:ea typeface="黑体" panose="02010609060101010101" pitchFamily="49" charset="-122"/>
              <a:cs typeface="黑体" panose="02010609060101010101" pitchFamily="49" charset="-122"/>
            </a:endParaRPr>
          </a:p>
        </p:txBody>
      </p:sp>
      <p:sp>
        <p:nvSpPr>
          <p:cNvPr id="3" name="文本框 2"/>
          <p:cNvSpPr txBox="1"/>
          <p:nvPr/>
        </p:nvSpPr>
        <p:spPr>
          <a:xfrm>
            <a:off x="153470" y="263974"/>
            <a:ext cx="4225413" cy="506730"/>
          </a:xfrm>
          <a:prstGeom prst="rect">
            <a:avLst/>
          </a:prstGeom>
          <a:noFill/>
        </p:spPr>
        <p:txBody>
          <a:bodyPr wrap="square" rtlCol="0">
            <a:spAutoFit/>
          </a:bodyPr>
          <a:p>
            <a:r>
              <a:rPr kumimoji="1" lang="en-US" altLang="zh-CN" sz="2700" b="1">
                <a:latin typeface="微软雅黑" panose="020B0503020204020204" charset="-122"/>
                <a:ea typeface="微软雅黑" panose="020B0503020204020204" charset="-122"/>
              </a:rPr>
              <a:t>4.</a:t>
            </a:r>
            <a:r>
              <a:rPr kumimoji="1" lang="zh-CN" altLang="en-US" sz="2700" b="1">
                <a:latin typeface="微软雅黑" panose="020B0503020204020204" charset="-122"/>
                <a:ea typeface="微软雅黑" panose="020B0503020204020204" charset="-122"/>
              </a:rPr>
              <a:t>日军在东北的罪行</a:t>
            </a:r>
            <a:endParaRPr kumimoji="1" lang="zh-CN" altLang="en-US" sz="27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par>
                          <p:cTn id="59" fill="hold">
                            <p:stCondLst>
                              <p:cond delay="1500"/>
                            </p:stCondLst>
                            <p:childTnLst>
                              <p:par>
                                <p:cTn id="60" presetID="55" presetClass="entr" presetSubtype="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1000" fill="hold"/>
                                        <p:tgtEl>
                                          <p:spTgt spid="29"/>
                                        </p:tgtEl>
                                        <p:attrNameLst>
                                          <p:attrName>ppt_w</p:attrName>
                                        </p:attrNameLst>
                                      </p:cBhvr>
                                      <p:tavLst>
                                        <p:tav tm="0">
                                          <p:val>
                                            <p:strVal val="#ppt_w*0.70"/>
                                          </p:val>
                                        </p:tav>
                                        <p:tav tm="100000">
                                          <p:val>
                                            <p:strVal val="#ppt_w"/>
                                          </p:val>
                                        </p:tav>
                                      </p:tavLst>
                                    </p:anim>
                                    <p:anim calcmode="lin" valueType="num">
                                      <p:cBhvr>
                                        <p:cTn id="63" dur="1000" fill="hold"/>
                                        <p:tgtEl>
                                          <p:spTgt spid="29"/>
                                        </p:tgtEl>
                                        <p:attrNameLst>
                                          <p:attrName>ppt_h</p:attrName>
                                        </p:attrNameLst>
                                      </p:cBhvr>
                                      <p:tavLst>
                                        <p:tav tm="0">
                                          <p:val>
                                            <p:strVal val="#ppt_h"/>
                                          </p:val>
                                        </p:tav>
                                        <p:tav tm="100000">
                                          <p:val>
                                            <p:strVal val="#ppt_h"/>
                                          </p:val>
                                        </p:tav>
                                      </p:tavLst>
                                    </p:anim>
                                    <p:animEffect transition="in" filter="fade">
                                      <p:cBhvr>
                                        <p:cTn id="64" dur="1000"/>
                                        <p:tgtEl>
                                          <p:spTgt spid="29"/>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strVal val="#ppt_w*0.70"/>
                                          </p:val>
                                        </p:tav>
                                        <p:tav tm="100000">
                                          <p:val>
                                            <p:strVal val="#ppt_w"/>
                                          </p:val>
                                        </p:tav>
                                      </p:tavLst>
                                    </p:anim>
                                    <p:anim calcmode="lin" valueType="num">
                                      <p:cBhvr>
                                        <p:cTn id="68" dur="1000" fill="hold"/>
                                        <p:tgtEl>
                                          <p:spTgt spid="30"/>
                                        </p:tgtEl>
                                        <p:attrNameLst>
                                          <p:attrName>ppt_h</p:attrName>
                                        </p:attrNameLst>
                                      </p:cBhvr>
                                      <p:tavLst>
                                        <p:tav tm="0">
                                          <p:val>
                                            <p:strVal val="#ppt_h"/>
                                          </p:val>
                                        </p:tav>
                                        <p:tav tm="100000">
                                          <p:val>
                                            <p:strVal val="#ppt_h"/>
                                          </p:val>
                                        </p:tav>
                                      </p:tavLst>
                                    </p:anim>
                                    <p:animEffect transition="in" filter="fade">
                                      <p:cBhvr>
                                        <p:cTn id="69" dur="10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7" grpId="0"/>
      <p:bldP spid="27" grpId="0" bldLvl="0" animBg="1"/>
      <p:bldP spid="30" grpId="0" bldLvl="0" animBg="1"/>
      <p:bldP spid="23" grpId="0" bldLvl="0" animBg="1"/>
      <p:bldP spid="22"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4"/>
          <p:cNvSpPr>
            <a:spLocks noChangeArrowheads="1"/>
          </p:cNvSpPr>
          <p:nvPr/>
        </p:nvSpPr>
        <p:spPr bwMode="auto">
          <a:xfrm>
            <a:off x="1846925" y="506779"/>
            <a:ext cx="6009689" cy="322580"/>
          </a:xfrm>
          <a:prstGeom prst="rect">
            <a:avLst/>
          </a:prstGeom>
          <a:noFill/>
          <a:ln w="9525" algn="ctr">
            <a:noFill/>
            <a:miter lim="800000"/>
          </a:ln>
          <a:effectLst/>
        </p:spPr>
        <p:txBody>
          <a:bodyPr wrap="square" lIns="80251" tIns="40125" rIns="80251" bIns="40125" anchor="ctr">
            <a:spAutoFit/>
          </a:bodyPr>
          <a:lstStyle/>
          <a:p>
            <a:r>
              <a:rPr lang="en-US" altLang="zh-CN" sz="1575" b="1" dirty="0">
                <a:latin typeface="黑体" panose="02010609060101010101" pitchFamily="49" charset="-122"/>
                <a:ea typeface="黑体" panose="02010609060101010101" pitchFamily="49" charset="-122"/>
              </a:rPr>
              <a:t>       </a:t>
            </a:r>
            <a:r>
              <a:rPr lang="zh-CN" altLang="en-US" sz="1575" b="1" dirty="0" smtClean="0">
                <a:latin typeface="黑体" panose="02010609060101010101" pitchFamily="49" charset="-122"/>
                <a:ea typeface="黑体" panose="02010609060101010101" pitchFamily="49" charset="-122"/>
              </a:rPr>
              <a:t>在日军的铁蹄下，东北</a:t>
            </a:r>
            <a:r>
              <a:rPr lang="en-US" altLang="zh-CN" sz="1575" b="1" dirty="0" smtClean="0">
                <a:latin typeface="黑体" panose="02010609060101010101" pitchFamily="49" charset="-122"/>
                <a:ea typeface="黑体" panose="02010609060101010101" pitchFamily="49" charset="-122"/>
              </a:rPr>
              <a:t>3000</a:t>
            </a:r>
            <a:r>
              <a:rPr lang="zh-CN" altLang="en-US" sz="1575" b="1" dirty="0" smtClean="0">
                <a:latin typeface="黑体" panose="02010609060101010101" pitchFamily="49" charset="-122"/>
                <a:ea typeface="黑体" panose="02010609060101010101" pitchFamily="49" charset="-122"/>
              </a:rPr>
              <a:t>万同胞过着屈辱的亡国奴生活。</a:t>
            </a:r>
            <a:endParaRPr lang="zh-CN" altLang="en-US" sz="1575" b="1" dirty="0" smtClean="0">
              <a:latin typeface="黑体" panose="02010609060101010101" pitchFamily="49" charset="-122"/>
              <a:ea typeface="黑体" panose="02010609060101010101" pitchFamily="49" charset="-122"/>
            </a:endParaRPr>
          </a:p>
        </p:txBody>
      </p:sp>
      <p:sp>
        <p:nvSpPr>
          <p:cNvPr id="30" name="Text Box 27"/>
          <p:cNvSpPr txBox="1">
            <a:spLocks noChangeArrowheads="1"/>
          </p:cNvSpPr>
          <p:nvPr/>
        </p:nvSpPr>
        <p:spPr bwMode="auto">
          <a:xfrm>
            <a:off x="1652125" y="791219"/>
            <a:ext cx="972820" cy="325755"/>
          </a:xfrm>
          <a:prstGeom prst="rect">
            <a:avLst/>
          </a:prstGeom>
          <a:noFill/>
          <a:ln w="9525" algn="ctr">
            <a:noFill/>
            <a:miter lim="800000"/>
          </a:ln>
          <a:effectLst/>
        </p:spPr>
        <p:txBody>
          <a:bodyPr wrap="none" lIns="80251" tIns="40125" rIns="80251" bIns="40125">
            <a:spAutoFit/>
            <a:scene3d>
              <a:camera prst="orthographicFront"/>
              <a:lightRig rig="threePt" dir="t"/>
            </a:scene3d>
          </a:bodyPr>
          <a:lstStyle/>
          <a:p>
            <a:r>
              <a:rPr lang="zh-CN" altLang="en-US" sz="1600" b="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血腥屠杀</a:t>
            </a:r>
            <a:endParaRPr lang="zh-CN" altLang="en-US" sz="1600" b="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endParaRPr>
          </a:p>
        </p:txBody>
      </p:sp>
      <p:pic>
        <p:nvPicPr>
          <p:cNvPr id="31" name="Picture 28" descr="e850352ac65c1038bfb68e8ab2119313b17e89aa"/>
          <p:cNvPicPr>
            <a:picLocks noChangeAspect="1" noChangeArrowheads="1"/>
          </p:cNvPicPr>
          <p:nvPr/>
        </p:nvPicPr>
        <p:blipFill>
          <a:blip r:embed="rId1" cstate="print"/>
          <a:srcRect r="4392"/>
          <a:stretch>
            <a:fillRect/>
          </a:stretch>
        </p:blipFill>
        <p:spPr bwMode="auto">
          <a:xfrm>
            <a:off x="4458970" y="1230630"/>
            <a:ext cx="4377690" cy="2542540"/>
          </a:xfrm>
          <a:prstGeom prst="rect">
            <a:avLst/>
          </a:prstGeom>
          <a:noFill/>
        </p:spPr>
      </p:pic>
      <p:sp>
        <p:nvSpPr>
          <p:cNvPr id="36" name="Text Box 32"/>
          <p:cNvSpPr txBox="1">
            <a:spLocks noChangeArrowheads="1"/>
          </p:cNvSpPr>
          <p:nvPr/>
        </p:nvSpPr>
        <p:spPr bwMode="auto">
          <a:xfrm>
            <a:off x="1378077" y="3899765"/>
            <a:ext cx="1176020" cy="387350"/>
          </a:xfrm>
          <a:prstGeom prst="rect">
            <a:avLst/>
          </a:prstGeom>
          <a:noFill/>
          <a:ln w="9525" algn="ctr">
            <a:noFill/>
            <a:miter lim="800000"/>
          </a:ln>
          <a:effectLst/>
        </p:spPr>
        <p:txBody>
          <a:bodyPr wrap="none" lIns="80251" tIns="40125" rIns="80251" bIns="40125">
            <a:spAutoFit/>
            <a:scene3d>
              <a:camera prst="orthographicFront"/>
              <a:lightRig rig="threePt" dir="t"/>
            </a:scene3d>
          </a:bodyPr>
          <a:lstStyle/>
          <a:p>
            <a:r>
              <a:rPr lang="zh-CN" altLang="en-US" sz="20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掠夺资源</a:t>
            </a:r>
            <a:endParaRPr lang="zh-CN" altLang="en-US" sz="20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endParaRPr>
          </a:p>
        </p:txBody>
      </p:sp>
      <p:pic>
        <p:nvPicPr>
          <p:cNvPr id="37" name="Picture 33" descr="m_409477"/>
          <p:cNvPicPr>
            <a:picLocks noChangeAspect="1" noChangeArrowheads="1"/>
          </p:cNvPicPr>
          <p:nvPr/>
        </p:nvPicPr>
        <p:blipFill>
          <a:blip r:embed="rId2" cstate="print"/>
          <a:srcRect t="7450"/>
          <a:stretch>
            <a:fillRect/>
          </a:stretch>
        </p:blipFill>
        <p:spPr bwMode="auto">
          <a:xfrm>
            <a:off x="4628515" y="4424045"/>
            <a:ext cx="4303395" cy="1805940"/>
          </a:xfrm>
          <a:prstGeom prst="rect">
            <a:avLst/>
          </a:prstGeom>
          <a:noFill/>
        </p:spPr>
      </p:pic>
      <p:sp>
        <p:nvSpPr>
          <p:cNvPr id="38" name="Text Box 34"/>
          <p:cNvSpPr txBox="1">
            <a:spLocks noChangeArrowheads="1"/>
          </p:cNvSpPr>
          <p:nvPr/>
        </p:nvSpPr>
        <p:spPr bwMode="auto">
          <a:xfrm>
            <a:off x="5957878" y="3838209"/>
            <a:ext cx="1582420" cy="510540"/>
          </a:xfrm>
          <a:prstGeom prst="rect">
            <a:avLst/>
          </a:prstGeom>
          <a:noFill/>
          <a:ln w="9525" algn="ctr">
            <a:noFill/>
            <a:miter lim="800000"/>
          </a:ln>
          <a:effectLst/>
        </p:spPr>
        <p:txBody>
          <a:bodyPr wrap="none" lIns="80251" tIns="40125" rIns="80251" bIns="40125">
            <a:spAutoFit/>
            <a:scene3d>
              <a:camera prst="orthographicFront"/>
              <a:lightRig rig="threePt" dir="t"/>
            </a:scene3d>
          </a:bodyPr>
          <a:lstStyle/>
          <a:p>
            <a:r>
              <a:rPr lang="zh-CN" altLang="en-US" sz="2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奴化教育</a:t>
            </a:r>
            <a:endParaRPr lang="zh-CN" altLang="en-US" sz="280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endParaRPr>
          </a:p>
        </p:txBody>
      </p:sp>
      <p:sp>
        <p:nvSpPr>
          <p:cNvPr id="33" name="Text Box 29"/>
          <p:cNvSpPr txBox="1">
            <a:spLocks noChangeArrowheads="1"/>
          </p:cNvSpPr>
          <p:nvPr/>
        </p:nvSpPr>
        <p:spPr bwMode="auto">
          <a:xfrm>
            <a:off x="5754442" y="791101"/>
            <a:ext cx="1988820" cy="356870"/>
          </a:xfrm>
          <a:prstGeom prst="rect">
            <a:avLst/>
          </a:prstGeom>
          <a:noFill/>
          <a:ln w="9525" algn="ctr">
            <a:noFill/>
            <a:miter lim="800000"/>
          </a:ln>
          <a:effectLst/>
        </p:spPr>
        <p:txBody>
          <a:bodyPr wrap="none" lIns="80251" tIns="40125" rIns="80251" bIns="40125">
            <a:spAutoFit/>
            <a:scene3d>
              <a:camera prst="orthographicFront"/>
              <a:lightRig rig="threePt" dir="t"/>
            </a:scene3d>
          </a:bodyPr>
          <a:lstStyle/>
          <a:p>
            <a:r>
              <a:rPr lang="zh-CN" altLang="en-US" b="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细菌试验</a:t>
            </a:r>
            <a:r>
              <a:rPr lang="en-US" altLang="zh-CN" b="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-731</a:t>
            </a:r>
            <a:r>
              <a:rPr lang="zh-CN" altLang="en-US" b="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部队</a:t>
            </a:r>
            <a:endParaRPr lang="zh-CN" altLang="en-US" b="0" dirty="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endParaRPr>
          </a:p>
        </p:txBody>
      </p:sp>
      <p:sp>
        <p:nvSpPr>
          <p:cNvPr id="3" name="文本框 2"/>
          <p:cNvSpPr txBox="1"/>
          <p:nvPr/>
        </p:nvSpPr>
        <p:spPr>
          <a:xfrm>
            <a:off x="77270" y="-186"/>
            <a:ext cx="4225413" cy="506730"/>
          </a:xfrm>
          <a:prstGeom prst="rect">
            <a:avLst/>
          </a:prstGeom>
          <a:noFill/>
        </p:spPr>
        <p:txBody>
          <a:bodyPr wrap="square" rtlCol="0">
            <a:spAutoFit/>
          </a:bodyPr>
          <a:p>
            <a:r>
              <a:rPr kumimoji="1" lang="en-US" altLang="zh-CN" sz="2700" b="1">
                <a:latin typeface="微软雅黑" panose="020B0503020204020204" charset="-122"/>
                <a:ea typeface="微软雅黑" panose="020B0503020204020204" charset="-122"/>
              </a:rPr>
              <a:t>4.</a:t>
            </a:r>
            <a:r>
              <a:rPr kumimoji="1" lang="zh-CN" altLang="en-US" sz="2700" b="1">
                <a:latin typeface="微软雅黑" panose="020B0503020204020204" charset="-122"/>
                <a:ea typeface="微软雅黑" panose="020B0503020204020204" charset="-122"/>
              </a:rPr>
              <a:t>日军在东北的罪行</a:t>
            </a:r>
            <a:endParaRPr kumimoji="1" lang="zh-CN" altLang="en-US" sz="2700" b="1">
              <a:latin typeface="微软雅黑" panose="020B0503020204020204" charset="-122"/>
              <a:ea typeface="微软雅黑" panose="020B0503020204020204" charset="-122"/>
            </a:endParaRPr>
          </a:p>
        </p:txBody>
      </p:sp>
      <p:sp>
        <p:nvSpPr>
          <p:cNvPr id="24" name="文本框 23"/>
          <p:cNvSpPr txBox="1"/>
          <p:nvPr/>
        </p:nvSpPr>
        <p:spPr>
          <a:xfrm>
            <a:off x="208167" y="4287194"/>
            <a:ext cx="4420242" cy="2246769"/>
          </a:xfrm>
          <a:prstGeom prst="rect">
            <a:avLst/>
          </a:prstGeom>
          <a:solidFill>
            <a:schemeClr val="bg1"/>
          </a:solidFill>
        </p:spPr>
        <p:txBody>
          <a:bodyPr wrap="square">
            <a:spAutoFit/>
          </a:bodyPr>
          <a:p>
            <a:r>
              <a:rPr lang="zh-CN" altLang="en-US" sz="2000" b="1" dirty="0">
                <a:latin typeface="华文仿宋" panose="02010600040101010101" pitchFamily="2" charset="-122"/>
                <a:ea typeface="华文仿宋" panose="02010600040101010101" pitchFamily="2" charset="-122"/>
              </a:rPr>
              <a:t>全国最大的沈阳兵工厂和制炮厂连同</a:t>
            </a:r>
            <a:r>
              <a:rPr lang="en-US" altLang="zh-CN" sz="2000" b="1" dirty="0">
                <a:latin typeface="华文仿宋" panose="02010600040101010101" pitchFamily="2" charset="-122"/>
                <a:ea typeface="华文仿宋" panose="02010600040101010101" pitchFamily="2" charset="-122"/>
              </a:rPr>
              <a:t>9.5</a:t>
            </a:r>
            <a:r>
              <a:rPr lang="zh-CN" altLang="en-US" sz="2000" b="1" dirty="0">
                <a:latin typeface="华文仿宋" panose="02010600040101010101" pitchFamily="2" charset="-122"/>
                <a:ea typeface="华文仿宋" panose="02010600040101010101" pitchFamily="2" charset="-122"/>
              </a:rPr>
              <a:t>万余支步枪，</a:t>
            </a:r>
            <a:r>
              <a:rPr lang="en-US" altLang="zh-CN" sz="2000" b="1" dirty="0">
                <a:latin typeface="华文仿宋" panose="02010600040101010101" pitchFamily="2" charset="-122"/>
                <a:ea typeface="华文仿宋" panose="02010600040101010101" pitchFamily="2" charset="-122"/>
              </a:rPr>
              <a:t>2500</a:t>
            </a:r>
            <a:r>
              <a:rPr lang="zh-CN" altLang="en-US" sz="2000" b="1" dirty="0">
                <a:latin typeface="华文仿宋" panose="02010600040101010101" pitchFamily="2" charset="-122"/>
                <a:ea typeface="华文仿宋" panose="02010600040101010101" pitchFamily="2" charset="-122"/>
              </a:rPr>
              <a:t>挺机关枪，</a:t>
            </a:r>
            <a:r>
              <a:rPr lang="en-US" altLang="zh-CN" sz="2000" b="1" dirty="0">
                <a:latin typeface="华文仿宋" panose="02010600040101010101" pitchFamily="2" charset="-122"/>
                <a:ea typeface="华文仿宋" panose="02010600040101010101" pitchFamily="2" charset="-122"/>
              </a:rPr>
              <a:t>650</a:t>
            </a:r>
            <a:r>
              <a:rPr lang="zh-CN" altLang="en-US" sz="2000" b="1" dirty="0">
                <a:latin typeface="华文仿宋" panose="02010600040101010101" pitchFamily="2" charset="-122"/>
                <a:ea typeface="华文仿宋" panose="02010600040101010101" pitchFamily="2" charset="-122"/>
              </a:rPr>
              <a:t>余门大炮，</a:t>
            </a:r>
            <a:r>
              <a:rPr lang="en-US" altLang="zh-CN" sz="2000" b="1" dirty="0">
                <a:latin typeface="华文仿宋" panose="02010600040101010101" pitchFamily="2" charset="-122"/>
                <a:ea typeface="华文仿宋" panose="02010600040101010101" pitchFamily="2" charset="-122"/>
              </a:rPr>
              <a:t>2300</a:t>
            </a:r>
            <a:r>
              <a:rPr lang="zh-CN" altLang="en-US" sz="2000" b="1" dirty="0">
                <a:latin typeface="华文仿宋" panose="02010600040101010101" pitchFamily="2" charset="-122"/>
                <a:ea typeface="华文仿宋" panose="02010600040101010101" pitchFamily="2" charset="-122"/>
              </a:rPr>
              <a:t>余门迫击炮，东北航空处的</a:t>
            </a:r>
            <a:r>
              <a:rPr lang="en-US" altLang="zh-CN" sz="2000" b="1" dirty="0">
                <a:latin typeface="华文仿宋" panose="02010600040101010101" pitchFamily="2" charset="-122"/>
                <a:ea typeface="华文仿宋" panose="02010600040101010101" pitchFamily="2" charset="-122"/>
              </a:rPr>
              <a:t>260</a:t>
            </a:r>
            <a:r>
              <a:rPr lang="zh-CN" altLang="en-US" sz="2000" b="1" dirty="0">
                <a:latin typeface="华文仿宋" panose="02010600040101010101" pitchFamily="2" charset="-122"/>
                <a:ea typeface="华文仿宋" panose="02010600040101010101" pitchFamily="2" charset="-122"/>
              </a:rPr>
              <a:t>余架飞机，以及大批弹药、器械、物资等，全部落入日军之手。</a:t>
            </a:r>
            <a:endParaRPr lang="en-US" altLang="zh-CN" sz="2000" b="1" dirty="0">
              <a:latin typeface="华文仿宋" panose="02010600040101010101" pitchFamily="2" charset="-122"/>
              <a:ea typeface="华文仿宋" panose="02010600040101010101" pitchFamily="2" charset="-122"/>
            </a:endParaRPr>
          </a:p>
          <a:p>
            <a:r>
              <a:rPr lang="zh-CN" altLang="en-US" sz="2000" b="1" dirty="0">
                <a:latin typeface="华文仿宋" panose="02010600040101010101" pitchFamily="2" charset="-122"/>
                <a:ea typeface="华文仿宋" panose="02010600040101010101" pitchFamily="2" charset="-122"/>
              </a:rPr>
              <a:t>唯一的金库所存现金</a:t>
            </a:r>
            <a:r>
              <a:rPr lang="en-US" altLang="zh-CN" sz="2000" b="1" dirty="0">
                <a:latin typeface="华文仿宋" panose="02010600040101010101" pitchFamily="2" charset="-122"/>
                <a:ea typeface="华文仿宋" panose="02010600040101010101" pitchFamily="2" charset="-122"/>
              </a:rPr>
              <a:t>7000</a:t>
            </a:r>
            <a:r>
              <a:rPr lang="zh-CN" altLang="en-US" sz="2000" b="1" dirty="0">
                <a:latin typeface="华文仿宋" panose="02010600040101010101" pitchFamily="2" charset="-122"/>
                <a:ea typeface="华文仿宋" panose="02010600040101010101" pitchFamily="2" charset="-122"/>
              </a:rPr>
              <a:t>万元，亦被洗劫一空。</a:t>
            </a:r>
            <a:endParaRPr lang="zh-CN" altLang="en-US" sz="2000" b="1" dirty="0">
              <a:latin typeface="华文仿宋" panose="02010600040101010101" pitchFamily="2" charset="-122"/>
              <a:ea typeface="华文仿宋" panose="02010600040101010101" pitchFamily="2" charset="-122"/>
            </a:endParaRPr>
          </a:p>
        </p:txBody>
      </p:sp>
      <p:sp>
        <p:nvSpPr>
          <p:cNvPr id="2" name="文本框 1"/>
          <p:cNvSpPr txBox="1"/>
          <p:nvPr/>
        </p:nvSpPr>
        <p:spPr>
          <a:xfrm>
            <a:off x="4628515" y="6229985"/>
            <a:ext cx="4438015" cy="645160"/>
          </a:xfrm>
          <a:prstGeom prst="rect">
            <a:avLst/>
          </a:prstGeom>
          <a:noFill/>
        </p:spPr>
        <p:txBody>
          <a:bodyPr wrap="square" rtlCol="0" anchor="t">
            <a:spAutoFit/>
          </a:bodyPr>
          <a:p>
            <a:r>
              <a:rPr lang="zh-CN" altLang="en-US"/>
              <a:t>歪曲侵略的事实、学习日本的各种文化、祭拜被击毙的日本士兵</a:t>
            </a:r>
            <a:endParaRPr lang="zh-CN" altLang="en-US"/>
          </a:p>
        </p:txBody>
      </p:sp>
      <p:pic>
        <p:nvPicPr>
          <p:cNvPr id="4" name="图片 3" descr="]K(1FQQ4SZ7F1GB~K[A(1UO"/>
          <p:cNvPicPr>
            <a:picLocks noChangeAspect="1"/>
          </p:cNvPicPr>
          <p:nvPr/>
        </p:nvPicPr>
        <p:blipFill>
          <a:blip r:embed="rId3"/>
          <a:stretch>
            <a:fillRect/>
          </a:stretch>
        </p:blipFill>
        <p:spPr>
          <a:xfrm>
            <a:off x="46355" y="1230630"/>
            <a:ext cx="4582160" cy="254190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61345" y="57391"/>
            <a:ext cx="8112649" cy="10147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gn="ctr">
              <a:spcBef>
                <a:spcPct val="50000"/>
              </a:spcBef>
              <a:defRPr sz="3200" b="1">
                <a:latin typeface="Arial" panose="020B0604020202020204" pitchFamily="34" charset="0"/>
                <a:ea typeface="隶书" panose="020105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dirty="0">
                <a:solidFill>
                  <a:schemeClr val="tx1"/>
                </a:solidFill>
              </a:rPr>
              <a:t>5</a:t>
            </a:r>
            <a:r>
              <a:rPr lang="zh-CN" altLang="en-US" sz="2400" dirty="0">
                <a:solidFill>
                  <a:schemeClr val="tx1"/>
                </a:solidFill>
              </a:rPr>
              <a:t>、面对日本的侵略，在蒋介石的不抵抗政策之下，</a:t>
            </a:r>
            <a:endParaRPr lang="zh-CN" altLang="en-US" sz="2400" dirty="0">
              <a:solidFill>
                <a:schemeClr val="tx1"/>
              </a:solidFill>
            </a:endParaRPr>
          </a:p>
          <a:p>
            <a:r>
              <a:rPr lang="zh-CN" altLang="en-US" sz="2400" dirty="0">
                <a:solidFill>
                  <a:schemeClr val="tx1"/>
                </a:solidFill>
              </a:rPr>
              <a:t>中国东北军民有没有坐以待毙？</a:t>
            </a:r>
            <a:endParaRPr lang="zh-CN" altLang="en-US" sz="2400" dirty="0">
              <a:solidFill>
                <a:schemeClr val="tx1"/>
              </a:solidFill>
            </a:endParaRPr>
          </a:p>
        </p:txBody>
      </p:sp>
      <p:pic>
        <p:nvPicPr>
          <p:cNvPr id="5122" name="Picture 2" descr="https://gss3.bdstatic.com/7Po3dSag_xI4khGkpoWK1HF6hhy/baike/w%3D268%3Bg%3D0/sign=49a3a87fbf389b5038ffe754bd0e82e0/b21bb051f819861849085de54ced2e738bd4e600.jpg"/>
          <p:cNvPicPr>
            <a:picLocks noChangeAspect="1" noChangeArrowheads="1"/>
          </p:cNvPicPr>
          <p:nvPr/>
        </p:nvPicPr>
        <p:blipFill>
          <a:blip r:embed="rId1" cstate="print"/>
          <a:srcRect/>
          <a:stretch>
            <a:fillRect/>
          </a:stretch>
        </p:blipFill>
        <p:spPr bwMode="auto">
          <a:xfrm>
            <a:off x="737074" y="1385201"/>
            <a:ext cx="1620391" cy="1836443"/>
          </a:xfrm>
          <a:prstGeom prst="rect">
            <a:avLst/>
          </a:prstGeom>
          <a:noFill/>
        </p:spPr>
      </p:pic>
      <p:sp>
        <p:nvSpPr>
          <p:cNvPr id="5" name="矩形 4"/>
          <p:cNvSpPr/>
          <p:nvPr/>
        </p:nvSpPr>
        <p:spPr>
          <a:xfrm>
            <a:off x="7538420" y="3912000"/>
            <a:ext cx="357790" cy="715581"/>
          </a:xfrm>
          <a:prstGeom prst="rect">
            <a:avLst/>
          </a:prstGeom>
        </p:spPr>
        <p:txBody>
          <a:bodyPr wrap="none">
            <a:spAutoFit/>
          </a:bodyPr>
          <a:lstStyle/>
          <a:p>
            <a:r>
              <a:rPr lang="zh-CN" altLang="en-US" sz="1350" dirty="0">
                <a:solidFill>
                  <a:schemeClr val="bg1"/>
                </a:solidFill>
                <a:latin typeface="黑体" panose="02010609060101010101" pitchFamily="49" charset="-122"/>
                <a:ea typeface="黑体" panose="02010609060101010101" pitchFamily="49" charset="-122"/>
              </a:rPr>
              <a:t>蒋</a:t>
            </a:r>
            <a:endParaRPr lang="en-US" altLang="zh-CN" sz="1350" dirty="0">
              <a:solidFill>
                <a:schemeClr val="bg1"/>
              </a:solidFill>
              <a:latin typeface="黑体" panose="02010609060101010101" pitchFamily="49" charset="-122"/>
              <a:ea typeface="黑体" panose="02010609060101010101" pitchFamily="49" charset="-122"/>
            </a:endParaRPr>
          </a:p>
          <a:p>
            <a:r>
              <a:rPr lang="zh-CN" altLang="en-US" sz="1350" dirty="0">
                <a:solidFill>
                  <a:schemeClr val="bg1"/>
                </a:solidFill>
                <a:latin typeface="黑体" panose="02010609060101010101" pitchFamily="49" charset="-122"/>
                <a:ea typeface="黑体" panose="02010609060101010101" pitchFamily="49" charset="-122"/>
              </a:rPr>
              <a:t>介</a:t>
            </a:r>
            <a:endParaRPr lang="en-US" altLang="zh-CN" sz="1350" dirty="0">
              <a:solidFill>
                <a:schemeClr val="bg1"/>
              </a:solidFill>
              <a:latin typeface="黑体" panose="02010609060101010101" pitchFamily="49" charset="-122"/>
              <a:ea typeface="黑体" panose="02010609060101010101" pitchFamily="49" charset="-122"/>
            </a:endParaRPr>
          </a:p>
          <a:p>
            <a:r>
              <a:rPr lang="zh-CN" altLang="en-US" sz="1350" dirty="0">
                <a:solidFill>
                  <a:schemeClr val="bg1"/>
                </a:solidFill>
                <a:latin typeface="黑体" panose="02010609060101010101" pitchFamily="49" charset="-122"/>
                <a:ea typeface="黑体" panose="02010609060101010101" pitchFamily="49" charset="-122"/>
              </a:rPr>
              <a:t>石</a:t>
            </a:r>
            <a:endParaRPr lang="zh-CN" altLang="en-US" sz="1350" dirty="0">
              <a:solidFill>
                <a:schemeClr val="bg1"/>
              </a:solidFill>
              <a:latin typeface="黑体" panose="02010609060101010101" pitchFamily="49" charset="-122"/>
              <a:ea typeface="黑体" panose="02010609060101010101" pitchFamily="49" charset="-122"/>
            </a:endParaRPr>
          </a:p>
        </p:txBody>
      </p:sp>
      <p:sp>
        <p:nvSpPr>
          <p:cNvPr id="6" name="矩形 5"/>
          <p:cNvSpPr/>
          <p:nvPr/>
        </p:nvSpPr>
        <p:spPr>
          <a:xfrm>
            <a:off x="778187" y="3160020"/>
            <a:ext cx="1579278" cy="369332"/>
          </a:xfrm>
          <a:prstGeom prst="rect">
            <a:avLst/>
          </a:prstGeom>
        </p:spPr>
        <p:txBody>
          <a:bodyPr wrap="none">
            <a:spAutoFit/>
          </a:bodyPr>
          <a:lstStyle/>
          <a:p>
            <a:r>
              <a:rPr lang="zh-CN" altLang="en-US" b="1" dirty="0">
                <a:latin typeface="黑体" panose="02010609060101010101" pitchFamily="49" charset="-122"/>
                <a:ea typeface="黑体" panose="02010609060101010101" pitchFamily="49" charset="-122"/>
              </a:rPr>
              <a:t>国民政府主席</a:t>
            </a:r>
            <a:endParaRPr lang="zh-CN" altLang="en-US" b="1" dirty="0">
              <a:latin typeface="黑体" panose="02010609060101010101" pitchFamily="49" charset="-122"/>
              <a:ea typeface="黑体" panose="02010609060101010101" pitchFamily="49" charset="-122"/>
            </a:endParaRPr>
          </a:p>
        </p:txBody>
      </p:sp>
      <p:sp>
        <p:nvSpPr>
          <p:cNvPr id="11" name="文本框 57347"/>
          <p:cNvSpPr txBox="1">
            <a:spLocks noChangeArrowheads="1"/>
          </p:cNvSpPr>
          <p:nvPr/>
        </p:nvSpPr>
        <p:spPr bwMode="auto">
          <a:xfrm>
            <a:off x="313310" y="3823187"/>
            <a:ext cx="2571933" cy="954107"/>
          </a:xfrm>
          <a:prstGeom prst="rect">
            <a:avLst/>
          </a:prstGeom>
          <a:noFill/>
          <a:ln w="9525">
            <a:noFill/>
            <a:miter lim="800000"/>
          </a:ln>
        </p:spPr>
        <p:txBody>
          <a:bodyPr wrap="square">
            <a:spAutoFit/>
          </a:bodyPr>
          <a:lstStyle/>
          <a:p>
            <a:pPr algn="ctr">
              <a:spcBef>
                <a:spcPct val="50000"/>
              </a:spcBef>
            </a:pPr>
            <a:r>
              <a:rPr lang="zh-CN" altLang="en-US" sz="2800" b="1" dirty="0">
                <a:latin typeface="楷体" panose="02010609060101010101" pitchFamily="49" charset="-122"/>
                <a:ea typeface="楷体" panose="02010609060101010101" pitchFamily="49" charset="-122"/>
              </a:rPr>
              <a:t>东北人民和未撤走的东北军</a:t>
            </a:r>
            <a:endParaRPr lang="zh-CN" altLang="en-US" sz="2800" b="1" dirty="0">
              <a:latin typeface="楷体" panose="02010609060101010101" pitchFamily="49" charset="-122"/>
              <a:ea typeface="楷体" panose="02010609060101010101" pitchFamily="49" charset="-122"/>
            </a:endParaRPr>
          </a:p>
        </p:txBody>
      </p:sp>
      <p:sp>
        <p:nvSpPr>
          <p:cNvPr id="12" name="文本框 57348"/>
          <p:cNvSpPr txBox="1">
            <a:spLocks noChangeArrowheads="1"/>
          </p:cNvSpPr>
          <p:nvPr/>
        </p:nvSpPr>
        <p:spPr bwMode="auto">
          <a:xfrm>
            <a:off x="3307268" y="4032687"/>
            <a:ext cx="4385463" cy="523220"/>
          </a:xfrm>
          <a:prstGeom prst="rect">
            <a:avLst/>
          </a:prstGeom>
          <a:noFill/>
          <a:ln w="9525">
            <a:noFill/>
            <a:miter lim="800000"/>
          </a:ln>
        </p:spPr>
        <p:txBody>
          <a:bodyPr wrap="square">
            <a:spAutoFit/>
          </a:bodyPr>
          <a:lstStyle/>
          <a:p>
            <a:pPr>
              <a:spcBef>
                <a:spcPct val="50000"/>
              </a:spcBef>
            </a:pPr>
            <a:r>
              <a:rPr lang="zh-CN" altLang="en-US" sz="2800" b="1" dirty="0">
                <a:latin typeface="Times New Roman" panose="02020603050405020304" pitchFamily="18" charset="0"/>
                <a:ea typeface="黑体" panose="02010609060101010101" pitchFamily="49" charset="-122"/>
              </a:rPr>
              <a:t>组织</a:t>
            </a:r>
            <a:r>
              <a:rPr lang="zh-CN" altLang="en-US" sz="2800" b="1" dirty="0">
                <a:solidFill>
                  <a:srgbClr val="FF0000"/>
                </a:solidFill>
                <a:latin typeface="微软雅黑" panose="020B0503020204020204" charset="-122"/>
                <a:ea typeface="微软雅黑" panose="020B0503020204020204" charset="-122"/>
              </a:rPr>
              <a:t>抗日义勇军</a:t>
            </a:r>
            <a:endParaRPr lang="zh-CN" altLang="en-US" sz="2800" b="1" dirty="0">
              <a:solidFill>
                <a:srgbClr val="FF0000"/>
              </a:solidFill>
              <a:latin typeface="微软雅黑" panose="020B0503020204020204" charset="-122"/>
              <a:ea typeface="微软雅黑" panose="020B0503020204020204" charset="-122"/>
            </a:endParaRPr>
          </a:p>
        </p:txBody>
      </p:sp>
      <p:sp>
        <p:nvSpPr>
          <p:cNvPr id="13" name="文本框 57349"/>
          <p:cNvSpPr txBox="1">
            <a:spLocks noChangeArrowheads="1"/>
          </p:cNvSpPr>
          <p:nvPr/>
        </p:nvSpPr>
        <p:spPr bwMode="auto">
          <a:xfrm>
            <a:off x="737074" y="5049391"/>
            <a:ext cx="3496602" cy="523220"/>
          </a:xfrm>
          <a:prstGeom prst="rect">
            <a:avLst/>
          </a:prstGeom>
          <a:noFill/>
          <a:ln w="9525">
            <a:noFill/>
            <a:miter lim="800000"/>
          </a:ln>
        </p:spPr>
        <p:txBody>
          <a:bodyPr wrap="square">
            <a:spAutoFit/>
          </a:bodyPr>
          <a:lstStyle/>
          <a:p>
            <a:pPr>
              <a:spcBef>
                <a:spcPct val="50000"/>
              </a:spcBef>
            </a:pPr>
            <a:r>
              <a:rPr lang="zh-CN" altLang="en-US" sz="2800" b="1" dirty="0">
                <a:latin typeface="楷体" panose="02010609060101010101" pitchFamily="49" charset="-122"/>
                <a:ea typeface="楷体" panose="02010609060101010101" pitchFamily="49" charset="-122"/>
              </a:rPr>
              <a:t>中国共产党</a:t>
            </a:r>
            <a:endParaRPr lang="zh-CN" altLang="en-US" sz="2800" b="1" dirty="0">
              <a:latin typeface="楷体" panose="02010609060101010101" pitchFamily="49" charset="-122"/>
              <a:ea typeface="楷体" panose="02010609060101010101" pitchFamily="49" charset="-122"/>
            </a:endParaRPr>
          </a:p>
        </p:txBody>
      </p:sp>
      <p:sp>
        <p:nvSpPr>
          <p:cNvPr id="14" name="文本框 57350"/>
          <p:cNvSpPr txBox="1">
            <a:spLocks noChangeArrowheads="1"/>
          </p:cNvSpPr>
          <p:nvPr/>
        </p:nvSpPr>
        <p:spPr bwMode="auto">
          <a:xfrm>
            <a:off x="1892456" y="4873488"/>
            <a:ext cx="6183413" cy="954107"/>
          </a:xfrm>
          <a:prstGeom prst="rect">
            <a:avLst/>
          </a:prstGeom>
          <a:noFill/>
          <a:ln w="9525">
            <a:noFill/>
            <a:miter lim="800000"/>
          </a:ln>
        </p:spPr>
        <p:txBody>
          <a:bodyPr wrap="square">
            <a:spAutoFit/>
          </a:bodyPr>
          <a:lstStyle/>
          <a:p>
            <a:pPr algn="ctr"/>
            <a:r>
              <a:rPr lang="zh-CN" altLang="en-US" sz="2800" b="1" dirty="0">
                <a:latin typeface="Times New Roman" panose="02020603050405020304" pitchFamily="18" charset="0"/>
                <a:ea typeface="黑体" panose="02010609060101010101" pitchFamily="49" charset="-122"/>
              </a:rPr>
              <a:t>组织</a:t>
            </a:r>
            <a:r>
              <a:rPr lang="zh-CN" altLang="en-US" sz="2800" b="1" dirty="0">
                <a:solidFill>
                  <a:srgbClr val="FF0000"/>
                </a:solidFill>
                <a:latin typeface="微软雅黑" panose="020B0503020204020204" charset="-122"/>
                <a:ea typeface="微软雅黑" panose="020B0503020204020204" charset="-122"/>
              </a:rPr>
              <a:t>游击队</a:t>
            </a:r>
            <a:r>
              <a:rPr lang="zh-CN" altLang="en-US" sz="2800" b="1" dirty="0">
                <a:latin typeface="Times New Roman" panose="02020603050405020304" pitchFamily="18" charset="0"/>
                <a:ea typeface="黑体" panose="02010609060101010101" pitchFamily="49" charset="-122"/>
              </a:rPr>
              <a:t>开展</a:t>
            </a:r>
            <a:endParaRPr lang="en-US" altLang="zh-CN" sz="2800" b="1" dirty="0">
              <a:latin typeface="Times New Roman" panose="02020603050405020304" pitchFamily="18" charset="0"/>
              <a:ea typeface="黑体" panose="02010609060101010101" pitchFamily="49" charset="-122"/>
            </a:endParaRPr>
          </a:p>
          <a:p>
            <a:pPr algn="ctr"/>
            <a:r>
              <a:rPr lang="zh-CN" altLang="en-US" sz="2800" b="1" dirty="0">
                <a:latin typeface="Times New Roman" panose="02020603050405020304" pitchFamily="18" charset="0"/>
                <a:ea typeface="黑体" panose="02010609060101010101" pitchFamily="49" charset="-122"/>
              </a:rPr>
              <a:t>抗日游击战争</a:t>
            </a:r>
            <a:endParaRPr lang="zh-CN" altLang="en-US" sz="2800" b="1" dirty="0">
              <a:latin typeface="Times New Roman" panose="02020603050405020304" pitchFamily="18" charset="0"/>
              <a:ea typeface="黑体" panose="02010609060101010101" pitchFamily="49" charset="-122"/>
            </a:endParaRPr>
          </a:p>
        </p:txBody>
      </p:sp>
      <p:sp>
        <p:nvSpPr>
          <p:cNvPr id="15" name="右箭头 1"/>
          <p:cNvSpPr>
            <a:spLocks noChangeArrowheads="1"/>
          </p:cNvSpPr>
          <p:nvPr/>
        </p:nvSpPr>
        <p:spPr bwMode="auto">
          <a:xfrm>
            <a:off x="2678943" y="4138256"/>
            <a:ext cx="674372" cy="323967"/>
          </a:xfrm>
          <a:prstGeom prst="rightArrow">
            <a:avLst>
              <a:gd name="adj1" fmla="val 50000"/>
              <a:gd name="adj2" fmla="val 66622"/>
            </a:avLst>
          </a:prstGeom>
          <a:solidFill>
            <a:schemeClr val="bg1"/>
          </a:solidFill>
          <a:ln w="12700" cmpd="sng">
            <a:solidFill>
              <a:schemeClr val="tx1"/>
            </a:solidFill>
            <a:miter lim="800000"/>
          </a:ln>
        </p:spPr>
        <p:txBody>
          <a:bodyPr anchor="ctr"/>
          <a:lstStyle/>
          <a:p>
            <a:pPr algn="ctr"/>
            <a:endParaRPr lang="zh-CN" altLang="en-US" sz="1600">
              <a:solidFill>
                <a:srgbClr val="FFFFFF"/>
              </a:solidFill>
              <a:latin typeface="Calibri" panose="020F0502020204030204" charset="0"/>
            </a:endParaRPr>
          </a:p>
        </p:txBody>
      </p:sp>
      <p:sp>
        <p:nvSpPr>
          <p:cNvPr id="16" name="右箭头 2"/>
          <p:cNvSpPr>
            <a:spLocks noChangeArrowheads="1"/>
          </p:cNvSpPr>
          <p:nvPr/>
        </p:nvSpPr>
        <p:spPr bwMode="auto">
          <a:xfrm>
            <a:off x="2645972" y="5161334"/>
            <a:ext cx="953806" cy="325158"/>
          </a:xfrm>
          <a:prstGeom prst="rightArrow">
            <a:avLst>
              <a:gd name="adj1" fmla="val 50000"/>
              <a:gd name="adj2" fmla="val 66698"/>
            </a:avLst>
          </a:prstGeom>
          <a:solidFill>
            <a:schemeClr val="bg1"/>
          </a:solidFill>
          <a:ln w="12700" cmpd="sng">
            <a:solidFill>
              <a:schemeClr val="tx1"/>
            </a:solidFill>
            <a:miter lim="800000"/>
          </a:ln>
        </p:spPr>
        <p:txBody>
          <a:bodyPr anchor="ctr"/>
          <a:lstStyle/>
          <a:p>
            <a:pPr algn="ctr"/>
            <a:endParaRPr lang="zh-CN" altLang="en-US" sz="1600">
              <a:solidFill>
                <a:srgbClr val="FFFFFF"/>
              </a:solidFill>
              <a:latin typeface="Calibri" panose="020F0502020204030204" charset="0"/>
            </a:endParaRPr>
          </a:p>
        </p:txBody>
      </p:sp>
      <p:sp>
        <p:nvSpPr>
          <p:cNvPr id="17" name="TextBox 16"/>
          <p:cNvSpPr txBox="1"/>
          <p:nvPr/>
        </p:nvSpPr>
        <p:spPr>
          <a:xfrm rot="21072161">
            <a:off x="4149579" y="1361390"/>
            <a:ext cx="600164" cy="1824788"/>
          </a:xfrm>
          <a:prstGeom prst="rect">
            <a:avLst/>
          </a:prstGeom>
          <a:solidFill>
            <a:schemeClr val="tx1"/>
          </a:solidFill>
        </p:spPr>
        <p:txBody>
          <a:bodyPr vert="eaVert" wrap="square" rtlCol="0">
            <a:spAutoFit/>
          </a:bodyPr>
          <a:lstStyle/>
          <a:p>
            <a:r>
              <a:rPr lang="zh-CN" altLang="en-US" sz="2700" b="1" dirty="0">
                <a:solidFill>
                  <a:srgbClr val="FF0000"/>
                </a:solidFill>
                <a:latin typeface="微软雅黑" panose="020B0503020204020204" charset="-122"/>
                <a:ea typeface="微软雅黑" panose="020B0503020204020204" charset="-122"/>
              </a:rPr>
              <a:t>不抵抗政策</a:t>
            </a:r>
            <a:endParaRPr lang="zh-CN" altLang="en-US" sz="2700" b="1" dirty="0">
              <a:solidFill>
                <a:srgbClr val="FF0000"/>
              </a:solidFill>
              <a:latin typeface="微软雅黑" panose="020B0503020204020204" charset="-122"/>
              <a:ea typeface="微软雅黑" panose="020B0503020204020204" charset="-122"/>
            </a:endParaRPr>
          </a:p>
        </p:txBody>
      </p:sp>
      <p:sp>
        <p:nvSpPr>
          <p:cNvPr id="18" name="TextBox 16"/>
          <p:cNvSpPr txBox="1"/>
          <p:nvPr/>
        </p:nvSpPr>
        <p:spPr>
          <a:xfrm rot="21072161">
            <a:off x="2998540" y="1198985"/>
            <a:ext cx="600164" cy="2297921"/>
          </a:xfrm>
          <a:prstGeom prst="rect">
            <a:avLst/>
          </a:prstGeom>
          <a:solidFill>
            <a:schemeClr val="tx1"/>
          </a:solidFill>
        </p:spPr>
        <p:txBody>
          <a:bodyPr vert="eaVert" wrap="square" rtlCol="0">
            <a:spAutoFit/>
          </a:bodyPr>
          <a:lstStyle/>
          <a:p>
            <a:r>
              <a:rPr lang="zh-CN" altLang="en-US" sz="2700" b="1" dirty="0">
                <a:solidFill>
                  <a:srgbClr val="FF0000"/>
                </a:solidFill>
                <a:latin typeface="微软雅黑" panose="020B0503020204020204" charset="-122"/>
                <a:ea typeface="微软雅黑" panose="020B0503020204020204" charset="-122"/>
              </a:rPr>
              <a:t>攘外必先安内</a:t>
            </a:r>
            <a:endParaRPr lang="zh-CN" altLang="en-US" sz="2700" b="1" dirty="0">
              <a:solidFill>
                <a:srgbClr val="FF0000"/>
              </a:solidFill>
              <a:latin typeface="微软雅黑" panose="020B0503020204020204" charset="-122"/>
              <a:ea typeface="微软雅黑" panose="020B0503020204020204" charset="-122"/>
            </a:endParaRPr>
          </a:p>
        </p:txBody>
      </p:sp>
      <p:sp>
        <p:nvSpPr>
          <p:cNvPr id="19" name="右大括号 57351"/>
          <p:cNvSpPr/>
          <p:nvPr/>
        </p:nvSpPr>
        <p:spPr bwMode="auto">
          <a:xfrm>
            <a:off x="6258759" y="4294297"/>
            <a:ext cx="209372" cy="1047299"/>
          </a:xfrm>
          <a:prstGeom prst="rightBrace">
            <a:avLst>
              <a:gd name="adj1" fmla="val 39886"/>
              <a:gd name="adj2" fmla="val 50000"/>
            </a:avLst>
          </a:prstGeom>
          <a:noFill/>
          <a:ln w="28575" cmpd="sng">
            <a:solidFill>
              <a:schemeClr val="tx1"/>
            </a:solidFill>
            <a:round/>
          </a:ln>
        </p:spPr>
        <p:txBody>
          <a:bodyPr/>
          <a:lstStyle/>
          <a:p>
            <a:endParaRPr lang="zh-CN" altLang="en-US" sz="1350">
              <a:latin typeface="Calibri" panose="020F0502020204030204" charset="0"/>
            </a:endParaRPr>
          </a:p>
        </p:txBody>
      </p:sp>
      <p:sp>
        <p:nvSpPr>
          <p:cNvPr id="20" name="文本框 57352"/>
          <p:cNvSpPr txBox="1">
            <a:spLocks noChangeArrowheads="1"/>
          </p:cNvSpPr>
          <p:nvPr/>
        </p:nvSpPr>
        <p:spPr bwMode="auto">
          <a:xfrm>
            <a:off x="6505222" y="4025165"/>
            <a:ext cx="2503217" cy="1585562"/>
          </a:xfrm>
          <a:prstGeom prst="rect">
            <a:avLst/>
          </a:prstGeom>
          <a:noFill/>
          <a:ln w="9525">
            <a:noFill/>
            <a:miter lim="800000"/>
          </a:ln>
        </p:spPr>
        <p:txBody>
          <a:bodyPr wrap="square">
            <a:spAutoFit/>
          </a:bodyPr>
          <a:lstStyle/>
          <a:p>
            <a:pPr algn="ctr">
              <a:lnSpc>
                <a:spcPct val="150000"/>
              </a:lnSpc>
              <a:spcBef>
                <a:spcPct val="50000"/>
              </a:spcBef>
            </a:pPr>
            <a:r>
              <a:rPr lang="en-US" sz="2250" b="1" dirty="0">
                <a:latin typeface="黑体" panose="02010609060101010101" pitchFamily="49" charset="-122"/>
                <a:ea typeface="黑体" panose="02010609060101010101" pitchFamily="49" charset="-122"/>
              </a:rPr>
              <a:t>1936</a:t>
            </a:r>
            <a:r>
              <a:rPr lang="zh-CN" altLang="en-US" sz="2250" b="1" dirty="0">
                <a:latin typeface="黑体" panose="02010609060101010101" pitchFamily="49" charset="-122"/>
                <a:ea typeface="黑体" panose="02010609060101010101" pitchFamily="49" charset="-122"/>
              </a:rPr>
              <a:t>年，中国共产党领导的</a:t>
            </a:r>
            <a:r>
              <a:rPr lang="zh-CN" altLang="en-US" sz="2250" b="1" dirty="0">
                <a:solidFill>
                  <a:srgbClr val="FF0000"/>
                </a:solidFill>
                <a:latin typeface="微软雅黑" panose="020B0503020204020204" charset="-122"/>
                <a:ea typeface="微软雅黑" panose="020B0503020204020204" charset="-122"/>
              </a:rPr>
              <a:t>东北抗日联军</a:t>
            </a:r>
            <a:r>
              <a:rPr lang="zh-CN" altLang="en-US" sz="2250" b="1" dirty="0">
                <a:latin typeface="黑体" panose="02010609060101010101" pitchFamily="49" charset="-122"/>
                <a:ea typeface="黑体" panose="02010609060101010101" pitchFamily="49" charset="-122"/>
              </a:rPr>
              <a:t>成立</a:t>
            </a:r>
            <a:endParaRPr lang="zh-CN" altLang="en-US" sz="2250" b="1" dirty="0">
              <a:latin typeface="黑体" panose="02010609060101010101" pitchFamily="49" charset="-122"/>
              <a:ea typeface="黑体" panose="02010609060101010101" pitchFamily="49" charset="-122"/>
            </a:endParaRPr>
          </a:p>
        </p:txBody>
      </p:sp>
      <p:sp>
        <p:nvSpPr>
          <p:cNvPr id="3" name="云形标注 2"/>
          <p:cNvSpPr/>
          <p:nvPr/>
        </p:nvSpPr>
        <p:spPr>
          <a:xfrm>
            <a:off x="4794885" y="2659380"/>
            <a:ext cx="4349115" cy="136588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请同学们分享大家搜集的东北抗日英雄事迹</a:t>
            </a:r>
            <a:r>
              <a:rPr lang="en-US" altLang="zh-CN"/>
              <a:t>……</a:t>
            </a:r>
            <a:endParaRPr lang="en-US" altLang="zh-CN"/>
          </a:p>
        </p:txBody>
      </p:sp>
      <p:sp>
        <p:nvSpPr>
          <p:cNvPr id="8" name="横卷形 7"/>
          <p:cNvSpPr/>
          <p:nvPr/>
        </p:nvSpPr>
        <p:spPr>
          <a:xfrm>
            <a:off x="737235" y="4462145"/>
            <a:ext cx="7527925" cy="1443355"/>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000" b="1" dirty="0" smtClean="0">
                <a:solidFill>
                  <a:srgbClr val="FF0000"/>
                </a:solidFill>
                <a:effectLst/>
                <a:latin typeface="方正粗黑宋简体" panose="02000000000000000000" charset="-122"/>
                <a:ea typeface="方正粗黑宋简体" panose="02000000000000000000" charset="-122"/>
                <a:sym typeface="+mn-ea"/>
              </a:rPr>
              <a:t>中国人民的</a:t>
            </a:r>
            <a:r>
              <a:rPr lang="zh-CN" altLang="en-US" sz="4000" b="1" u="sng" dirty="0" smtClean="0">
                <a:solidFill>
                  <a:srgbClr val="FF0000"/>
                </a:solidFill>
                <a:effectLst/>
                <a:latin typeface="方正粗黑宋简体" panose="02000000000000000000" charset="-122"/>
                <a:ea typeface="方正粗黑宋简体" panose="02000000000000000000" charset="-122"/>
                <a:sym typeface="+mn-ea"/>
              </a:rPr>
              <a:t>局部抗战</a:t>
            </a:r>
            <a:r>
              <a:rPr lang="zh-CN" altLang="en-US" sz="4000" b="1" dirty="0" smtClean="0">
                <a:solidFill>
                  <a:srgbClr val="FF0000"/>
                </a:solidFill>
                <a:effectLst/>
                <a:latin typeface="方正粗黑宋简体" panose="02000000000000000000" charset="-122"/>
                <a:ea typeface="方正粗黑宋简体" panose="02000000000000000000" charset="-122"/>
                <a:sym typeface="+mn-ea"/>
              </a:rPr>
              <a:t>开始了！</a:t>
            </a:r>
            <a:endParaRPr lang="zh-CN" altLang="en-US" sz="4000" b="1" dirty="0" smtClean="0">
              <a:solidFill>
                <a:srgbClr val="FF0000"/>
              </a:solidFill>
              <a:effectLst/>
              <a:latin typeface="方正粗黑宋简体" panose="02000000000000000000" charset="-122"/>
              <a:ea typeface="方正粗黑宋简体"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0-#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0-#ppt_w/2"/>
                                          </p:val>
                                        </p:tav>
                                        <p:tav tm="100000">
                                          <p:val>
                                            <p:strVal val="#ppt_x"/>
                                          </p:val>
                                        </p:tav>
                                      </p:tavLst>
                                    </p:anim>
                                    <p:anim calcmode="lin" valueType="num">
                                      <p:cBhvr>
                                        <p:cTn id="15" dur="500" fill="hold"/>
                                        <p:tgtEl>
                                          <p:spTgt spid="13"/>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0-#ppt_w/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ppt_x</p:attrName>
                                        </p:attrNameLst>
                                      </p:cBhvr>
                                      <p:tavLst>
                                        <p:tav tm="0">
                                          <p:val>
                                            <p:strVal val="0-#ppt_w/2"/>
                                          </p:val>
                                        </p:tav>
                                        <p:tav tm="100000">
                                          <p:val>
                                            <p:strVal val="#ppt_x"/>
                                          </p:val>
                                        </p:tav>
                                      </p:tavLst>
                                    </p:anim>
                                    <p:anim calcmode="lin" valueType="num">
                                      <p:cBhvr>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2" name="type.wav"/>
                                        </p:tgtEl>
                                      </p:cMediaNode>
                                    </p:audio>
                                  </p:sub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linds(horizont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P spid="13" grpId="0" autoUpdateAnimBg="0"/>
      <p:bldP spid="14" grpId="0" autoUpdateAnimBg="0"/>
      <p:bldP spid="15" grpId="0" animBg="1" autoUpdateAnimBg="0"/>
      <p:bldP spid="16" grpId="0" animBg="1" autoUpdateAnimBg="0"/>
      <p:bldP spid="20" grpId="0" autoUpdateAnimBg="0"/>
      <p:bldP spid="3" grpId="0" animBg="1"/>
      <p:bldP spid="3"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1" cstate="print"/>
          <a:srcRect/>
          <a:stretch>
            <a:fillRect/>
          </a:stretch>
        </p:blipFill>
        <p:spPr bwMode="auto">
          <a:xfrm>
            <a:off x="4950105" y="856320"/>
            <a:ext cx="4193909" cy="5077225"/>
          </a:xfrm>
          <a:prstGeom prst="rect">
            <a:avLst/>
          </a:prstGeom>
          <a:noFill/>
          <a:ln w="9525">
            <a:noFill/>
            <a:miter lim="800000"/>
            <a:headEnd/>
            <a:tailEnd/>
          </a:ln>
        </p:spPr>
      </p:pic>
      <p:sp>
        <p:nvSpPr>
          <p:cNvPr id="3" name="矩形 2"/>
          <p:cNvSpPr/>
          <p:nvPr/>
        </p:nvSpPr>
        <p:spPr>
          <a:xfrm>
            <a:off x="142945" y="1700583"/>
            <a:ext cx="4861172" cy="2775760"/>
          </a:xfrm>
          <a:prstGeom prst="rect">
            <a:avLst/>
          </a:prstGeom>
        </p:spPr>
        <p:txBody>
          <a:bodyPr wrap="square">
            <a:spAutoFit/>
          </a:bodyPr>
          <a:lstStyle/>
          <a:p>
            <a:pPr>
              <a:lnSpc>
                <a:spcPct val="150000"/>
              </a:lnSpc>
            </a:pPr>
            <a:r>
              <a:rPr lang="zh-CN" altLang="en-US" sz="2400" b="1" u="sng" dirty="0">
                <a:latin typeface="黑体" panose="02010609060101010101" pitchFamily="49" charset="-122"/>
                <a:ea typeface="黑体" panose="02010609060101010101" pitchFamily="49" charset="-122"/>
              </a:rPr>
              <a:t>他一句话把我激怒了，我真怒了，就因为学生运动的时候</a:t>
            </a:r>
            <a:r>
              <a:rPr lang="en-US" altLang="zh-CN" sz="2400" b="1" u="sng" dirty="0">
                <a:latin typeface="黑体" panose="02010609060101010101" pitchFamily="49" charset="-122"/>
                <a:ea typeface="黑体" panose="02010609060101010101" pitchFamily="49" charset="-122"/>
              </a:rPr>
              <a:t>……</a:t>
            </a:r>
            <a:r>
              <a:rPr lang="zh-CN" altLang="en-US" sz="2400" b="1" u="sng" dirty="0">
                <a:latin typeface="黑体" panose="02010609060101010101" pitchFamily="49" charset="-122"/>
                <a:ea typeface="黑体" panose="02010609060101010101" pitchFamily="49" charset="-122"/>
              </a:rPr>
              <a:t>因为我真的气呀，他说用机关枪打，我说机关枪不去打日本人，怎么能去打学生？我火了，我真的火了。</a:t>
            </a:r>
            <a:endParaRPr lang="zh-CN" altLang="en-US" sz="2400" b="1" u="sng" dirty="0">
              <a:latin typeface="黑体" panose="02010609060101010101" pitchFamily="49" charset="-122"/>
              <a:ea typeface="黑体" panose="02010609060101010101" pitchFamily="49" charset="-122"/>
            </a:endParaRPr>
          </a:p>
        </p:txBody>
      </p:sp>
      <p:sp>
        <p:nvSpPr>
          <p:cNvPr id="4" name="矩形 3"/>
          <p:cNvSpPr/>
          <p:nvPr/>
        </p:nvSpPr>
        <p:spPr>
          <a:xfrm>
            <a:off x="28766" y="253768"/>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二、张学良将军的觉醒</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5" name="直接连接符 4"/>
          <p:cNvCxnSpPr/>
          <p:nvPr/>
        </p:nvCxnSpPr>
        <p:spPr>
          <a:xfrm>
            <a:off x="4355948" y="610037"/>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11"/>
          <p:cNvSpPr txBox="1"/>
          <p:nvPr/>
        </p:nvSpPr>
        <p:spPr>
          <a:xfrm>
            <a:off x="5094689" y="348476"/>
            <a:ext cx="3977857" cy="507831"/>
          </a:xfrm>
          <a:prstGeom prst="rect">
            <a:avLst/>
          </a:prstGeom>
          <a:noFill/>
        </p:spPr>
        <p:txBody>
          <a:bodyPr wrap="square" rtlCol="0">
            <a:spAutoFit/>
          </a:bodyPr>
          <a:lstStyle/>
          <a:p>
            <a:r>
              <a:rPr lang="zh-CN" altLang="en-US" sz="2700" b="1" dirty="0">
                <a:solidFill>
                  <a:srgbClr val="FF0000"/>
                </a:solidFill>
                <a:latin typeface="黑体" panose="02010609060101010101" pitchFamily="49" charset="-122"/>
                <a:ea typeface="黑体" panose="02010609060101010101" pitchFamily="49" charset="-122"/>
              </a:rPr>
              <a:t>华北危机与一二</a:t>
            </a:r>
            <a:r>
              <a:rPr lang="en-US" altLang="zh-CN" sz="2700" b="1" dirty="0">
                <a:solidFill>
                  <a:srgbClr val="FF0000"/>
                </a:solidFill>
                <a:latin typeface="黑体" panose="02010609060101010101" pitchFamily="49" charset="-122"/>
                <a:ea typeface="黑体" panose="02010609060101010101" pitchFamily="49" charset="-122"/>
              </a:rPr>
              <a:t>·</a:t>
            </a:r>
            <a:r>
              <a:rPr lang="zh-CN" altLang="en-US" sz="2700" b="1" dirty="0">
                <a:solidFill>
                  <a:srgbClr val="FF0000"/>
                </a:solidFill>
                <a:latin typeface="黑体" panose="02010609060101010101" pitchFamily="49" charset="-122"/>
                <a:ea typeface="黑体" panose="02010609060101010101" pitchFamily="49" charset="-122"/>
              </a:rPr>
              <a:t>九运动</a:t>
            </a:r>
            <a:endParaRPr lang="zh-CN" altLang="en-US" sz="2700" b="1" dirty="0">
              <a:solidFill>
                <a:srgbClr val="FF0000"/>
              </a:solidFill>
              <a:latin typeface="黑体" panose="02010609060101010101" pitchFamily="49" charset="-122"/>
              <a:ea typeface="黑体" panose="02010609060101010101" pitchFamily="49" charset="-122"/>
            </a:endParaRPr>
          </a:p>
        </p:txBody>
      </p:sp>
      <p:pic>
        <p:nvPicPr>
          <p:cNvPr id="7" name="Picture 29" descr="603188"/>
          <p:cNvPicPr>
            <a:picLocks noChangeAspect="1" noChangeArrowheads="1"/>
          </p:cNvPicPr>
          <p:nvPr/>
        </p:nvPicPr>
        <p:blipFill>
          <a:blip r:embed="rId2"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8" name="Picture 31" descr="603188"/>
          <p:cNvPicPr>
            <a:picLocks noChangeAspect="1" noChangeArrowheads="1"/>
          </p:cNvPicPr>
          <p:nvPr/>
        </p:nvPicPr>
        <p:blipFill>
          <a:blip r:embed="rId3"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766" y="253768"/>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二、张学良将军的觉醒</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pic>
        <p:nvPicPr>
          <p:cNvPr id="3" name="Picture 2" descr="https://gss3.bdstatic.com/7Po3dSag_xI4khGkpoWK1HF6hhy/baike/w%3D268%3Bg%3D0/sign=7b00764e03e9390156028a3843d733da/1f178a82b9014a90f1da88d3ab773912b21beefc.jpg"/>
          <p:cNvPicPr>
            <a:picLocks noChangeAspect="1" noChangeArrowheads="1"/>
          </p:cNvPicPr>
          <p:nvPr/>
        </p:nvPicPr>
        <p:blipFill>
          <a:blip r:embed="rId1" cstate="print"/>
          <a:srcRect/>
          <a:stretch>
            <a:fillRect/>
          </a:stretch>
        </p:blipFill>
        <p:spPr bwMode="auto">
          <a:xfrm>
            <a:off x="13" y="1484544"/>
            <a:ext cx="1871348" cy="2064288"/>
          </a:xfrm>
          <a:prstGeom prst="rect">
            <a:avLst/>
          </a:prstGeom>
          <a:noFill/>
        </p:spPr>
      </p:pic>
      <p:sp>
        <p:nvSpPr>
          <p:cNvPr id="4" name="矩形 3"/>
          <p:cNvSpPr/>
          <p:nvPr/>
        </p:nvSpPr>
        <p:spPr>
          <a:xfrm>
            <a:off x="1925362" y="1916648"/>
            <a:ext cx="3888938" cy="992579"/>
          </a:xfrm>
          <a:prstGeom prst="rect">
            <a:avLst/>
          </a:prstGeom>
        </p:spPr>
        <p:txBody>
          <a:bodyPr wrap="square">
            <a:spAutoFit/>
          </a:bodyPr>
          <a:lstStyle/>
          <a:p>
            <a:r>
              <a:rPr lang="zh-CN" altLang="en-US" sz="1950" dirty="0">
                <a:latin typeface="微软雅黑" panose="020B0503020204020204" charset="-122"/>
                <a:ea typeface="微软雅黑" panose="020B0503020204020204" charset="-122"/>
              </a:rPr>
              <a:t>张学良（</a:t>
            </a:r>
            <a:r>
              <a:rPr lang="en-US" altLang="zh-CN" sz="1950" dirty="0">
                <a:latin typeface="微软雅黑" panose="020B0503020204020204" charset="-122"/>
                <a:ea typeface="微软雅黑" panose="020B0503020204020204" charset="-122"/>
              </a:rPr>
              <a:t>1901</a:t>
            </a:r>
            <a:r>
              <a:rPr lang="zh-CN" altLang="en-US" sz="1950" dirty="0">
                <a:latin typeface="微软雅黑" panose="020B0503020204020204" charset="-122"/>
                <a:ea typeface="微软雅黑" panose="020B0503020204020204" charset="-122"/>
              </a:rPr>
              <a:t>年－</a:t>
            </a:r>
            <a:r>
              <a:rPr lang="en-US" altLang="zh-CN" sz="1950" dirty="0">
                <a:latin typeface="微软雅黑" panose="020B0503020204020204" charset="-122"/>
                <a:ea typeface="微软雅黑" panose="020B0503020204020204" charset="-122"/>
              </a:rPr>
              <a:t>2001</a:t>
            </a:r>
            <a:r>
              <a:rPr lang="zh-CN" altLang="en-US" sz="1950" dirty="0">
                <a:latin typeface="微软雅黑" panose="020B0503020204020204" charset="-122"/>
                <a:ea typeface="微软雅黑" panose="020B0503020204020204" charset="-122"/>
              </a:rPr>
              <a:t>年）</a:t>
            </a:r>
            <a:endParaRPr lang="en-US" altLang="zh-CN" sz="1950" dirty="0">
              <a:latin typeface="微软雅黑" panose="020B0503020204020204" charset="-122"/>
              <a:ea typeface="微软雅黑" panose="020B0503020204020204" charset="-122"/>
            </a:endParaRPr>
          </a:p>
          <a:p>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西北“剿共”总司令部  副司令</a:t>
            </a:r>
            <a:endParaRPr lang="zh-CN" altLang="en-US" sz="1950" dirty="0">
              <a:latin typeface="微软雅黑" panose="020B0503020204020204" charset="-122"/>
              <a:ea typeface="微软雅黑" panose="020B0503020204020204" charset="-122"/>
            </a:endParaRPr>
          </a:p>
        </p:txBody>
      </p:sp>
      <p:pic>
        <p:nvPicPr>
          <p:cNvPr id="5" name="Picture 8" descr="200309081099_316594"/>
          <p:cNvPicPr>
            <a:picLocks noChangeArrowheads="1"/>
          </p:cNvPicPr>
          <p:nvPr/>
        </p:nvPicPr>
        <p:blipFill>
          <a:blip r:embed="rId2" cstate="print">
            <a:lum bright="12000" contrast="12000"/>
          </a:blip>
          <a:srcRect/>
          <a:stretch>
            <a:fillRect/>
          </a:stretch>
        </p:blipFill>
        <p:spPr bwMode="auto">
          <a:xfrm>
            <a:off x="0" y="3969143"/>
            <a:ext cx="1925361" cy="1890455"/>
          </a:xfrm>
          <a:prstGeom prst="rect">
            <a:avLst/>
          </a:prstGeom>
          <a:noFill/>
          <a:ln w="9525">
            <a:solidFill>
              <a:schemeClr val="tx1"/>
            </a:solidFill>
            <a:miter lim="800000"/>
            <a:headEnd/>
            <a:tailEnd/>
          </a:ln>
        </p:spPr>
      </p:pic>
      <p:sp>
        <p:nvSpPr>
          <p:cNvPr id="6" name="矩形 5"/>
          <p:cNvSpPr/>
          <p:nvPr/>
        </p:nvSpPr>
        <p:spPr>
          <a:xfrm>
            <a:off x="1925361" y="3969130"/>
            <a:ext cx="3132756" cy="1592744"/>
          </a:xfrm>
          <a:prstGeom prst="rect">
            <a:avLst/>
          </a:prstGeom>
        </p:spPr>
        <p:txBody>
          <a:bodyPr wrap="square">
            <a:spAutoFit/>
          </a:bodyPr>
          <a:lstStyle/>
          <a:p>
            <a:r>
              <a:rPr lang="zh-CN" altLang="en-US" sz="1950" dirty="0">
                <a:latin typeface="微软雅黑" panose="020B0503020204020204" charset="-122"/>
                <a:ea typeface="微软雅黑" panose="020B0503020204020204" charset="-122"/>
              </a:rPr>
              <a:t>杨虎城（</a:t>
            </a:r>
            <a:r>
              <a:rPr lang="en-US" altLang="zh-CN" sz="1950" dirty="0">
                <a:latin typeface="微软雅黑" panose="020B0503020204020204" charset="-122"/>
                <a:ea typeface="微软雅黑" panose="020B0503020204020204" charset="-122"/>
              </a:rPr>
              <a:t>1893</a:t>
            </a:r>
            <a:r>
              <a:rPr lang="zh-CN" altLang="en-US" sz="1950" dirty="0">
                <a:latin typeface="微软雅黑" panose="020B0503020204020204" charset="-122"/>
                <a:ea typeface="微软雅黑" panose="020B0503020204020204" charset="-122"/>
              </a:rPr>
              <a:t>年－</a:t>
            </a:r>
            <a:r>
              <a:rPr lang="en-US" altLang="zh-CN" sz="1950" dirty="0">
                <a:latin typeface="微软雅黑" panose="020B0503020204020204" charset="-122"/>
                <a:ea typeface="微软雅黑" panose="020B0503020204020204" charset="-122"/>
              </a:rPr>
              <a:t>1949</a:t>
            </a:r>
            <a:r>
              <a:rPr lang="zh-CN" altLang="en-US" sz="1950" dirty="0">
                <a:latin typeface="微软雅黑" panose="020B0503020204020204" charset="-122"/>
                <a:ea typeface="微软雅黑" panose="020B0503020204020204" charset="-122"/>
              </a:rPr>
              <a:t>年）</a:t>
            </a:r>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国民党</a:t>
            </a:r>
            <a:r>
              <a:rPr lang="en-US" altLang="zh-CN" sz="1950" dirty="0">
                <a:latin typeface="微软雅黑" panose="020B0503020204020204" charset="-122"/>
                <a:ea typeface="微软雅黑" panose="020B0503020204020204" charset="-122"/>
              </a:rPr>
              <a:t>17</a:t>
            </a:r>
            <a:r>
              <a:rPr lang="zh-CN" altLang="en-US" sz="1950" dirty="0">
                <a:latin typeface="微软雅黑" panose="020B0503020204020204" charset="-122"/>
                <a:ea typeface="微软雅黑" panose="020B0503020204020204" charset="-122"/>
              </a:rPr>
              <a:t>路军总指挥</a:t>
            </a:r>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陆军二级上将</a:t>
            </a:r>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陕西省主席</a:t>
            </a:r>
            <a:endParaRPr lang="en-US" altLang="zh-CN" sz="1950" dirty="0">
              <a:latin typeface="微软雅黑" panose="020B0503020204020204" charset="-122"/>
              <a:ea typeface="微软雅黑" panose="020B0503020204020204" charset="-122"/>
            </a:endParaRPr>
          </a:p>
          <a:p>
            <a:endParaRPr lang="zh-CN" altLang="en-US" sz="1950" dirty="0">
              <a:latin typeface="微软雅黑" panose="020B0503020204020204" charset="-122"/>
              <a:ea typeface="微软雅黑" panose="020B0503020204020204" charset="-122"/>
            </a:endParaRPr>
          </a:p>
        </p:txBody>
      </p:sp>
      <p:pic>
        <p:nvPicPr>
          <p:cNvPr id="7" name="Picture 2" descr="https://timgsa.baidu.com/timg?image&amp;quality=80&amp;size=b9999_10000&amp;sec=1543813267828&amp;di=d3e31da849e35e47b84af9dbb8692cbb&amp;imgtype=0&amp;src=http%3A%2F%2Fbpic.588ku.com%2Felement_origin_min_pic%2F17%2F01%2F08%2F8ebf4424ad5ce4fac09e9fb61c609c68.jpg%2521%2Ffwfh%2F804x603%2Fquality%2F90%2Funsharp%2Ftrue%2Fcompress%2Ftrue"/>
          <p:cNvPicPr>
            <a:picLocks noChangeAspect="1" noChangeArrowheads="1"/>
          </p:cNvPicPr>
          <p:nvPr/>
        </p:nvPicPr>
        <p:blipFill>
          <a:blip r:embed="rId3" cstate="print"/>
          <a:srcRect/>
          <a:stretch>
            <a:fillRect/>
          </a:stretch>
        </p:blipFill>
        <p:spPr bwMode="auto">
          <a:xfrm>
            <a:off x="7156428" y="4506427"/>
            <a:ext cx="1987573" cy="1495266"/>
          </a:xfrm>
          <a:prstGeom prst="rect">
            <a:avLst/>
          </a:prstGeom>
          <a:noFill/>
        </p:spPr>
      </p:pic>
      <p:sp>
        <p:nvSpPr>
          <p:cNvPr id="8" name="云形标注 7"/>
          <p:cNvSpPr/>
          <p:nvPr/>
        </p:nvSpPr>
        <p:spPr>
          <a:xfrm>
            <a:off x="5328195" y="979437"/>
            <a:ext cx="3744351" cy="3151745"/>
          </a:xfrm>
          <a:prstGeom prst="cloudCallout">
            <a:avLst>
              <a:gd name="adj1" fmla="val 27578"/>
              <a:gd name="adj2" fmla="val 6936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b="1" dirty="0">
              <a:solidFill>
                <a:schemeClr val="tx1"/>
              </a:solidFill>
              <a:latin typeface="黑体" panose="02010609060101010101" pitchFamily="49" charset="-122"/>
              <a:ea typeface="黑体" panose="02010609060101010101" pitchFamily="49" charset="-122"/>
            </a:endParaRPr>
          </a:p>
        </p:txBody>
      </p:sp>
      <p:sp>
        <p:nvSpPr>
          <p:cNvPr id="9" name="矩形 8"/>
          <p:cNvSpPr/>
          <p:nvPr/>
        </p:nvSpPr>
        <p:spPr>
          <a:xfrm>
            <a:off x="5733279" y="1288412"/>
            <a:ext cx="2970717" cy="2489200"/>
          </a:xfrm>
          <a:prstGeom prst="rect">
            <a:avLst/>
          </a:prstGeom>
        </p:spPr>
        <p:txBody>
          <a:bodyPr wrap="square">
            <a:spAutoFit/>
          </a:bodyPr>
          <a:lstStyle/>
          <a:p>
            <a:pPr>
              <a:lnSpc>
                <a:spcPct val="130000"/>
              </a:lnSpc>
            </a:pPr>
            <a:r>
              <a:rPr lang="zh-CN" altLang="en-US" sz="2400" b="1" dirty="0">
                <a:latin typeface="黑体" panose="02010609060101010101" pitchFamily="49" charset="-122"/>
                <a:ea typeface="黑体" panose="02010609060101010101" pitchFamily="49" charset="-122"/>
              </a:rPr>
              <a:t>    请你作为发言人，说说从</a:t>
            </a:r>
            <a:r>
              <a:rPr lang="en-US" altLang="zh-CN" sz="2400" b="1" dirty="0">
                <a:latin typeface="黑体" panose="02010609060101010101" pitchFamily="49" charset="-122"/>
                <a:ea typeface="黑体" panose="02010609060101010101" pitchFamily="49" charset="-122"/>
              </a:rPr>
              <a:t>1931</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—1936</a:t>
            </a:r>
            <a:r>
              <a:rPr lang="zh-CN" altLang="en-US" sz="2400" b="1" dirty="0">
                <a:latin typeface="黑体" panose="02010609060101010101" pitchFamily="49" charset="-122"/>
                <a:ea typeface="黑体" panose="02010609060101010101" pitchFamily="49" charset="-122"/>
              </a:rPr>
              <a:t>年这</a:t>
            </a:r>
            <a:r>
              <a:rPr lang="en-US" altLang="zh-CN" sz="2400" b="1" dirty="0">
                <a:latin typeface="黑体" panose="02010609060101010101" pitchFamily="49" charset="-122"/>
                <a:ea typeface="黑体" panose="02010609060101010101" pitchFamily="49" charset="-122"/>
              </a:rPr>
              <a:t>5</a:t>
            </a:r>
            <a:r>
              <a:rPr lang="zh-CN" altLang="en-US" sz="2400" b="1" dirty="0">
                <a:latin typeface="黑体" panose="02010609060101010101" pitchFamily="49" charset="-122"/>
                <a:ea typeface="黑体" panose="02010609060101010101" pitchFamily="49" charset="-122"/>
              </a:rPr>
              <a:t>年期间，有哪些事件加速了张学良和杨虎城的觉醒？</a:t>
            </a:r>
            <a:endParaRPr lang="zh-CN" altLang="en-US" sz="2400" b="1" dirty="0">
              <a:latin typeface="黑体" panose="02010609060101010101" pitchFamily="49" charset="-122"/>
              <a:ea typeface="黑体" panose="02010609060101010101" pitchFamily="49" charset="-122"/>
            </a:endParaRPr>
          </a:p>
        </p:txBody>
      </p:sp>
      <p:sp>
        <p:nvSpPr>
          <p:cNvPr id="10" name="矩形 9"/>
          <p:cNvSpPr/>
          <p:nvPr/>
        </p:nvSpPr>
        <p:spPr>
          <a:xfrm>
            <a:off x="4355948" y="4401235"/>
            <a:ext cx="3012518" cy="2308324"/>
          </a:xfrm>
          <a:prstGeom prst="rect">
            <a:avLst/>
          </a:prstGeom>
          <a:ln w="28575">
            <a:solidFill>
              <a:schemeClr val="tx1"/>
            </a:solidFill>
          </a:ln>
        </p:spPr>
        <p:txBody>
          <a:bodyPr wrap="square">
            <a:spAutoFit/>
          </a:bodyPr>
          <a:lstStyle/>
          <a:p>
            <a:r>
              <a:rPr lang="zh-CN" altLang="en-US" sz="2400" b="1" dirty="0">
                <a:solidFill>
                  <a:srgbClr val="FF0000"/>
                </a:solidFill>
                <a:latin typeface="黑体" panose="02010609060101010101" pitchFamily="49" charset="-122"/>
                <a:ea typeface="黑体" panose="02010609060101010101" pitchFamily="49" charset="-122"/>
              </a:rPr>
              <a:t>温馨提示：</a:t>
            </a:r>
            <a:r>
              <a:rPr lang="zh-CN" altLang="en-US" sz="2400" b="1" dirty="0">
                <a:solidFill>
                  <a:srgbClr val="0000CC"/>
                </a:solidFill>
                <a:latin typeface="黑体" panose="02010609060101010101" pitchFamily="49" charset="-122"/>
                <a:ea typeface="黑体" panose="02010609060101010101" pitchFamily="49" charset="-122"/>
              </a:rPr>
              <a:t>参考课本</a:t>
            </a:r>
            <a:r>
              <a:rPr lang="en-US" altLang="zh-CN" sz="2400" b="1" dirty="0">
                <a:solidFill>
                  <a:srgbClr val="0000CC"/>
                </a:solidFill>
                <a:latin typeface="黑体" panose="02010609060101010101" pitchFamily="49" charset="-122"/>
                <a:ea typeface="黑体" panose="02010609060101010101" pitchFamily="49" charset="-122"/>
              </a:rPr>
              <a:t>P88-89</a:t>
            </a:r>
            <a:r>
              <a:rPr lang="zh-CN" altLang="en-US" sz="2400" b="1" dirty="0">
                <a:solidFill>
                  <a:srgbClr val="0000CC"/>
                </a:solidFill>
                <a:latin typeface="黑体" panose="02010609060101010101" pitchFamily="49" charset="-122"/>
                <a:ea typeface="黑体" panose="02010609060101010101" pitchFamily="49" charset="-122"/>
              </a:rPr>
              <a:t>页，分别从日本、国民党（蒋介石）、人民群众、共产党的角度，分析时局变化。</a:t>
            </a:r>
            <a:endParaRPr lang="zh-CN" altLang="en-US" sz="2400" b="1" dirty="0">
              <a:solidFill>
                <a:srgbClr val="0000CC"/>
              </a:solidFill>
              <a:latin typeface="黑体" panose="02010609060101010101" pitchFamily="49" charset="-122"/>
              <a:ea typeface="黑体" panose="02010609060101010101" pitchFamily="49" charset="-122"/>
            </a:endParaRPr>
          </a:p>
        </p:txBody>
      </p:sp>
      <p:cxnSp>
        <p:nvCxnSpPr>
          <p:cNvPr id="11" name="直接连接符 10"/>
          <p:cNvCxnSpPr/>
          <p:nvPr/>
        </p:nvCxnSpPr>
        <p:spPr>
          <a:xfrm>
            <a:off x="4355948" y="610037"/>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94689" y="348476"/>
            <a:ext cx="3977857" cy="507831"/>
          </a:xfrm>
          <a:prstGeom prst="rect">
            <a:avLst/>
          </a:prstGeom>
          <a:noFill/>
        </p:spPr>
        <p:txBody>
          <a:bodyPr wrap="square" rtlCol="0">
            <a:spAutoFit/>
          </a:bodyPr>
          <a:lstStyle/>
          <a:p>
            <a:r>
              <a:rPr lang="zh-CN" altLang="en-US" sz="2700" b="1" dirty="0">
                <a:solidFill>
                  <a:srgbClr val="FF0000"/>
                </a:solidFill>
                <a:latin typeface="黑体" panose="02010609060101010101" pitchFamily="49" charset="-122"/>
                <a:ea typeface="黑体" panose="02010609060101010101" pitchFamily="49" charset="-122"/>
              </a:rPr>
              <a:t>华北危机与一二</a:t>
            </a:r>
            <a:r>
              <a:rPr lang="en-US" altLang="zh-CN" sz="2700" b="1" dirty="0">
                <a:solidFill>
                  <a:srgbClr val="FF0000"/>
                </a:solidFill>
                <a:latin typeface="黑体" panose="02010609060101010101" pitchFamily="49" charset="-122"/>
                <a:ea typeface="黑体" panose="02010609060101010101" pitchFamily="49" charset="-122"/>
              </a:rPr>
              <a:t>·</a:t>
            </a:r>
            <a:r>
              <a:rPr lang="zh-CN" altLang="en-US" sz="2700" b="1" dirty="0">
                <a:solidFill>
                  <a:srgbClr val="FF0000"/>
                </a:solidFill>
                <a:latin typeface="黑体" panose="02010609060101010101" pitchFamily="49" charset="-122"/>
                <a:ea typeface="黑体" panose="02010609060101010101" pitchFamily="49" charset="-122"/>
              </a:rPr>
              <a:t>九运动</a:t>
            </a:r>
            <a:endParaRPr lang="zh-CN" altLang="en-US" sz="2700" b="1" dirty="0">
              <a:solidFill>
                <a:srgbClr val="FF0000"/>
              </a:solidFill>
              <a:latin typeface="黑体" panose="02010609060101010101" pitchFamily="49" charset="-122"/>
              <a:ea typeface="黑体" panose="02010609060101010101" pitchFamily="49" charset="-122"/>
            </a:endParaRPr>
          </a:p>
        </p:txBody>
      </p:sp>
      <p:sp>
        <p:nvSpPr>
          <p:cNvPr id="13" name="矩形 12"/>
          <p:cNvSpPr/>
          <p:nvPr/>
        </p:nvSpPr>
        <p:spPr>
          <a:xfrm>
            <a:off x="2657873" y="915828"/>
            <a:ext cx="2926080" cy="922020"/>
          </a:xfrm>
          <a:prstGeom prst="rect">
            <a:avLst/>
          </a:prstGeom>
          <a:noFill/>
        </p:spPr>
        <p:txBody>
          <a:bodyPr wrap="non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同桌互助</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gss3.bdstatic.com/7Po3dSag_xI4khGkpoWK1HF6hhy/baike/w%3D268%3Bg%3D0/sign=7b00764e03e9390156028a3843d733da/1f178a82b9014a90f1da88d3ab773912b21beefc.jpg"/>
          <p:cNvPicPr>
            <a:picLocks noChangeAspect="1" noChangeArrowheads="1"/>
          </p:cNvPicPr>
          <p:nvPr/>
        </p:nvPicPr>
        <p:blipFill>
          <a:blip r:embed="rId1" cstate="print"/>
          <a:srcRect/>
          <a:stretch>
            <a:fillRect/>
          </a:stretch>
        </p:blipFill>
        <p:spPr bwMode="auto">
          <a:xfrm>
            <a:off x="0" y="856320"/>
            <a:ext cx="2087400" cy="2302615"/>
          </a:xfrm>
          <a:prstGeom prst="rect">
            <a:avLst/>
          </a:prstGeom>
          <a:noFill/>
        </p:spPr>
      </p:pic>
      <p:sp>
        <p:nvSpPr>
          <p:cNvPr id="3" name="矩形 2"/>
          <p:cNvSpPr/>
          <p:nvPr/>
        </p:nvSpPr>
        <p:spPr>
          <a:xfrm>
            <a:off x="2021361" y="1322492"/>
            <a:ext cx="3888938" cy="992579"/>
          </a:xfrm>
          <a:prstGeom prst="rect">
            <a:avLst/>
          </a:prstGeom>
        </p:spPr>
        <p:txBody>
          <a:bodyPr wrap="square">
            <a:spAutoFit/>
          </a:bodyPr>
          <a:lstStyle/>
          <a:p>
            <a:r>
              <a:rPr lang="zh-CN" altLang="en-US" sz="1950" dirty="0">
                <a:latin typeface="微软雅黑" panose="020B0503020204020204" charset="-122"/>
                <a:ea typeface="微软雅黑" panose="020B0503020204020204" charset="-122"/>
              </a:rPr>
              <a:t>张学良（</a:t>
            </a:r>
            <a:r>
              <a:rPr lang="en-US" altLang="zh-CN" sz="1950" dirty="0">
                <a:latin typeface="微软雅黑" panose="020B0503020204020204" charset="-122"/>
                <a:ea typeface="微软雅黑" panose="020B0503020204020204" charset="-122"/>
              </a:rPr>
              <a:t>1901</a:t>
            </a:r>
            <a:r>
              <a:rPr lang="zh-CN" altLang="en-US" sz="1950" dirty="0">
                <a:latin typeface="微软雅黑" panose="020B0503020204020204" charset="-122"/>
                <a:ea typeface="微软雅黑" panose="020B0503020204020204" charset="-122"/>
              </a:rPr>
              <a:t>年－</a:t>
            </a:r>
            <a:r>
              <a:rPr lang="en-US" altLang="zh-CN" sz="1950" dirty="0">
                <a:latin typeface="微软雅黑" panose="020B0503020204020204" charset="-122"/>
                <a:ea typeface="微软雅黑" panose="020B0503020204020204" charset="-122"/>
              </a:rPr>
              <a:t>2001</a:t>
            </a:r>
            <a:r>
              <a:rPr lang="zh-CN" altLang="en-US" sz="1950" dirty="0">
                <a:latin typeface="微软雅黑" panose="020B0503020204020204" charset="-122"/>
                <a:ea typeface="微软雅黑" panose="020B0503020204020204" charset="-122"/>
              </a:rPr>
              <a:t>年）</a:t>
            </a:r>
            <a:endParaRPr lang="en-US" altLang="zh-CN" sz="1950" dirty="0">
              <a:latin typeface="微软雅黑" panose="020B0503020204020204" charset="-122"/>
              <a:ea typeface="微软雅黑" panose="020B0503020204020204" charset="-122"/>
            </a:endParaRPr>
          </a:p>
          <a:p>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西北“剿共”总司令部  副司令</a:t>
            </a:r>
            <a:endParaRPr lang="zh-CN" altLang="en-US" sz="1950" dirty="0">
              <a:latin typeface="微软雅黑" panose="020B0503020204020204" charset="-122"/>
              <a:ea typeface="微软雅黑" panose="020B0503020204020204" charset="-122"/>
            </a:endParaRPr>
          </a:p>
        </p:txBody>
      </p:sp>
      <p:pic>
        <p:nvPicPr>
          <p:cNvPr id="4" name="Picture 8" descr="200309081099_316594"/>
          <p:cNvPicPr>
            <a:picLocks noChangeArrowheads="1"/>
          </p:cNvPicPr>
          <p:nvPr/>
        </p:nvPicPr>
        <p:blipFill>
          <a:blip r:embed="rId2" cstate="print">
            <a:lum bright="12000" contrast="12000"/>
          </a:blip>
          <a:srcRect/>
          <a:stretch>
            <a:fillRect/>
          </a:stretch>
        </p:blipFill>
        <p:spPr bwMode="auto">
          <a:xfrm>
            <a:off x="0" y="3320974"/>
            <a:ext cx="2087400" cy="2538613"/>
          </a:xfrm>
          <a:prstGeom prst="rect">
            <a:avLst/>
          </a:prstGeom>
          <a:noFill/>
          <a:ln w="9525">
            <a:solidFill>
              <a:schemeClr val="tx1"/>
            </a:solidFill>
            <a:miter lim="800000"/>
            <a:headEnd/>
            <a:tailEnd/>
          </a:ln>
        </p:spPr>
      </p:pic>
      <p:sp>
        <p:nvSpPr>
          <p:cNvPr id="5" name="矩形 4"/>
          <p:cNvSpPr/>
          <p:nvPr/>
        </p:nvSpPr>
        <p:spPr>
          <a:xfrm>
            <a:off x="2141413" y="3861104"/>
            <a:ext cx="3132756" cy="1592744"/>
          </a:xfrm>
          <a:prstGeom prst="rect">
            <a:avLst/>
          </a:prstGeom>
        </p:spPr>
        <p:txBody>
          <a:bodyPr wrap="square">
            <a:spAutoFit/>
          </a:bodyPr>
          <a:lstStyle/>
          <a:p>
            <a:r>
              <a:rPr lang="zh-CN" altLang="en-US" sz="1950" dirty="0">
                <a:latin typeface="微软雅黑" panose="020B0503020204020204" charset="-122"/>
                <a:ea typeface="微软雅黑" panose="020B0503020204020204" charset="-122"/>
              </a:rPr>
              <a:t>杨虎城（</a:t>
            </a:r>
            <a:r>
              <a:rPr lang="en-US" altLang="zh-CN" sz="1950" dirty="0">
                <a:latin typeface="微软雅黑" panose="020B0503020204020204" charset="-122"/>
                <a:ea typeface="微软雅黑" panose="020B0503020204020204" charset="-122"/>
              </a:rPr>
              <a:t>1893</a:t>
            </a:r>
            <a:r>
              <a:rPr lang="zh-CN" altLang="en-US" sz="1950" dirty="0">
                <a:latin typeface="微软雅黑" panose="020B0503020204020204" charset="-122"/>
                <a:ea typeface="微软雅黑" panose="020B0503020204020204" charset="-122"/>
              </a:rPr>
              <a:t>年－</a:t>
            </a:r>
            <a:r>
              <a:rPr lang="en-US" altLang="zh-CN" sz="1950" dirty="0">
                <a:latin typeface="微软雅黑" panose="020B0503020204020204" charset="-122"/>
                <a:ea typeface="微软雅黑" panose="020B0503020204020204" charset="-122"/>
              </a:rPr>
              <a:t>1949</a:t>
            </a:r>
            <a:r>
              <a:rPr lang="zh-CN" altLang="en-US" sz="1950" dirty="0">
                <a:latin typeface="微软雅黑" panose="020B0503020204020204" charset="-122"/>
                <a:ea typeface="微软雅黑" panose="020B0503020204020204" charset="-122"/>
              </a:rPr>
              <a:t>年）</a:t>
            </a:r>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国民党</a:t>
            </a:r>
            <a:r>
              <a:rPr lang="en-US" altLang="zh-CN" sz="1950" dirty="0">
                <a:latin typeface="微软雅黑" panose="020B0503020204020204" charset="-122"/>
                <a:ea typeface="微软雅黑" panose="020B0503020204020204" charset="-122"/>
              </a:rPr>
              <a:t>17</a:t>
            </a:r>
            <a:r>
              <a:rPr lang="zh-CN" altLang="en-US" sz="1950" dirty="0">
                <a:latin typeface="微软雅黑" panose="020B0503020204020204" charset="-122"/>
                <a:ea typeface="微软雅黑" panose="020B0503020204020204" charset="-122"/>
              </a:rPr>
              <a:t>路军总指挥</a:t>
            </a:r>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陆军二级上将</a:t>
            </a:r>
            <a:endParaRPr lang="en-US" altLang="zh-CN" sz="1950" dirty="0">
              <a:latin typeface="微软雅黑" panose="020B0503020204020204" charset="-122"/>
              <a:ea typeface="微软雅黑" panose="020B0503020204020204" charset="-122"/>
            </a:endParaRPr>
          </a:p>
          <a:p>
            <a:r>
              <a:rPr lang="zh-CN" altLang="en-US" sz="1950" dirty="0">
                <a:latin typeface="微软雅黑" panose="020B0503020204020204" charset="-122"/>
                <a:ea typeface="微软雅黑" panose="020B0503020204020204" charset="-122"/>
              </a:rPr>
              <a:t>陕西省主席</a:t>
            </a:r>
            <a:endParaRPr lang="en-US" altLang="zh-CN" sz="1950" dirty="0">
              <a:latin typeface="微软雅黑" panose="020B0503020204020204" charset="-122"/>
              <a:ea typeface="微软雅黑" panose="020B0503020204020204" charset="-122"/>
            </a:endParaRPr>
          </a:p>
          <a:p>
            <a:endParaRPr lang="zh-CN" altLang="en-US" sz="1950" dirty="0">
              <a:latin typeface="微软雅黑" panose="020B0503020204020204" charset="-122"/>
              <a:ea typeface="微软雅黑" panose="020B0503020204020204" charset="-122"/>
            </a:endParaRPr>
          </a:p>
        </p:txBody>
      </p:sp>
      <p:sp>
        <p:nvSpPr>
          <p:cNvPr id="10" name="矩形 9"/>
          <p:cNvSpPr/>
          <p:nvPr/>
        </p:nvSpPr>
        <p:spPr>
          <a:xfrm>
            <a:off x="5440849" y="709933"/>
            <a:ext cx="3491740" cy="5925340"/>
          </a:xfrm>
          <a:prstGeom prst="rect">
            <a:avLst/>
          </a:prstGeom>
          <a:ln w="28575">
            <a:solidFill>
              <a:schemeClr val="tx1"/>
            </a:solidFill>
          </a:ln>
        </p:spPr>
        <p:txBody>
          <a:bodyPr wrap="square">
            <a:spAutoFit/>
          </a:bodyPr>
          <a:lstStyle/>
          <a:p>
            <a:pPr>
              <a:lnSpc>
                <a:spcPct val="150000"/>
              </a:lnSpc>
            </a:pPr>
            <a:r>
              <a:rPr lang="zh-CN" altLang="en-US" sz="3200" b="1" dirty="0">
                <a:solidFill>
                  <a:srgbClr val="0000CC"/>
                </a:solidFill>
                <a:latin typeface="黑体" panose="02010609060101010101" pitchFamily="49" charset="-122"/>
                <a:ea typeface="黑体" panose="02010609060101010101" pitchFamily="49" charset="-122"/>
              </a:rPr>
              <a:t>日本：</a:t>
            </a: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3200" b="1" dirty="0">
                <a:solidFill>
                  <a:srgbClr val="0000CC"/>
                </a:solidFill>
                <a:latin typeface="黑体" panose="02010609060101010101" pitchFamily="49" charset="-122"/>
                <a:ea typeface="黑体" panose="02010609060101010101" pitchFamily="49" charset="-122"/>
              </a:rPr>
              <a:t>国民党（蒋介石）：</a:t>
            </a: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3200" b="1" dirty="0">
                <a:solidFill>
                  <a:srgbClr val="0000CC"/>
                </a:solidFill>
                <a:latin typeface="黑体" panose="02010609060101010101" pitchFamily="49" charset="-122"/>
                <a:ea typeface="黑体" panose="02010609060101010101" pitchFamily="49" charset="-122"/>
              </a:rPr>
              <a:t>人民群众：</a:t>
            </a: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r>
              <a:rPr lang="zh-CN" altLang="en-US" sz="3200" b="1" dirty="0">
                <a:solidFill>
                  <a:srgbClr val="0000CC"/>
                </a:solidFill>
                <a:latin typeface="黑体" panose="02010609060101010101" pitchFamily="49" charset="-122"/>
                <a:ea typeface="黑体" panose="02010609060101010101" pitchFamily="49" charset="-122"/>
              </a:rPr>
              <a:t>共产党：</a:t>
            </a:r>
            <a:endParaRPr lang="en-US" altLang="zh-CN" sz="3200" b="1" dirty="0">
              <a:solidFill>
                <a:srgbClr val="0000CC"/>
              </a:solidFill>
              <a:latin typeface="黑体" panose="02010609060101010101" pitchFamily="49" charset="-122"/>
              <a:ea typeface="黑体" panose="02010609060101010101" pitchFamily="49" charset="-122"/>
            </a:endParaRPr>
          </a:p>
          <a:p>
            <a:pPr>
              <a:lnSpc>
                <a:spcPct val="150000"/>
              </a:lnSpc>
            </a:pPr>
            <a:endParaRPr lang="zh-CN" altLang="en-US" sz="3200" dirty="0"/>
          </a:p>
        </p:txBody>
      </p:sp>
      <p:sp>
        <p:nvSpPr>
          <p:cNvPr id="11" name="矩形 10"/>
          <p:cNvSpPr/>
          <p:nvPr/>
        </p:nvSpPr>
        <p:spPr>
          <a:xfrm>
            <a:off x="5653573" y="1450377"/>
            <a:ext cx="2326640" cy="737235"/>
          </a:xfrm>
          <a:prstGeom prst="rect">
            <a:avLst/>
          </a:prstGeom>
        </p:spPr>
        <p:txBody>
          <a:bodyPr wrap="none">
            <a:spAutoFit/>
          </a:bodyPr>
          <a:lstStyle/>
          <a:p>
            <a:r>
              <a:rPr lang="zh-CN" altLang="en-US" sz="2100" b="1" dirty="0">
                <a:solidFill>
                  <a:srgbClr val="FF0000"/>
                </a:solidFill>
                <a:latin typeface="黑体" panose="02010609060101010101" pitchFamily="49" charset="-122"/>
                <a:ea typeface="黑体" panose="02010609060101010101" pitchFamily="49" charset="-122"/>
              </a:rPr>
              <a:t>占领东北后，</a:t>
            </a:r>
            <a:endParaRPr lang="zh-CN" altLang="en-US" sz="2100" b="1" dirty="0">
              <a:solidFill>
                <a:srgbClr val="FF0000"/>
              </a:solidFill>
              <a:latin typeface="黑体" panose="02010609060101010101" pitchFamily="49" charset="-122"/>
              <a:ea typeface="黑体" panose="02010609060101010101" pitchFamily="49" charset="-122"/>
            </a:endParaRPr>
          </a:p>
          <a:p>
            <a:r>
              <a:rPr lang="zh-CN" altLang="en-US" sz="2100" b="1" dirty="0">
                <a:solidFill>
                  <a:srgbClr val="FF0000"/>
                </a:solidFill>
                <a:latin typeface="黑体" panose="02010609060101010101" pitchFamily="49" charset="-122"/>
                <a:ea typeface="黑体" panose="02010609060101010101" pitchFamily="49" charset="-122"/>
              </a:rPr>
              <a:t>策划华北自治运动</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12" name="矩形 11"/>
          <p:cNvSpPr/>
          <p:nvPr/>
        </p:nvSpPr>
        <p:spPr>
          <a:xfrm>
            <a:off x="5507566" y="3077878"/>
            <a:ext cx="3164649" cy="415498"/>
          </a:xfrm>
          <a:prstGeom prst="rect">
            <a:avLst/>
          </a:prstGeom>
        </p:spPr>
        <p:txBody>
          <a:bodyPr wrap="none">
            <a:spAutoFit/>
          </a:bodyPr>
          <a:lstStyle/>
          <a:p>
            <a:r>
              <a:rPr lang="zh-CN" altLang="en-US" sz="2100" b="1" dirty="0">
                <a:solidFill>
                  <a:srgbClr val="FF0000"/>
                </a:solidFill>
                <a:latin typeface="黑体" panose="02010609060101010101" pitchFamily="49" charset="-122"/>
                <a:ea typeface="黑体" panose="02010609060101010101" pitchFamily="49" charset="-122"/>
              </a:rPr>
              <a:t>继续对日妥协，坚持内战</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13" name="矩形 12"/>
          <p:cNvSpPr/>
          <p:nvPr/>
        </p:nvSpPr>
        <p:spPr>
          <a:xfrm>
            <a:off x="5528784" y="4394475"/>
            <a:ext cx="3130550" cy="737235"/>
          </a:xfrm>
          <a:prstGeom prst="rect">
            <a:avLst/>
          </a:prstGeom>
        </p:spPr>
        <p:txBody>
          <a:bodyPr wrap="none">
            <a:spAutoFit/>
          </a:bodyPr>
          <a:lstStyle/>
          <a:p>
            <a:r>
              <a:rPr lang="zh-CN" altLang="en-US" sz="2100" b="1" dirty="0">
                <a:solidFill>
                  <a:srgbClr val="FF0000"/>
                </a:solidFill>
                <a:latin typeface="黑体" panose="02010609060101010101" pitchFamily="49" charset="-122"/>
                <a:ea typeface="黑体" panose="02010609060101010101" pitchFamily="49" charset="-122"/>
              </a:rPr>
              <a:t>一二</a:t>
            </a:r>
            <a:r>
              <a:rPr lang="en-US" altLang="zh-CN" sz="2100" b="1" dirty="0">
                <a:solidFill>
                  <a:srgbClr val="FF0000"/>
                </a:solidFill>
                <a:latin typeface="黑体" panose="02010609060101010101" pitchFamily="49" charset="-122"/>
                <a:ea typeface="黑体" panose="02010609060101010101" pitchFamily="49" charset="-122"/>
              </a:rPr>
              <a:t>·</a:t>
            </a:r>
            <a:r>
              <a:rPr lang="zh-CN" altLang="en-US" sz="2100" b="1" dirty="0">
                <a:solidFill>
                  <a:srgbClr val="FF0000"/>
                </a:solidFill>
                <a:latin typeface="黑体" panose="02010609060101010101" pitchFamily="49" charset="-122"/>
                <a:ea typeface="黑体" panose="02010609060101010101" pitchFamily="49" charset="-122"/>
              </a:rPr>
              <a:t>九运动</a:t>
            </a:r>
            <a:endParaRPr lang="zh-CN" altLang="en-US" sz="2100" b="1" dirty="0">
              <a:solidFill>
                <a:srgbClr val="FF0000"/>
              </a:solidFill>
              <a:latin typeface="黑体" panose="02010609060101010101" pitchFamily="49" charset="-122"/>
              <a:ea typeface="黑体" panose="02010609060101010101" pitchFamily="49" charset="-122"/>
            </a:endParaRPr>
          </a:p>
          <a:p>
            <a:r>
              <a:rPr lang="zh-CN" altLang="en-US" sz="2100" b="1" dirty="0">
                <a:solidFill>
                  <a:srgbClr val="FF0000"/>
                </a:solidFill>
                <a:latin typeface="黑体" panose="02010609060101010101" pitchFamily="49" charset="-122"/>
                <a:ea typeface="黑体" panose="02010609060101010101" pitchFamily="49" charset="-122"/>
              </a:rPr>
              <a:t>全国抗日救亡新高潮到来</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14" name="矩形 13"/>
          <p:cNvSpPr/>
          <p:nvPr/>
        </p:nvSpPr>
        <p:spPr>
          <a:xfrm>
            <a:off x="5420571" y="5859587"/>
            <a:ext cx="3533140" cy="737235"/>
          </a:xfrm>
          <a:prstGeom prst="rect">
            <a:avLst/>
          </a:prstGeom>
        </p:spPr>
        <p:txBody>
          <a:bodyPr wrap="none">
            <a:spAutoFit/>
          </a:bodyPr>
          <a:lstStyle/>
          <a:p>
            <a:r>
              <a:rPr lang="zh-CN" altLang="en-US" sz="2100" b="1" dirty="0">
                <a:solidFill>
                  <a:srgbClr val="FF0000"/>
                </a:solidFill>
                <a:latin typeface="黑体" panose="02010609060101010101" pitchFamily="49" charset="-122"/>
                <a:ea typeface="黑体" panose="02010609060101010101" pitchFamily="49" charset="-122"/>
              </a:rPr>
              <a:t>八一宣言 停止内战一致抗日</a:t>
            </a:r>
            <a:endParaRPr lang="zh-CN" altLang="en-US" sz="2100" b="1" dirty="0">
              <a:solidFill>
                <a:srgbClr val="FF0000"/>
              </a:solidFill>
              <a:latin typeface="黑体" panose="02010609060101010101" pitchFamily="49" charset="-122"/>
              <a:ea typeface="黑体" panose="02010609060101010101" pitchFamily="49" charset="-122"/>
            </a:endParaRPr>
          </a:p>
          <a:p>
            <a:r>
              <a:rPr lang="zh-CN" altLang="en-US" sz="2100" b="1" dirty="0">
                <a:solidFill>
                  <a:srgbClr val="FF0000"/>
                </a:solidFill>
                <a:latin typeface="黑体" panose="02010609060101010101" pitchFamily="49" charset="-122"/>
                <a:ea typeface="黑体" panose="02010609060101010101" pitchFamily="49" charset="-122"/>
              </a:rPr>
              <a:t>提出建立抗日民族统一战线</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15" name="矩形 14"/>
          <p:cNvSpPr/>
          <p:nvPr/>
        </p:nvSpPr>
        <p:spPr>
          <a:xfrm>
            <a:off x="100220" y="93513"/>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二、张学良将军的觉醒</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16" name="直接连接符 15"/>
          <p:cNvCxnSpPr/>
          <p:nvPr/>
        </p:nvCxnSpPr>
        <p:spPr>
          <a:xfrm>
            <a:off x="4427402" y="449782"/>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1"/>
          <p:cNvSpPr txBox="1"/>
          <p:nvPr/>
        </p:nvSpPr>
        <p:spPr>
          <a:xfrm>
            <a:off x="5166143" y="188221"/>
            <a:ext cx="3977857" cy="507831"/>
          </a:xfrm>
          <a:prstGeom prst="rect">
            <a:avLst/>
          </a:prstGeom>
          <a:noFill/>
        </p:spPr>
        <p:txBody>
          <a:bodyPr wrap="square" rtlCol="0">
            <a:spAutoFit/>
          </a:bodyPr>
          <a:lstStyle/>
          <a:p>
            <a:r>
              <a:rPr lang="zh-CN" altLang="en-US" sz="2700" b="1" dirty="0">
                <a:solidFill>
                  <a:srgbClr val="FF0000"/>
                </a:solidFill>
                <a:latin typeface="黑体" panose="02010609060101010101" pitchFamily="49" charset="-122"/>
                <a:ea typeface="黑体" panose="02010609060101010101" pitchFamily="49" charset="-122"/>
              </a:rPr>
              <a:t>华北危机与一二</a:t>
            </a:r>
            <a:r>
              <a:rPr lang="en-US" altLang="zh-CN" sz="2700" b="1" dirty="0">
                <a:solidFill>
                  <a:srgbClr val="FF0000"/>
                </a:solidFill>
                <a:latin typeface="黑体" panose="02010609060101010101" pitchFamily="49" charset="-122"/>
                <a:ea typeface="黑体" panose="02010609060101010101" pitchFamily="49" charset="-122"/>
              </a:rPr>
              <a:t>·</a:t>
            </a:r>
            <a:r>
              <a:rPr lang="zh-CN" altLang="en-US" sz="2700" b="1" dirty="0">
                <a:solidFill>
                  <a:srgbClr val="FF0000"/>
                </a:solidFill>
                <a:latin typeface="黑体" panose="02010609060101010101" pitchFamily="49" charset="-122"/>
                <a:ea typeface="黑体" panose="02010609060101010101" pitchFamily="49" charset="-122"/>
              </a:rPr>
              <a:t>九运动</a:t>
            </a:r>
            <a:endParaRPr lang="zh-CN" altLang="en-US" sz="2700" b="1" dirty="0">
              <a:solidFill>
                <a:srgbClr val="FF0000"/>
              </a:solidFill>
              <a:latin typeface="黑体" panose="02010609060101010101" pitchFamily="49" charset="-122"/>
              <a:ea typeface="黑体" panose="02010609060101010101" pitchFamily="49" charset="-122"/>
            </a:endParaRPr>
          </a:p>
        </p:txBody>
      </p:sp>
      <p:sp>
        <p:nvSpPr>
          <p:cNvPr id="6" name="动作按钮: 前进或下一项 5">
            <a:hlinkClick r:id="rId3" action="ppaction://hlinksldjump"/>
          </p:cNvPr>
          <p:cNvSpPr/>
          <p:nvPr/>
        </p:nvSpPr>
        <p:spPr>
          <a:xfrm>
            <a:off x="8220075" y="1024890"/>
            <a:ext cx="452120" cy="4914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动作按钮: 前进或下一项 6">
            <a:hlinkClick r:id="rId4" action="ppaction://hlinksldjump"/>
          </p:cNvPr>
          <p:cNvSpPr/>
          <p:nvPr/>
        </p:nvSpPr>
        <p:spPr>
          <a:xfrm>
            <a:off x="8063865" y="4091940"/>
            <a:ext cx="594995" cy="41783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动作按钮: 前进或下一项 7">
            <a:hlinkClick r:id="rId5" action="ppaction://hlinksldjump"/>
          </p:cNvPr>
          <p:cNvSpPr/>
          <p:nvPr/>
        </p:nvSpPr>
        <p:spPr>
          <a:xfrm>
            <a:off x="8063865" y="5454015"/>
            <a:ext cx="594995" cy="40576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4437e6581c051bde682c63"/>
          <p:cNvPicPr>
            <a:picLocks noChangeAspect="1"/>
          </p:cNvPicPr>
          <p:nvPr>
            <p:custDataLst>
              <p:tags r:id="rId1"/>
            </p:custDataLst>
          </p:nvPr>
        </p:nvPicPr>
        <p:blipFill>
          <a:blip r:embed="rId2"/>
          <a:stretch>
            <a:fillRect/>
          </a:stretch>
        </p:blipFill>
        <p:spPr>
          <a:xfrm>
            <a:off x="0" y="635"/>
            <a:ext cx="5708650" cy="6857365"/>
          </a:xfrm>
          <a:prstGeom prst="rect">
            <a:avLst/>
          </a:prstGeom>
        </p:spPr>
      </p:pic>
      <p:sp>
        <p:nvSpPr>
          <p:cNvPr id="49" name="爆炸形 2 2"/>
          <p:cNvSpPr/>
          <p:nvPr/>
        </p:nvSpPr>
        <p:spPr>
          <a:xfrm rot="16740000">
            <a:off x="4780280" y="859155"/>
            <a:ext cx="4131945" cy="2433955"/>
          </a:xfrm>
          <a:prstGeom prst="irregularSeal2">
            <a:avLst/>
          </a:prstGeom>
          <a:solidFill>
            <a:srgbClr val="FFC000"/>
          </a:solidFill>
        </p:spPr>
        <p:txBody>
          <a:bodyPr vert="horz" lIns="91440" tIns="45720" rIns="91440" bIns="4572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ltLang="zh-CN" dirty="0"/>
          </a:p>
        </p:txBody>
      </p:sp>
      <p:sp>
        <p:nvSpPr>
          <p:cNvPr id="4" name="矩形 3"/>
          <p:cNvSpPr/>
          <p:nvPr/>
        </p:nvSpPr>
        <p:spPr>
          <a:xfrm>
            <a:off x="7604760" y="491490"/>
            <a:ext cx="1290320" cy="6009005"/>
          </a:xfrm>
          <a:prstGeom prst="rect">
            <a:avLst/>
          </a:prstGeom>
          <a:noFill/>
          <a:ln>
            <a:noFill/>
          </a:ln>
        </p:spPr>
        <p:txBody>
          <a:bodyPr vert="eaVert" wrap="square" rtlCol="0" anchor="t">
            <a:spAutoFit/>
            <a:scene3d>
              <a:camera prst="orthographicFront"/>
              <a:lightRig rig="threePt" dir="t"/>
            </a:scene3d>
          </a:bodyPr>
          <a:p>
            <a:pPr algn="ctr"/>
            <a:r>
              <a:rPr lang="zh-CN" altLang="en-US" sz="7200" b="1">
                <a:solidFill>
                  <a:schemeClr val="tx1"/>
                </a:solidFill>
                <a:effectLst>
                  <a:outerShdw blurRad="38100" dist="19050" dir="2700000" algn="tl" rotWithShape="0">
                    <a:schemeClr val="dk1">
                      <a:alpha val="40000"/>
                    </a:schemeClr>
                  </a:outerShdw>
                </a:effectLst>
              </a:rPr>
              <a:t>中华民族到了</a:t>
            </a:r>
            <a:endParaRPr lang="zh-CN" altLang="en-US" sz="7200" b="1">
              <a:solidFill>
                <a:schemeClr val="tx1"/>
              </a:solidFill>
              <a:effectLst>
                <a:outerShdw blurRad="38100" dist="19050" dir="2700000" algn="tl" rotWithShape="0">
                  <a:schemeClr val="dk1">
                    <a:alpha val="40000"/>
                  </a:schemeClr>
                </a:outerShdw>
              </a:effectLst>
            </a:endParaRPr>
          </a:p>
        </p:txBody>
      </p:sp>
      <p:sp>
        <p:nvSpPr>
          <p:cNvPr id="5" name="矩形 4"/>
          <p:cNvSpPr/>
          <p:nvPr/>
        </p:nvSpPr>
        <p:spPr>
          <a:xfrm>
            <a:off x="6416675" y="650240"/>
            <a:ext cx="859790" cy="3444240"/>
          </a:xfrm>
          <a:prstGeom prst="rect">
            <a:avLst/>
          </a:prstGeom>
          <a:noFill/>
          <a:ln>
            <a:noFill/>
          </a:ln>
        </p:spPr>
        <p:txBody>
          <a:bodyPr vert="eaVert" wrap="none" rtlCol="0" anchor="t">
            <a:spAutoFit/>
          </a:bodyPr>
          <a:p>
            <a:pPr algn="ctr"/>
            <a:r>
              <a:rPr lang="zh-CN" altLang="en-US" sz="4400" b="1">
                <a:solidFill>
                  <a:srgbClr val="FF0000"/>
                </a:solidFill>
                <a:effectLst>
                  <a:outerShdw blurRad="38100" dist="25400" dir="5400000" algn="ctr" rotWithShape="0">
                    <a:srgbClr val="6E747A">
                      <a:alpha val="43000"/>
                    </a:srgbClr>
                  </a:outerShdw>
                </a:effectLst>
              </a:rPr>
              <a:t>最危险的时候</a:t>
            </a:r>
            <a:endParaRPr lang="zh-CN" altLang="en-US" sz="4400" b="1">
              <a:solidFill>
                <a:srgbClr val="FF0000"/>
              </a:solidFill>
              <a:effectLst>
                <a:outerShdw blurRad="38100" dist="25400" dir="5400000" algn="ctr" rotWithShape="0">
                  <a:srgbClr val="6E747A">
                    <a:alpha val="43000"/>
                  </a:srgbClr>
                </a:outerShdw>
              </a:effectLst>
            </a:endParaRPr>
          </a:p>
        </p:txBody>
      </p:sp>
      <p:sp>
        <p:nvSpPr>
          <p:cNvPr id="6" name="矩形 5"/>
          <p:cNvSpPr/>
          <p:nvPr/>
        </p:nvSpPr>
        <p:spPr>
          <a:xfrm>
            <a:off x="6509385" y="2378075"/>
            <a:ext cx="675005" cy="6009005"/>
          </a:xfrm>
          <a:prstGeom prst="rect">
            <a:avLst/>
          </a:prstGeom>
          <a:noFill/>
          <a:ln>
            <a:noFill/>
          </a:ln>
        </p:spPr>
        <p:txBody>
          <a:bodyPr vert="eaVert" wrap="square" rtlCol="0" anchor="t">
            <a:spAutoFit/>
            <a:scene3d>
              <a:camera prst="orthographicFront"/>
              <a:lightRig rig="threePt" dir="t"/>
            </a:scene3d>
          </a:bodyPr>
          <a:p>
            <a:pPr algn="ctr"/>
            <a:r>
              <a:rPr lang="zh-CN" altLang="en-US" sz="3200" b="1">
                <a:solidFill>
                  <a:schemeClr val="tx1"/>
                </a:solidFill>
                <a:effectLst>
                  <a:outerShdw blurRad="38100" dist="19050" dir="2700000" algn="tl" rotWithShape="0">
                    <a:schemeClr val="dk1">
                      <a:alpha val="40000"/>
                    </a:schemeClr>
                  </a:outerShdw>
                </a:effectLst>
              </a:rPr>
              <a:t>起来！起来！</a:t>
            </a:r>
            <a:endParaRPr lang="zh-CN" altLang="en-US" sz="3200" b="1">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3" name="Group 3"/>
          <p:cNvGraphicFramePr>
            <a:graphicFrameLocks noGrp="1"/>
          </p:cNvGraphicFramePr>
          <p:nvPr>
            <p:custDataLst>
              <p:tags r:id="rId1"/>
            </p:custDataLst>
          </p:nvPr>
        </p:nvGraphicFramePr>
        <p:xfrm>
          <a:off x="88921" y="1916716"/>
          <a:ext cx="8966200" cy="4495165"/>
        </p:xfrm>
        <a:graphic>
          <a:graphicData uri="http://schemas.openxmlformats.org/drawingml/2006/table">
            <a:tbl>
              <a:tblPr/>
              <a:tblGrid>
                <a:gridCol w="1080135"/>
                <a:gridCol w="7886065"/>
              </a:tblGrid>
              <a:tr h="412115">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25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rPr>
                        <a:t>西安事变（双十二事变）</a:t>
                      </a:r>
                      <a:endParaRPr kumimoji="0" lang="zh-CN" sz="225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rPr>
                        <a:t>时间</a:t>
                      </a:r>
                      <a:endPar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9" marR="68599"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11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25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目的</a:t>
                      </a:r>
                      <a:endParaRPr kumimoji="0" lang="zh-CN" sz="225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9" marR="68599"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sym typeface="宋体" panose="02010600030101010101" pitchFamily="2" charset="-122"/>
                        </a:rPr>
                        <a:t>人物</a:t>
                      </a:r>
                      <a:endPar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9" marR="68599"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5824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rPr>
                        <a:t>经过</a:t>
                      </a:r>
                      <a:endPar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9" marR="68599"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59182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rPr>
                        <a:t>结果</a:t>
                      </a:r>
                      <a:endPar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9" marR="68599"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09791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rPr>
                        <a:t>和平解决的意义</a:t>
                      </a:r>
                      <a:endParaRPr kumimoji="0" lang="zh-CN" sz="2250" b="1" i="0" u="none" strike="noStrike" cap="none" normalizeH="0" baseline="0" dirty="0" smtClean="0">
                        <a:ln>
                          <a:noFill/>
                        </a:ln>
                        <a:solidFill>
                          <a:schemeClr val="tx1"/>
                        </a:solidFill>
                        <a:effectLst/>
                        <a:latin typeface="Arial" panose="020B0604020202020204" pitchFamily="34" charset="0"/>
                        <a:ea typeface="楷体" panose="02010609060101010101" pitchFamily="49" charset="-122"/>
                      </a:endParaRPr>
                    </a:p>
                  </a:txBody>
                  <a:tcPr marL="68599" marR="68599"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50" b="0"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9" marR="68599"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05" name="文本框 26650"/>
          <p:cNvSpPr txBox="1">
            <a:spLocks noChangeArrowheads="1"/>
          </p:cNvSpPr>
          <p:nvPr/>
        </p:nvSpPr>
        <p:spPr bwMode="auto">
          <a:xfrm>
            <a:off x="1277238" y="2348830"/>
            <a:ext cx="3026245" cy="391160"/>
          </a:xfrm>
          <a:prstGeom prst="rect">
            <a:avLst/>
          </a:prstGeom>
          <a:noFill/>
          <a:ln w="9525">
            <a:noFill/>
            <a:miter lim="800000"/>
          </a:ln>
        </p:spPr>
        <p:txBody>
          <a:bodyPr lIns="68597" tIns="34299" rIns="68597" bIns="34299">
            <a:spAutoFit/>
          </a:bodyPr>
          <a:lstStyle/>
          <a:p>
            <a:pPr>
              <a:spcBef>
                <a:spcPct val="50000"/>
              </a:spcBef>
            </a:pPr>
            <a:r>
              <a:rPr lang="en-US" sz="2100" b="1" dirty="0">
                <a:solidFill>
                  <a:srgbClr val="FF0000"/>
                </a:solidFill>
                <a:latin typeface="黑体" panose="02010609060101010101" pitchFamily="49" charset="-122"/>
                <a:ea typeface="黑体" panose="02010609060101010101" pitchFamily="49" charset="-122"/>
              </a:rPr>
              <a:t>1936</a:t>
            </a:r>
            <a:r>
              <a:rPr lang="zh-CN" altLang="en-US" sz="2100" b="1" dirty="0">
                <a:solidFill>
                  <a:srgbClr val="FF0000"/>
                </a:solidFill>
                <a:latin typeface="黑体" panose="02010609060101010101" pitchFamily="49" charset="-122"/>
                <a:ea typeface="黑体" panose="02010609060101010101" pitchFamily="49" charset="-122"/>
              </a:rPr>
              <a:t>年</a:t>
            </a:r>
            <a:r>
              <a:rPr lang="en-US" sz="2100" b="1" dirty="0">
                <a:solidFill>
                  <a:srgbClr val="FF0000"/>
                </a:solidFill>
                <a:latin typeface="黑体" panose="02010609060101010101" pitchFamily="49" charset="-122"/>
                <a:ea typeface="黑体" panose="02010609060101010101" pitchFamily="49" charset="-122"/>
              </a:rPr>
              <a:t>12</a:t>
            </a:r>
            <a:r>
              <a:rPr lang="zh-CN" altLang="en-US" sz="2100" b="1" dirty="0">
                <a:solidFill>
                  <a:srgbClr val="FF0000"/>
                </a:solidFill>
                <a:latin typeface="黑体" panose="02010609060101010101" pitchFamily="49" charset="-122"/>
                <a:ea typeface="黑体" panose="02010609060101010101" pitchFamily="49" charset="-122"/>
              </a:rPr>
              <a:t>月</a:t>
            </a:r>
            <a:r>
              <a:rPr lang="en-US" sz="2100" b="1" dirty="0">
                <a:solidFill>
                  <a:srgbClr val="FF0000"/>
                </a:solidFill>
                <a:latin typeface="黑体" panose="02010609060101010101" pitchFamily="49" charset="-122"/>
                <a:ea typeface="黑体" panose="02010609060101010101" pitchFamily="49" charset="-122"/>
              </a:rPr>
              <a:t>12</a:t>
            </a:r>
            <a:r>
              <a:rPr lang="zh-CN" altLang="en-US" sz="2100" b="1" dirty="0">
                <a:solidFill>
                  <a:srgbClr val="FF0000"/>
                </a:solidFill>
                <a:latin typeface="黑体" panose="02010609060101010101" pitchFamily="49" charset="-122"/>
                <a:ea typeface="黑体" panose="02010609060101010101" pitchFamily="49" charset="-122"/>
              </a:rPr>
              <a:t>日</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20506" name="文本框 26650"/>
          <p:cNvSpPr txBox="1">
            <a:spLocks noChangeArrowheads="1"/>
          </p:cNvSpPr>
          <p:nvPr/>
        </p:nvSpPr>
        <p:spPr bwMode="auto">
          <a:xfrm>
            <a:off x="1331253" y="2726932"/>
            <a:ext cx="3568135" cy="391160"/>
          </a:xfrm>
          <a:prstGeom prst="rect">
            <a:avLst/>
          </a:prstGeom>
          <a:noFill/>
          <a:ln w="9525">
            <a:noFill/>
            <a:miter lim="800000"/>
          </a:ln>
        </p:spPr>
        <p:txBody>
          <a:bodyPr lIns="68597" tIns="34299" rIns="68597" bIns="34299">
            <a:spAutoFit/>
          </a:bodyPr>
          <a:lstStyle/>
          <a:p>
            <a:pPr>
              <a:spcBef>
                <a:spcPct val="50000"/>
              </a:spcBef>
            </a:pPr>
            <a:r>
              <a:rPr lang="zh-CN" altLang="en-US" sz="2100" b="1" dirty="0">
                <a:latin typeface="黑体" panose="02010609060101010101" pitchFamily="49" charset="-122"/>
                <a:ea typeface="黑体" panose="02010609060101010101" pitchFamily="49" charset="-122"/>
              </a:rPr>
              <a:t>为了逼迫蒋介石抗日</a:t>
            </a:r>
            <a:endParaRPr lang="zh-CN" altLang="en-US" sz="2100" b="1" dirty="0">
              <a:latin typeface="黑体" panose="02010609060101010101" pitchFamily="49" charset="-122"/>
              <a:ea typeface="黑体" panose="02010609060101010101" pitchFamily="49" charset="-122"/>
            </a:endParaRPr>
          </a:p>
        </p:txBody>
      </p:sp>
      <p:sp>
        <p:nvSpPr>
          <p:cNvPr id="20507" name="文本框 26650"/>
          <p:cNvSpPr txBox="1">
            <a:spLocks noChangeArrowheads="1"/>
          </p:cNvSpPr>
          <p:nvPr/>
        </p:nvSpPr>
        <p:spPr bwMode="auto">
          <a:xfrm>
            <a:off x="1331253" y="3213074"/>
            <a:ext cx="2779715" cy="391160"/>
          </a:xfrm>
          <a:prstGeom prst="rect">
            <a:avLst/>
          </a:prstGeom>
          <a:noFill/>
          <a:ln w="9525">
            <a:noFill/>
            <a:miter lim="800000"/>
          </a:ln>
        </p:spPr>
        <p:txBody>
          <a:bodyPr lIns="68597" tIns="34299" rIns="68597" bIns="34299">
            <a:spAutoFit/>
          </a:bodyPr>
          <a:lstStyle/>
          <a:p>
            <a:pPr>
              <a:spcBef>
                <a:spcPct val="50000"/>
              </a:spcBef>
            </a:pPr>
            <a:r>
              <a:rPr lang="zh-CN" altLang="en-US" sz="2100" b="1" dirty="0">
                <a:solidFill>
                  <a:srgbClr val="FF0000"/>
                </a:solidFill>
                <a:latin typeface="黑体" panose="02010609060101010101" pitchFamily="49" charset="-122"/>
                <a:ea typeface="黑体" panose="02010609060101010101" pitchFamily="49" charset="-122"/>
              </a:rPr>
              <a:t>张学良、杨虎城</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20508" name="文本框 22536"/>
          <p:cNvSpPr txBox="1">
            <a:spLocks noChangeArrowheads="1"/>
          </p:cNvSpPr>
          <p:nvPr/>
        </p:nvSpPr>
        <p:spPr bwMode="auto">
          <a:xfrm>
            <a:off x="1169222" y="3699204"/>
            <a:ext cx="7975029" cy="1037590"/>
          </a:xfrm>
          <a:prstGeom prst="rect">
            <a:avLst/>
          </a:prstGeom>
          <a:noFill/>
          <a:ln w="9525">
            <a:noFill/>
            <a:miter lim="800000"/>
          </a:ln>
        </p:spPr>
        <p:txBody>
          <a:bodyPr wrap="square" lIns="68597" tIns="34299" rIns="68597" bIns="34299">
            <a:spAutoFit/>
          </a:bodyPr>
          <a:lstStyle/>
          <a:p>
            <a:r>
              <a:rPr lang="zh-CN" altLang="en-US" sz="2100" b="1" dirty="0">
                <a:latin typeface="黑体" panose="02010609060101010101" pitchFamily="49" charset="-122"/>
                <a:ea typeface="黑体" panose="02010609060101010101" pitchFamily="49" charset="-122"/>
              </a:rPr>
              <a:t>张、杨扣蒋，实行“兵谏”；</a:t>
            </a:r>
            <a:endParaRPr lang="zh-CN" altLang="en-US" sz="2100" b="1" dirty="0">
              <a:latin typeface="黑体" panose="02010609060101010101" pitchFamily="49" charset="-122"/>
              <a:ea typeface="黑体" panose="02010609060101010101" pitchFamily="49" charset="-122"/>
            </a:endParaRPr>
          </a:p>
          <a:p>
            <a:r>
              <a:rPr lang="zh-CN" altLang="en-US" sz="2100" b="1" dirty="0">
                <a:latin typeface="黑体" panose="02010609060101010101" pitchFamily="49" charset="-122"/>
                <a:ea typeface="黑体" panose="02010609060101010101" pitchFamily="49" charset="-122"/>
              </a:rPr>
              <a:t>通电全国：</a:t>
            </a:r>
            <a:endParaRPr lang="zh-CN" altLang="en-US" sz="2100" b="1" dirty="0">
              <a:latin typeface="黑体" panose="02010609060101010101" pitchFamily="49" charset="-122"/>
              <a:ea typeface="黑体" panose="02010609060101010101" pitchFamily="49" charset="-122"/>
            </a:endParaRPr>
          </a:p>
          <a:p>
            <a:r>
              <a:rPr lang="zh-CN" altLang="en-US" sz="2100" b="1" dirty="0">
                <a:latin typeface="黑体" panose="02010609060101010101" pitchFamily="49" charset="-122"/>
                <a:ea typeface="黑体" panose="02010609060101010101" pitchFamily="49" charset="-122"/>
              </a:rPr>
              <a:t>要求停止内战，联共抗日。</a:t>
            </a:r>
            <a:endParaRPr lang="zh-CN" altLang="en-US" sz="2100" b="1" dirty="0">
              <a:latin typeface="黑体" panose="02010609060101010101" pitchFamily="49" charset="-122"/>
              <a:ea typeface="黑体" panose="02010609060101010101" pitchFamily="49" charset="-122"/>
            </a:endParaRPr>
          </a:p>
        </p:txBody>
      </p:sp>
      <p:sp>
        <p:nvSpPr>
          <p:cNvPr id="10" name="矩形 9"/>
          <p:cNvSpPr/>
          <p:nvPr/>
        </p:nvSpPr>
        <p:spPr>
          <a:xfrm>
            <a:off x="214630" y="1336675"/>
            <a:ext cx="7726045" cy="414020"/>
          </a:xfrm>
          <a:prstGeom prst="rect">
            <a:avLst/>
          </a:prstGeom>
        </p:spPr>
        <p:txBody>
          <a:bodyPr wrap="square">
            <a:spAutoFit/>
          </a:bodyPr>
          <a:lstStyle/>
          <a:p>
            <a:r>
              <a:rPr lang="zh-CN" altLang="en-US" sz="2100" b="1" dirty="0" smtClean="0">
                <a:latin typeface="微软雅黑" panose="020B0503020204020204" charset="-122"/>
                <a:ea typeface="微软雅黑" panose="020B0503020204020204" charset="-122"/>
              </a:rPr>
              <a:t>请根据书本</a:t>
            </a:r>
            <a:r>
              <a:rPr lang="en-US" altLang="zh-CN" sz="2100" b="1" dirty="0" smtClean="0">
                <a:latin typeface="微软雅黑" panose="020B0503020204020204" charset="-122"/>
                <a:ea typeface="微软雅黑" panose="020B0503020204020204" charset="-122"/>
              </a:rPr>
              <a:t>P89</a:t>
            </a:r>
            <a:r>
              <a:rPr lang="zh-CN" altLang="en-US" sz="2100" b="1" dirty="0" smtClean="0">
                <a:latin typeface="微软雅黑" panose="020B0503020204020204" charset="-122"/>
                <a:ea typeface="微软雅黑" panose="020B0503020204020204" charset="-122"/>
              </a:rPr>
              <a:t>页以及当时报纸的相关内容，梳理下列史实。</a:t>
            </a:r>
            <a:endParaRPr lang="zh-CN" altLang="en-US" sz="2100" b="1" dirty="0">
              <a:latin typeface="微软雅黑" panose="020B0503020204020204" charset="-122"/>
              <a:ea typeface="微软雅黑" panose="020B0503020204020204" charset="-122"/>
            </a:endParaRPr>
          </a:p>
        </p:txBody>
      </p:sp>
      <p:sp>
        <p:nvSpPr>
          <p:cNvPr id="5" name="矩形 4"/>
          <p:cNvSpPr/>
          <p:nvPr/>
        </p:nvSpPr>
        <p:spPr>
          <a:xfrm>
            <a:off x="143114" y="270575"/>
            <a:ext cx="5294546"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p>
            <a:pPr algn="ctr"/>
            <a:r>
              <a:rPr lang="zh-CN" altLang="en-US" sz="3300" b="1" spc="38" dirty="0">
                <a:ln w="11430"/>
                <a:solidFill>
                  <a:srgbClr val="0000CC"/>
                </a:solidFill>
                <a:latin typeface="黑体" panose="02010609060101010101" pitchFamily="49" charset="-122"/>
                <a:ea typeface="黑体" panose="02010609060101010101" pitchFamily="49" charset="-122"/>
              </a:rPr>
              <a:t>三、张学良将军的赤子之心</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sp>
        <p:nvSpPr>
          <p:cNvPr id="6" name="TextBox 13"/>
          <p:cNvSpPr txBox="1"/>
          <p:nvPr/>
        </p:nvSpPr>
        <p:spPr>
          <a:xfrm>
            <a:off x="6175919" y="270575"/>
            <a:ext cx="2484600" cy="600164"/>
          </a:xfrm>
          <a:prstGeom prst="rect">
            <a:avLst/>
          </a:prstGeom>
          <a:noFill/>
        </p:spPr>
        <p:txBody>
          <a:bodyPr wrap="square" rtlCol="0">
            <a:spAutoFit/>
          </a:bodyPr>
          <a:p>
            <a:r>
              <a:rPr lang="zh-CN" altLang="en-US" sz="3300" b="1" dirty="0">
                <a:solidFill>
                  <a:srgbClr val="FF0000"/>
                </a:solidFill>
                <a:latin typeface="黑体" panose="02010609060101010101" pitchFamily="49" charset="-122"/>
                <a:ea typeface="黑体" panose="02010609060101010101" pitchFamily="49" charset="-122"/>
              </a:rPr>
              <a:t>西安事变</a:t>
            </a:r>
            <a:endParaRPr lang="zh-CN" altLang="en-US" sz="3300" b="1" dirty="0">
              <a:solidFill>
                <a:srgbClr val="FF0000"/>
              </a:solidFill>
              <a:latin typeface="黑体" panose="02010609060101010101" pitchFamily="49" charset="-122"/>
              <a:ea typeface="黑体" panose="02010609060101010101" pitchFamily="49" charset="-122"/>
            </a:endParaRPr>
          </a:p>
        </p:txBody>
      </p:sp>
      <p:cxnSp>
        <p:nvCxnSpPr>
          <p:cNvPr id="7" name="直接连接符 6"/>
          <p:cNvCxnSpPr/>
          <p:nvPr/>
        </p:nvCxnSpPr>
        <p:spPr>
          <a:xfrm>
            <a:off x="5435205" y="584876"/>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6" descr="W020080902568292748426"/>
          <p:cNvPicPr>
            <a:picLocks noChangeAspect="1" noChangeArrowheads="1"/>
          </p:cNvPicPr>
          <p:nvPr/>
        </p:nvPicPr>
        <p:blipFill>
          <a:blip r:embed="rId2" cstate="print"/>
          <a:srcRect/>
          <a:stretch>
            <a:fillRect/>
          </a:stretch>
        </p:blipFill>
        <p:spPr bwMode="auto">
          <a:xfrm>
            <a:off x="5096510" y="2348865"/>
            <a:ext cx="3773170" cy="4312920"/>
          </a:xfrm>
          <a:prstGeom prst="rect">
            <a:avLst/>
          </a:prstGeom>
          <a:noFill/>
          <a:ln w="9525">
            <a:solidFill>
              <a:schemeClr val="tx1"/>
            </a:solidFill>
            <a:miter lim="800000"/>
            <a:headEnd/>
            <a:tailEnd/>
          </a:ln>
        </p:spPr>
      </p:pic>
      <p:pic>
        <p:nvPicPr>
          <p:cNvPr id="3" name="Picture 5" descr="NewsMedia_679"/>
          <p:cNvPicPr>
            <a:picLocks noChangeAspect="1" noChangeArrowheads="1"/>
          </p:cNvPicPr>
          <p:nvPr/>
        </p:nvPicPr>
        <p:blipFill>
          <a:blip r:embed="rId3" cstate="print">
            <a:lum contrast="12000"/>
          </a:blip>
          <a:srcRect/>
          <a:stretch>
            <a:fillRect/>
          </a:stretch>
        </p:blipFill>
        <p:spPr bwMode="auto">
          <a:xfrm>
            <a:off x="2771775" y="5233035"/>
            <a:ext cx="1209040" cy="1428750"/>
          </a:xfrm>
          <a:prstGeom prst="rect">
            <a:avLst/>
          </a:prstGeom>
          <a:noFill/>
          <a:ln w="9525">
            <a:solidFill>
              <a:schemeClr val="tx1"/>
            </a:solidFill>
            <a:miter lim="800000"/>
            <a:headEnd/>
            <a:tailEnd/>
          </a:ln>
        </p:spPr>
      </p:pic>
      <p:pic>
        <p:nvPicPr>
          <p:cNvPr id="4" name="Picture 8" descr="200309081099_316594"/>
          <p:cNvPicPr>
            <a:picLocks noChangeArrowheads="1"/>
          </p:cNvPicPr>
          <p:nvPr/>
        </p:nvPicPr>
        <p:blipFill>
          <a:blip r:embed="rId4" cstate="print">
            <a:lum bright="12000" contrast="12000"/>
          </a:blip>
          <a:srcRect/>
          <a:stretch>
            <a:fillRect/>
          </a:stretch>
        </p:blipFill>
        <p:spPr bwMode="auto">
          <a:xfrm>
            <a:off x="3980815" y="5233035"/>
            <a:ext cx="1115695" cy="142875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505"/>
                                        </p:tgtEl>
                                        <p:attrNameLst>
                                          <p:attrName>style.visibility</p:attrName>
                                        </p:attrNameLst>
                                      </p:cBhvr>
                                      <p:to>
                                        <p:strVal val="visible"/>
                                      </p:to>
                                    </p:set>
                                    <p:animEffect transition="in" filter="fade">
                                      <p:cBhvr>
                                        <p:cTn id="7" dur="800" decel="100000"/>
                                        <p:tgtEl>
                                          <p:spTgt spid="20505"/>
                                        </p:tgtEl>
                                      </p:cBhvr>
                                    </p:animEffect>
                                    <p:anim calcmode="lin" valueType="num">
                                      <p:cBhvr>
                                        <p:cTn id="8" dur="800" decel="100000" fill="hold"/>
                                        <p:tgtEl>
                                          <p:spTgt spid="20505"/>
                                        </p:tgtEl>
                                        <p:attrNameLst>
                                          <p:attrName>style.rotation</p:attrName>
                                        </p:attrNameLst>
                                      </p:cBhvr>
                                      <p:tavLst>
                                        <p:tav tm="0">
                                          <p:val>
                                            <p:fltVal val="-90"/>
                                          </p:val>
                                        </p:tav>
                                        <p:tav tm="100000">
                                          <p:val>
                                            <p:fltVal val="0"/>
                                          </p:val>
                                        </p:tav>
                                      </p:tavLst>
                                    </p:anim>
                                    <p:anim calcmode="lin" valueType="num">
                                      <p:cBhvr>
                                        <p:cTn id="9" dur="800" decel="100000" fill="hold"/>
                                        <p:tgtEl>
                                          <p:spTgt spid="20505"/>
                                        </p:tgtEl>
                                        <p:attrNameLst>
                                          <p:attrName>ppt_x</p:attrName>
                                        </p:attrNameLst>
                                      </p:cBhvr>
                                      <p:tavLst>
                                        <p:tav tm="0">
                                          <p:val>
                                            <p:strVal val="#ppt_x+0.4"/>
                                          </p:val>
                                        </p:tav>
                                        <p:tav tm="100000">
                                          <p:val>
                                            <p:strVal val="#ppt_x-0.05"/>
                                          </p:val>
                                        </p:tav>
                                      </p:tavLst>
                                    </p:anim>
                                    <p:anim calcmode="lin" valueType="num">
                                      <p:cBhvr>
                                        <p:cTn id="10" dur="800" decel="100000" fill="hold"/>
                                        <p:tgtEl>
                                          <p:spTgt spid="2050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506"/>
                                        </p:tgtEl>
                                        <p:attrNameLst>
                                          <p:attrName>style.visibility</p:attrName>
                                        </p:attrNameLst>
                                      </p:cBhvr>
                                      <p:to>
                                        <p:strVal val="visible"/>
                                      </p:to>
                                    </p:set>
                                    <p:animEffect transition="in" filter="fade">
                                      <p:cBhvr>
                                        <p:cTn id="17" dur="800" decel="100000"/>
                                        <p:tgtEl>
                                          <p:spTgt spid="20506"/>
                                        </p:tgtEl>
                                      </p:cBhvr>
                                    </p:animEffect>
                                    <p:anim calcmode="lin" valueType="num">
                                      <p:cBhvr>
                                        <p:cTn id="18" dur="800" decel="100000" fill="hold"/>
                                        <p:tgtEl>
                                          <p:spTgt spid="20506"/>
                                        </p:tgtEl>
                                        <p:attrNameLst>
                                          <p:attrName>style.rotation</p:attrName>
                                        </p:attrNameLst>
                                      </p:cBhvr>
                                      <p:tavLst>
                                        <p:tav tm="0">
                                          <p:val>
                                            <p:fltVal val="-90"/>
                                          </p:val>
                                        </p:tav>
                                        <p:tav tm="100000">
                                          <p:val>
                                            <p:fltVal val="0"/>
                                          </p:val>
                                        </p:tav>
                                      </p:tavLst>
                                    </p:anim>
                                    <p:anim calcmode="lin" valueType="num">
                                      <p:cBhvr>
                                        <p:cTn id="19" dur="800" decel="100000" fill="hold"/>
                                        <p:tgtEl>
                                          <p:spTgt spid="20506"/>
                                        </p:tgtEl>
                                        <p:attrNameLst>
                                          <p:attrName>ppt_x</p:attrName>
                                        </p:attrNameLst>
                                      </p:cBhvr>
                                      <p:tavLst>
                                        <p:tav tm="0">
                                          <p:val>
                                            <p:strVal val="#ppt_x+0.4"/>
                                          </p:val>
                                        </p:tav>
                                        <p:tav tm="100000">
                                          <p:val>
                                            <p:strVal val="#ppt_x-0.05"/>
                                          </p:val>
                                        </p:tav>
                                      </p:tavLst>
                                    </p:anim>
                                    <p:anim calcmode="lin" valueType="num">
                                      <p:cBhvr>
                                        <p:cTn id="20" dur="800" decel="100000" fill="hold"/>
                                        <p:tgtEl>
                                          <p:spTgt spid="2050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50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506"/>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507"/>
                                        </p:tgtEl>
                                        <p:attrNameLst>
                                          <p:attrName>style.visibility</p:attrName>
                                        </p:attrNameLst>
                                      </p:cBhvr>
                                      <p:to>
                                        <p:strVal val="visible"/>
                                      </p:to>
                                    </p:set>
                                    <p:animEffect transition="in" filter="fade">
                                      <p:cBhvr>
                                        <p:cTn id="27" dur="800" decel="100000"/>
                                        <p:tgtEl>
                                          <p:spTgt spid="20507"/>
                                        </p:tgtEl>
                                      </p:cBhvr>
                                    </p:animEffect>
                                    <p:anim calcmode="lin" valueType="num">
                                      <p:cBhvr>
                                        <p:cTn id="28" dur="800" decel="100000" fill="hold"/>
                                        <p:tgtEl>
                                          <p:spTgt spid="20507"/>
                                        </p:tgtEl>
                                        <p:attrNameLst>
                                          <p:attrName>style.rotation</p:attrName>
                                        </p:attrNameLst>
                                      </p:cBhvr>
                                      <p:tavLst>
                                        <p:tav tm="0">
                                          <p:val>
                                            <p:fltVal val="-90"/>
                                          </p:val>
                                        </p:tav>
                                        <p:tav tm="100000">
                                          <p:val>
                                            <p:fltVal val="0"/>
                                          </p:val>
                                        </p:tav>
                                      </p:tavLst>
                                    </p:anim>
                                    <p:anim calcmode="lin" valueType="num">
                                      <p:cBhvr>
                                        <p:cTn id="29" dur="800" decel="100000" fill="hold"/>
                                        <p:tgtEl>
                                          <p:spTgt spid="20507"/>
                                        </p:tgtEl>
                                        <p:attrNameLst>
                                          <p:attrName>ppt_x</p:attrName>
                                        </p:attrNameLst>
                                      </p:cBhvr>
                                      <p:tavLst>
                                        <p:tav tm="0">
                                          <p:val>
                                            <p:strVal val="#ppt_x+0.4"/>
                                          </p:val>
                                        </p:tav>
                                        <p:tav tm="100000">
                                          <p:val>
                                            <p:strVal val="#ppt_x-0.05"/>
                                          </p:val>
                                        </p:tav>
                                      </p:tavLst>
                                    </p:anim>
                                    <p:anim calcmode="lin" valueType="num">
                                      <p:cBhvr>
                                        <p:cTn id="30" dur="800" decel="100000" fill="hold"/>
                                        <p:tgtEl>
                                          <p:spTgt spid="2050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50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50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type="lt">
                                    <p:tmPct val="10000"/>
                                  </p:iterate>
                                  <p:childTnLst>
                                    <p:set>
                                      <p:cBhvr>
                                        <p:cTn id="36" dur="1" fill="hold">
                                          <p:stCondLst>
                                            <p:cond delay="0"/>
                                          </p:stCondLst>
                                        </p:cTn>
                                        <p:tgtEl>
                                          <p:spTgt spid="20508"/>
                                        </p:tgtEl>
                                        <p:attrNameLst>
                                          <p:attrName>style.visibility</p:attrName>
                                        </p:attrNameLst>
                                      </p:cBhvr>
                                      <p:to>
                                        <p:strVal val="visible"/>
                                      </p:to>
                                    </p:set>
                                    <p:anim calcmode="lin" valueType="num">
                                      <p:cBhvr>
                                        <p:cTn id="37" dur="500" fill="hold"/>
                                        <p:tgtEl>
                                          <p:spTgt spid="20508"/>
                                        </p:tgtEl>
                                        <p:attrNameLst>
                                          <p:attrName>ppt_x</p:attrName>
                                        </p:attrNameLst>
                                      </p:cBhvr>
                                      <p:tavLst>
                                        <p:tav tm="0">
                                          <p:val>
                                            <p:strVal val="#ppt_x"/>
                                          </p:val>
                                        </p:tav>
                                        <p:tav tm="100000">
                                          <p:val>
                                            <p:strVal val="#ppt_x"/>
                                          </p:val>
                                        </p:tav>
                                      </p:tavLst>
                                    </p:anim>
                                    <p:anim calcmode="lin" valueType="num">
                                      <p:cBhvr>
                                        <p:cTn id="38" dur="500" fill="hold"/>
                                        <p:tgtEl>
                                          <p:spTgt spid="205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5" grpId="0" autoUpdateAnimBg="0"/>
      <p:bldP spid="20506" grpId="0" autoUpdateAnimBg="0"/>
      <p:bldP spid="20507" grpId="0" autoUpdateAnimBg="0"/>
      <p:bldP spid="2050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61925" y="165100"/>
            <a:ext cx="2386330" cy="6115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a:solidFill>
                  <a:schemeClr val="tx1"/>
                </a:solidFill>
                <a:latin typeface="方正粗黑宋简体" panose="02000000000000000000" charset="-122"/>
                <a:ea typeface="方正粗黑宋简体" panose="02000000000000000000" charset="-122"/>
              </a:rPr>
              <a:t>今日头条</a:t>
            </a:r>
            <a:endParaRPr lang="zh-CN" altLang="en-US" sz="3200" b="1" dirty="0">
              <a:solidFill>
                <a:schemeClr val="tx1"/>
              </a:solidFill>
              <a:latin typeface="方正粗黑宋简体" panose="02000000000000000000" charset="-122"/>
              <a:ea typeface="方正粗黑宋简体" panose="02000000000000000000" charset="-122"/>
            </a:endParaRPr>
          </a:p>
        </p:txBody>
      </p:sp>
      <p:cxnSp>
        <p:nvCxnSpPr>
          <p:cNvPr id="3" name="直接连接符 2"/>
          <p:cNvCxnSpPr/>
          <p:nvPr/>
        </p:nvCxnSpPr>
        <p:spPr>
          <a:xfrm flipV="1">
            <a:off x="32385" y="1022914"/>
            <a:ext cx="9154545" cy="26327"/>
          </a:xfrm>
          <a:prstGeom prst="line">
            <a:avLst/>
          </a:prstGeom>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948940" y="93345"/>
            <a:ext cx="6043930" cy="683260"/>
          </a:xfrm>
          <a:prstGeom prst="rect">
            <a:avLst/>
          </a:prstGeom>
          <a:solidFill>
            <a:schemeClr val="tx1">
              <a:lumMod val="50000"/>
              <a:lumOff val="50000"/>
              <a:alpha val="6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schemeClr val="bg1"/>
                </a:solidFill>
              </a:rPr>
              <a:t>               #</a:t>
            </a:r>
            <a:r>
              <a:rPr lang="zh-CN" altLang="en-US" sz="3200" b="1" dirty="0">
                <a:solidFill>
                  <a:schemeClr val="bg1"/>
                </a:solidFill>
              </a:rPr>
              <a:t>如何解决西安事变？</a:t>
            </a:r>
            <a:r>
              <a:rPr lang="en-US" altLang="zh-CN" sz="3200" b="1" dirty="0">
                <a:solidFill>
                  <a:schemeClr val="bg1"/>
                </a:solidFill>
              </a:rPr>
              <a:t>#</a:t>
            </a:r>
            <a:endParaRPr lang="en-US" altLang="zh-CN" sz="3200" b="1" dirty="0">
              <a:solidFill>
                <a:schemeClr val="bg1"/>
              </a:solidFill>
            </a:endParaRPr>
          </a:p>
        </p:txBody>
      </p:sp>
      <p:sp>
        <p:nvSpPr>
          <p:cNvPr id="5" name="矩形: 圆角 4"/>
          <p:cNvSpPr/>
          <p:nvPr/>
        </p:nvSpPr>
        <p:spPr>
          <a:xfrm>
            <a:off x="3138805" y="165100"/>
            <a:ext cx="949960" cy="540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热搜</a:t>
            </a:r>
            <a:endParaRPr lang="zh-CN" altLang="en-US" sz="2000" dirty="0"/>
          </a:p>
        </p:txBody>
      </p:sp>
      <p:sp>
        <p:nvSpPr>
          <p:cNvPr id="6" name="矩形 5"/>
          <p:cNvSpPr/>
          <p:nvPr/>
        </p:nvSpPr>
        <p:spPr>
          <a:xfrm>
            <a:off x="10795" y="1365885"/>
            <a:ext cx="4361180" cy="2158365"/>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chemeClr val="dk1"/>
              </a:solidFill>
              <a:effectLst/>
              <a:uLnTx/>
              <a:uFillTx/>
              <a:latin typeface="+mn-lt"/>
              <a:ea typeface="+mn-ea"/>
              <a:cs typeface="+mn-cs"/>
            </a:endParaRPr>
          </a:p>
        </p:txBody>
      </p:sp>
      <p:sp>
        <p:nvSpPr>
          <p:cNvPr id="7" name="矩形 6"/>
          <p:cNvSpPr/>
          <p:nvPr/>
        </p:nvSpPr>
        <p:spPr>
          <a:xfrm>
            <a:off x="1049845" y="1917287"/>
            <a:ext cx="1999060" cy="33099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350" dirty="0">
                <a:solidFill>
                  <a:srgbClr val="FF0000"/>
                </a:solidFill>
              </a:rPr>
              <a:t>何应钦</a:t>
            </a:r>
            <a:endParaRPr lang="en-US" altLang="zh-CN" sz="1350"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schemeClr val="bg1">
                    <a:lumMod val="75000"/>
                  </a:schemeClr>
                </a:solidFill>
              </a:rPr>
              <a:t>2</a:t>
            </a:r>
            <a:r>
              <a:rPr lang="zh-CN" altLang="en-US" sz="1200" dirty="0">
                <a:solidFill>
                  <a:schemeClr val="bg1">
                    <a:lumMod val="75000"/>
                  </a:schemeClr>
                </a:solidFill>
              </a:rPr>
              <a:t>小时</a:t>
            </a:r>
            <a:r>
              <a:rPr kumimoji="0" lang="zh-CN" altLang="en-US" sz="1200" b="0" i="0" u="none" strike="noStrike" kern="1200" cap="none" spc="0" normalizeH="0" baseline="0" noProof="0" dirty="0">
                <a:ln>
                  <a:noFill/>
                </a:ln>
                <a:solidFill>
                  <a:schemeClr val="bg1">
                    <a:lumMod val="75000"/>
                  </a:schemeClr>
                </a:solidFill>
                <a:effectLst/>
                <a:uLnTx/>
                <a:uFillTx/>
                <a:latin typeface="+mn-lt"/>
                <a:ea typeface="+mn-ea"/>
                <a:cs typeface="+mn-cs"/>
              </a:rPr>
              <a:t>前</a:t>
            </a: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mn-lt"/>
              <a:ea typeface="+mn-ea"/>
              <a:cs typeface="+mn-cs"/>
            </a:endParaRPr>
          </a:p>
        </p:txBody>
      </p:sp>
      <p:pic>
        <p:nvPicPr>
          <p:cNvPr id="9" name="图片 8"/>
          <p:cNvPicPr>
            <a:picLocks noChangeAspect="1"/>
          </p:cNvPicPr>
          <p:nvPr/>
        </p:nvPicPr>
        <p:blipFill>
          <a:blip r:embed="rId1"/>
          <a:srcRect l="12201" t="2751" r="12201" b="29210"/>
          <a:stretch>
            <a:fillRect/>
          </a:stretch>
        </p:blipFill>
        <p:spPr>
          <a:xfrm>
            <a:off x="1723361" y="1692554"/>
            <a:ext cx="323850" cy="232172"/>
          </a:xfrm>
          <a:prstGeom prst="rect">
            <a:avLst/>
          </a:prstGeom>
          <a:noFill/>
          <a:ln w="9525">
            <a:noFill/>
          </a:ln>
        </p:spPr>
      </p:pic>
      <p:sp>
        <p:nvSpPr>
          <p:cNvPr id="10" name="文本框 26"/>
          <p:cNvSpPr txBox="1"/>
          <p:nvPr/>
        </p:nvSpPr>
        <p:spPr>
          <a:xfrm>
            <a:off x="295819" y="2461823"/>
            <a:ext cx="3133183" cy="299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buClrTx/>
              <a:buSzTx/>
              <a:buFontTx/>
              <a:defRPr/>
            </a:pPr>
            <a:r>
              <a:rPr kumimoji="0" lang="en-US" altLang="zh-CN" sz="1350" kern="1200" cap="none" spc="0" normalizeH="0" baseline="0" noProof="0" dirty="0">
                <a:latin typeface="+mn-ea"/>
                <a:ea typeface="+mn-ea"/>
                <a:cs typeface="+mn-cs"/>
              </a:rPr>
              <a:t>……………………</a:t>
            </a:r>
            <a:r>
              <a:rPr kumimoji="0" lang="zh-CN" altLang="en-US" sz="1350" kern="1200" cap="none" spc="0" normalizeH="0" baseline="0" noProof="0" dirty="0">
                <a:latin typeface="+mn-ea"/>
                <a:ea typeface="+mn-ea"/>
                <a:cs typeface="+mn-cs"/>
              </a:rPr>
              <a:t>？？？？</a:t>
            </a:r>
            <a:endParaRPr kumimoji="0" lang="zh-CN" altLang="en-US" sz="1350" kern="1200" cap="none" spc="0" normalizeH="0" baseline="0" noProof="0" dirty="0">
              <a:latin typeface="+mn-ea"/>
              <a:ea typeface="+mn-ea"/>
              <a:cs typeface="+mn-cs"/>
            </a:endParaRPr>
          </a:p>
        </p:txBody>
      </p:sp>
      <p:pic>
        <p:nvPicPr>
          <p:cNvPr id="13" name="图片 12"/>
          <p:cNvPicPr>
            <a:picLocks noChangeAspect="1"/>
          </p:cNvPicPr>
          <p:nvPr/>
        </p:nvPicPr>
        <p:blipFill>
          <a:blip r:embed="rId2"/>
          <a:srcRect l="658" t="52554" r="1974" b="38168"/>
          <a:stretch>
            <a:fillRect/>
          </a:stretch>
        </p:blipFill>
        <p:spPr>
          <a:xfrm>
            <a:off x="0" y="2990215"/>
            <a:ext cx="4306570" cy="704850"/>
          </a:xfrm>
          <a:prstGeom prst="rect">
            <a:avLst/>
          </a:prstGeom>
          <a:noFill/>
          <a:ln w="9525">
            <a:noFill/>
          </a:ln>
        </p:spPr>
      </p:pic>
      <p:pic>
        <p:nvPicPr>
          <p:cNvPr id="15" name="Picture 1"/>
          <p:cNvPicPr>
            <a:picLocks noChangeAspect="1" noChangeArrowheads="1"/>
          </p:cNvPicPr>
          <p:nvPr/>
        </p:nvPicPr>
        <p:blipFill>
          <a:blip r:embed="rId3"/>
          <a:srcRect/>
          <a:stretch>
            <a:fillRect/>
          </a:stretch>
        </p:blipFill>
        <p:spPr bwMode="auto">
          <a:xfrm>
            <a:off x="138430" y="1426210"/>
            <a:ext cx="936625" cy="91376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矩形 17"/>
          <p:cNvSpPr/>
          <p:nvPr/>
        </p:nvSpPr>
        <p:spPr>
          <a:xfrm>
            <a:off x="2188210" y="1365885"/>
            <a:ext cx="622935" cy="10236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000" dirty="0"/>
              <a:t>亲</a:t>
            </a:r>
            <a:endParaRPr lang="en-US" altLang="zh-CN" sz="2000" dirty="0"/>
          </a:p>
          <a:p>
            <a:pPr algn="dist"/>
            <a:r>
              <a:rPr lang="zh-CN" altLang="en-US" sz="2000" dirty="0"/>
              <a:t>日</a:t>
            </a:r>
            <a:endParaRPr lang="en-US" altLang="zh-CN" sz="2000" dirty="0"/>
          </a:p>
          <a:p>
            <a:pPr algn="dist"/>
            <a:r>
              <a:rPr lang="zh-CN" altLang="en-US" sz="2000" dirty="0"/>
              <a:t>派</a:t>
            </a:r>
            <a:endParaRPr lang="zh-CN" altLang="en-US" sz="2000" dirty="0"/>
          </a:p>
        </p:txBody>
      </p:sp>
      <p:sp>
        <p:nvSpPr>
          <p:cNvPr id="19" name="矩形 18"/>
          <p:cNvSpPr/>
          <p:nvPr/>
        </p:nvSpPr>
        <p:spPr>
          <a:xfrm>
            <a:off x="2811145" y="1365885"/>
            <a:ext cx="1496060" cy="10242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黑体" panose="02010609060101010101" pitchFamily="49" charset="-122"/>
                <a:ea typeface="黑体" panose="02010609060101010101" pitchFamily="49" charset="-122"/>
                <a:sym typeface="+mn-ea"/>
              </a:rPr>
              <a:t> </a:t>
            </a:r>
            <a:r>
              <a:rPr lang="zh-CN" altLang="en-US" sz="1600" b="1" dirty="0">
                <a:solidFill>
                  <a:schemeClr val="bg1"/>
                </a:solidFill>
                <a:latin typeface="黑体" panose="02010609060101010101" pitchFamily="49" charset="-122"/>
                <a:ea typeface="黑体" panose="02010609060101010101" pitchFamily="49" charset="-122"/>
                <a:sym typeface="+mn-ea"/>
              </a:rPr>
              <a:t>西安事变后，代行蒋介石的总司令职务</a:t>
            </a:r>
            <a:endParaRPr lang="zh-CN" altLang="en-US" sz="1600" b="1" dirty="0">
              <a:solidFill>
                <a:schemeClr val="bg1"/>
              </a:solidFill>
              <a:latin typeface="黑体" panose="02010609060101010101" pitchFamily="49" charset="-122"/>
              <a:ea typeface="黑体" panose="02010609060101010101" pitchFamily="49" charset="-122"/>
              <a:sym typeface="+mn-ea"/>
            </a:endParaRPr>
          </a:p>
        </p:txBody>
      </p:sp>
      <p:sp>
        <p:nvSpPr>
          <p:cNvPr id="20" name="矩形 19"/>
          <p:cNvSpPr/>
          <p:nvPr/>
        </p:nvSpPr>
        <p:spPr>
          <a:xfrm>
            <a:off x="5174615" y="1130935"/>
            <a:ext cx="3969385" cy="2055495"/>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chemeClr val="dk1"/>
              </a:solidFill>
              <a:effectLst/>
              <a:uLnTx/>
              <a:uFillTx/>
              <a:latin typeface="+mn-lt"/>
              <a:ea typeface="+mn-ea"/>
              <a:cs typeface="+mn-cs"/>
            </a:endParaRPr>
          </a:p>
        </p:txBody>
      </p:sp>
      <p:sp>
        <p:nvSpPr>
          <p:cNvPr id="21" name="矩形 20"/>
          <p:cNvSpPr/>
          <p:nvPr/>
        </p:nvSpPr>
        <p:spPr>
          <a:xfrm>
            <a:off x="6754297" y="1917287"/>
            <a:ext cx="1999060" cy="33099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350" dirty="0">
                <a:solidFill>
                  <a:srgbClr val="FF0000"/>
                </a:solidFill>
              </a:rPr>
              <a:t>宋美龄</a:t>
            </a:r>
            <a:endParaRPr lang="en-US" altLang="zh-CN" sz="1350"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a:ln>
                  <a:noFill/>
                </a:ln>
                <a:solidFill>
                  <a:schemeClr val="bg1">
                    <a:lumMod val="75000"/>
                  </a:schemeClr>
                </a:solidFill>
                <a:effectLst/>
                <a:uLnTx/>
                <a:uFillTx/>
                <a:latin typeface="+mn-lt"/>
                <a:ea typeface="+mn-ea"/>
                <a:cs typeface="+mn-cs"/>
              </a:rPr>
              <a:t>五分钟前</a:t>
            </a: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mn-lt"/>
              <a:ea typeface="+mn-ea"/>
              <a:cs typeface="+mn-cs"/>
            </a:endParaRPr>
          </a:p>
        </p:txBody>
      </p:sp>
      <p:pic>
        <p:nvPicPr>
          <p:cNvPr id="22" name="图片 21"/>
          <p:cNvPicPr>
            <a:picLocks noChangeAspect="1"/>
          </p:cNvPicPr>
          <p:nvPr/>
        </p:nvPicPr>
        <p:blipFill>
          <a:blip r:embed="rId1"/>
          <a:srcRect l="12201" t="2751" r="12201" b="29210"/>
          <a:stretch>
            <a:fillRect/>
          </a:stretch>
        </p:blipFill>
        <p:spPr>
          <a:xfrm>
            <a:off x="7427813" y="1692554"/>
            <a:ext cx="323850" cy="232172"/>
          </a:xfrm>
          <a:prstGeom prst="rect">
            <a:avLst/>
          </a:prstGeom>
          <a:noFill/>
          <a:ln w="9525">
            <a:noFill/>
          </a:ln>
        </p:spPr>
      </p:pic>
      <p:pic>
        <p:nvPicPr>
          <p:cNvPr id="24" name="图片 23"/>
          <p:cNvPicPr>
            <a:picLocks noChangeAspect="1"/>
          </p:cNvPicPr>
          <p:nvPr/>
        </p:nvPicPr>
        <p:blipFill>
          <a:blip r:embed="rId2"/>
          <a:srcRect l="658" t="52554" r="1974" b="38168"/>
          <a:stretch>
            <a:fillRect/>
          </a:stretch>
        </p:blipFill>
        <p:spPr>
          <a:xfrm>
            <a:off x="5174615" y="2819400"/>
            <a:ext cx="3968115" cy="704850"/>
          </a:xfrm>
          <a:prstGeom prst="rect">
            <a:avLst/>
          </a:prstGeom>
          <a:noFill/>
          <a:ln w="9525">
            <a:noFill/>
          </a:ln>
        </p:spPr>
      </p:pic>
      <p:pic>
        <p:nvPicPr>
          <p:cNvPr id="26" name="图片 25" descr="23 (1)"/>
          <p:cNvPicPr>
            <a:picLocks noChangeAspect="1"/>
          </p:cNvPicPr>
          <p:nvPr/>
        </p:nvPicPr>
        <p:blipFill rotWithShape="1">
          <a:blip r:embed="rId4"/>
          <a:srcRect b="19735"/>
          <a:stretch>
            <a:fillRect/>
          </a:stretch>
        </p:blipFill>
        <p:spPr>
          <a:xfrm>
            <a:off x="5885815" y="1520825"/>
            <a:ext cx="868045" cy="81915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7" name="矩形 26"/>
          <p:cNvSpPr/>
          <p:nvPr/>
        </p:nvSpPr>
        <p:spPr>
          <a:xfrm>
            <a:off x="8063865" y="1325880"/>
            <a:ext cx="1069340" cy="965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000" dirty="0"/>
              <a:t>亲</a:t>
            </a:r>
            <a:endParaRPr lang="en-US" altLang="zh-CN" sz="2000" dirty="0"/>
          </a:p>
          <a:p>
            <a:pPr algn="dist"/>
            <a:r>
              <a:rPr lang="zh-CN" altLang="en-US" sz="2000" dirty="0"/>
              <a:t>英美派</a:t>
            </a:r>
            <a:endParaRPr lang="zh-CN" altLang="en-US" sz="2000" dirty="0"/>
          </a:p>
        </p:txBody>
      </p:sp>
      <p:sp>
        <p:nvSpPr>
          <p:cNvPr id="28" name="矩形 27"/>
          <p:cNvSpPr/>
          <p:nvPr/>
        </p:nvSpPr>
        <p:spPr>
          <a:xfrm>
            <a:off x="10795" y="3841115"/>
            <a:ext cx="4360545" cy="2135505"/>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chemeClr val="dk1"/>
              </a:solidFill>
              <a:effectLst/>
              <a:uLnTx/>
              <a:uFillTx/>
              <a:latin typeface="+mn-lt"/>
              <a:ea typeface="+mn-ea"/>
              <a:cs typeface="+mn-cs"/>
            </a:endParaRPr>
          </a:p>
        </p:txBody>
      </p:sp>
      <p:sp>
        <p:nvSpPr>
          <p:cNvPr id="29" name="矩形 28"/>
          <p:cNvSpPr/>
          <p:nvPr/>
        </p:nvSpPr>
        <p:spPr>
          <a:xfrm>
            <a:off x="1049845" y="4222849"/>
            <a:ext cx="1999060" cy="33099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350" dirty="0">
                <a:solidFill>
                  <a:srgbClr val="FF0000"/>
                </a:solidFill>
              </a:rPr>
              <a:t>日本官方微博</a:t>
            </a:r>
            <a:endParaRPr lang="en-US" altLang="zh-CN" sz="1350"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schemeClr val="bg1">
                    <a:lumMod val="75000"/>
                  </a:schemeClr>
                </a:solidFill>
              </a:rPr>
              <a:t>3</a:t>
            </a:r>
            <a:r>
              <a:rPr lang="zh-CN" altLang="en-US" sz="1200" dirty="0">
                <a:solidFill>
                  <a:schemeClr val="bg1">
                    <a:lumMod val="75000"/>
                  </a:schemeClr>
                </a:solidFill>
              </a:rPr>
              <a:t>小时</a:t>
            </a:r>
            <a:r>
              <a:rPr kumimoji="0" lang="zh-CN" altLang="en-US" sz="1200" b="0" i="0" u="none" strike="noStrike" kern="1200" cap="none" spc="0" normalizeH="0" baseline="0" noProof="0" dirty="0">
                <a:ln>
                  <a:noFill/>
                </a:ln>
                <a:solidFill>
                  <a:schemeClr val="bg1">
                    <a:lumMod val="75000"/>
                  </a:schemeClr>
                </a:solidFill>
                <a:effectLst/>
                <a:uLnTx/>
                <a:uFillTx/>
                <a:latin typeface="+mn-lt"/>
                <a:ea typeface="+mn-ea"/>
                <a:cs typeface="+mn-cs"/>
              </a:rPr>
              <a:t>前</a:t>
            </a: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mn-lt"/>
              <a:ea typeface="+mn-ea"/>
              <a:cs typeface="+mn-cs"/>
            </a:endParaRPr>
          </a:p>
        </p:txBody>
      </p:sp>
      <p:pic>
        <p:nvPicPr>
          <p:cNvPr id="31" name="图片 30"/>
          <p:cNvPicPr>
            <a:picLocks noChangeAspect="1"/>
          </p:cNvPicPr>
          <p:nvPr/>
        </p:nvPicPr>
        <p:blipFill>
          <a:blip r:embed="rId2"/>
          <a:srcRect l="658" t="52554" r="1974" b="38168"/>
          <a:stretch>
            <a:fillRect/>
          </a:stretch>
        </p:blipFill>
        <p:spPr>
          <a:xfrm>
            <a:off x="10795" y="5720715"/>
            <a:ext cx="4156075" cy="704850"/>
          </a:xfrm>
          <a:prstGeom prst="rect">
            <a:avLst/>
          </a:prstGeom>
          <a:noFill/>
          <a:ln w="9525">
            <a:noFill/>
          </a:ln>
        </p:spPr>
      </p:pic>
      <p:pic>
        <p:nvPicPr>
          <p:cNvPr id="33" name="Picture 12" descr="01300000240273129306912157564_s"/>
          <p:cNvPicPr>
            <a:picLocks noChangeAspect="1" noChangeArrowheads="1"/>
          </p:cNvPicPr>
          <p:nvPr/>
        </p:nvPicPr>
        <p:blipFill>
          <a:blip r:embed="rId5"/>
          <a:srcRect/>
          <a:stretch>
            <a:fillRect/>
          </a:stretch>
        </p:blipFill>
        <p:spPr bwMode="auto">
          <a:xfrm>
            <a:off x="289560" y="3995130"/>
            <a:ext cx="735500" cy="62630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4" name="图片 33"/>
          <p:cNvPicPr>
            <a:picLocks noChangeAspect="1"/>
          </p:cNvPicPr>
          <p:nvPr/>
        </p:nvPicPr>
        <p:blipFill>
          <a:blip r:embed="rId1"/>
          <a:srcRect l="12201" t="2751" r="12201" b="29210"/>
          <a:stretch>
            <a:fillRect/>
          </a:stretch>
        </p:blipFill>
        <p:spPr>
          <a:xfrm>
            <a:off x="2224207" y="3989488"/>
            <a:ext cx="323850" cy="232172"/>
          </a:xfrm>
          <a:prstGeom prst="rect">
            <a:avLst/>
          </a:prstGeom>
          <a:noFill/>
          <a:ln w="9525">
            <a:noFill/>
          </a:ln>
        </p:spPr>
      </p:pic>
      <p:sp>
        <p:nvSpPr>
          <p:cNvPr id="36" name="矩形 35"/>
          <p:cNvSpPr/>
          <p:nvPr/>
        </p:nvSpPr>
        <p:spPr>
          <a:xfrm>
            <a:off x="5164455" y="3834765"/>
            <a:ext cx="3989705" cy="2000250"/>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chemeClr val="dk1"/>
              </a:solidFill>
              <a:effectLst/>
              <a:uLnTx/>
              <a:uFillTx/>
              <a:latin typeface="+mn-lt"/>
              <a:ea typeface="+mn-ea"/>
              <a:cs typeface="+mn-cs"/>
            </a:endParaRPr>
          </a:p>
        </p:txBody>
      </p:sp>
      <p:sp>
        <p:nvSpPr>
          <p:cNvPr id="37" name="矩形 36"/>
          <p:cNvSpPr/>
          <p:nvPr/>
        </p:nvSpPr>
        <p:spPr>
          <a:xfrm>
            <a:off x="6775388" y="4216163"/>
            <a:ext cx="1999060" cy="33099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350" dirty="0">
                <a:solidFill>
                  <a:srgbClr val="FF0000"/>
                </a:solidFill>
              </a:rPr>
              <a:t>美国官方微博</a:t>
            </a:r>
            <a:endParaRPr lang="en-US" altLang="zh-CN" sz="1350"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schemeClr val="bg1">
                    <a:lumMod val="75000"/>
                  </a:schemeClr>
                </a:solidFill>
              </a:rPr>
              <a:t>8</a:t>
            </a:r>
            <a:r>
              <a:rPr lang="zh-CN" altLang="en-US" sz="1200" dirty="0">
                <a:solidFill>
                  <a:schemeClr val="bg1">
                    <a:lumMod val="75000"/>
                  </a:schemeClr>
                </a:solidFill>
              </a:rPr>
              <a:t>小时</a:t>
            </a:r>
            <a:r>
              <a:rPr kumimoji="0" lang="zh-CN" altLang="en-US" sz="1200" b="0" i="0" u="none" strike="noStrike" kern="1200" cap="none" spc="0" normalizeH="0" baseline="0" noProof="0" dirty="0">
                <a:ln>
                  <a:noFill/>
                </a:ln>
                <a:solidFill>
                  <a:schemeClr val="bg1">
                    <a:lumMod val="75000"/>
                  </a:schemeClr>
                </a:solidFill>
                <a:effectLst/>
                <a:uLnTx/>
                <a:uFillTx/>
                <a:latin typeface="+mn-lt"/>
                <a:ea typeface="+mn-ea"/>
                <a:cs typeface="+mn-cs"/>
              </a:rPr>
              <a:t>前</a:t>
            </a:r>
            <a:endParaRPr kumimoji="0" lang="en-US" altLang="zh-CN" sz="1200" b="0" i="0" u="none" strike="noStrike" kern="1200" cap="none" spc="0" normalizeH="0" baseline="0" noProof="0" dirty="0">
              <a:ln>
                <a:noFill/>
              </a:ln>
              <a:solidFill>
                <a:schemeClr val="bg1">
                  <a:lumMod val="7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srgbClr val="FF0000"/>
              </a:solidFill>
              <a:effectLst/>
              <a:uLnTx/>
              <a:uFillTx/>
              <a:latin typeface="+mn-lt"/>
              <a:ea typeface="+mn-ea"/>
              <a:cs typeface="+mn-cs"/>
            </a:endParaRPr>
          </a:p>
        </p:txBody>
      </p:sp>
      <p:pic>
        <p:nvPicPr>
          <p:cNvPr id="38" name="图片 37"/>
          <p:cNvPicPr>
            <a:picLocks noChangeAspect="1"/>
          </p:cNvPicPr>
          <p:nvPr/>
        </p:nvPicPr>
        <p:blipFill>
          <a:blip r:embed="rId1"/>
          <a:srcRect l="12201" t="2751" r="12201" b="29210"/>
          <a:stretch>
            <a:fillRect/>
          </a:stretch>
        </p:blipFill>
        <p:spPr>
          <a:xfrm>
            <a:off x="7931216" y="3974319"/>
            <a:ext cx="323850" cy="232172"/>
          </a:xfrm>
          <a:prstGeom prst="rect">
            <a:avLst/>
          </a:prstGeom>
          <a:noFill/>
          <a:ln w="9525">
            <a:noFill/>
          </a:ln>
        </p:spPr>
      </p:pic>
      <p:pic>
        <p:nvPicPr>
          <p:cNvPr id="40" name="图片 39"/>
          <p:cNvPicPr>
            <a:picLocks noChangeAspect="1"/>
          </p:cNvPicPr>
          <p:nvPr/>
        </p:nvPicPr>
        <p:blipFill>
          <a:blip r:embed="rId2"/>
          <a:srcRect l="658" t="52554" r="1974" b="38168"/>
          <a:stretch>
            <a:fillRect/>
          </a:stretch>
        </p:blipFill>
        <p:spPr>
          <a:xfrm>
            <a:off x="5174615" y="5579745"/>
            <a:ext cx="3980180" cy="704850"/>
          </a:xfrm>
          <a:prstGeom prst="rect">
            <a:avLst/>
          </a:prstGeom>
          <a:noFill/>
          <a:ln w="9525">
            <a:noFill/>
          </a:ln>
        </p:spPr>
      </p:pic>
      <p:sp>
        <p:nvSpPr>
          <p:cNvPr id="16" name="文本框 26"/>
          <p:cNvSpPr txBox="1"/>
          <p:nvPr/>
        </p:nvSpPr>
        <p:spPr>
          <a:xfrm>
            <a:off x="5788569" y="2469443"/>
            <a:ext cx="3133183" cy="299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buClrTx/>
              <a:buSzTx/>
              <a:buFontTx/>
              <a:defRPr/>
            </a:pPr>
            <a:r>
              <a:rPr kumimoji="0" lang="en-US" altLang="zh-CN" sz="1350" kern="1200" cap="none" spc="0" normalizeH="0" baseline="0" noProof="0" dirty="0">
                <a:latin typeface="+mn-ea"/>
                <a:ea typeface="+mn-ea"/>
                <a:cs typeface="+mn-cs"/>
              </a:rPr>
              <a:t>……………………</a:t>
            </a:r>
            <a:r>
              <a:rPr kumimoji="0" lang="zh-CN" altLang="en-US" sz="1350" kern="1200" cap="none" spc="0" normalizeH="0" baseline="0" noProof="0" dirty="0">
                <a:latin typeface="+mn-ea"/>
                <a:ea typeface="+mn-ea"/>
                <a:cs typeface="+mn-cs"/>
              </a:rPr>
              <a:t>？？？？</a:t>
            </a:r>
            <a:endParaRPr kumimoji="0" lang="zh-CN" altLang="en-US" sz="1350" kern="1200" cap="none" spc="0" normalizeH="0" baseline="0" noProof="0" dirty="0">
              <a:latin typeface="+mn-ea"/>
              <a:ea typeface="+mn-ea"/>
              <a:cs typeface="+mn-cs"/>
            </a:endParaRPr>
          </a:p>
        </p:txBody>
      </p:sp>
      <p:sp>
        <p:nvSpPr>
          <p:cNvPr id="25" name="文本框 26"/>
          <p:cNvSpPr txBox="1"/>
          <p:nvPr/>
        </p:nvSpPr>
        <p:spPr>
          <a:xfrm>
            <a:off x="289469" y="4962453"/>
            <a:ext cx="3133183" cy="299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buClrTx/>
              <a:buSzTx/>
              <a:buFontTx/>
              <a:defRPr/>
            </a:pPr>
            <a:r>
              <a:rPr kumimoji="0" lang="en-US" altLang="zh-CN" sz="1350" kern="1200" cap="none" spc="0" normalizeH="0" baseline="0" noProof="0" dirty="0">
                <a:latin typeface="+mn-ea"/>
                <a:ea typeface="+mn-ea"/>
                <a:cs typeface="+mn-cs"/>
              </a:rPr>
              <a:t>……………………</a:t>
            </a:r>
            <a:r>
              <a:rPr kumimoji="0" lang="zh-CN" altLang="en-US" sz="1350" kern="1200" cap="none" spc="0" normalizeH="0" baseline="0" noProof="0" dirty="0">
                <a:latin typeface="+mn-ea"/>
                <a:ea typeface="+mn-ea"/>
                <a:cs typeface="+mn-cs"/>
              </a:rPr>
              <a:t>？？？？</a:t>
            </a:r>
            <a:endParaRPr kumimoji="0" lang="zh-CN" altLang="en-US" sz="1350" kern="1200" cap="none" spc="0" normalizeH="0" baseline="0" noProof="0" dirty="0">
              <a:latin typeface="+mn-ea"/>
              <a:ea typeface="+mn-ea"/>
              <a:cs typeface="+mn-cs"/>
            </a:endParaRPr>
          </a:p>
        </p:txBody>
      </p:sp>
      <p:sp>
        <p:nvSpPr>
          <p:cNvPr id="32" name="文本框 26"/>
          <p:cNvSpPr txBox="1"/>
          <p:nvPr/>
        </p:nvSpPr>
        <p:spPr>
          <a:xfrm>
            <a:off x="5788569" y="4970708"/>
            <a:ext cx="3133183" cy="299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buClrTx/>
              <a:buSzTx/>
              <a:buFontTx/>
              <a:defRPr/>
            </a:pPr>
            <a:r>
              <a:rPr kumimoji="0" lang="en-US" altLang="zh-CN" sz="1350" kern="1200" cap="none" spc="0" normalizeH="0" baseline="0" noProof="0" dirty="0">
                <a:latin typeface="+mn-ea"/>
                <a:ea typeface="+mn-ea"/>
                <a:cs typeface="+mn-cs"/>
              </a:rPr>
              <a:t>……………………</a:t>
            </a:r>
            <a:r>
              <a:rPr kumimoji="0" lang="zh-CN" altLang="en-US" sz="1350" kern="1200" cap="none" spc="0" normalizeH="0" baseline="0" noProof="0" dirty="0">
                <a:latin typeface="+mn-ea"/>
                <a:ea typeface="+mn-ea"/>
                <a:cs typeface="+mn-cs"/>
              </a:rPr>
              <a:t>？？？？</a:t>
            </a:r>
            <a:endParaRPr kumimoji="0" lang="zh-CN" altLang="en-US" sz="1350" kern="1200" cap="none" spc="0" normalizeH="0" baseline="0" noProof="0" dirty="0">
              <a:latin typeface="+mn-ea"/>
              <a:ea typeface="+mn-ea"/>
              <a:cs typeface="+mn-cs"/>
            </a:endParaRPr>
          </a:p>
        </p:txBody>
      </p:sp>
      <p:pic>
        <p:nvPicPr>
          <p:cNvPr id="43" name="Picture 12" descr="51-16isCJ0L"/>
          <p:cNvPicPr>
            <a:picLocks noChangeAspect="1" noChangeArrowheads="1"/>
          </p:cNvPicPr>
          <p:nvPr/>
        </p:nvPicPr>
        <p:blipFill>
          <a:blip r:embed="rId6" cstate="print"/>
          <a:srcRect l="3600" t="22801" r="3600" b="32401"/>
          <a:stretch>
            <a:fillRect/>
          </a:stretch>
        </p:blipFill>
        <p:spPr bwMode="auto">
          <a:xfrm>
            <a:off x="5788660" y="3954145"/>
            <a:ext cx="965200" cy="85471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45" name="Text Box 12"/>
          <p:cNvSpPr txBox="1">
            <a:spLocks noChangeArrowheads="1"/>
          </p:cNvSpPr>
          <p:nvPr/>
        </p:nvSpPr>
        <p:spPr bwMode="auto">
          <a:xfrm>
            <a:off x="73299" y="5834940"/>
            <a:ext cx="8998660" cy="923330"/>
          </a:xfrm>
          <a:prstGeom prst="rect">
            <a:avLst/>
          </a:prstGeom>
          <a:gradFill>
            <a:gsLst>
              <a:gs pos="0">
                <a:srgbClr val="E30000"/>
              </a:gs>
              <a:gs pos="100000">
                <a:srgbClr val="760303"/>
              </a:gs>
            </a:gsLst>
            <a:lin ang="5400000" scaled="0"/>
          </a:gra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zh-CN" altLang="en-US" sz="27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    请你站在你所代表的派别的角度，作出你的选择（杀蒋或放蒋）并分析原因。</a:t>
            </a:r>
            <a:endParaRPr lang="zh-CN" altLang="en-US" sz="27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Arial" panose="020B0604020202020204" pitchFamily="34" charset="0"/>
            </a:endParaRPr>
          </a:p>
        </p:txBody>
      </p:sp>
      <p:grpSp>
        <p:nvGrpSpPr>
          <p:cNvPr id="51" name="组合 50"/>
          <p:cNvGrpSpPr/>
          <p:nvPr/>
        </p:nvGrpSpPr>
        <p:grpSpPr>
          <a:xfrm>
            <a:off x="4306977" y="2068109"/>
            <a:ext cx="758793" cy="2986809"/>
            <a:chOff x="9678" y="978"/>
            <a:chExt cx="1331" cy="4900"/>
          </a:xfrm>
        </p:grpSpPr>
        <p:sp>
          <p:nvSpPr>
            <p:cNvPr id="23" name="文本框 22"/>
            <p:cNvSpPr txBox="1"/>
            <p:nvPr/>
          </p:nvSpPr>
          <p:spPr>
            <a:xfrm>
              <a:off x="9678" y="978"/>
              <a:ext cx="1245" cy="1513"/>
            </a:xfrm>
            <a:prstGeom prst="rect">
              <a:avLst/>
            </a:prstGeom>
            <a:noFill/>
          </p:spPr>
          <p:txBody>
            <a:bodyPr wrap="square" rtlCol="0">
              <a:spAutoFit/>
            </a:bodyPr>
            <a:p>
              <a:r>
                <a:rPr lang="zh-CN" altLang="en-US" sz="5400" b="1">
                  <a:solidFill>
                    <a:schemeClr val="tx1"/>
                  </a:solidFill>
                </a:rPr>
                <a:t>杀</a:t>
              </a:r>
              <a:endParaRPr lang="zh-CN" altLang="en-US" sz="5400" b="1">
                <a:solidFill>
                  <a:schemeClr val="tx1"/>
                </a:solidFill>
              </a:endParaRPr>
            </a:p>
          </p:txBody>
        </p:sp>
        <p:sp>
          <p:nvSpPr>
            <p:cNvPr id="30" name="文本框 29"/>
            <p:cNvSpPr txBox="1"/>
            <p:nvPr/>
          </p:nvSpPr>
          <p:spPr>
            <a:xfrm>
              <a:off x="9764" y="4365"/>
              <a:ext cx="1245" cy="1513"/>
            </a:xfrm>
            <a:prstGeom prst="rect">
              <a:avLst/>
            </a:prstGeom>
            <a:noFill/>
          </p:spPr>
          <p:txBody>
            <a:bodyPr wrap="square" rtlCol="0">
              <a:spAutoFit/>
            </a:bodyPr>
            <a:p>
              <a:r>
                <a:rPr lang="zh-CN" altLang="en-US" sz="5400" b="1">
                  <a:solidFill>
                    <a:schemeClr val="tx1"/>
                  </a:solidFill>
                </a:rPr>
                <a:t>放</a:t>
              </a:r>
              <a:endParaRPr lang="zh-CN" altLang="en-US" sz="5400" b="1">
                <a:solidFill>
                  <a:schemeClr val="tx1"/>
                </a:solidFill>
              </a:endParaRPr>
            </a:p>
          </p:txBody>
        </p:sp>
      </p:grpSp>
      <p:sp>
        <p:nvSpPr>
          <p:cNvPr id="35" name="矩形 34"/>
          <p:cNvSpPr/>
          <p:nvPr/>
        </p:nvSpPr>
        <p:spPr>
          <a:xfrm>
            <a:off x="4271645" y="2775585"/>
            <a:ext cx="976630"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rPr>
              <a:t>vs</a:t>
            </a:r>
            <a:endParaRPr lang="en-US" altLang="zh-CN" sz="7200" b="1">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p:nvPr>
            <p:custDataLst>
              <p:tags r:id="rId1"/>
            </p:custDataLst>
          </p:nvPr>
        </p:nvGrpSpPr>
        <p:grpSpPr>
          <a:xfrm>
            <a:off x="4712494" y="3345394"/>
            <a:ext cx="4431506" cy="2564118"/>
            <a:chOff x="7401" y="5367"/>
            <a:chExt cx="6978" cy="5385"/>
          </a:xfrm>
        </p:grpSpPr>
        <p:pic>
          <p:nvPicPr>
            <p:cNvPr id="17431" name="Picture 3" descr="u=1364770726,3464946648&amp;fm=23&amp;gp=0"/>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1795" y="5368"/>
              <a:ext cx="2561" cy="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30" name="组合 6"/>
            <p:cNvGrpSpPr/>
            <p:nvPr>
              <p:custDataLst>
                <p:tags r:id="rId4"/>
              </p:custDataLst>
            </p:nvPr>
          </p:nvGrpSpPr>
          <p:grpSpPr>
            <a:xfrm>
              <a:off x="7401" y="5367"/>
              <a:ext cx="4238" cy="4107"/>
              <a:chOff x="7401" y="6293"/>
              <a:chExt cx="4238" cy="4107"/>
            </a:xfrm>
          </p:grpSpPr>
          <p:sp>
            <p:nvSpPr>
              <p:cNvPr id="17433" name="椭圆形标注 12"/>
              <p:cNvSpPr>
                <a:spLocks noChangeArrowheads="1"/>
              </p:cNvSpPr>
              <p:nvPr>
                <p:custDataLst>
                  <p:tags r:id="rId5"/>
                </p:custDataLst>
              </p:nvPr>
            </p:nvSpPr>
            <p:spPr bwMode="auto">
              <a:xfrm rot="16200000">
                <a:off x="7466" y="6228"/>
                <a:ext cx="4107" cy="4238"/>
              </a:xfrm>
              <a:prstGeom prst="wedgeEllipseCallout">
                <a:avLst>
                  <a:gd name="adj1" fmla="val 19246"/>
                  <a:gd name="adj2" fmla="val 78678"/>
                </a:avLst>
              </a:prstGeom>
              <a:solidFill>
                <a:srgbClr val="C00000"/>
              </a:solidFill>
              <a:ln w="25400">
                <a:solidFill>
                  <a:schemeClr val="tx1"/>
                </a:solidFill>
                <a:miter lim="800000"/>
              </a:ln>
            </p:spPr>
            <p:txBody>
              <a:bodyPr vert="eaVert"/>
              <a:lstStyle/>
              <a:p>
                <a:pPr defTabSz="685800" fontAlgn="base">
                  <a:spcBef>
                    <a:spcPct val="0"/>
                  </a:spcBef>
                  <a:spcAft>
                    <a:spcPct val="0"/>
                  </a:spcAft>
                </a:pPr>
                <a:endParaRPr lang="zh-CN" altLang="en-US" noProof="1">
                  <a:solidFill>
                    <a:srgbClr val="000000"/>
                  </a:solidFill>
                  <a:latin typeface="Calibri" panose="020F0502020204030204" charset="0"/>
                </a:endParaRPr>
              </a:p>
            </p:txBody>
          </p:sp>
          <p:sp>
            <p:nvSpPr>
              <p:cNvPr id="17434" name="文本框 5"/>
              <p:cNvSpPr txBox="1">
                <a:spLocks noChangeArrowheads="1"/>
              </p:cNvSpPr>
              <p:nvPr>
                <p:custDataLst>
                  <p:tags r:id="rId6"/>
                </p:custDataLst>
              </p:nvPr>
            </p:nvSpPr>
            <p:spPr bwMode="auto">
              <a:xfrm>
                <a:off x="7953" y="6668"/>
                <a:ext cx="3620" cy="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pPr>
                <a:r>
                  <a:rPr lang="zh-CN" altLang="en-US" sz="2400" b="1">
                    <a:solidFill>
                      <a:srgbClr val="FFFFFF"/>
                    </a:solidFill>
                    <a:latin typeface="黑体" panose="02010609060101010101" pitchFamily="49" charset="-122"/>
                    <a:ea typeface="黑体" panose="02010609060101010101" pitchFamily="49" charset="-122"/>
                  </a:rPr>
                  <a:t>我们这就准备赴西安与张、杨谈判，想办法争取放蒋。</a:t>
                </a:r>
                <a:endParaRPr lang="zh-CN" altLang="en-US" sz="2400" b="1">
                  <a:solidFill>
                    <a:srgbClr val="FFFFFF"/>
                  </a:solidFill>
                  <a:latin typeface="黑体" panose="02010609060101010101" pitchFamily="49" charset="-122"/>
                  <a:ea typeface="黑体" panose="02010609060101010101" pitchFamily="49" charset="-122"/>
                </a:endParaRPr>
              </a:p>
            </p:txBody>
          </p:sp>
        </p:grpSp>
        <p:sp>
          <p:nvSpPr>
            <p:cNvPr id="17432" name="Text Box 3"/>
            <p:cNvSpPr txBox="1">
              <a:spLocks noChangeArrowheads="1"/>
            </p:cNvSpPr>
            <p:nvPr>
              <p:custDataLst>
                <p:tags r:id="rId7"/>
              </p:custDataLst>
            </p:nvPr>
          </p:nvSpPr>
          <p:spPr bwMode="auto">
            <a:xfrm>
              <a:off x="11779" y="9685"/>
              <a:ext cx="2600" cy="106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defTabSz="685800" fontAlgn="base">
                <a:spcBef>
                  <a:spcPct val="50000"/>
                </a:spcBef>
                <a:spcAft>
                  <a:spcPct val="0"/>
                </a:spcAft>
                <a:defRPr sz="2700" b="1">
                  <a:solidFill>
                    <a:srgbClr val="FFFFFF"/>
                  </a:solidFill>
                  <a:latin typeface="黑体" panose="02010609060101010101" pitchFamily="49" charset="-122"/>
                  <a:ea typeface="黑体" panose="02010609060101010101" pitchFamily="49" charset="-122"/>
                </a:defRPr>
              </a:lvl1pPr>
              <a:lvl2pPr marL="742950" indent="-285750">
                <a:defRPr>
                  <a:latin typeface="Arial" panose="020B0604020202020204" pitchFamily="34" charset="0"/>
                  <a:ea typeface="微软雅黑" panose="020B0503020204020204" charset="-122"/>
                </a:defRPr>
              </a:lvl2pPr>
              <a:lvl3pPr marL="1143000" indent="-228600">
                <a:defRPr>
                  <a:latin typeface="Arial" panose="020B0604020202020204" pitchFamily="34" charset="0"/>
                  <a:ea typeface="微软雅黑" panose="020B0503020204020204" charset="-122"/>
                </a:defRPr>
              </a:lvl3pPr>
              <a:lvl4pPr marL="1600200" indent="-228600">
                <a:defRPr>
                  <a:latin typeface="Arial" panose="020B0604020202020204" pitchFamily="34" charset="0"/>
                  <a:ea typeface="微软雅黑" panose="020B0503020204020204" charset="-122"/>
                </a:defRPr>
              </a:lvl4pPr>
              <a:lvl5pPr marL="2057400" indent="-228600">
                <a:defRPr>
                  <a:latin typeface="Arial" panose="020B0604020202020204" pitchFamily="34" charset="0"/>
                  <a:ea typeface="微软雅黑" panose="020B0503020204020204" charset="-122"/>
                </a:defRPr>
              </a:lvl5pPr>
              <a:lvl6pPr marL="2514600" indent="-228600" fontAlgn="base">
                <a:spcBef>
                  <a:spcPct val="0"/>
                </a:spcBef>
                <a:spcAft>
                  <a:spcPct val="0"/>
                </a:spcAft>
                <a:defRPr>
                  <a:latin typeface="Arial" panose="020B0604020202020204" pitchFamily="34" charset="0"/>
                  <a:ea typeface="微软雅黑" panose="020B0503020204020204" charset="-122"/>
                </a:defRPr>
              </a:lvl6pPr>
              <a:lvl7pPr marL="2971800" indent="-228600" fontAlgn="base">
                <a:spcBef>
                  <a:spcPct val="0"/>
                </a:spcBef>
                <a:spcAft>
                  <a:spcPct val="0"/>
                </a:spcAft>
                <a:defRPr>
                  <a:latin typeface="Arial" panose="020B0604020202020204" pitchFamily="34" charset="0"/>
                  <a:ea typeface="微软雅黑" panose="020B0503020204020204" charset="-122"/>
                </a:defRPr>
              </a:lvl7pPr>
              <a:lvl8pPr marL="3429000" indent="-228600" fontAlgn="base">
                <a:spcBef>
                  <a:spcPct val="0"/>
                </a:spcBef>
                <a:spcAft>
                  <a:spcPct val="0"/>
                </a:spcAft>
                <a:defRPr>
                  <a:latin typeface="Arial" panose="020B0604020202020204" pitchFamily="34" charset="0"/>
                  <a:ea typeface="微软雅黑" panose="020B0503020204020204" charset="-122"/>
                </a:defRPr>
              </a:lvl8pPr>
              <a:lvl9pPr marL="3886200" indent="-228600" fontAlgn="base">
                <a:spcBef>
                  <a:spcPct val="0"/>
                </a:spcBef>
                <a:spcAft>
                  <a:spcPct val="0"/>
                </a:spcAft>
                <a:defRPr>
                  <a:latin typeface="Arial" panose="020B0604020202020204" pitchFamily="34" charset="0"/>
                  <a:ea typeface="微软雅黑" panose="020B0503020204020204" charset="-122"/>
                </a:defRPr>
              </a:lvl9pPr>
            </a:lstStyle>
            <a:p>
              <a:r>
                <a:rPr lang="zh-CN" altLang="en-US"/>
                <a:t>亲英美派</a:t>
              </a:r>
              <a:endParaRPr lang="zh-CN" altLang="en-US"/>
            </a:p>
          </p:txBody>
        </p:sp>
      </p:grpSp>
      <p:grpSp>
        <p:nvGrpSpPr>
          <p:cNvPr id="4" name="组合 7"/>
          <p:cNvGrpSpPr/>
          <p:nvPr>
            <p:custDataLst>
              <p:tags r:id="rId8"/>
            </p:custDataLst>
          </p:nvPr>
        </p:nvGrpSpPr>
        <p:grpSpPr>
          <a:xfrm>
            <a:off x="2" y="1484711"/>
            <a:ext cx="4396979" cy="2206228"/>
            <a:chOff x="40" y="0"/>
            <a:chExt cx="6924" cy="5107"/>
          </a:xfrm>
        </p:grpSpPr>
        <p:pic>
          <p:nvPicPr>
            <p:cNvPr id="17425" name="Picture 4" descr="6"/>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40" y="0"/>
              <a:ext cx="1830" cy="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Text Box 3"/>
            <p:cNvSpPr txBox="1">
              <a:spLocks noChangeArrowheads="1"/>
            </p:cNvSpPr>
            <p:nvPr>
              <p:custDataLst>
                <p:tags r:id="rId11"/>
              </p:custDataLst>
            </p:nvPr>
          </p:nvSpPr>
          <p:spPr bwMode="auto">
            <a:xfrm>
              <a:off x="40" y="3667"/>
              <a:ext cx="2183" cy="117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defTabSz="685800" fontAlgn="base">
                <a:spcBef>
                  <a:spcPct val="50000"/>
                </a:spcBef>
                <a:spcAft>
                  <a:spcPct val="0"/>
                </a:spcAft>
              </a:pPr>
              <a:r>
                <a:rPr lang="zh-CN" altLang="en-US" sz="2700" b="1">
                  <a:solidFill>
                    <a:srgbClr val="FFFFFF"/>
                  </a:solidFill>
                  <a:latin typeface="黑体" panose="02010609060101010101" pitchFamily="49" charset="-122"/>
                  <a:ea typeface="黑体" panose="02010609060101010101" pitchFamily="49" charset="-122"/>
                </a:rPr>
                <a:t>日本</a:t>
              </a:r>
              <a:endParaRPr lang="zh-CN" altLang="en-US" sz="2700" b="1">
                <a:solidFill>
                  <a:srgbClr val="FFFFFF"/>
                </a:solidFill>
                <a:latin typeface="黑体" panose="02010609060101010101" pitchFamily="49" charset="-122"/>
                <a:ea typeface="黑体" panose="02010609060101010101" pitchFamily="49" charset="-122"/>
              </a:endParaRPr>
            </a:p>
          </p:txBody>
        </p:sp>
        <p:grpSp>
          <p:nvGrpSpPr>
            <p:cNvPr id="17427" name="组合 3"/>
            <p:cNvGrpSpPr/>
            <p:nvPr>
              <p:custDataLst>
                <p:tags r:id="rId12"/>
              </p:custDataLst>
            </p:nvPr>
          </p:nvGrpSpPr>
          <p:grpSpPr>
            <a:xfrm>
              <a:off x="2211" y="0"/>
              <a:ext cx="4753" cy="5107"/>
              <a:chOff x="2211" y="0"/>
              <a:chExt cx="4753" cy="5107"/>
            </a:xfrm>
          </p:grpSpPr>
          <p:sp>
            <p:nvSpPr>
              <p:cNvPr id="17428" name="椭圆形标注 8"/>
              <p:cNvSpPr>
                <a:spLocks noChangeArrowheads="1"/>
              </p:cNvSpPr>
              <p:nvPr>
                <p:custDataLst>
                  <p:tags r:id="rId13"/>
                </p:custDataLst>
              </p:nvPr>
            </p:nvSpPr>
            <p:spPr bwMode="auto">
              <a:xfrm rot="5400000" flipH="1">
                <a:off x="2034" y="177"/>
                <a:ext cx="5107" cy="4753"/>
              </a:xfrm>
              <a:prstGeom prst="wedgeEllipseCallout">
                <a:avLst>
                  <a:gd name="adj1" fmla="val 15679"/>
                  <a:gd name="adj2" fmla="val 59975"/>
                </a:avLst>
              </a:prstGeom>
              <a:solidFill>
                <a:srgbClr val="DCE6F2"/>
              </a:solidFill>
              <a:ln w="25400">
                <a:solidFill>
                  <a:schemeClr val="tx1"/>
                </a:solidFill>
                <a:miter lim="800000"/>
              </a:ln>
            </p:spPr>
            <p:txBody>
              <a:bodyPr rot="10800000" vert="eaVert"/>
              <a:lstStyle/>
              <a:p>
                <a:pPr defTabSz="685800" fontAlgn="base">
                  <a:spcBef>
                    <a:spcPct val="0"/>
                  </a:spcBef>
                  <a:spcAft>
                    <a:spcPct val="0"/>
                  </a:spcAft>
                </a:pPr>
                <a:endParaRPr lang="zh-CN" altLang="en-US" u="sng" noProof="1">
                  <a:solidFill>
                    <a:srgbClr val="000000"/>
                  </a:solidFill>
                  <a:latin typeface="Calibri" panose="020F0502020204030204" charset="0"/>
                </a:endParaRPr>
              </a:p>
            </p:txBody>
          </p:sp>
          <p:sp>
            <p:nvSpPr>
              <p:cNvPr id="17429" name="文本框 16"/>
              <p:cNvSpPr txBox="1">
                <a:spLocks noChangeArrowheads="1"/>
              </p:cNvSpPr>
              <p:nvPr>
                <p:custDataLst>
                  <p:tags r:id="rId14"/>
                </p:custDataLst>
              </p:nvPr>
            </p:nvSpPr>
            <p:spPr bwMode="auto">
              <a:xfrm>
                <a:off x="2628" y="667"/>
                <a:ext cx="4302" cy="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pPr>
                <a:r>
                  <a:rPr lang="zh-CN" altLang="en-US" sz="2000" b="1">
                    <a:solidFill>
                      <a:srgbClr val="000000"/>
                    </a:solidFill>
                    <a:latin typeface="黑体" panose="02010609060101010101" pitchFamily="49" charset="-122"/>
                    <a:ea typeface="黑体" panose="02010609060101010101" pitchFamily="49" charset="-122"/>
                  </a:rPr>
                  <a:t>哼！我一定要挑拨中国人打内战。让他们自相残杀吧！等到他们打到精疲力尽的时候，中国就是我的了。</a:t>
                </a:r>
                <a:endParaRPr lang="zh-CN" altLang="en-US" sz="2000" b="1">
                  <a:solidFill>
                    <a:srgbClr val="000000"/>
                  </a:solidFill>
                  <a:latin typeface="黑体" panose="02010609060101010101" pitchFamily="49" charset="-122"/>
                  <a:ea typeface="黑体" panose="02010609060101010101" pitchFamily="49" charset="-122"/>
                </a:endParaRPr>
              </a:p>
            </p:txBody>
          </p:sp>
        </p:grpSp>
      </p:grpSp>
      <p:grpSp>
        <p:nvGrpSpPr>
          <p:cNvPr id="6" name="组合 9"/>
          <p:cNvGrpSpPr/>
          <p:nvPr>
            <p:custDataLst>
              <p:tags r:id="rId15"/>
            </p:custDataLst>
          </p:nvPr>
        </p:nvGrpSpPr>
        <p:grpSpPr>
          <a:xfrm>
            <a:off x="4427936" y="1124745"/>
            <a:ext cx="4630988" cy="2161641"/>
            <a:chOff x="7232" y="2"/>
            <a:chExt cx="7294" cy="4750"/>
          </a:xfrm>
        </p:grpSpPr>
        <p:pic>
          <p:nvPicPr>
            <p:cNvPr id="17420" name="Picture 4" descr="7"/>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bwMode="auto">
            <a:xfrm>
              <a:off x="12336" y="315"/>
              <a:ext cx="2190" cy="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3"/>
            <p:cNvSpPr txBox="1">
              <a:spLocks noChangeArrowheads="1"/>
            </p:cNvSpPr>
            <p:nvPr>
              <p:custDataLst>
                <p:tags r:id="rId18"/>
              </p:custDataLst>
            </p:nvPr>
          </p:nvSpPr>
          <p:spPr bwMode="auto">
            <a:xfrm>
              <a:off x="12164" y="3636"/>
              <a:ext cx="2268" cy="111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defTabSz="685800" fontAlgn="base">
                <a:spcBef>
                  <a:spcPct val="50000"/>
                </a:spcBef>
                <a:spcAft>
                  <a:spcPct val="0"/>
                </a:spcAft>
              </a:pPr>
              <a:r>
                <a:rPr lang="zh-CN" altLang="en-US" sz="2700" b="1">
                  <a:solidFill>
                    <a:srgbClr val="FFFFFF"/>
                  </a:solidFill>
                  <a:latin typeface="黑体" panose="02010609060101010101" pitchFamily="49" charset="-122"/>
                  <a:ea typeface="黑体" panose="02010609060101010101" pitchFamily="49" charset="-122"/>
                </a:rPr>
                <a:t>英美</a:t>
              </a:r>
              <a:endParaRPr lang="zh-CN" altLang="en-US" sz="2700" b="1">
                <a:solidFill>
                  <a:srgbClr val="FFFFFF"/>
                </a:solidFill>
                <a:latin typeface="黑体" panose="02010609060101010101" pitchFamily="49" charset="-122"/>
                <a:ea typeface="黑体" panose="02010609060101010101" pitchFamily="49" charset="-122"/>
              </a:endParaRPr>
            </a:p>
          </p:txBody>
        </p:sp>
        <p:grpSp>
          <p:nvGrpSpPr>
            <p:cNvPr id="17422" name="组合 4"/>
            <p:cNvGrpSpPr/>
            <p:nvPr>
              <p:custDataLst>
                <p:tags r:id="rId19"/>
              </p:custDataLst>
            </p:nvPr>
          </p:nvGrpSpPr>
          <p:grpSpPr>
            <a:xfrm>
              <a:off x="7232" y="2"/>
              <a:ext cx="4843" cy="4651"/>
              <a:chOff x="7412" y="2"/>
              <a:chExt cx="4843" cy="4651"/>
            </a:xfrm>
          </p:grpSpPr>
          <p:sp>
            <p:nvSpPr>
              <p:cNvPr id="17423" name="椭圆形标注 11"/>
              <p:cNvSpPr>
                <a:spLocks noChangeArrowheads="1"/>
              </p:cNvSpPr>
              <p:nvPr>
                <p:custDataLst>
                  <p:tags r:id="rId20"/>
                </p:custDataLst>
              </p:nvPr>
            </p:nvSpPr>
            <p:spPr bwMode="auto">
              <a:xfrm rot="-5400000">
                <a:off x="7462" y="-48"/>
                <a:ext cx="4651" cy="4751"/>
              </a:xfrm>
              <a:prstGeom prst="wedgeEllipseCallout">
                <a:avLst>
                  <a:gd name="adj1" fmla="val -20833"/>
                  <a:gd name="adj2" fmla="val 62500"/>
                </a:avLst>
              </a:prstGeom>
              <a:solidFill>
                <a:srgbClr val="FFC000"/>
              </a:solidFill>
              <a:ln w="25400">
                <a:solidFill>
                  <a:schemeClr val="tx1"/>
                </a:solidFill>
                <a:miter lim="800000"/>
              </a:ln>
            </p:spPr>
            <p:txBody>
              <a:bodyPr vert="eaVert"/>
              <a:lstStyle/>
              <a:p>
                <a:pPr defTabSz="685800" fontAlgn="base">
                  <a:spcBef>
                    <a:spcPct val="0"/>
                  </a:spcBef>
                  <a:spcAft>
                    <a:spcPct val="0"/>
                  </a:spcAft>
                </a:pPr>
                <a:endParaRPr lang="zh-CN" altLang="en-US" noProof="1">
                  <a:solidFill>
                    <a:srgbClr val="000000"/>
                  </a:solidFill>
                  <a:latin typeface="Calibri" panose="020F0502020204030204" charset="0"/>
                </a:endParaRPr>
              </a:p>
            </p:txBody>
          </p:sp>
          <p:sp>
            <p:nvSpPr>
              <p:cNvPr id="17424" name="文本框 17"/>
              <p:cNvSpPr txBox="1">
                <a:spLocks noChangeArrowheads="1"/>
              </p:cNvSpPr>
              <p:nvPr>
                <p:custDataLst>
                  <p:tags r:id="rId21"/>
                </p:custDataLst>
              </p:nvPr>
            </p:nvSpPr>
            <p:spPr bwMode="auto">
              <a:xfrm>
                <a:off x="7695" y="892"/>
                <a:ext cx="4560" cy="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pPr>
                <a:r>
                  <a:rPr lang="zh-CN" altLang="en-US" sz="2000" b="1">
                    <a:solidFill>
                      <a:srgbClr val="000000"/>
                    </a:solidFill>
                    <a:latin typeface="黑体" panose="02010609060101010101" pitchFamily="49" charset="-122"/>
                    <a:ea typeface="黑体" panose="02010609060101010101" pitchFamily="49" charset="-122"/>
                  </a:rPr>
                  <a:t>如果中国被日本占领了，我们在华的利益还能有保证吗？一定要使中国人和平解决西安事变。</a:t>
                </a:r>
                <a:endParaRPr lang="zh-CN" altLang="en-US" sz="2000" b="1">
                  <a:solidFill>
                    <a:srgbClr val="000000"/>
                  </a:solidFill>
                  <a:latin typeface="黑体" panose="02010609060101010101" pitchFamily="49" charset="-122"/>
                  <a:ea typeface="黑体" panose="02010609060101010101" pitchFamily="49" charset="-122"/>
                </a:endParaRPr>
              </a:p>
            </p:txBody>
          </p:sp>
        </p:grpSp>
      </p:grpSp>
      <p:grpSp>
        <p:nvGrpSpPr>
          <p:cNvPr id="8" name="组合 10"/>
          <p:cNvGrpSpPr/>
          <p:nvPr>
            <p:custDataLst>
              <p:tags r:id="rId22"/>
            </p:custDataLst>
          </p:nvPr>
        </p:nvGrpSpPr>
        <p:grpSpPr>
          <a:xfrm>
            <a:off x="35559" y="3649041"/>
            <a:ext cx="4637647" cy="2176702"/>
            <a:chOff x="96" y="5361"/>
            <a:chExt cx="7304" cy="5672"/>
          </a:xfrm>
        </p:grpSpPr>
        <p:sp>
          <p:nvSpPr>
            <p:cNvPr id="17415" name="Text Box 3"/>
            <p:cNvSpPr txBox="1">
              <a:spLocks noChangeArrowheads="1"/>
            </p:cNvSpPr>
            <p:nvPr>
              <p:custDataLst>
                <p:tags r:id="rId23"/>
              </p:custDataLst>
            </p:nvPr>
          </p:nvSpPr>
          <p:spPr bwMode="auto">
            <a:xfrm>
              <a:off x="96" y="9830"/>
              <a:ext cx="2182" cy="12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defTabSz="685800" fontAlgn="base">
                <a:spcBef>
                  <a:spcPct val="50000"/>
                </a:spcBef>
                <a:spcAft>
                  <a:spcPct val="0"/>
                </a:spcAft>
              </a:pPr>
              <a:r>
                <a:rPr lang="zh-CN" altLang="en-US" sz="2400" b="1">
                  <a:solidFill>
                    <a:srgbClr val="FFFFFF"/>
                  </a:solidFill>
                  <a:latin typeface="黑体" panose="02010609060101010101" pitchFamily="49" charset="-122"/>
                  <a:ea typeface="黑体" panose="02010609060101010101" pitchFamily="49" charset="-122"/>
                </a:rPr>
                <a:t>亲日派</a:t>
              </a:r>
              <a:endParaRPr lang="zh-CN" altLang="en-US" sz="2400" b="1">
                <a:solidFill>
                  <a:srgbClr val="FFFFFF"/>
                </a:solidFill>
                <a:latin typeface="黑体" panose="02010609060101010101" pitchFamily="49" charset="-122"/>
                <a:ea typeface="黑体" panose="02010609060101010101" pitchFamily="49" charset="-122"/>
              </a:endParaRPr>
            </a:p>
          </p:txBody>
        </p:sp>
        <p:grpSp>
          <p:nvGrpSpPr>
            <p:cNvPr id="17416" name="组合 2"/>
            <p:cNvGrpSpPr/>
            <p:nvPr>
              <p:custDataLst>
                <p:tags r:id="rId24"/>
              </p:custDataLst>
            </p:nvPr>
          </p:nvGrpSpPr>
          <p:grpSpPr>
            <a:xfrm>
              <a:off x="96" y="5361"/>
              <a:ext cx="7304" cy="5382"/>
              <a:chOff x="96" y="5361"/>
              <a:chExt cx="7304" cy="5382"/>
            </a:xfrm>
          </p:grpSpPr>
          <p:pic>
            <p:nvPicPr>
              <p:cNvPr id="17418" name="Picture 4" descr="u=645604124,3317086027&amp;fm=52&amp;gp=0"/>
              <p:cNvPicPr>
                <a:picLocks noChangeAspect="1" noChangeArrowheads="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bwMode="auto">
              <a:xfrm>
                <a:off x="96" y="5361"/>
                <a:ext cx="2182" cy="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椭圆形标注 13"/>
              <p:cNvSpPr>
                <a:spLocks noChangeArrowheads="1"/>
              </p:cNvSpPr>
              <p:nvPr>
                <p:custDataLst>
                  <p:tags r:id="rId27"/>
                </p:custDataLst>
              </p:nvPr>
            </p:nvSpPr>
            <p:spPr bwMode="auto">
              <a:xfrm rot="5400000" flipH="1">
                <a:off x="2316" y="5659"/>
                <a:ext cx="5206" cy="4962"/>
              </a:xfrm>
              <a:prstGeom prst="wedgeEllipseCallout">
                <a:avLst>
                  <a:gd name="adj1" fmla="val 28205"/>
                  <a:gd name="adj2" fmla="val 71829"/>
                </a:avLst>
              </a:prstGeom>
              <a:solidFill>
                <a:srgbClr val="FFFF00"/>
              </a:solidFill>
              <a:ln w="25400">
                <a:solidFill>
                  <a:schemeClr val="tx1"/>
                </a:solidFill>
                <a:miter lim="800000"/>
              </a:ln>
            </p:spPr>
            <p:txBody>
              <a:bodyPr rot="10800000" vert="eaVert"/>
              <a:lstStyle/>
              <a:p>
                <a:pPr defTabSz="685800" fontAlgn="base">
                  <a:spcBef>
                    <a:spcPct val="0"/>
                  </a:spcBef>
                  <a:spcAft>
                    <a:spcPct val="0"/>
                  </a:spcAft>
                </a:pPr>
                <a:endParaRPr lang="zh-CN" altLang="en-US" noProof="1">
                  <a:solidFill>
                    <a:srgbClr val="000000"/>
                  </a:solidFill>
                  <a:latin typeface="Calibri" panose="020F0502020204030204" charset="0"/>
                </a:endParaRPr>
              </a:p>
            </p:txBody>
          </p:sp>
          <p:sp>
            <p:nvSpPr>
              <p:cNvPr id="17419" name="文本框 1"/>
              <p:cNvSpPr txBox="1">
                <a:spLocks noChangeArrowheads="1"/>
              </p:cNvSpPr>
              <p:nvPr>
                <p:custDataLst>
                  <p:tags r:id="rId28"/>
                </p:custDataLst>
              </p:nvPr>
            </p:nvSpPr>
            <p:spPr bwMode="auto">
              <a:xfrm>
                <a:off x="2955" y="6049"/>
                <a:ext cx="4223" cy="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pPr>
                <a:r>
                  <a:rPr lang="zh-CN" altLang="en-US" sz="2000" b="1">
                    <a:solidFill>
                      <a:srgbClr val="000000"/>
                    </a:solidFill>
                    <a:latin typeface="黑体" panose="02010609060101010101" pitchFamily="49" charset="-122"/>
                    <a:ea typeface="黑体" panose="02010609060101010101" pitchFamily="49" charset="-122"/>
                  </a:rPr>
                  <a:t>讨伐张学良，至蒋介石于死地。蒋介石你也有今天，你放心吧，等你死了，委员长的宝座我替你坐。</a:t>
                </a:r>
                <a:endParaRPr lang="zh-CN" altLang="en-US" sz="2000" b="1">
                  <a:solidFill>
                    <a:srgbClr val="000000"/>
                  </a:solidFill>
                  <a:latin typeface="黑体" panose="02010609060101010101" pitchFamily="49" charset="-122"/>
                  <a:ea typeface="黑体" panose="02010609060101010101" pitchFamily="49" charset="-122"/>
                </a:endParaRPr>
              </a:p>
            </p:txBody>
          </p:sp>
        </p:grpSp>
      </p:grpSp>
      <p:sp>
        <p:nvSpPr>
          <p:cNvPr id="17414" name="文本框 15"/>
          <p:cNvSpPr txBox="1">
            <a:spLocks noChangeArrowheads="1"/>
          </p:cNvSpPr>
          <p:nvPr>
            <p:custDataLst>
              <p:tags r:id="rId29"/>
            </p:custDataLst>
          </p:nvPr>
        </p:nvSpPr>
        <p:spPr bwMode="auto">
          <a:xfrm>
            <a:off x="121660" y="356678"/>
            <a:ext cx="4410588" cy="56169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defTabSz="685800" fontAlgn="base">
              <a:spcBef>
                <a:spcPct val="0"/>
              </a:spcBef>
              <a:spcAft>
                <a:spcPct val="0"/>
              </a:spcAft>
            </a:pPr>
            <a:r>
              <a:rPr lang="zh-CN" altLang="en-US" sz="3200" b="1">
                <a:solidFill>
                  <a:srgbClr val="FFFFFF"/>
                </a:solidFill>
                <a:latin typeface="黑体" panose="02010609060101010101" pitchFamily="49" charset="-122"/>
                <a:ea typeface="黑体" panose="02010609060101010101" pitchFamily="49" charset="-122"/>
              </a:rPr>
              <a:t>西安事变后的复杂形势</a:t>
            </a:r>
            <a:endParaRPr lang="zh-CN" altLang="en-US" sz="3200" b="1">
              <a:solidFill>
                <a:srgbClr val="FFFFFF"/>
              </a:solidFill>
              <a:latin typeface="黑体" panose="02010609060101010101" pitchFamily="49" charset="-122"/>
              <a:ea typeface="黑体" panose="02010609060101010101" pitchFamily="49" charset="-122"/>
            </a:endParaRPr>
          </a:p>
        </p:txBody>
      </p:sp>
      <p:pic>
        <p:nvPicPr>
          <p:cNvPr id="3" name="Picture 29" descr="603188"/>
          <p:cNvPicPr>
            <a:picLocks noChangeAspect="1" noChangeArrowheads="1"/>
          </p:cNvPicPr>
          <p:nvPr/>
        </p:nvPicPr>
        <p:blipFill>
          <a:blip r:embed="rId30"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5" name="Picture 31" descr="603188"/>
          <p:cNvPicPr>
            <a:picLocks noChangeAspect="1" noChangeArrowheads="1"/>
          </p:cNvPicPr>
          <p:nvPr/>
        </p:nvPicPr>
        <p:blipFill>
          <a:blip r:embed="rId31" cstate="print"/>
          <a:srcRect l="15729" t="92569" r="15729" b="-452"/>
          <a:stretch>
            <a:fillRect/>
          </a:stretch>
        </p:blipFill>
        <p:spPr bwMode="auto">
          <a:xfrm>
            <a:off x="-8890" y="6587377"/>
            <a:ext cx="9145588" cy="270369"/>
          </a:xfrm>
          <a:prstGeom prst="rect">
            <a:avLst/>
          </a:prstGeom>
          <a:noFill/>
          <a:ln w="9525">
            <a:noFill/>
            <a:miter lim="800000"/>
            <a:headEnd/>
            <a:tailEnd/>
          </a:ln>
        </p:spPr>
      </p:pic>
      <p:grpSp>
        <p:nvGrpSpPr>
          <p:cNvPr id="7" name="Group 2"/>
          <p:cNvGrpSpPr/>
          <p:nvPr/>
        </p:nvGrpSpPr>
        <p:grpSpPr>
          <a:xfrm>
            <a:off x="1941830" y="5491480"/>
            <a:ext cx="7187565" cy="1260990"/>
            <a:chOff x="0" y="0"/>
            <a:chExt cx="5760" cy="1729"/>
          </a:xfrm>
        </p:grpSpPr>
        <p:sp>
          <p:nvSpPr>
            <p:cNvPr id="30737" name="AutoShape 3"/>
            <p:cNvSpPr/>
            <p:nvPr/>
          </p:nvSpPr>
          <p:spPr>
            <a:xfrm flipV="1">
              <a:off x="0" y="0"/>
              <a:ext cx="5760" cy="1728"/>
            </a:xfrm>
            <a:prstGeom prst="cloudCallout">
              <a:avLst>
                <a:gd name="adj1" fmla="val -9708"/>
                <a:gd name="adj2" fmla="val 143921"/>
              </a:avLst>
            </a:prstGeom>
            <a:solidFill>
              <a:srgbClr val="FFFF00"/>
            </a:solidFill>
            <a:ln w="12700" cap="flat" cmpd="sng">
              <a:solidFill>
                <a:schemeClr val="tx1"/>
              </a:solidFill>
              <a:prstDash val="solid"/>
              <a:headEnd type="none" w="med" len="med"/>
              <a:tailEnd type="none" w="med" len="med"/>
            </a:ln>
          </p:spPr>
          <p:txBody>
            <a:bodyPr rot="10800000"/>
            <a:p>
              <a:pPr algn="ctr"/>
              <a:endParaRPr lang="zh-CN" altLang="en-US" sz="3000" dirty="0">
                <a:latin typeface="Times New Roman" panose="02020603050405020304" pitchFamily="18" charset="0"/>
              </a:endParaRPr>
            </a:p>
          </p:txBody>
        </p:sp>
        <p:sp>
          <p:nvSpPr>
            <p:cNvPr id="30738" name="Text Box 4"/>
            <p:cNvSpPr txBox="1"/>
            <p:nvPr/>
          </p:nvSpPr>
          <p:spPr>
            <a:xfrm>
              <a:off x="1509" y="85"/>
              <a:ext cx="2868" cy="1644"/>
            </a:xfrm>
            <a:prstGeom prst="rect">
              <a:avLst/>
            </a:prstGeom>
            <a:noFill/>
            <a:ln w="9525">
              <a:noFill/>
            </a:ln>
          </p:spPr>
          <p:txBody>
            <a:bodyPr wrap="square">
              <a:spAutoFit/>
            </a:bodyPr>
            <a:p>
              <a:pPr algn="ctr"/>
              <a:r>
                <a:rPr lang="zh-CN" altLang="en-US" sz="3600" dirty="0">
                  <a:latin typeface="Times New Roman" panose="02020603050405020304" pitchFamily="18" charset="0"/>
                </a:rPr>
                <a:t>中国共产党怎样</a:t>
              </a:r>
              <a:endParaRPr lang="zh-CN" altLang="en-US" sz="3600" dirty="0">
                <a:latin typeface="Times New Roman" panose="02020603050405020304" pitchFamily="18" charset="0"/>
              </a:endParaRPr>
            </a:p>
            <a:p>
              <a:pPr algn="ctr"/>
              <a:r>
                <a:rPr lang="zh-CN" altLang="en-US" sz="3600" dirty="0">
                  <a:latin typeface="Times New Roman" panose="02020603050405020304" pitchFamily="18" charset="0"/>
                </a:rPr>
                <a:t>解决的呢？</a:t>
              </a:r>
              <a:endParaRPr lang="zh-CN" altLang="en-US" sz="3600" dirty="0">
                <a:latin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29" descr="603188"/>
          <p:cNvPicPr>
            <a:picLocks noChangeAspect="1" noChangeArrowheads="1"/>
          </p:cNvPicPr>
          <p:nvPr/>
        </p:nvPicPr>
        <p:blipFill>
          <a:blip r:embed="rId1" cstate="print"/>
          <a:srcRect l="15729" t="-452" r="15729" b="92569"/>
          <a:stretch>
            <a:fillRect/>
          </a:stretch>
        </p:blipFill>
        <p:spPr bwMode="auto">
          <a:xfrm>
            <a:off x="0" y="-16"/>
            <a:ext cx="9145588" cy="270369"/>
          </a:xfrm>
          <a:prstGeom prst="rect">
            <a:avLst/>
          </a:prstGeom>
          <a:noFill/>
          <a:ln w="9525">
            <a:noFill/>
            <a:miter lim="800000"/>
            <a:headEnd/>
            <a:tailEnd/>
          </a:ln>
        </p:spPr>
      </p:pic>
      <p:pic>
        <p:nvPicPr>
          <p:cNvPr id="5134" name="Picture 31" descr="603188"/>
          <p:cNvPicPr>
            <a:picLocks noChangeAspect="1" noChangeArrowheads="1"/>
          </p:cNvPicPr>
          <p:nvPr/>
        </p:nvPicPr>
        <p:blipFill>
          <a:blip r:embed="rId2" cstate="print"/>
          <a:srcRect l="15729" t="92569" r="15729" b="-452"/>
          <a:stretch>
            <a:fillRect/>
          </a:stretch>
        </p:blipFill>
        <p:spPr bwMode="auto">
          <a:xfrm>
            <a:off x="0" y="6627382"/>
            <a:ext cx="9145588" cy="270369"/>
          </a:xfrm>
          <a:prstGeom prst="rect">
            <a:avLst/>
          </a:prstGeom>
          <a:noFill/>
          <a:ln w="9525">
            <a:noFill/>
            <a:miter lim="800000"/>
            <a:headEnd/>
            <a:tailEnd/>
          </a:ln>
        </p:spPr>
      </p:pic>
      <p:sp>
        <p:nvSpPr>
          <p:cNvPr id="27" name="矩形 26"/>
          <p:cNvSpPr/>
          <p:nvPr/>
        </p:nvSpPr>
        <p:spPr>
          <a:xfrm>
            <a:off x="1637337" y="1650180"/>
            <a:ext cx="6831743" cy="4185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wrap="square" lIns="51442" tIns="25721" rIns="51442" bIns="25721">
            <a:spAutoFit/>
          </a:bodyPr>
          <a:lstStyle/>
          <a:p>
            <a:pPr lvl="0">
              <a:lnSpc>
                <a:spcPct val="150000"/>
              </a:lnSpc>
            </a:pPr>
            <a:endParaRPr lang="zh-CN" altLang="en-US" b="1" dirty="0">
              <a:solidFill>
                <a:srgbClr val="0070C0"/>
              </a:solidFill>
              <a:latin typeface="微软雅黑" panose="020B0503020204020204" charset="-122"/>
              <a:ea typeface="微软雅黑" panose="020B0503020204020204" charset="-122"/>
            </a:endParaRPr>
          </a:p>
        </p:txBody>
      </p:sp>
      <p:sp>
        <p:nvSpPr>
          <p:cNvPr id="28" name="矩形 27"/>
          <p:cNvSpPr/>
          <p:nvPr/>
        </p:nvSpPr>
        <p:spPr>
          <a:xfrm>
            <a:off x="413009" y="533965"/>
            <a:ext cx="8074043" cy="1446550"/>
          </a:xfrm>
          <a:prstGeom prst="rect">
            <a:avLst/>
          </a:prstGeom>
        </p:spPr>
        <p:txBody>
          <a:bodyPr wrap="square">
            <a:spAutoFit/>
          </a:bodyPr>
          <a:lstStyle/>
          <a:p>
            <a:r>
              <a:rPr lang="zh-CN" altLang="en-US" sz="4400" b="1" dirty="0">
                <a:solidFill>
                  <a:srgbClr val="FF0000"/>
                </a:solidFill>
                <a:latin typeface="黑体" panose="02010609060101010101" pitchFamily="49" charset="-122"/>
                <a:ea typeface="黑体" panose="02010609060101010101" pitchFamily="49" charset="-122"/>
              </a:rPr>
              <a:t>  </a:t>
            </a:r>
            <a:r>
              <a:rPr lang="zh-CN" altLang="en-US" sz="4000" b="1" dirty="0">
                <a:solidFill>
                  <a:srgbClr val="CC00CC"/>
                </a:solidFill>
                <a:latin typeface="黑体" panose="02010609060101010101" pitchFamily="49" charset="-122"/>
                <a:ea typeface="黑体" panose="02010609060101010101" pitchFamily="49" charset="-122"/>
              </a:rPr>
              <a:t>浓浓家国情，拳拳赤子心</a:t>
            </a:r>
            <a:endParaRPr lang="en-US" altLang="zh-CN" sz="4000" b="1" dirty="0">
              <a:solidFill>
                <a:srgbClr val="CC00CC"/>
              </a:solidFill>
              <a:latin typeface="黑体" panose="02010609060101010101" pitchFamily="49" charset="-122"/>
              <a:ea typeface="黑体" panose="02010609060101010101" pitchFamily="49" charset="-122"/>
            </a:endParaRPr>
          </a:p>
          <a:p>
            <a:r>
              <a:rPr lang="en-US" altLang="zh-CN" sz="4400" b="1" dirty="0">
                <a:solidFill>
                  <a:srgbClr val="FF0000"/>
                </a:solidFill>
                <a:latin typeface="黑体" panose="02010609060101010101" pitchFamily="49" charset="-122"/>
                <a:ea typeface="黑体" panose="02010609060101010101" pitchFamily="49" charset="-122"/>
              </a:rPr>
              <a:t>          </a:t>
            </a: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从九一八事变到西安事变</a:t>
            </a:r>
            <a:endParaRPr lang="zh-CN" altLang="en-US" sz="3200" dirty="0">
              <a:latin typeface="黑体" panose="02010609060101010101" pitchFamily="49" charset="-122"/>
              <a:ea typeface="黑体" panose="02010609060101010101" pitchFamily="49" charset="-122"/>
            </a:endParaRPr>
          </a:p>
        </p:txBody>
      </p:sp>
      <p:grpSp>
        <p:nvGrpSpPr>
          <p:cNvPr id="44" name="组合 43"/>
          <p:cNvGrpSpPr/>
          <p:nvPr/>
        </p:nvGrpSpPr>
        <p:grpSpPr>
          <a:xfrm>
            <a:off x="231340" y="2389885"/>
            <a:ext cx="8906185" cy="3415377"/>
            <a:chOff x="237384" y="2103646"/>
            <a:chExt cx="11873367" cy="4553244"/>
          </a:xfrm>
        </p:grpSpPr>
        <p:sp>
          <p:nvSpPr>
            <p:cNvPr id="15" name="矩形 14"/>
            <p:cNvSpPr/>
            <p:nvPr/>
          </p:nvSpPr>
          <p:spPr>
            <a:xfrm>
              <a:off x="237384" y="3861841"/>
              <a:ext cx="5058017" cy="666773"/>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2800" b="1" spc="38" dirty="0">
                  <a:ln w="11430"/>
                  <a:solidFill>
                    <a:srgbClr val="0000CC"/>
                  </a:solidFill>
                  <a:latin typeface="黑体" panose="02010609060101010101" pitchFamily="49" charset="-122"/>
                  <a:ea typeface="黑体" panose="02010609060101010101" pitchFamily="49" charset="-122"/>
                </a:rPr>
                <a:t>一、张学良将军的自责</a:t>
              </a:r>
              <a:endParaRPr lang="zh-CN" altLang="en-US" sz="2800" b="1" spc="38" dirty="0">
                <a:ln w="11430"/>
                <a:solidFill>
                  <a:srgbClr val="0000CC"/>
                </a:solidFill>
                <a:latin typeface="黑体" panose="02010609060101010101" pitchFamily="49" charset="-122"/>
                <a:ea typeface="黑体" panose="02010609060101010101" pitchFamily="49" charset="-122"/>
              </a:endParaRPr>
            </a:p>
          </p:txBody>
        </p:sp>
        <p:cxnSp>
          <p:nvCxnSpPr>
            <p:cNvPr id="17" name="直接连接符 16"/>
            <p:cNvCxnSpPr/>
            <p:nvPr/>
          </p:nvCxnSpPr>
          <p:spPr>
            <a:xfrm>
              <a:off x="5411130" y="4219999"/>
              <a:ext cx="93610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5704" y="3831079"/>
              <a:ext cx="3312368" cy="697536"/>
            </a:xfrm>
            <a:prstGeom prst="rect">
              <a:avLst/>
            </a:prstGeom>
            <a:noFill/>
          </p:spPr>
          <p:txBody>
            <a:bodyPr wrap="square" rtlCol="0">
              <a:spAutoFit/>
            </a:bodyPr>
            <a:lstStyle/>
            <a:p>
              <a:r>
                <a:rPr lang="zh-CN" altLang="en-US" sz="2800" b="1" dirty="0">
                  <a:solidFill>
                    <a:srgbClr val="FF0000"/>
                  </a:solidFill>
                  <a:latin typeface="黑体" panose="02010609060101010101" pitchFamily="49" charset="-122"/>
                  <a:ea typeface="黑体" panose="02010609060101010101" pitchFamily="49" charset="-122"/>
                </a:rPr>
                <a:t>九一八事变</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19" name="矩形 18"/>
            <p:cNvSpPr/>
            <p:nvPr/>
          </p:nvSpPr>
          <p:spPr>
            <a:xfrm>
              <a:off x="262857" y="4869954"/>
              <a:ext cx="5058017" cy="666773"/>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2800" b="1" spc="38" dirty="0">
                  <a:ln w="11430"/>
                  <a:solidFill>
                    <a:srgbClr val="0000CC"/>
                  </a:solidFill>
                  <a:latin typeface="黑体" panose="02010609060101010101" pitchFamily="49" charset="-122"/>
                  <a:ea typeface="黑体" panose="02010609060101010101" pitchFamily="49" charset="-122"/>
                </a:rPr>
                <a:t>二、张学良将军的觉醒</a:t>
              </a:r>
              <a:endParaRPr lang="zh-CN" altLang="en-US" sz="2800" b="1" spc="38" dirty="0">
                <a:ln w="11430"/>
                <a:solidFill>
                  <a:srgbClr val="0000CC"/>
                </a:solidFill>
                <a:latin typeface="黑体" panose="02010609060101010101" pitchFamily="49" charset="-122"/>
                <a:ea typeface="黑体" panose="02010609060101010101" pitchFamily="49" charset="-122"/>
              </a:endParaRPr>
            </a:p>
          </p:txBody>
        </p:sp>
        <p:cxnSp>
          <p:nvCxnSpPr>
            <p:cNvPr id="20" name="直接连接符 19"/>
            <p:cNvCxnSpPr/>
            <p:nvPr/>
          </p:nvCxnSpPr>
          <p:spPr>
            <a:xfrm>
              <a:off x="5411130" y="5311845"/>
              <a:ext cx="93610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65400" y="4909832"/>
              <a:ext cx="5545351" cy="697536"/>
            </a:xfrm>
            <a:prstGeom prst="rect">
              <a:avLst/>
            </a:prstGeom>
            <a:noFill/>
          </p:spPr>
          <p:txBody>
            <a:bodyPr wrap="square" rtlCol="0">
              <a:spAutoFit/>
            </a:bodyPr>
            <a:lstStyle/>
            <a:p>
              <a:r>
                <a:rPr lang="zh-CN" altLang="en-US" sz="2800" b="1" dirty="0">
                  <a:solidFill>
                    <a:srgbClr val="FF0000"/>
                  </a:solidFill>
                  <a:latin typeface="黑体" panose="02010609060101010101" pitchFamily="49" charset="-122"/>
                  <a:ea typeface="黑体" panose="02010609060101010101" pitchFamily="49" charset="-122"/>
                </a:rPr>
                <a:t>华北危机与一二</a:t>
              </a:r>
              <a:r>
                <a:rPr lang="en-US" altLang="zh-CN" sz="2800" b="1" dirty="0">
                  <a:solidFill>
                    <a:srgbClr val="FF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九运动</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22" name="矩形 21"/>
            <p:cNvSpPr/>
            <p:nvPr/>
          </p:nvSpPr>
          <p:spPr>
            <a:xfrm>
              <a:off x="249272" y="5878066"/>
              <a:ext cx="5545351" cy="666773"/>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2800" b="1" spc="38" dirty="0">
                  <a:ln w="11430"/>
                  <a:solidFill>
                    <a:srgbClr val="0000CC"/>
                  </a:solidFill>
                  <a:latin typeface="黑体" panose="02010609060101010101" pitchFamily="49" charset="-122"/>
                  <a:ea typeface="黑体" panose="02010609060101010101" pitchFamily="49" charset="-122"/>
                </a:rPr>
                <a:t>三、张学良将军的赤子心</a:t>
              </a:r>
              <a:endParaRPr lang="zh-CN" altLang="en-US" sz="2800" b="1" spc="38" dirty="0">
                <a:ln w="11430"/>
                <a:solidFill>
                  <a:srgbClr val="0000CC"/>
                </a:solidFill>
                <a:latin typeface="黑体" panose="02010609060101010101" pitchFamily="49" charset="-122"/>
                <a:ea typeface="黑体" panose="02010609060101010101" pitchFamily="49" charset="-122"/>
              </a:endParaRPr>
            </a:p>
          </p:txBody>
        </p:sp>
        <p:cxnSp>
          <p:nvCxnSpPr>
            <p:cNvPr id="23" name="直接连接符 22"/>
            <p:cNvCxnSpPr/>
            <p:nvPr/>
          </p:nvCxnSpPr>
          <p:spPr>
            <a:xfrm>
              <a:off x="5794623" y="6308122"/>
              <a:ext cx="93610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30726" y="5959354"/>
              <a:ext cx="2454027" cy="697536"/>
            </a:xfrm>
            <a:prstGeom prst="rect">
              <a:avLst/>
            </a:prstGeom>
            <a:noFill/>
          </p:spPr>
          <p:txBody>
            <a:bodyPr wrap="square" rtlCol="0">
              <a:spAutoFit/>
            </a:bodyPr>
            <a:lstStyle/>
            <a:p>
              <a:r>
                <a:rPr lang="zh-CN" altLang="en-US" sz="2800" b="1" dirty="0">
                  <a:solidFill>
                    <a:srgbClr val="FF0000"/>
                  </a:solidFill>
                  <a:latin typeface="黑体" panose="02010609060101010101" pitchFamily="49" charset="-122"/>
                  <a:ea typeface="黑体" panose="02010609060101010101" pitchFamily="49" charset="-122"/>
                </a:rPr>
                <a:t>西安事变</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32" name="矩形 31"/>
            <p:cNvSpPr/>
            <p:nvPr>
              <p:custDataLst>
                <p:tags r:id="rId3"/>
              </p:custDataLst>
            </p:nvPr>
          </p:nvSpPr>
          <p:spPr bwMode="auto">
            <a:xfrm flipV="1">
              <a:off x="262558" y="3717826"/>
              <a:ext cx="1804987" cy="30162"/>
            </a:xfrm>
            <a:prstGeom prst="rect">
              <a:avLst/>
            </a:prstGeom>
            <a:gradFill>
              <a:gsLst>
                <a:gs pos="49628">
                  <a:schemeClr val="accent1">
                    <a:lumMod val="60000"/>
                    <a:lumOff val="40000"/>
                  </a:schemeClr>
                </a:gs>
                <a:gs pos="2000">
                  <a:schemeClr val="bg1">
                    <a:alpha val="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noProof="1"/>
            </a:p>
          </p:txBody>
        </p:sp>
        <p:sp>
          <p:nvSpPr>
            <p:cNvPr id="34" name="文本框 1"/>
            <p:cNvSpPr txBox="1">
              <a:spLocks noChangeArrowheads="1"/>
            </p:cNvSpPr>
            <p:nvPr>
              <p:custDataLst>
                <p:tags r:id="rId4"/>
              </p:custDataLst>
            </p:nvPr>
          </p:nvSpPr>
          <p:spPr bwMode="auto">
            <a:xfrm>
              <a:off x="772858" y="2103646"/>
              <a:ext cx="16162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pPr>
                <a:spcBef>
                  <a:spcPct val="0"/>
                </a:spcBef>
                <a:buFontTx/>
                <a:buNone/>
                <a:defRPr/>
              </a:pPr>
              <a:r>
                <a:rPr lang="zh-CN" altLang="en-US" sz="3600" b="1" noProof="1">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目录</a:t>
              </a:r>
              <a:endParaRPr lang="zh-CN" altLang="en-US" sz="3600" b="1" noProof="1">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endParaRPr>
            </a:p>
          </p:txBody>
        </p:sp>
        <p:sp>
          <p:nvSpPr>
            <p:cNvPr id="40" name="矩形 39"/>
            <p:cNvSpPr/>
            <p:nvPr>
              <p:custDataLst>
                <p:tags r:id="rId5"/>
              </p:custDataLst>
            </p:nvPr>
          </p:nvSpPr>
          <p:spPr bwMode="auto">
            <a:xfrm flipV="1">
              <a:off x="330250" y="4641924"/>
              <a:ext cx="1804987" cy="30162"/>
            </a:xfrm>
            <a:prstGeom prst="rect">
              <a:avLst/>
            </a:prstGeom>
            <a:gradFill>
              <a:gsLst>
                <a:gs pos="49628">
                  <a:schemeClr val="accent1">
                    <a:lumMod val="60000"/>
                    <a:lumOff val="40000"/>
                  </a:schemeClr>
                </a:gs>
                <a:gs pos="2000">
                  <a:schemeClr val="bg1">
                    <a:alpha val="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noProof="1"/>
            </a:p>
          </p:txBody>
        </p:sp>
        <p:sp>
          <p:nvSpPr>
            <p:cNvPr id="43" name="矩形 42"/>
            <p:cNvSpPr/>
            <p:nvPr>
              <p:custDataLst>
                <p:tags r:id="rId6"/>
              </p:custDataLst>
            </p:nvPr>
          </p:nvSpPr>
          <p:spPr bwMode="auto">
            <a:xfrm flipV="1">
              <a:off x="406574" y="5662042"/>
              <a:ext cx="1804987" cy="30162"/>
            </a:xfrm>
            <a:prstGeom prst="rect">
              <a:avLst/>
            </a:prstGeom>
            <a:gradFill>
              <a:gsLst>
                <a:gs pos="49628">
                  <a:schemeClr val="accent1">
                    <a:lumMod val="60000"/>
                    <a:lumOff val="40000"/>
                  </a:schemeClr>
                </a:gs>
                <a:gs pos="2000">
                  <a:schemeClr val="bg1">
                    <a:alpha val="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noProof="1"/>
            </a:p>
          </p:txBody>
        </p:sp>
      </p:grpSp>
      <p:pic>
        <p:nvPicPr>
          <p:cNvPr id="2" name="Picture 29" descr="603188"/>
          <p:cNvPicPr>
            <a:picLocks noChangeAspect="1" noChangeArrowheads="1"/>
          </p:cNvPicPr>
          <p:nvPr/>
        </p:nvPicPr>
        <p:blipFill>
          <a:blip r:embed="rId1"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3" name="Picture 31" descr="603188"/>
          <p:cNvPicPr>
            <a:picLocks noChangeAspect="1" noChangeArrowheads="1"/>
          </p:cNvPicPr>
          <p:nvPr/>
        </p:nvPicPr>
        <p:blipFill>
          <a:blip r:embed="rId2"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descr="603188"/>
          <p:cNvPicPr>
            <a:picLocks noChangeAspect="1" noChangeArrowheads="1"/>
          </p:cNvPicPr>
          <p:nvPr/>
        </p:nvPicPr>
        <p:blipFill>
          <a:blip r:embed="rId1"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3" name="Picture 31" descr="603188"/>
          <p:cNvPicPr>
            <a:picLocks noChangeAspect="1" noChangeArrowheads="1"/>
          </p:cNvPicPr>
          <p:nvPr/>
        </p:nvPicPr>
        <p:blipFill>
          <a:blip r:embed="rId2" cstate="print"/>
          <a:srcRect l="15729" t="92569" r="15729" b="-452"/>
          <a:stretch>
            <a:fillRect/>
          </a:stretch>
        </p:blipFill>
        <p:spPr bwMode="auto">
          <a:xfrm>
            <a:off x="-8890" y="6587377"/>
            <a:ext cx="9145588" cy="270369"/>
          </a:xfrm>
          <a:prstGeom prst="rect">
            <a:avLst/>
          </a:prstGeom>
          <a:noFill/>
          <a:ln w="9525">
            <a:noFill/>
            <a:miter lim="800000"/>
            <a:headEnd/>
            <a:tailEnd/>
          </a:ln>
        </p:spPr>
      </p:pic>
      <p:graphicFrame>
        <p:nvGraphicFramePr>
          <p:cNvPr id="20483" name="Group 3"/>
          <p:cNvGraphicFramePr>
            <a:graphicFrameLocks noGrp="1"/>
          </p:cNvGraphicFramePr>
          <p:nvPr>
            <p:custDataLst>
              <p:tags r:id="rId3"/>
            </p:custDataLst>
          </p:nvPr>
        </p:nvGraphicFramePr>
        <p:xfrm>
          <a:off x="88918" y="494375"/>
          <a:ext cx="8966200" cy="6340475"/>
        </p:xfrm>
        <a:graphic>
          <a:graphicData uri="http://schemas.openxmlformats.org/drawingml/2006/table">
            <a:tbl>
              <a:tblPr/>
              <a:tblGrid>
                <a:gridCol w="1517939"/>
                <a:gridCol w="7448225"/>
              </a:tblGrid>
              <a:tr h="616185">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西安事变（双十二事变）</a:t>
                      </a:r>
                      <a:endParaRPr kumimoji="0" lang="zh-CN" sz="2800" b="1"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r>
              <a:tr h="61618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rPr>
                        <a:t>时间</a:t>
                      </a:r>
                      <a:endPar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8" marR="68598"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618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a:ln>
                            <a:noFill/>
                          </a:ln>
                          <a:solidFill>
                            <a:schemeClr val="tx1"/>
                          </a:solidFill>
                          <a:effectLst/>
                          <a:latin typeface="Arial" panose="020B0604020202020204" pitchFamily="34" charset="0"/>
                          <a:ea typeface="楷体" panose="02010609060101010101" pitchFamily="49" charset="-122"/>
                        </a:rPr>
                        <a:t>目的</a:t>
                      </a:r>
                      <a:endParaRPr kumimoji="0" lang="zh-CN" sz="2800" b="1" i="0" u="none" strike="noStrike" cap="none" normalizeH="0" baseline="0">
                        <a:ln>
                          <a:noFill/>
                        </a:ln>
                        <a:solidFill>
                          <a:schemeClr val="tx1"/>
                        </a:solidFill>
                        <a:effectLst/>
                        <a:latin typeface="Arial" panose="020B0604020202020204" pitchFamily="34" charset="0"/>
                        <a:ea typeface="楷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8" marR="68598"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618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sym typeface="宋体" panose="02010600030101010101" pitchFamily="2" charset="-122"/>
                        </a:rPr>
                        <a:t>人物</a:t>
                      </a:r>
                      <a:endPar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8" marR="68598"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150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rPr>
                        <a:t>经过</a:t>
                      </a:r>
                      <a:endPar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8" marR="68598"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rPr>
                        <a:t>结果</a:t>
                      </a:r>
                      <a:endPar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8" marR="68598"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64683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rPr>
                        <a:t>和平解决的意义</a:t>
                      </a:r>
                      <a:endParaRPr kumimoji="0" lang="zh-CN" sz="2800" b="1" i="0" u="none" strike="noStrike" cap="none" normalizeH="0" baseline="0" dirty="0">
                        <a:ln>
                          <a:noFill/>
                        </a:ln>
                        <a:solidFill>
                          <a:schemeClr val="tx1"/>
                        </a:solidFill>
                        <a:effectLst/>
                        <a:latin typeface="Arial" panose="020B0604020202020204" pitchFamily="34" charset="0"/>
                        <a:ea typeface="楷体" panose="02010609060101010101" pitchFamily="49" charset="-122"/>
                      </a:endParaRPr>
                    </a:p>
                  </a:txBody>
                  <a:tcPr marL="68598" marR="68598" marT="34303" marB="34303"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a:ln>
                          <a:noFill/>
                        </a:ln>
                        <a:solidFill>
                          <a:srgbClr val="0000CC"/>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L="68598" marR="68598" marT="34303" marB="34303"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05" name="文本框 26650"/>
          <p:cNvSpPr txBox="1">
            <a:spLocks noChangeArrowheads="1"/>
          </p:cNvSpPr>
          <p:nvPr/>
        </p:nvSpPr>
        <p:spPr bwMode="auto">
          <a:xfrm>
            <a:off x="1849705" y="1187401"/>
            <a:ext cx="3026166" cy="500153"/>
          </a:xfrm>
          <a:prstGeom prst="rect">
            <a:avLst/>
          </a:prstGeom>
          <a:noFill/>
          <a:ln w="9525">
            <a:noFill/>
            <a:miter lim="800000"/>
          </a:ln>
        </p:spPr>
        <p:txBody>
          <a:bodyPr lIns="68596" tIns="34298" rIns="68596" bIns="34298">
            <a:spAutoFit/>
          </a:bodyPr>
          <a:lstStyle/>
          <a:p>
            <a:pPr>
              <a:spcBef>
                <a:spcPct val="50000"/>
              </a:spcBef>
            </a:pPr>
            <a:r>
              <a:rPr lang="en-US" sz="2800" b="1" dirty="0">
                <a:solidFill>
                  <a:srgbClr val="FF0000"/>
                </a:solidFill>
                <a:latin typeface="黑体" panose="02010609060101010101" pitchFamily="49" charset="-122"/>
                <a:ea typeface="黑体" panose="02010609060101010101" pitchFamily="49" charset="-122"/>
              </a:rPr>
              <a:t>1936</a:t>
            </a:r>
            <a:r>
              <a:rPr lang="zh-CN" altLang="en-US" sz="2800" b="1" dirty="0">
                <a:solidFill>
                  <a:srgbClr val="FF0000"/>
                </a:solidFill>
                <a:latin typeface="黑体" panose="02010609060101010101" pitchFamily="49" charset="-122"/>
                <a:ea typeface="黑体" panose="02010609060101010101" pitchFamily="49" charset="-122"/>
              </a:rPr>
              <a:t>年</a:t>
            </a:r>
            <a:r>
              <a:rPr lang="en-US" sz="2800" b="1" dirty="0">
                <a:solidFill>
                  <a:srgbClr val="FF0000"/>
                </a:solidFill>
                <a:latin typeface="黑体" panose="02010609060101010101" pitchFamily="49" charset="-122"/>
                <a:ea typeface="黑体" panose="02010609060101010101" pitchFamily="49" charset="-122"/>
              </a:rPr>
              <a:t>12</a:t>
            </a:r>
            <a:r>
              <a:rPr lang="zh-CN" altLang="en-US" sz="2800" b="1" dirty="0">
                <a:solidFill>
                  <a:srgbClr val="FF0000"/>
                </a:solidFill>
                <a:latin typeface="黑体" panose="02010609060101010101" pitchFamily="49" charset="-122"/>
                <a:ea typeface="黑体" panose="02010609060101010101" pitchFamily="49" charset="-122"/>
              </a:rPr>
              <a:t>月</a:t>
            </a:r>
            <a:r>
              <a:rPr lang="en-US" sz="2800" b="1" dirty="0">
                <a:solidFill>
                  <a:srgbClr val="FF0000"/>
                </a:solidFill>
                <a:latin typeface="黑体" panose="02010609060101010101" pitchFamily="49" charset="-122"/>
                <a:ea typeface="黑体" panose="02010609060101010101" pitchFamily="49" charset="-122"/>
              </a:rPr>
              <a:t>12</a:t>
            </a:r>
            <a:r>
              <a:rPr lang="zh-CN" altLang="en-US" sz="2800" b="1" dirty="0">
                <a:solidFill>
                  <a:srgbClr val="FF0000"/>
                </a:solidFill>
                <a:latin typeface="黑体" panose="02010609060101010101" pitchFamily="49" charset="-122"/>
                <a:ea typeface="黑体" panose="02010609060101010101" pitchFamily="49" charset="-122"/>
              </a:rPr>
              <a:t>日</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20506" name="文本框 26650"/>
          <p:cNvSpPr txBox="1">
            <a:spLocks noChangeArrowheads="1"/>
          </p:cNvSpPr>
          <p:nvPr/>
        </p:nvSpPr>
        <p:spPr bwMode="auto">
          <a:xfrm>
            <a:off x="1849705" y="1803163"/>
            <a:ext cx="3568042" cy="500153"/>
          </a:xfrm>
          <a:prstGeom prst="rect">
            <a:avLst/>
          </a:prstGeom>
          <a:noFill/>
          <a:ln w="9525">
            <a:noFill/>
            <a:miter lim="800000"/>
          </a:ln>
        </p:spPr>
        <p:txBody>
          <a:bodyPr lIns="68596" tIns="34298" rIns="68596" bIns="34298">
            <a:spAutoFit/>
          </a:bodyPr>
          <a:lstStyle/>
          <a:p>
            <a:pPr>
              <a:spcBef>
                <a:spcPct val="50000"/>
              </a:spcBef>
            </a:pPr>
            <a:r>
              <a:rPr lang="zh-CN" altLang="en-US" sz="2800" b="1" dirty="0">
                <a:latin typeface="黑体" panose="02010609060101010101" pitchFamily="49" charset="-122"/>
                <a:ea typeface="黑体" panose="02010609060101010101" pitchFamily="49" charset="-122"/>
              </a:rPr>
              <a:t>为了逼迫蒋介石抗日</a:t>
            </a:r>
            <a:endParaRPr lang="zh-CN" altLang="en-US" sz="2800" b="1" dirty="0">
              <a:latin typeface="黑体" panose="02010609060101010101" pitchFamily="49" charset="-122"/>
              <a:ea typeface="黑体" panose="02010609060101010101" pitchFamily="49" charset="-122"/>
            </a:endParaRPr>
          </a:p>
        </p:txBody>
      </p:sp>
      <p:sp>
        <p:nvSpPr>
          <p:cNvPr id="20507" name="文本框 26650"/>
          <p:cNvSpPr txBox="1">
            <a:spLocks noChangeArrowheads="1"/>
          </p:cNvSpPr>
          <p:nvPr/>
        </p:nvSpPr>
        <p:spPr bwMode="auto">
          <a:xfrm>
            <a:off x="1831925" y="2519255"/>
            <a:ext cx="2779643" cy="500153"/>
          </a:xfrm>
          <a:prstGeom prst="rect">
            <a:avLst/>
          </a:prstGeom>
          <a:noFill/>
          <a:ln w="9525">
            <a:noFill/>
            <a:miter lim="800000"/>
          </a:ln>
        </p:spPr>
        <p:txBody>
          <a:bodyPr lIns="68596" tIns="34298" rIns="68596" bIns="34298">
            <a:spAutoFit/>
          </a:bodyPr>
          <a:lstStyle/>
          <a:p>
            <a:pPr>
              <a:spcBef>
                <a:spcPct val="50000"/>
              </a:spcBef>
            </a:pPr>
            <a:r>
              <a:rPr lang="zh-CN" altLang="en-US" sz="2800" b="1" dirty="0">
                <a:solidFill>
                  <a:srgbClr val="FF0000"/>
                </a:solidFill>
                <a:latin typeface="黑体" panose="02010609060101010101" pitchFamily="49" charset="-122"/>
                <a:ea typeface="黑体" panose="02010609060101010101" pitchFamily="49" charset="-122"/>
              </a:rPr>
              <a:t>张学良、杨虎城</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20508" name="文本框 22536"/>
          <p:cNvSpPr txBox="1">
            <a:spLocks noChangeArrowheads="1"/>
          </p:cNvSpPr>
          <p:nvPr/>
        </p:nvSpPr>
        <p:spPr bwMode="auto">
          <a:xfrm>
            <a:off x="1831728" y="3116521"/>
            <a:ext cx="7172038" cy="931040"/>
          </a:xfrm>
          <a:prstGeom prst="rect">
            <a:avLst/>
          </a:prstGeom>
          <a:noFill/>
          <a:ln w="9525">
            <a:noFill/>
            <a:miter lim="800000"/>
          </a:ln>
        </p:spPr>
        <p:txBody>
          <a:bodyPr wrap="square" lIns="68596" tIns="34298" rIns="68596" bIns="34298">
            <a:spAutoFit/>
          </a:bodyPr>
          <a:lstStyle/>
          <a:p>
            <a:r>
              <a:rPr lang="zh-CN" altLang="en-US" sz="2800" b="1" dirty="0">
                <a:latin typeface="黑体" panose="02010609060101010101" pitchFamily="49" charset="-122"/>
                <a:ea typeface="黑体" panose="02010609060101010101" pitchFamily="49" charset="-122"/>
              </a:rPr>
              <a:t>张、杨扣蒋，实行“兵谏”；通电全国，要求停止内战，联共抗日。</a:t>
            </a:r>
            <a:endParaRPr lang="zh-CN" altLang="en-US" sz="2800" b="1" dirty="0">
              <a:latin typeface="黑体" panose="02010609060101010101" pitchFamily="49" charset="-122"/>
              <a:ea typeface="黑体" panose="02010609060101010101" pitchFamily="49" charset="-122"/>
            </a:endParaRPr>
          </a:p>
        </p:txBody>
      </p:sp>
      <p:sp>
        <p:nvSpPr>
          <p:cNvPr id="7" name="矩形 6"/>
          <p:cNvSpPr/>
          <p:nvPr/>
        </p:nvSpPr>
        <p:spPr>
          <a:xfrm>
            <a:off x="123201" y="5278"/>
            <a:ext cx="5294546"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三、张学良将军的赤子之心</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8" name="直接连接符 7"/>
          <p:cNvCxnSpPr/>
          <p:nvPr/>
        </p:nvCxnSpPr>
        <p:spPr>
          <a:xfrm>
            <a:off x="5291786" y="309399"/>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15"/>
          <p:cNvSpPr txBox="1"/>
          <p:nvPr/>
        </p:nvSpPr>
        <p:spPr>
          <a:xfrm>
            <a:off x="6156006" y="5278"/>
            <a:ext cx="2484600" cy="600164"/>
          </a:xfrm>
          <a:prstGeom prst="rect">
            <a:avLst/>
          </a:prstGeom>
          <a:noFill/>
        </p:spPr>
        <p:txBody>
          <a:bodyPr wrap="square" rtlCol="0">
            <a:spAutoFit/>
          </a:bodyPr>
          <a:lstStyle/>
          <a:p>
            <a:r>
              <a:rPr lang="zh-CN" altLang="en-US" sz="3300" b="1" dirty="0">
                <a:solidFill>
                  <a:srgbClr val="FF0000"/>
                </a:solidFill>
                <a:latin typeface="黑体" panose="02010609060101010101" pitchFamily="49" charset="-122"/>
                <a:ea typeface="黑体" panose="02010609060101010101" pitchFamily="49" charset="-122"/>
              </a:rPr>
              <a:t>西安事变</a:t>
            </a:r>
            <a:endParaRPr lang="zh-CN" altLang="en-US" sz="3300" b="1" dirty="0">
              <a:solidFill>
                <a:srgbClr val="FF0000"/>
              </a:solidFill>
              <a:latin typeface="黑体" panose="02010609060101010101" pitchFamily="49" charset="-122"/>
              <a:ea typeface="黑体" panose="02010609060101010101" pitchFamily="49" charset="-122"/>
            </a:endParaRPr>
          </a:p>
        </p:txBody>
      </p:sp>
      <p:sp>
        <p:nvSpPr>
          <p:cNvPr id="10" name="矩形 9"/>
          <p:cNvSpPr/>
          <p:nvPr/>
        </p:nvSpPr>
        <p:spPr>
          <a:xfrm>
            <a:off x="1692779" y="5377727"/>
            <a:ext cx="7026924" cy="1198880"/>
          </a:xfrm>
          <a:prstGeom prst="rect">
            <a:avLst/>
          </a:prstGeom>
        </p:spPr>
        <p:txBody>
          <a:bodyPr wrap="square">
            <a:spAutoFit/>
          </a:bodyPr>
          <a:lstStyle/>
          <a:p>
            <a:pPr algn="l">
              <a:spcBef>
                <a:spcPct val="50000"/>
              </a:spcBef>
              <a:buFontTx/>
              <a:buNone/>
              <a:defRPr/>
            </a:pPr>
            <a:r>
              <a:rPr lang="zh-CN" altLang="en-US" sz="2400" b="1" dirty="0">
                <a:latin typeface="黑体" panose="02010609060101010101" pitchFamily="49" charset="-122"/>
                <a:ea typeface="黑体" panose="02010609060101010101" pitchFamily="49" charset="-122"/>
              </a:rPr>
              <a:t>揭开了两党由内战到联合抗日的序幕，成为扭转时局的关键。国共十年内战</a:t>
            </a:r>
            <a:r>
              <a:rPr lang="zh-CN" altLang="en-US" sz="2400" b="1" dirty="0">
                <a:solidFill>
                  <a:srgbClr val="FF0000"/>
                </a:solidFill>
                <a:latin typeface="黑体" panose="02010609060101010101" pitchFamily="49" charset="-122"/>
                <a:ea typeface="黑体" panose="02010609060101010101" pitchFamily="49" charset="-122"/>
              </a:rPr>
              <a:t>基本</a:t>
            </a:r>
            <a:r>
              <a:rPr lang="zh-CN" altLang="en-US" sz="2400" b="1" dirty="0">
                <a:latin typeface="黑体" panose="02010609060101010101" pitchFamily="49" charset="-122"/>
                <a:ea typeface="黑体" panose="02010609060101010101" pitchFamily="49" charset="-122"/>
              </a:rPr>
              <a:t>结束，抗日民族统一战线</a:t>
            </a:r>
            <a:r>
              <a:rPr lang="zh-CN" altLang="en-US" sz="2400" b="1" dirty="0">
                <a:solidFill>
                  <a:srgbClr val="FF0000"/>
                </a:solidFill>
                <a:latin typeface="黑体" panose="02010609060101010101" pitchFamily="49" charset="-122"/>
                <a:ea typeface="黑体" panose="02010609060101010101" pitchFamily="49" charset="-122"/>
              </a:rPr>
              <a:t>初步</a:t>
            </a:r>
            <a:r>
              <a:rPr lang="zh-CN" altLang="en-US" sz="2400" b="1" dirty="0">
                <a:latin typeface="黑体" panose="02010609060101010101" pitchFamily="49" charset="-122"/>
                <a:ea typeface="黑体" panose="02010609060101010101" pitchFamily="49" charset="-122"/>
              </a:rPr>
              <a:t>形成。</a:t>
            </a:r>
            <a:endParaRPr lang="zh-CN" altLang="en-US" sz="2400" b="1" dirty="0">
              <a:latin typeface="黑体" panose="02010609060101010101" pitchFamily="49" charset="-122"/>
              <a:ea typeface="黑体" panose="02010609060101010101" pitchFamily="49" charset="-122"/>
            </a:endParaRPr>
          </a:p>
        </p:txBody>
      </p:sp>
      <p:sp>
        <p:nvSpPr>
          <p:cNvPr id="11" name="矩形 10"/>
          <p:cNvSpPr/>
          <p:nvPr/>
        </p:nvSpPr>
        <p:spPr>
          <a:xfrm>
            <a:off x="1744658" y="4152918"/>
            <a:ext cx="4830445" cy="953135"/>
          </a:xfrm>
          <a:prstGeom prst="rect">
            <a:avLst/>
          </a:prstGeom>
        </p:spPr>
        <p:txBody>
          <a:bodyPr wrap="none">
            <a:spAutoFit/>
          </a:bodyPr>
          <a:lstStyle/>
          <a:p>
            <a:r>
              <a:rPr lang="zh-CN" altLang="en-US" sz="2800" b="1" dirty="0">
                <a:latin typeface="黑体" panose="02010609060101010101" pitchFamily="49" charset="-122"/>
                <a:ea typeface="黑体" panose="02010609060101010101" pitchFamily="49" charset="-122"/>
              </a:rPr>
              <a:t>中国共产党从民族利益出发，</a:t>
            </a:r>
            <a:endParaRPr lang="zh-CN" altLang="en-US" sz="2800" b="1" dirty="0">
              <a:latin typeface="黑体" panose="02010609060101010101" pitchFamily="49" charset="-122"/>
              <a:ea typeface="黑体" panose="02010609060101010101" pitchFamily="49" charset="-122"/>
            </a:endParaRPr>
          </a:p>
          <a:p>
            <a:r>
              <a:rPr lang="zh-CN" altLang="en-US" sz="2800" b="1" dirty="0">
                <a:latin typeface="黑体" panose="02010609060101010101" pitchFamily="49" charset="-122"/>
                <a:ea typeface="黑体" panose="02010609060101010101" pitchFamily="49" charset="-122"/>
              </a:rPr>
              <a:t>西安事变</a:t>
            </a:r>
            <a:r>
              <a:rPr lang="zh-CN" altLang="en-US" sz="2800" b="1" dirty="0">
                <a:solidFill>
                  <a:srgbClr val="FF0000"/>
                </a:solidFill>
                <a:latin typeface="黑体" panose="02010609060101010101" pitchFamily="49" charset="-122"/>
                <a:ea typeface="黑体" panose="02010609060101010101" pitchFamily="49" charset="-122"/>
              </a:rPr>
              <a:t>和平</a:t>
            </a:r>
            <a:r>
              <a:rPr lang="zh-CN" altLang="en-US" sz="2800" b="1" dirty="0">
                <a:latin typeface="黑体" panose="02010609060101010101" pitchFamily="49" charset="-122"/>
                <a:ea typeface="黑体" panose="02010609060101010101" pitchFamily="49" charset="-122"/>
              </a:rPr>
              <a:t>解决</a:t>
            </a:r>
            <a:endParaRPr lang="zh-CN" altLang="en-US" sz="2800" dirty="0">
              <a:latin typeface="黑体" panose="02010609060101010101" pitchFamily="49" charset="-122"/>
              <a:ea typeface="黑体" panose="02010609060101010101" pitchFamily="49" charset="-122"/>
            </a:endParaRPr>
          </a:p>
        </p:txBody>
      </p:sp>
      <p:pic>
        <p:nvPicPr>
          <p:cNvPr id="36" name="图片 35" descr="53 (1)"/>
          <p:cNvPicPr>
            <a:picLocks noChangeAspect="1"/>
          </p:cNvPicPr>
          <p:nvPr/>
        </p:nvPicPr>
        <p:blipFill>
          <a:blip r:embed="rId4"/>
          <a:stretch>
            <a:fillRect/>
          </a:stretch>
        </p:blipFill>
        <p:spPr>
          <a:xfrm>
            <a:off x="7054215" y="3609340"/>
            <a:ext cx="1845310" cy="1471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125813">
            <a:off x="252158" y="1614223"/>
            <a:ext cx="8703698" cy="756377"/>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58" y="2198422"/>
            <a:ext cx="2259587" cy="2446686"/>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597" y="2024744"/>
            <a:ext cx="2482447" cy="2626365"/>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0247" y="1764830"/>
            <a:ext cx="2728248" cy="3044116"/>
          </a:xfrm>
          <a:prstGeom prst="rect">
            <a:avLst/>
          </a:prstGeom>
        </p:spPr>
      </p:pic>
      <p:pic>
        <p:nvPicPr>
          <p:cNvPr id="11" name="Picture 22" descr="市民自发为杨虎城将军等烈士送行。"/>
          <p:cNvPicPr>
            <a:picLocks noChangeAspect="1" noChangeArrowheads="1"/>
          </p:cNvPicPr>
          <p:nvPr/>
        </p:nvPicPr>
        <p:blipFill>
          <a:blip r:embed="rId3" cstate="print"/>
          <a:srcRect/>
          <a:stretch>
            <a:fillRect/>
          </a:stretch>
        </p:blipFill>
        <p:spPr bwMode="auto">
          <a:xfrm>
            <a:off x="5760449" y="2078758"/>
            <a:ext cx="1678719" cy="1687932"/>
          </a:xfrm>
          <a:prstGeom prst="rect">
            <a:avLst/>
          </a:prstGeom>
          <a:noFill/>
        </p:spPr>
      </p:pic>
      <p:sp>
        <p:nvSpPr>
          <p:cNvPr id="12" name="Rectangle 23"/>
          <p:cNvSpPr>
            <a:spLocks noChangeArrowheads="1"/>
          </p:cNvSpPr>
          <p:nvPr/>
        </p:nvSpPr>
        <p:spPr bwMode="auto">
          <a:xfrm>
            <a:off x="5592095" y="3836692"/>
            <a:ext cx="1915921" cy="541655"/>
          </a:xfrm>
          <a:prstGeom prst="rect">
            <a:avLst/>
          </a:prstGeom>
          <a:noFill/>
          <a:ln w="9525" algn="ctr">
            <a:noFill/>
            <a:miter lim="800000"/>
          </a:ln>
          <a:effectLst/>
        </p:spPr>
        <p:txBody>
          <a:bodyPr wrap="square" lIns="80251" tIns="40125" rIns="80251" bIns="40125" anchor="ctr">
            <a:spAutoFit/>
          </a:bodyPr>
          <a:lstStyle/>
          <a:p>
            <a:pPr algn="ctr"/>
            <a:r>
              <a:rPr lang="zh-CN" altLang="en-US" sz="1500" b="1" dirty="0">
                <a:latin typeface="华文新魏" pitchFamily="2" charset="-122"/>
                <a:ea typeface="华文新魏" pitchFamily="2" charset="-122"/>
              </a:rPr>
              <a:t>市民自发为杨虎城将军等烈士送行 </a:t>
            </a:r>
            <a:endParaRPr lang="zh-CN" altLang="en-US" sz="1500" b="1" dirty="0">
              <a:latin typeface="华文新魏" pitchFamily="2" charset="-122"/>
              <a:ea typeface="华文新魏"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976" y="1493779"/>
            <a:ext cx="766949" cy="972485"/>
          </a:xfrm>
          <a:prstGeom prst="rect">
            <a:avLst/>
          </a:prstGeom>
        </p:spPr>
      </p:pic>
      <p:pic>
        <p:nvPicPr>
          <p:cNvPr id="14" name="图片 13" descr="t019fe62a56256f265d.jpg"/>
          <p:cNvPicPr>
            <a:picLocks noChangeAspect="1"/>
          </p:cNvPicPr>
          <p:nvPr/>
        </p:nvPicPr>
        <p:blipFill>
          <a:blip r:embed="rId5" cstate="print"/>
          <a:srcRect r="17647" b="30048"/>
          <a:stretch>
            <a:fillRect/>
          </a:stretch>
        </p:blipFill>
        <p:spPr>
          <a:xfrm>
            <a:off x="951956" y="2548326"/>
            <a:ext cx="1412580" cy="1339982"/>
          </a:xfrm>
          <a:prstGeom prst="rect">
            <a:avLst/>
          </a:prstGeom>
          <a:effectLst/>
        </p:spPr>
      </p:pic>
      <p:pic>
        <p:nvPicPr>
          <p:cNvPr id="16" name="图片 15" descr="001372d8a1dc141315403e.jpg"/>
          <p:cNvPicPr>
            <a:picLocks noChangeAspect="1"/>
          </p:cNvPicPr>
          <p:nvPr/>
        </p:nvPicPr>
        <p:blipFill>
          <a:blip r:embed="rId6" cstate="print"/>
          <a:srcRect r="23716"/>
          <a:stretch>
            <a:fillRect/>
          </a:stretch>
        </p:blipFill>
        <p:spPr>
          <a:xfrm>
            <a:off x="3329787" y="2402845"/>
            <a:ext cx="1500237" cy="1464290"/>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134" y="1930414"/>
            <a:ext cx="766949" cy="972485"/>
          </a:xfrm>
          <a:prstGeom prst="rect">
            <a:avLst/>
          </a:prstGeom>
        </p:spPr>
      </p:pic>
      <p:sp>
        <p:nvSpPr>
          <p:cNvPr id="17" name="Rectangle 23"/>
          <p:cNvSpPr>
            <a:spLocks noChangeArrowheads="1"/>
          </p:cNvSpPr>
          <p:nvPr/>
        </p:nvSpPr>
        <p:spPr bwMode="auto">
          <a:xfrm>
            <a:off x="3068093" y="3812359"/>
            <a:ext cx="1937366" cy="310515"/>
          </a:xfrm>
          <a:prstGeom prst="rect">
            <a:avLst/>
          </a:prstGeom>
          <a:noFill/>
          <a:ln w="9525" algn="ctr">
            <a:noFill/>
            <a:miter lim="800000"/>
          </a:ln>
          <a:effectLst/>
        </p:spPr>
        <p:txBody>
          <a:bodyPr wrap="square" lIns="80251" tIns="40125" rIns="80251" bIns="40125" anchor="ctr">
            <a:spAutoFit/>
          </a:bodyPr>
          <a:lstStyle/>
          <a:p>
            <a:r>
              <a:rPr lang="zh-CN" altLang="en-US" sz="1500" b="1" dirty="0" smtClean="0">
                <a:latin typeface="华文新魏" pitchFamily="2" charset="-122"/>
                <a:ea typeface="华文新魏" pitchFamily="2" charset="-122"/>
              </a:rPr>
              <a:t>西安事变后被迫出国</a:t>
            </a:r>
            <a:endParaRPr lang="zh-CN" altLang="en-US" sz="1500" b="1" dirty="0">
              <a:latin typeface="华文新魏" pitchFamily="2" charset="-122"/>
              <a:ea typeface="华文新魏" pitchFamily="2"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083" y="1823214"/>
            <a:ext cx="766949" cy="972485"/>
          </a:xfrm>
          <a:prstGeom prst="rect">
            <a:avLst/>
          </a:prstGeom>
        </p:spPr>
      </p:pic>
      <p:sp>
        <p:nvSpPr>
          <p:cNvPr id="18" name="Rectangle 21"/>
          <p:cNvSpPr>
            <a:spLocks noChangeArrowheads="1"/>
          </p:cNvSpPr>
          <p:nvPr/>
        </p:nvSpPr>
        <p:spPr bwMode="auto">
          <a:xfrm>
            <a:off x="51192" y="4643617"/>
            <a:ext cx="9021405" cy="1118235"/>
          </a:xfrm>
          <a:prstGeom prst="rect">
            <a:avLst/>
          </a:prstGeom>
          <a:noFill/>
          <a:ln w="9525" algn="ctr">
            <a:noFill/>
            <a:miter lim="800000"/>
          </a:ln>
          <a:effectLst/>
        </p:spPr>
        <p:txBody>
          <a:bodyPr wrap="square" lIns="80251" tIns="40125" rIns="80251" bIns="40125" anchor="ctr">
            <a:spAutoFit/>
          </a:bodyPr>
          <a:lstStyle/>
          <a:p>
            <a:pPr>
              <a:lnSpc>
                <a:spcPct val="150000"/>
              </a:lnSpc>
            </a:pPr>
            <a:r>
              <a:rPr lang="zh-CN" altLang="en-US" sz="2250" b="1" dirty="0" smtClean="0">
                <a:latin typeface="楷体" panose="02010609060101010101" pitchFamily="49" charset="-122"/>
                <a:ea typeface="楷体" panose="02010609060101010101" pitchFamily="49" charset="-122"/>
              </a:rPr>
              <a:t>     西安事变和平解决后，被迫出国“考察”。</a:t>
            </a:r>
            <a:r>
              <a:rPr lang="en-US" altLang="zh-CN" sz="2250" b="1" dirty="0" smtClean="0">
                <a:latin typeface="楷体" panose="02010609060101010101" pitchFamily="49" charset="-122"/>
                <a:ea typeface="楷体" panose="02010609060101010101" pitchFamily="49" charset="-122"/>
              </a:rPr>
              <a:t>1937</a:t>
            </a:r>
            <a:r>
              <a:rPr lang="zh-CN" altLang="en-US" sz="2250" b="1" dirty="0" smtClean="0">
                <a:latin typeface="楷体" panose="02010609060101010101" pitchFamily="49" charset="-122"/>
                <a:ea typeface="楷体" panose="02010609060101010101" pitchFamily="49" charset="-122"/>
              </a:rPr>
              <a:t>年，秘密潜回香港打算参与抗日，但被国民党逮捕，并于</a:t>
            </a:r>
            <a:r>
              <a:rPr lang="en-US" altLang="zh-CN" sz="2250" b="1" dirty="0" smtClean="0">
                <a:latin typeface="楷体" panose="02010609060101010101" pitchFamily="49" charset="-122"/>
                <a:ea typeface="楷体" panose="02010609060101010101" pitchFamily="49" charset="-122"/>
              </a:rPr>
              <a:t>1949</a:t>
            </a:r>
            <a:r>
              <a:rPr lang="zh-CN" altLang="en-US" sz="2250" b="1" dirty="0" smtClean="0">
                <a:latin typeface="楷体" panose="02010609060101010101" pitchFamily="49" charset="-122"/>
                <a:ea typeface="楷体" panose="02010609060101010101" pitchFamily="49" charset="-122"/>
              </a:rPr>
              <a:t>年被军统局人员杀死，</a:t>
            </a:r>
            <a:endParaRPr lang="zh-CN" altLang="en-US" sz="2250" b="1" dirty="0" smtClean="0">
              <a:latin typeface="楷体" panose="02010609060101010101" pitchFamily="49" charset="-122"/>
              <a:ea typeface="楷体" panose="02010609060101010101" pitchFamily="49" charset="-122"/>
            </a:endParaRPr>
          </a:p>
        </p:txBody>
      </p:sp>
      <p:sp>
        <p:nvSpPr>
          <p:cNvPr id="19" name="Rectangle 13"/>
          <p:cNvSpPr>
            <a:spLocks noChangeArrowheads="1"/>
          </p:cNvSpPr>
          <p:nvPr/>
        </p:nvSpPr>
        <p:spPr bwMode="auto">
          <a:xfrm>
            <a:off x="3688902" y="986972"/>
            <a:ext cx="1211580" cy="506730"/>
          </a:xfrm>
          <a:prstGeom prst="rect">
            <a:avLst/>
          </a:prstGeom>
          <a:noFill/>
          <a:ln w="9525">
            <a:noFill/>
            <a:miter lim="800000"/>
          </a:ln>
          <a:effectLst/>
        </p:spPr>
        <p:txBody>
          <a:bodyPr wrap="none" anchor="ctr">
            <a:spAutoFit/>
          </a:bodyPr>
          <a:lstStyle/>
          <a:p>
            <a:r>
              <a:rPr lang="zh-CN" altLang="en-US" sz="2700" b="1" dirty="0" smtClean="0">
                <a:solidFill>
                  <a:srgbClr val="FF0000"/>
                </a:solidFill>
                <a:latin typeface="微软雅黑" panose="020B0503020204020204" charset="-122"/>
                <a:ea typeface="微软雅黑" panose="020B0503020204020204" charset="-122"/>
              </a:rPr>
              <a:t>杨虎城</a:t>
            </a:r>
            <a:r>
              <a:rPr lang="zh-CN" sz="2700" b="1" dirty="0" smtClean="0">
                <a:solidFill>
                  <a:srgbClr val="FF0000"/>
                </a:solidFill>
                <a:latin typeface="微软雅黑" panose="020B0503020204020204" charset="-122"/>
                <a:ea typeface="微软雅黑" panose="020B0503020204020204" charset="-122"/>
              </a:rPr>
              <a:t> </a:t>
            </a:r>
            <a:endParaRPr lang="zh-CN" sz="2700" b="1" dirty="0">
              <a:solidFill>
                <a:srgbClr val="FF0000"/>
              </a:solidFill>
              <a:latin typeface="微软雅黑" panose="020B0503020204020204" charset="-122"/>
              <a:ea typeface="微软雅黑" panose="020B0503020204020204" charset="-122"/>
            </a:endParaRPr>
          </a:p>
        </p:txBody>
      </p:sp>
      <p:pic>
        <p:nvPicPr>
          <p:cNvPr id="2" name="Picture 29" descr="603188"/>
          <p:cNvPicPr>
            <a:picLocks noChangeAspect="1" noChangeArrowheads="1"/>
          </p:cNvPicPr>
          <p:nvPr/>
        </p:nvPicPr>
        <p:blipFill>
          <a:blip r:embed="rId7"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3" name="Picture 31" descr="603188"/>
          <p:cNvPicPr>
            <a:picLocks noChangeAspect="1" noChangeArrowheads="1"/>
          </p:cNvPicPr>
          <p:nvPr/>
        </p:nvPicPr>
        <p:blipFill>
          <a:blip r:embed="rId8"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transition spd="med">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5"/>
          <p:cNvGrpSpPr/>
          <p:nvPr/>
        </p:nvGrpSpPr>
        <p:grpSpPr>
          <a:xfrm>
            <a:off x="4579485" y="1517652"/>
            <a:ext cx="2136203" cy="2604530"/>
            <a:chOff x="5791899" y="976901"/>
            <a:chExt cx="2848197" cy="3471360"/>
          </a:xfrm>
        </p:grpSpPr>
        <p:pic>
          <p:nvPicPr>
            <p:cNvPr id="2" name="Picture 3" descr="C:\Users\jsj\Desktop\050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91899" y="976901"/>
              <a:ext cx="2848197" cy="3471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张学良和赵一荻在张学良九十大寿庆贺会上合影"/>
            <p:cNvPicPr>
              <a:picLocks noChangeAspect="1" noChangeArrowheads="1"/>
            </p:cNvPicPr>
            <p:nvPr/>
          </p:nvPicPr>
          <p:blipFill>
            <a:blip r:embed="rId2" cstate="print"/>
            <a:srcRect/>
            <a:stretch>
              <a:fillRect/>
            </a:stretch>
          </p:blipFill>
          <p:spPr bwMode="auto">
            <a:xfrm>
              <a:off x="6260124" y="1390523"/>
              <a:ext cx="2034868" cy="2285988"/>
            </a:xfrm>
            <a:prstGeom prst="rect">
              <a:avLst/>
            </a:prstGeom>
            <a:ln>
              <a:noFill/>
            </a:ln>
            <a:effectLst/>
          </p:spPr>
        </p:pic>
        <p:sp>
          <p:nvSpPr>
            <p:cNvPr id="4" name="Rectangle 3"/>
            <p:cNvSpPr>
              <a:spLocks noChangeArrowheads="1"/>
            </p:cNvSpPr>
            <p:nvPr/>
          </p:nvSpPr>
          <p:spPr bwMode="auto">
            <a:xfrm>
              <a:off x="5922501" y="3577204"/>
              <a:ext cx="2700996" cy="721927"/>
            </a:xfrm>
            <a:prstGeom prst="rect">
              <a:avLst/>
            </a:prstGeom>
            <a:noFill/>
            <a:ln w="9525">
              <a:noFill/>
              <a:miter lim="800000"/>
            </a:ln>
            <a:effectLst/>
          </p:spPr>
          <p:txBody>
            <a:bodyPr wrap="square" lIns="80251" tIns="40125" rIns="80251" bIns="40125">
              <a:spAutoFit/>
            </a:bodyPr>
            <a:lstStyle/>
            <a:p>
              <a:pPr algn="ctr"/>
              <a:r>
                <a:rPr lang="zh-CN" altLang="en-US" sz="1500" b="1" dirty="0">
                  <a:latin typeface="华文新魏" pitchFamily="2" charset="-122"/>
                  <a:ea typeface="华文新魏" pitchFamily="2" charset="-122"/>
                </a:rPr>
                <a:t>张学良和赵一荻在</a:t>
              </a:r>
              <a:r>
                <a:rPr lang="zh-CN" altLang="en-US" sz="1500" b="1" dirty="0" smtClean="0">
                  <a:latin typeface="华文新魏" pitchFamily="2" charset="-122"/>
                  <a:ea typeface="华文新魏" pitchFamily="2" charset="-122"/>
                </a:rPr>
                <a:t>张学良</a:t>
              </a:r>
              <a:r>
                <a:rPr lang="en-US" altLang="zh-CN" sz="1500" b="1" dirty="0" smtClean="0">
                  <a:latin typeface="华文新魏" pitchFamily="2" charset="-122"/>
                  <a:ea typeface="华文新魏" pitchFamily="2" charset="-122"/>
                </a:rPr>
                <a:t>90</a:t>
              </a:r>
              <a:r>
                <a:rPr lang="zh-CN" altLang="en-US" sz="1500" b="1" dirty="0" smtClean="0">
                  <a:latin typeface="华文新魏" pitchFamily="2" charset="-122"/>
                  <a:ea typeface="华文新魏" pitchFamily="2" charset="-122"/>
                </a:rPr>
                <a:t>大寿合影</a:t>
              </a:r>
              <a:endParaRPr lang="zh-CN" altLang="en-US" sz="1500" b="1" dirty="0">
                <a:latin typeface="华文新魏" pitchFamily="2" charset="-122"/>
                <a:ea typeface="华文新魏" pitchFamily="2" charset="-122"/>
              </a:endParaRPr>
            </a:p>
          </p:txBody>
        </p:sp>
      </p:grpSp>
      <p:grpSp>
        <p:nvGrpSpPr>
          <p:cNvPr id="15" name="组合 13"/>
          <p:cNvGrpSpPr/>
          <p:nvPr/>
        </p:nvGrpSpPr>
        <p:grpSpPr>
          <a:xfrm>
            <a:off x="217905" y="1955515"/>
            <a:ext cx="1569689" cy="2068878"/>
            <a:chOff x="222276" y="1314810"/>
            <a:chExt cx="2092863" cy="2757435"/>
          </a:xfrm>
        </p:grpSpPr>
        <p:pic>
          <p:nvPicPr>
            <p:cNvPr id="5" name="Picture 3" descr="C:\Users\jsj\Desktop\050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1045847">
              <a:off x="222276" y="1314810"/>
              <a:ext cx="2092863" cy="27574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图片 7" descr="09hJ-fxnuvxh5132654.jpg"/>
            <p:cNvPicPr>
              <a:picLocks noChangeAspect="1"/>
            </p:cNvPicPr>
            <p:nvPr/>
          </p:nvPicPr>
          <p:blipFill>
            <a:blip r:embed="rId3" cstate="print"/>
            <a:stretch>
              <a:fillRect/>
            </a:stretch>
          </p:blipFill>
          <p:spPr>
            <a:xfrm rot="20972102">
              <a:off x="613563" y="1660705"/>
              <a:ext cx="1416766" cy="2006744"/>
            </a:xfrm>
            <a:prstGeom prst="rect">
              <a:avLst/>
            </a:prstGeom>
            <a:ln>
              <a:noFill/>
            </a:ln>
            <a:effectLst/>
          </p:spPr>
        </p:pic>
      </p:grpSp>
      <p:grpSp>
        <p:nvGrpSpPr>
          <p:cNvPr id="16" name="组合 14"/>
          <p:cNvGrpSpPr/>
          <p:nvPr/>
        </p:nvGrpSpPr>
        <p:grpSpPr>
          <a:xfrm>
            <a:off x="1903050" y="1697513"/>
            <a:ext cx="2544080" cy="2228684"/>
            <a:chOff x="2414485" y="1216606"/>
            <a:chExt cx="3392019" cy="2970427"/>
          </a:xfrm>
        </p:grpSpPr>
        <p:pic>
          <p:nvPicPr>
            <p:cNvPr id="7" name="Picture 3" descr="C:\Users\jsj\Desktop\050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1487926">
              <a:off x="2414485" y="1216606"/>
              <a:ext cx="3392019" cy="29704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图片 8" descr="thumb_940__1400055847172.jpg"/>
            <p:cNvPicPr>
              <a:picLocks noChangeAspect="1"/>
            </p:cNvPicPr>
            <p:nvPr/>
          </p:nvPicPr>
          <p:blipFill>
            <a:blip r:embed="rId4" cstate="print"/>
            <a:stretch>
              <a:fillRect/>
            </a:stretch>
          </p:blipFill>
          <p:spPr>
            <a:xfrm>
              <a:off x="2987847" y="1619975"/>
              <a:ext cx="2381267" cy="1785950"/>
            </a:xfrm>
            <a:prstGeom prst="rect">
              <a:avLst/>
            </a:prstGeom>
            <a:ln>
              <a:noFill/>
            </a:ln>
            <a:effectLst/>
          </p:spPr>
        </p:pic>
        <p:sp>
          <p:nvSpPr>
            <p:cNvPr id="10" name="Rectangle 3"/>
            <p:cNvSpPr>
              <a:spLocks noChangeArrowheads="1"/>
            </p:cNvSpPr>
            <p:nvPr/>
          </p:nvSpPr>
          <p:spPr bwMode="auto">
            <a:xfrm>
              <a:off x="2827606" y="3419846"/>
              <a:ext cx="2669219" cy="475642"/>
            </a:xfrm>
            <a:prstGeom prst="rect">
              <a:avLst/>
            </a:prstGeom>
            <a:noFill/>
            <a:ln w="9525">
              <a:noFill/>
              <a:miter lim="800000"/>
            </a:ln>
            <a:effectLst/>
          </p:spPr>
          <p:txBody>
            <a:bodyPr wrap="square" lIns="80251" tIns="40125" rIns="80251" bIns="40125">
              <a:spAutoFit/>
            </a:bodyPr>
            <a:lstStyle/>
            <a:p>
              <a:r>
                <a:rPr lang="zh-CN" altLang="en-US" b="1" dirty="0" smtClean="0">
                  <a:latin typeface="华文新魏" pitchFamily="2" charset="-122"/>
                  <a:ea typeface="华文新魏" pitchFamily="2" charset="-122"/>
                </a:rPr>
                <a:t>张学良的幽禁岁月</a:t>
              </a:r>
              <a:endParaRPr lang="zh-CN" altLang="en-US" b="1" dirty="0">
                <a:latin typeface="华文新魏" pitchFamily="2" charset="-122"/>
                <a:ea typeface="华文新魏" pitchFamily="2" charset="-122"/>
              </a:endParaRPr>
            </a:p>
          </p:txBody>
        </p:sp>
      </p:grpSp>
      <p:grpSp>
        <p:nvGrpSpPr>
          <p:cNvPr id="17" name="组合 16"/>
          <p:cNvGrpSpPr/>
          <p:nvPr/>
        </p:nvGrpSpPr>
        <p:grpSpPr>
          <a:xfrm>
            <a:off x="6790273" y="1727640"/>
            <a:ext cx="1983588" cy="2381234"/>
            <a:chOff x="8684948" y="1256777"/>
            <a:chExt cx="2644715" cy="3173747"/>
          </a:xfrm>
        </p:grpSpPr>
        <p:pic>
          <p:nvPicPr>
            <p:cNvPr id="6" name="Picture 3" descr="C:\Users\jsj\Desktop\050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742254">
              <a:off x="8819424" y="1256777"/>
              <a:ext cx="2510239" cy="31737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5" descr="hwxy201914-1-l">
              <a:hlinkClick r:id="rId5"/>
            </p:cNvPr>
            <p:cNvPicPr>
              <a:picLocks noChangeAspect="1" noChangeArrowheads="1"/>
            </p:cNvPicPr>
            <p:nvPr/>
          </p:nvPicPr>
          <p:blipFill>
            <a:blip r:embed="rId6" cstate="print"/>
            <a:srcRect/>
            <a:stretch>
              <a:fillRect/>
            </a:stretch>
          </p:blipFill>
          <p:spPr bwMode="auto">
            <a:xfrm rot="820581">
              <a:off x="9422023" y="1646392"/>
              <a:ext cx="1613784" cy="1986894"/>
            </a:xfrm>
            <a:prstGeom prst="rect">
              <a:avLst/>
            </a:prstGeom>
            <a:ln>
              <a:noFill/>
            </a:ln>
            <a:effectLst/>
          </p:spPr>
        </p:pic>
        <p:sp>
          <p:nvSpPr>
            <p:cNvPr id="12" name="Rectangle 4"/>
            <p:cNvSpPr>
              <a:spLocks noChangeArrowheads="1"/>
            </p:cNvSpPr>
            <p:nvPr/>
          </p:nvSpPr>
          <p:spPr bwMode="auto">
            <a:xfrm rot="820368">
              <a:off x="8684948" y="3572401"/>
              <a:ext cx="2615317" cy="721927"/>
            </a:xfrm>
            <a:prstGeom prst="rect">
              <a:avLst/>
            </a:prstGeom>
            <a:noFill/>
            <a:ln w="9525">
              <a:noFill/>
              <a:miter lim="800000"/>
            </a:ln>
            <a:effectLst/>
          </p:spPr>
          <p:txBody>
            <a:bodyPr wrap="square" lIns="80251" tIns="40125" rIns="80251" bIns="40125" anchor="ctr">
              <a:spAutoFit/>
            </a:bodyPr>
            <a:lstStyle/>
            <a:p>
              <a:r>
                <a:rPr lang="en-US" altLang="zh-CN" sz="1500" b="1" dirty="0" smtClean="0">
                  <a:latin typeface="华文新魏" pitchFamily="2" charset="-122"/>
                  <a:ea typeface="华文新魏" pitchFamily="2" charset="-122"/>
                </a:rPr>
                <a:t>01</a:t>
              </a:r>
              <a:r>
                <a:rPr lang="zh-CN" altLang="en-US" sz="1500" b="1" dirty="0">
                  <a:latin typeface="华文新魏" pitchFamily="2" charset="-122"/>
                  <a:ea typeface="华文新魏" pitchFamily="2" charset="-122"/>
                </a:rPr>
                <a:t>年</a:t>
              </a:r>
              <a:r>
                <a:rPr lang="en-US" altLang="zh-CN" sz="1500" b="1" dirty="0">
                  <a:latin typeface="华文新魏" pitchFamily="2" charset="-122"/>
                  <a:ea typeface="华文新魏" pitchFamily="2" charset="-122"/>
                </a:rPr>
                <a:t>,</a:t>
              </a:r>
              <a:r>
                <a:rPr lang="zh-CN" altLang="en-US" sz="1500" b="1" dirty="0">
                  <a:latin typeface="华文新魏" pitchFamily="2" charset="-122"/>
                  <a:ea typeface="华文新魏" pitchFamily="2" charset="-122"/>
                </a:rPr>
                <a:t>张学良</a:t>
              </a:r>
              <a:r>
                <a:rPr lang="zh-CN" altLang="en-US" sz="1500" b="1" dirty="0" smtClean="0">
                  <a:latin typeface="华文新魏" pitchFamily="2" charset="-122"/>
                  <a:ea typeface="华文新魏" pitchFamily="2" charset="-122"/>
                </a:rPr>
                <a:t>在夏</a:t>
              </a:r>
              <a:r>
                <a:rPr lang="zh-CN" altLang="en-US" sz="1500" b="1" dirty="0">
                  <a:latin typeface="华文新魏" pitchFamily="2" charset="-122"/>
                  <a:ea typeface="华文新魏" pitchFamily="2" charset="-122"/>
                </a:rPr>
                <a:t>威夷逝世，</a:t>
              </a:r>
              <a:r>
                <a:rPr lang="zh-CN" altLang="en-US" sz="1500" b="1" dirty="0" smtClean="0">
                  <a:latin typeface="华文新魏" pitchFamily="2" charset="-122"/>
                  <a:ea typeface="华文新魏" pitchFamily="2" charset="-122"/>
                </a:rPr>
                <a:t>享年</a:t>
              </a:r>
              <a:r>
                <a:rPr lang="en-US" altLang="zh-CN" sz="1500" b="1" dirty="0" smtClean="0">
                  <a:latin typeface="华文新魏" pitchFamily="2" charset="-122"/>
                  <a:ea typeface="华文新魏" pitchFamily="2" charset="-122"/>
                </a:rPr>
                <a:t>101</a:t>
              </a:r>
              <a:r>
                <a:rPr lang="zh-CN" altLang="en-US" sz="1500" b="1" dirty="0" smtClean="0">
                  <a:latin typeface="华文新魏" pitchFamily="2" charset="-122"/>
                  <a:ea typeface="华文新魏" pitchFamily="2" charset="-122"/>
                </a:rPr>
                <a:t>岁</a:t>
              </a:r>
              <a:r>
                <a:rPr lang="zh-CN" altLang="en-US" sz="1500" b="1" dirty="0">
                  <a:latin typeface="华文新魏" pitchFamily="2" charset="-122"/>
                  <a:ea typeface="华文新魏" pitchFamily="2" charset="-122"/>
                </a:rPr>
                <a:t>。</a:t>
              </a:r>
              <a:endParaRPr lang="zh-CN" altLang="en-US" sz="1500" b="1" dirty="0">
                <a:latin typeface="华文新魏" pitchFamily="2" charset="-122"/>
                <a:ea typeface="华文新魏" pitchFamily="2" charset="-122"/>
              </a:endParaRPr>
            </a:p>
          </p:txBody>
        </p:sp>
      </p:grpSp>
      <p:sp>
        <p:nvSpPr>
          <p:cNvPr id="13" name="Rectangle 18"/>
          <p:cNvSpPr>
            <a:spLocks noChangeArrowheads="1"/>
          </p:cNvSpPr>
          <p:nvPr/>
        </p:nvSpPr>
        <p:spPr bwMode="auto">
          <a:xfrm>
            <a:off x="3842358" y="1054549"/>
            <a:ext cx="1211580" cy="506730"/>
          </a:xfrm>
          <a:prstGeom prst="rect">
            <a:avLst/>
          </a:prstGeom>
          <a:noFill/>
          <a:ln w="9525">
            <a:noFill/>
            <a:miter lim="800000"/>
          </a:ln>
          <a:effectLst/>
        </p:spPr>
        <p:txBody>
          <a:bodyPr wrap="none" anchor="ctr">
            <a:spAutoFit/>
          </a:bodyPr>
          <a:lstStyle/>
          <a:p>
            <a:r>
              <a:rPr lang="zh-CN" altLang="en-US" sz="2700" b="1" dirty="0" smtClean="0">
                <a:solidFill>
                  <a:srgbClr val="FF0000"/>
                </a:solidFill>
                <a:latin typeface="微软雅黑" panose="020B0503020204020204" charset="-122"/>
                <a:ea typeface="微软雅黑" panose="020B0503020204020204" charset="-122"/>
              </a:rPr>
              <a:t>张学良</a:t>
            </a:r>
            <a:r>
              <a:rPr lang="zh-CN" sz="2700" b="1" dirty="0" smtClean="0">
                <a:solidFill>
                  <a:srgbClr val="FF0000"/>
                </a:solidFill>
                <a:latin typeface="微软雅黑" panose="020B0503020204020204" charset="-122"/>
                <a:ea typeface="微软雅黑" panose="020B0503020204020204" charset="-122"/>
              </a:rPr>
              <a:t> </a:t>
            </a:r>
            <a:endParaRPr lang="zh-CN" sz="2700" b="1" dirty="0">
              <a:solidFill>
                <a:srgbClr val="FF0000"/>
              </a:solidFill>
              <a:latin typeface="微软雅黑" panose="020B0503020204020204" charset="-122"/>
              <a:ea typeface="微软雅黑" panose="020B0503020204020204" charset="-122"/>
            </a:endParaRPr>
          </a:p>
        </p:txBody>
      </p:sp>
      <p:sp>
        <p:nvSpPr>
          <p:cNvPr id="18" name="Rectangle 2"/>
          <p:cNvSpPr>
            <a:spLocks noChangeArrowheads="1"/>
          </p:cNvSpPr>
          <p:nvPr/>
        </p:nvSpPr>
        <p:spPr bwMode="auto">
          <a:xfrm>
            <a:off x="22239" y="4233704"/>
            <a:ext cx="9122013" cy="1706880"/>
          </a:xfrm>
          <a:prstGeom prst="rect">
            <a:avLst/>
          </a:prstGeom>
          <a:noFill/>
          <a:ln w="9525">
            <a:noFill/>
            <a:miter lim="800000"/>
          </a:ln>
          <a:effectLst/>
        </p:spPr>
        <p:txBody>
          <a:bodyPr wrap="square" anchor="ctr">
            <a:spAutoFit/>
          </a:bodyPr>
          <a:lstStyle/>
          <a:p>
            <a:pPr indent="720090">
              <a:lnSpc>
                <a:spcPct val="125000"/>
              </a:lnSpc>
            </a:pPr>
            <a:r>
              <a:rPr lang="zh-CN" sz="2100" b="1" dirty="0" smtClean="0">
                <a:latin typeface="楷体" panose="02010609060101010101" pitchFamily="49" charset="-122"/>
                <a:ea typeface="楷体" panose="02010609060101010101" pitchFamily="49" charset="-122"/>
              </a:rPr>
              <a:t>西安事变后</a:t>
            </a:r>
            <a:r>
              <a:rPr lang="zh-CN" sz="2100" b="1" dirty="0">
                <a:latin typeface="楷体" panose="02010609060101010101" pitchFamily="49" charset="-122"/>
                <a:ea typeface="楷体" panose="02010609060101010101" pitchFamily="49" charset="-122"/>
              </a:rPr>
              <a:t>，蒋介石软禁了张学良。解放战争后，继续被软禁；</a:t>
            </a:r>
            <a:r>
              <a:rPr lang="zh-CN" altLang="zh-CN" sz="2100" b="1" dirty="0">
                <a:latin typeface="楷体" panose="02010609060101010101" pitchFamily="49" charset="-122"/>
                <a:ea typeface="楷体" panose="02010609060101010101" pitchFamily="49" charset="-122"/>
              </a:rPr>
              <a:t>1946</a:t>
            </a:r>
            <a:r>
              <a:rPr lang="zh-CN" sz="2100" b="1" dirty="0">
                <a:latin typeface="楷体" panose="02010609060101010101" pitchFamily="49" charset="-122"/>
                <a:ea typeface="楷体" panose="02010609060101010101" pitchFamily="49" charset="-122"/>
              </a:rPr>
              <a:t>年，共产党曾提</a:t>
            </a:r>
            <a:r>
              <a:rPr lang="zh-CN" sz="2100" b="1" dirty="0" smtClean="0">
                <a:latin typeface="楷体" panose="02010609060101010101" pitchFamily="49" charset="-122"/>
                <a:ea typeface="楷体" panose="02010609060101010101" pitchFamily="49" charset="-122"/>
              </a:rPr>
              <a:t>出释</a:t>
            </a:r>
            <a:r>
              <a:rPr lang="zh-CN" sz="2100" b="1" dirty="0">
                <a:latin typeface="楷体" panose="02010609060101010101" pitchFamily="49" charset="-122"/>
                <a:ea typeface="楷体" panose="02010609060101010101" pitchFamily="49" charset="-122"/>
              </a:rPr>
              <a:t>放张学良，未获同意</a:t>
            </a:r>
            <a:r>
              <a:rPr lang="zh-CN" sz="2100" b="1" dirty="0" smtClean="0">
                <a:latin typeface="楷体" panose="02010609060101010101" pitchFamily="49" charset="-122"/>
                <a:ea typeface="楷体" panose="02010609060101010101" pitchFamily="49" charset="-122"/>
              </a:rPr>
              <a:t>。</a:t>
            </a:r>
            <a:r>
              <a:rPr lang="zh-CN" altLang="zh-CN" sz="2100" b="1" dirty="0" smtClean="0">
                <a:latin typeface="楷体" panose="02010609060101010101" pitchFamily="49" charset="-122"/>
                <a:ea typeface="楷体" panose="02010609060101010101" pitchFamily="49" charset="-122"/>
              </a:rPr>
              <a:t>1990</a:t>
            </a:r>
            <a:r>
              <a:rPr lang="zh-CN" sz="2100" b="1" dirty="0" smtClean="0">
                <a:latin typeface="楷体" panose="02010609060101010101" pitchFamily="49" charset="-122"/>
                <a:ea typeface="楷体" panose="02010609060101010101" pitchFamily="49" charset="-122"/>
              </a:rPr>
              <a:t>年起张</a:t>
            </a:r>
            <a:r>
              <a:rPr lang="zh-CN" sz="2100" b="1" dirty="0">
                <a:latin typeface="楷体" panose="02010609060101010101" pitchFamily="49" charset="-122"/>
                <a:ea typeface="楷体" panose="02010609060101010101" pitchFamily="49" charset="-122"/>
              </a:rPr>
              <a:t>学良逐渐得以恢复人身自由。</a:t>
            </a:r>
            <a:r>
              <a:rPr lang="zh-CN" altLang="zh-CN" sz="2100" b="1" dirty="0">
                <a:latin typeface="楷体" panose="02010609060101010101" pitchFamily="49" charset="-122"/>
                <a:ea typeface="楷体" panose="02010609060101010101" pitchFamily="49" charset="-122"/>
              </a:rPr>
              <a:t>1995</a:t>
            </a:r>
            <a:r>
              <a:rPr lang="zh-CN" sz="2100" b="1" dirty="0">
                <a:latin typeface="楷体" panose="02010609060101010101" pitchFamily="49" charset="-122"/>
                <a:ea typeface="楷体" panose="02010609060101010101" pitchFamily="49" charset="-122"/>
              </a:rPr>
              <a:t>年离台，侨居美国夏威夷。</a:t>
            </a:r>
            <a:r>
              <a:rPr lang="zh-CN" altLang="zh-CN" sz="2100" b="1" dirty="0">
                <a:solidFill>
                  <a:srgbClr val="0000CC"/>
                </a:solidFill>
                <a:latin typeface="楷体" panose="02010609060101010101" pitchFamily="49" charset="-122"/>
                <a:ea typeface="楷体" panose="02010609060101010101" pitchFamily="49" charset="-122"/>
              </a:rPr>
              <a:t>2001</a:t>
            </a:r>
            <a:r>
              <a:rPr lang="zh-CN" sz="2100" b="1" dirty="0">
                <a:solidFill>
                  <a:srgbClr val="0000CC"/>
                </a:solidFill>
                <a:latin typeface="楷体" panose="02010609060101010101" pitchFamily="49" charset="-122"/>
                <a:ea typeface="楷体" panose="02010609060101010101" pitchFamily="49" charset="-122"/>
              </a:rPr>
              <a:t>年</a:t>
            </a:r>
            <a:r>
              <a:rPr lang="zh-CN" altLang="zh-CN" sz="2100" b="1" dirty="0">
                <a:latin typeface="楷体" panose="02010609060101010101" pitchFamily="49" charset="-122"/>
                <a:ea typeface="楷体" panose="02010609060101010101" pitchFamily="49" charset="-122"/>
              </a:rPr>
              <a:t>10</a:t>
            </a:r>
            <a:r>
              <a:rPr lang="zh-CN" sz="2100" b="1" dirty="0">
                <a:latin typeface="楷体" panose="02010609060101010101" pitchFamily="49" charset="-122"/>
                <a:ea typeface="楷体" panose="02010609060101010101" pitchFamily="49" charset="-122"/>
              </a:rPr>
              <a:t>月</a:t>
            </a:r>
            <a:r>
              <a:rPr lang="zh-CN" altLang="zh-CN" sz="2100" b="1" dirty="0">
                <a:latin typeface="楷体" panose="02010609060101010101" pitchFamily="49" charset="-122"/>
                <a:ea typeface="楷体" panose="02010609060101010101" pitchFamily="49" charset="-122"/>
              </a:rPr>
              <a:t>14</a:t>
            </a:r>
            <a:r>
              <a:rPr lang="zh-CN" sz="2100" b="1" dirty="0">
                <a:latin typeface="楷体" panose="02010609060101010101" pitchFamily="49" charset="-122"/>
                <a:ea typeface="楷体" panose="02010609060101010101" pitchFamily="49" charset="-122"/>
              </a:rPr>
              <a:t>日下午</a:t>
            </a:r>
            <a:r>
              <a:rPr lang="zh-CN" altLang="zh-CN" sz="2100" b="1" dirty="0" smtClean="0">
                <a:latin typeface="楷体" panose="02010609060101010101" pitchFamily="49" charset="-122"/>
                <a:ea typeface="楷体" panose="02010609060101010101" pitchFamily="49" charset="-122"/>
              </a:rPr>
              <a:t>2</a:t>
            </a:r>
            <a:r>
              <a:rPr lang="zh-CN" sz="2100" b="1" dirty="0" smtClean="0">
                <a:latin typeface="楷体" panose="02010609060101010101" pitchFamily="49" charset="-122"/>
                <a:ea typeface="楷体" panose="02010609060101010101" pitchFamily="49" charset="-122"/>
              </a:rPr>
              <a:t>时</a:t>
            </a:r>
            <a:r>
              <a:rPr lang="zh-CN" altLang="zh-CN" sz="2100" b="1" dirty="0">
                <a:latin typeface="楷体" panose="02010609060101010101" pitchFamily="49" charset="-122"/>
                <a:ea typeface="楷体" panose="02010609060101010101" pitchFamily="49" charset="-122"/>
              </a:rPr>
              <a:t>50</a:t>
            </a:r>
            <a:r>
              <a:rPr lang="zh-CN" sz="2100" b="1" dirty="0">
                <a:latin typeface="楷体" panose="02010609060101010101" pitchFamily="49" charset="-122"/>
                <a:ea typeface="楷体" panose="02010609060101010101" pitchFamily="49" charset="-122"/>
              </a:rPr>
              <a:t>分，在美国夏威夷首府檀香</a:t>
            </a:r>
            <a:r>
              <a:rPr lang="zh-CN" sz="2100" b="1" dirty="0" smtClean="0">
                <a:latin typeface="楷体" panose="02010609060101010101" pitchFamily="49" charset="-122"/>
                <a:ea typeface="楷体" panose="02010609060101010101" pitchFamily="49" charset="-122"/>
              </a:rPr>
              <a:t>山</a:t>
            </a:r>
            <a:r>
              <a:rPr lang="zh-CN" altLang="en-US" sz="2100" b="1" dirty="0" smtClean="0">
                <a:latin typeface="楷体" panose="02010609060101010101" pitchFamily="49" charset="-122"/>
                <a:ea typeface="楷体" panose="02010609060101010101" pitchFamily="49" charset="-122"/>
              </a:rPr>
              <a:t>逝世</a:t>
            </a:r>
            <a:r>
              <a:rPr lang="zh-CN" sz="2100" b="1" dirty="0" smtClean="0">
                <a:latin typeface="楷体" panose="02010609060101010101" pitchFamily="49" charset="-122"/>
                <a:ea typeface="楷体" panose="02010609060101010101" pitchFamily="49" charset="-122"/>
              </a:rPr>
              <a:t>，</a:t>
            </a:r>
            <a:r>
              <a:rPr lang="zh-CN" sz="2100" b="1" dirty="0">
                <a:latin typeface="楷体" panose="02010609060101010101" pitchFamily="49" charset="-122"/>
                <a:ea typeface="楷体" panose="02010609060101010101" pitchFamily="49" charset="-122"/>
              </a:rPr>
              <a:t>享寿</a:t>
            </a:r>
            <a:r>
              <a:rPr lang="zh-CN" altLang="zh-CN" sz="2100" b="1" dirty="0">
                <a:solidFill>
                  <a:srgbClr val="0000CC"/>
                </a:solidFill>
                <a:latin typeface="楷体" panose="02010609060101010101" pitchFamily="49" charset="-122"/>
                <a:ea typeface="楷体" panose="02010609060101010101" pitchFamily="49" charset="-122"/>
              </a:rPr>
              <a:t>101</a:t>
            </a:r>
            <a:r>
              <a:rPr lang="zh-CN" sz="2100" b="1" dirty="0" smtClean="0">
                <a:latin typeface="楷体" panose="02010609060101010101" pitchFamily="49" charset="-122"/>
                <a:ea typeface="楷体" panose="02010609060101010101" pitchFamily="49" charset="-122"/>
              </a:rPr>
              <a:t>岁。 </a:t>
            </a:r>
            <a:endParaRPr lang="zh-CN" sz="2100" b="1" dirty="0">
              <a:latin typeface="楷体" panose="02010609060101010101" pitchFamily="49" charset="-122"/>
              <a:ea typeface="楷体" panose="02010609060101010101" pitchFamily="49" charset="-122"/>
            </a:endParaRPr>
          </a:p>
        </p:txBody>
      </p:sp>
      <p:pic>
        <p:nvPicPr>
          <p:cNvPr id="19" name="Picture 29" descr="603188"/>
          <p:cNvPicPr>
            <a:picLocks noChangeAspect="1" noChangeArrowheads="1"/>
          </p:cNvPicPr>
          <p:nvPr/>
        </p:nvPicPr>
        <p:blipFill>
          <a:blip r:embed="rId7"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20" name="Picture 31" descr="603188"/>
          <p:cNvPicPr>
            <a:picLocks noChangeAspect="1" noChangeArrowheads="1"/>
          </p:cNvPicPr>
          <p:nvPr/>
        </p:nvPicPr>
        <p:blipFill>
          <a:blip r:embed="rId8"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transition spd="med">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1" cstate="print"/>
          <a:srcRect/>
          <a:stretch>
            <a:fillRect/>
          </a:stretch>
        </p:blipFill>
        <p:spPr bwMode="auto">
          <a:xfrm>
            <a:off x="5244489" y="754923"/>
            <a:ext cx="3899525" cy="5077225"/>
          </a:xfrm>
          <a:prstGeom prst="rect">
            <a:avLst/>
          </a:prstGeom>
          <a:noFill/>
          <a:ln w="9525">
            <a:noFill/>
            <a:miter lim="800000"/>
            <a:headEnd/>
            <a:tailEnd/>
          </a:ln>
        </p:spPr>
      </p:pic>
      <p:sp>
        <p:nvSpPr>
          <p:cNvPr id="4" name="矩形 3"/>
          <p:cNvSpPr/>
          <p:nvPr/>
        </p:nvSpPr>
        <p:spPr>
          <a:xfrm>
            <a:off x="451783" y="915991"/>
            <a:ext cx="4570214" cy="2249462"/>
          </a:xfrm>
          <a:prstGeom prst="rect">
            <a:avLst/>
          </a:prstGeom>
          <a:ln w="28575">
            <a:solidFill>
              <a:schemeClr val="tx1"/>
            </a:solidFill>
          </a:ln>
        </p:spPr>
        <p:txBody>
          <a:bodyPr>
            <a:spAutoFit/>
          </a:bodyPr>
          <a:lstStyle/>
          <a:p>
            <a:pPr>
              <a:lnSpc>
                <a:spcPct val="120000"/>
              </a:lnSpc>
            </a:pPr>
            <a:r>
              <a:rPr lang="zh-CN" altLang="en-US" sz="2400" dirty="0">
                <a:latin typeface="黑体" panose="02010609060101010101" pitchFamily="49" charset="-122"/>
                <a:ea typeface="黑体" panose="02010609060101010101" pitchFamily="49" charset="-122"/>
              </a:rPr>
              <a:t>   </a:t>
            </a:r>
            <a:r>
              <a:rPr lang="zh-CN" altLang="en-US" sz="2400" u="sng" dirty="0">
                <a:latin typeface="黑体" panose="02010609060101010101" pitchFamily="49" charset="-122"/>
                <a:ea typeface="黑体" panose="02010609060101010101" pitchFamily="49" charset="-122"/>
              </a:rPr>
              <a:t>按军法，作为一个军人，我是该被枪毙的。但是我没有错，我为了祖国，为了民族我必须让蒋委员长知道，</a:t>
            </a:r>
            <a:r>
              <a:rPr lang="zh-CN" altLang="en-US" sz="2400" u="sng" dirty="0">
                <a:solidFill>
                  <a:srgbClr val="FF0000"/>
                </a:solidFill>
                <a:latin typeface="黑体" panose="02010609060101010101" pitchFamily="49" charset="-122"/>
                <a:ea typeface="黑体" panose="02010609060101010101" pitchFamily="49" charset="-122"/>
              </a:rPr>
              <a:t>抗日是何等的重要</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451085" y="3229626"/>
            <a:ext cx="4570214" cy="2692660"/>
          </a:xfrm>
          <a:prstGeom prst="rect">
            <a:avLst/>
          </a:prstGeom>
          <a:ln w="28575">
            <a:solidFill>
              <a:schemeClr val="tx1"/>
            </a:solidFill>
          </a:ln>
        </p:spPr>
        <p:txBody>
          <a:bodyPr>
            <a:spAutoFit/>
          </a:bodyPr>
          <a:lstStyle/>
          <a:p>
            <a:pPr>
              <a:lnSpc>
                <a:spcPct val="120000"/>
              </a:lnSpc>
            </a:pPr>
            <a:r>
              <a:rPr lang="en-US" altLang="zh-CN" sz="2400" dirty="0">
                <a:latin typeface="黑体" panose="02010609060101010101" pitchFamily="49" charset="-122"/>
                <a:ea typeface="黑体" panose="02010609060101010101" pitchFamily="49" charset="-122"/>
              </a:rPr>
              <a:t>    </a:t>
            </a:r>
            <a:r>
              <a:rPr lang="zh-CN" altLang="zh-CN" sz="2400" u="sng" dirty="0">
                <a:latin typeface="黑体" panose="02010609060101010101" pitchFamily="49" charset="-122"/>
                <a:ea typeface="黑体" panose="02010609060101010101" pitchFamily="49" charset="-122"/>
              </a:rPr>
              <a:t>我敢跟你说，我做那件事情（西安事变）</a:t>
            </a:r>
            <a:r>
              <a:rPr lang="zh-CN" altLang="zh-CN" sz="2400" u="sng" dirty="0">
                <a:solidFill>
                  <a:srgbClr val="FF0000"/>
                </a:solidFill>
                <a:latin typeface="黑体" panose="02010609060101010101" pitchFamily="49" charset="-122"/>
                <a:ea typeface="黑体" panose="02010609060101010101" pitchFamily="49" charset="-122"/>
              </a:rPr>
              <a:t>没有私人利益在里头</a:t>
            </a:r>
            <a:r>
              <a:rPr lang="zh-CN" altLang="zh-CN" sz="2400" u="sng" dirty="0">
                <a:latin typeface="黑体" panose="02010609060101010101" pitchFamily="49" charset="-122"/>
                <a:ea typeface="黑体" panose="02010609060101010101" pitchFamily="49" charset="-122"/>
              </a:rPr>
              <a:t>，</a:t>
            </a:r>
            <a:r>
              <a:rPr lang="en-US" altLang="zh-CN" sz="2400" u="sng" dirty="0">
                <a:latin typeface="黑体" panose="02010609060101010101" pitchFamily="49" charset="-122"/>
                <a:ea typeface="黑体" panose="02010609060101010101" pitchFamily="49" charset="-122"/>
              </a:rPr>
              <a:t>……</a:t>
            </a:r>
            <a:r>
              <a:rPr lang="zh-CN" altLang="zh-CN" sz="2400" u="sng" dirty="0">
                <a:latin typeface="黑体" panose="02010609060101010101" pitchFamily="49" charset="-122"/>
                <a:ea typeface="黑体" panose="02010609060101010101" pitchFamily="49" charset="-122"/>
              </a:rPr>
              <a:t>我跟你说，我大权在握，富贵在手，我都什么都</a:t>
            </a:r>
            <a:r>
              <a:rPr lang="zh-CN" altLang="en-US" sz="2400" u="sng" dirty="0">
                <a:latin typeface="黑体" panose="02010609060101010101" pitchFamily="49" charset="-122"/>
                <a:ea typeface="黑体" panose="02010609060101010101" pitchFamily="49" charset="-122"/>
              </a:rPr>
              <a:t>不</a:t>
            </a:r>
            <a:r>
              <a:rPr lang="zh-CN" altLang="zh-CN" sz="2400" u="sng" dirty="0">
                <a:latin typeface="黑体" panose="02010609060101010101" pitchFamily="49" charset="-122"/>
                <a:ea typeface="黑体" panose="02010609060101010101" pitchFamily="49" charset="-122"/>
              </a:rPr>
              <a:t>要</a:t>
            </a:r>
            <a:r>
              <a:rPr lang="en-US" altLang="zh-CN" sz="2400" u="sng" dirty="0">
                <a:latin typeface="黑体" panose="02010609060101010101" pitchFamily="49" charset="-122"/>
                <a:ea typeface="黑体" panose="02010609060101010101" pitchFamily="49" charset="-122"/>
              </a:rPr>
              <a:t>……</a:t>
            </a:r>
            <a:r>
              <a:rPr lang="zh-CN" altLang="zh-CN" sz="2400" u="sng" dirty="0">
                <a:solidFill>
                  <a:srgbClr val="FF0000"/>
                </a:solidFill>
                <a:latin typeface="黑体" panose="02010609060101010101" pitchFamily="49" charset="-122"/>
                <a:ea typeface="黑体" panose="02010609060101010101" pitchFamily="49" charset="-122"/>
              </a:rPr>
              <a:t>我牺牲我自己，为什么</a:t>
            </a:r>
            <a:r>
              <a:rPr lang="zh-CN" altLang="zh-CN" sz="2400" u="sng" dirty="0">
                <a:latin typeface="黑体" panose="02010609060101010101" pitchFamily="49" charset="-122"/>
                <a:ea typeface="黑体" panose="02010609060101010101" pitchFamily="49" charset="-122"/>
              </a:rPr>
              <a:t>？</a:t>
            </a:r>
            <a:r>
              <a:rPr lang="zh-CN" altLang="en-US" sz="2400" u="sng" dirty="0">
                <a:latin typeface="黑体" panose="02010609060101010101" pitchFamily="49" charset="-122"/>
                <a:ea typeface="黑体" panose="02010609060101010101" pitchFamily="49" charset="-122"/>
              </a:rPr>
              <a:t>我第一个问题就是不要打了！</a:t>
            </a:r>
            <a:endParaRPr lang="zh-CN" altLang="zh-CN" sz="2400" u="sng" dirty="0">
              <a:latin typeface="黑体" panose="02010609060101010101" pitchFamily="49" charset="-122"/>
              <a:ea typeface="黑体" panose="02010609060101010101" pitchFamily="49" charset="-122"/>
            </a:endParaRPr>
          </a:p>
        </p:txBody>
      </p:sp>
      <p:sp>
        <p:nvSpPr>
          <p:cNvPr id="7" name="矩形 6"/>
          <p:cNvSpPr/>
          <p:nvPr/>
        </p:nvSpPr>
        <p:spPr>
          <a:xfrm>
            <a:off x="88919" y="316097"/>
            <a:ext cx="5294546"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三、张学良将军的赤子之心</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8" name="直接连接符 7"/>
          <p:cNvCxnSpPr/>
          <p:nvPr/>
        </p:nvCxnSpPr>
        <p:spPr>
          <a:xfrm>
            <a:off x="5419555" y="637974"/>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15"/>
          <p:cNvSpPr txBox="1"/>
          <p:nvPr/>
        </p:nvSpPr>
        <p:spPr>
          <a:xfrm>
            <a:off x="6121724" y="316097"/>
            <a:ext cx="2484600" cy="600164"/>
          </a:xfrm>
          <a:prstGeom prst="rect">
            <a:avLst/>
          </a:prstGeom>
          <a:noFill/>
        </p:spPr>
        <p:txBody>
          <a:bodyPr wrap="square" rtlCol="0">
            <a:spAutoFit/>
          </a:bodyPr>
          <a:lstStyle/>
          <a:p>
            <a:r>
              <a:rPr lang="zh-CN" altLang="en-US" sz="3300" b="1" dirty="0">
                <a:solidFill>
                  <a:srgbClr val="FF0000"/>
                </a:solidFill>
                <a:latin typeface="黑体" panose="02010609060101010101" pitchFamily="49" charset="-122"/>
                <a:ea typeface="黑体" panose="02010609060101010101" pitchFamily="49" charset="-122"/>
              </a:rPr>
              <a:t>西安事变</a:t>
            </a:r>
            <a:endParaRPr lang="zh-CN" altLang="en-US" sz="3300" b="1" dirty="0">
              <a:solidFill>
                <a:srgbClr val="FF0000"/>
              </a:solidFill>
              <a:latin typeface="黑体" panose="02010609060101010101" pitchFamily="49" charset="-122"/>
              <a:ea typeface="黑体" panose="02010609060101010101" pitchFamily="49" charset="-122"/>
            </a:endParaRPr>
          </a:p>
        </p:txBody>
      </p:sp>
      <p:sp>
        <p:nvSpPr>
          <p:cNvPr id="10" name="文本框 9"/>
          <p:cNvSpPr txBox="1"/>
          <p:nvPr/>
        </p:nvSpPr>
        <p:spPr>
          <a:xfrm>
            <a:off x="5086003" y="2828675"/>
            <a:ext cx="4057997"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3600" dirty="0"/>
              <a:t>你觉得张学良是个怎样的人？</a:t>
            </a:r>
            <a:endParaRPr lang="zh-CN" altLang="en-US" sz="3600" dirty="0"/>
          </a:p>
        </p:txBody>
      </p:sp>
      <p:pic>
        <p:nvPicPr>
          <p:cNvPr id="2" name="Picture 29" descr="603188"/>
          <p:cNvPicPr>
            <a:picLocks noChangeAspect="1" noChangeArrowheads="1"/>
          </p:cNvPicPr>
          <p:nvPr/>
        </p:nvPicPr>
        <p:blipFill>
          <a:blip r:embed="rId2"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6" name="Picture 31" descr="603188"/>
          <p:cNvPicPr>
            <a:picLocks noChangeAspect="1" noChangeArrowheads="1"/>
          </p:cNvPicPr>
          <p:nvPr/>
        </p:nvPicPr>
        <p:blipFill>
          <a:blip r:embed="rId3" cstate="print"/>
          <a:srcRect l="15729" t="92569" r="15729" b="-452"/>
          <a:stretch>
            <a:fillRect/>
          </a:stretch>
        </p:blipFill>
        <p:spPr bwMode="auto">
          <a:xfrm>
            <a:off x="-8890" y="6587377"/>
            <a:ext cx="9145588" cy="270369"/>
          </a:xfrm>
          <a:prstGeom prst="rect">
            <a:avLst/>
          </a:prstGeom>
          <a:noFill/>
          <a:ln w="9525">
            <a:noFill/>
            <a:miter lim="800000"/>
            <a:headEnd/>
            <a:tailEnd/>
          </a:ln>
        </p:spPr>
      </p:pic>
      <p:pic>
        <p:nvPicPr>
          <p:cNvPr id="20" name="图片 19"/>
          <p:cNvPicPr>
            <a:picLocks noChangeAspect="1"/>
          </p:cNvPicPr>
          <p:nvPr/>
        </p:nvPicPr>
        <p:blipFill>
          <a:blip r:embed="rId4"/>
          <a:stretch>
            <a:fillRect/>
          </a:stretch>
        </p:blipFill>
        <p:spPr>
          <a:xfrm>
            <a:off x="-122555" y="5980430"/>
            <a:ext cx="9389110" cy="935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06858" y="1118587"/>
            <a:ext cx="5761608" cy="4247317"/>
          </a:xfrm>
          <a:prstGeom prst="rect">
            <a:avLst/>
          </a:prstGeom>
          <a:noFill/>
        </p:spPr>
        <p:txBody>
          <a:bodyPr wrap="square" rtlCol="0">
            <a:spAutoFit/>
          </a:bodyPr>
          <a:lstStyle/>
          <a:p>
            <a:pPr algn="ctr"/>
            <a:r>
              <a:rPr lang="en-US" altLang="zh-CN" sz="5400" b="1" dirty="0"/>
              <a:t>《</a:t>
            </a:r>
            <a:r>
              <a:rPr lang="zh-CN" altLang="en-US" sz="5400" b="1" dirty="0"/>
              <a:t>赠东大学生</a:t>
            </a:r>
            <a:r>
              <a:rPr lang="en-US" altLang="zh-CN" sz="5400" b="1" dirty="0"/>
              <a:t>》</a:t>
            </a:r>
            <a:endParaRPr lang="en-US" altLang="zh-CN" sz="5400" b="1" dirty="0"/>
          </a:p>
          <a:p>
            <a:pPr algn="ctr"/>
            <a:r>
              <a:rPr lang="zh-CN" altLang="en-US" sz="5400" b="1" dirty="0"/>
              <a:t>大好河山夕照中，国人肩负一重重。</a:t>
            </a:r>
            <a:endParaRPr lang="en-US" altLang="zh-CN" sz="5400" b="1" dirty="0"/>
          </a:p>
          <a:p>
            <a:pPr algn="ctr"/>
            <a:r>
              <a:rPr lang="zh-CN" altLang="en-US" sz="5400" b="1" dirty="0"/>
              <a:t>男儿更要闻鸡起，依存光阴莫放松。</a:t>
            </a:r>
            <a:endParaRPr lang="zh-CN" altLang="en-US" sz="5400" b="1" dirty="0"/>
          </a:p>
        </p:txBody>
      </p:sp>
      <p:pic>
        <p:nvPicPr>
          <p:cNvPr id="3" name="Picture 29" descr="603188"/>
          <p:cNvPicPr>
            <a:picLocks noChangeAspect="1" noChangeArrowheads="1"/>
          </p:cNvPicPr>
          <p:nvPr/>
        </p:nvPicPr>
        <p:blipFill>
          <a:blip r:embed="rId1"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4" name="Picture 31" descr="603188"/>
          <p:cNvPicPr>
            <a:picLocks noChangeAspect="1" noChangeArrowheads="1"/>
          </p:cNvPicPr>
          <p:nvPr/>
        </p:nvPicPr>
        <p:blipFill>
          <a:blip r:embed="rId2"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03225" y="1491615"/>
            <a:ext cx="8564880" cy="2861310"/>
          </a:xfrm>
          <a:prstGeom prst="rect">
            <a:avLst/>
          </a:prstGeom>
          <a:noFill/>
          <a:ln>
            <a:noFill/>
          </a:ln>
        </p:spPr>
        <p:txBody>
          <a:bodyPr wrap="none" rtlCol="0" anchor="t">
            <a:spAutoFit/>
          </a:bodyPr>
          <a:p>
            <a:pPr algn="ctr"/>
            <a:r>
              <a:rPr lang="zh-CN" altLang="en-US" sz="6000" b="1">
                <a:solidFill>
                  <a:schemeClr val="accent1"/>
                </a:solidFill>
                <a:effectLst>
                  <a:outerShdw blurRad="38100" dist="25400" dir="5400000" algn="ctr" rotWithShape="0">
                    <a:srgbClr val="6E747A">
                      <a:alpha val="43000"/>
                    </a:srgbClr>
                  </a:outerShdw>
                </a:effectLst>
              </a:rPr>
              <a:t>同学们，</a:t>
            </a:r>
            <a:endParaRPr lang="zh-CN" altLang="en-US" sz="6000" b="1">
              <a:solidFill>
                <a:schemeClr val="accent1"/>
              </a:solidFill>
              <a:effectLst>
                <a:outerShdw blurRad="38100" dist="25400" dir="5400000" algn="ctr" rotWithShape="0">
                  <a:srgbClr val="6E747A">
                    <a:alpha val="43000"/>
                  </a:srgbClr>
                </a:outerShdw>
              </a:effectLst>
            </a:endParaRPr>
          </a:p>
          <a:p>
            <a:pPr algn="ctr"/>
            <a:r>
              <a:rPr lang="zh-CN" altLang="en-US" sz="6000" b="1">
                <a:solidFill>
                  <a:schemeClr val="accent1"/>
                </a:solidFill>
                <a:effectLst>
                  <a:outerShdw blurRad="38100" dist="25400" dir="5400000" algn="ctr" rotWithShape="0">
                    <a:srgbClr val="6E747A">
                      <a:alpha val="43000"/>
                    </a:srgbClr>
                  </a:outerShdw>
                </a:effectLst>
              </a:rPr>
              <a:t>为了中华民族的伟大复兴</a:t>
            </a:r>
            <a:endParaRPr lang="zh-CN" altLang="en-US" sz="6000" b="1">
              <a:solidFill>
                <a:schemeClr val="accent1"/>
              </a:solidFill>
              <a:effectLst>
                <a:outerShdw blurRad="38100" dist="25400" dir="5400000" algn="ctr" rotWithShape="0">
                  <a:srgbClr val="6E747A">
                    <a:alpha val="43000"/>
                  </a:srgbClr>
                </a:outerShdw>
              </a:effectLst>
            </a:endParaRPr>
          </a:p>
          <a:p>
            <a:pPr algn="ctr"/>
            <a:r>
              <a:rPr lang="zh-CN" altLang="en-US" sz="6000" b="1">
                <a:solidFill>
                  <a:schemeClr val="accent1"/>
                </a:solidFill>
                <a:effectLst>
                  <a:outerShdw blurRad="38100" dist="25400" dir="5400000" algn="ctr" rotWithShape="0">
                    <a:srgbClr val="6E747A">
                      <a:alpha val="43000"/>
                    </a:srgbClr>
                  </a:outerShdw>
                </a:effectLst>
              </a:rPr>
              <a:t>加油！</a:t>
            </a:r>
            <a:endParaRPr lang="zh-CN" altLang="en-US" sz="6000" b="1">
              <a:solidFill>
                <a:schemeClr val="accent1"/>
              </a:solidFill>
              <a:effectLst>
                <a:outerShdw blurRad="38100" dist="25400" dir="5400000" algn="ctr" rotWithShape="0">
                  <a:srgbClr val="6E747A">
                    <a:alpha val="43000"/>
                  </a:srgbClr>
                </a:outerShdw>
              </a:effectLst>
            </a:endParaRPr>
          </a:p>
        </p:txBody>
      </p:sp>
      <p:pic>
        <p:nvPicPr>
          <p:cNvPr id="3" name="Picture 29" descr="603188"/>
          <p:cNvPicPr>
            <a:picLocks noChangeAspect="1" noChangeArrowheads="1"/>
          </p:cNvPicPr>
          <p:nvPr/>
        </p:nvPicPr>
        <p:blipFill>
          <a:blip r:embed="rId1"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4" name="Picture 31" descr="603188"/>
          <p:cNvPicPr>
            <a:picLocks noChangeAspect="1" noChangeArrowheads="1"/>
          </p:cNvPicPr>
          <p:nvPr/>
        </p:nvPicPr>
        <p:blipFill>
          <a:blip r:embed="rId2"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6320"/>
            <a:ext cx="2245138" cy="692634"/>
          </a:xfrm>
          <a:prstGeom prst="rect">
            <a:avLst/>
          </a:prstGeom>
          <a:noFill/>
        </p:spPr>
        <p:txBody>
          <a:bodyPr wrap="squar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050" b="1" spc="38" dirty="0">
                <a:ln w="11430"/>
                <a:solidFill>
                  <a:srgbClr val="CC00CC"/>
                </a:solidFill>
                <a:latin typeface="微软雅黑" panose="020B0503020204020204" charset="-122"/>
                <a:ea typeface="微软雅黑" panose="020B0503020204020204" charset="-122"/>
              </a:rPr>
              <a:t>课堂小结</a:t>
            </a:r>
            <a:endParaRPr lang="zh-CN" altLang="en-US" sz="4050" b="1" spc="38" dirty="0">
              <a:ln w="11430"/>
              <a:solidFill>
                <a:srgbClr val="CC00CC"/>
              </a:solidFill>
              <a:latin typeface="微软雅黑" panose="020B0503020204020204" charset="-122"/>
              <a:ea typeface="微软雅黑" panose="020B0503020204020204" charset="-122"/>
            </a:endParaRPr>
          </a:p>
        </p:txBody>
      </p:sp>
      <p:sp>
        <p:nvSpPr>
          <p:cNvPr id="5" name="椭圆 4"/>
          <p:cNvSpPr/>
          <p:nvPr/>
        </p:nvSpPr>
        <p:spPr>
          <a:xfrm>
            <a:off x="1925374" y="1592570"/>
            <a:ext cx="1541075" cy="91390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charset="-122"/>
                <a:ea typeface="微软雅黑" panose="020B0503020204020204" charset="-122"/>
              </a:rPr>
              <a:t>九一八事变</a:t>
            </a:r>
            <a:endParaRPr lang="zh-CN" altLang="en-US" sz="2400" b="1" dirty="0">
              <a:solidFill>
                <a:schemeClr val="tx1"/>
              </a:solidFill>
              <a:latin typeface="微软雅黑" panose="020B0503020204020204" charset="-122"/>
              <a:ea typeface="微软雅黑" panose="020B0503020204020204" charset="-122"/>
            </a:endParaRPr>
          </a:p>
        </p:txBody>
      </p:sp>
      <p:sp>
        <p:nvSpPr>
          <p:cNvPr id="6" name="右箭头 5"/>
          <p:cNvSpPr/>
          <p:nvPr/>
        </p:nvSpPr>
        <p:spPr>
          <a:xfrm>
            <a:off x="3491752" y="1970661"/>
            <a:ext cx="2700652" cy="21605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nvSpPr>
        <p:spPr>
          <a:xfrm>
            <a:off x="4139908" y="4401235"/>
            <a:ext cx="1458352" cy="81019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charset="-122"/>
                <a:ea typeface="微软雅黑" panose="020B0503020204020204" charset="-122"/>
              </a:rPr>
              <a:t>西安</a:t>
            </a:r>
            <a:endParaRPr lang="en-US" altLang="zh-CN" sz="2400" b="1" dirty="0">
              <a:solidFill>
                <a:schemeClr val="tx1"/>
              </a:solidFill>
              <a:latin typeface="微软雅黑" panose="020B0503020204020204" charset="-122"/>
              <a:ea typeface="微软雅黑" panose="020B0503020204020204" charset="-122"/>
            </a:endParaRPr>
          </a:p>
          <a:p>
            <a:pPr algn="ctr"/>
            <a:r>
              <a:rPr lang="zh-CN" altLang="en-US" sz="2400" b="1" dirty="0">
                <a:solidFill>
                  <a:schemeClr val="tx1"/>
                </a:solidFill>
                <a:latin typeface="微软雅黑" panose="020B0503020204020204" charset="-122"/>
                <a:ea typeface="微软雅黑" panose="020B0503020204020204" charset="-122"/>
              </a:rPr>
              <a:t>事变</a:t>
            </a:r>
            <a:endParaRPr lang="zh-CN" altLang="en-US" sz="2400" b="1" dirty="0">
              <a:solidFill>
                <a:schemeClr val="tx1"/>
              </a:solidFill>
              <a:latin typeface="微软雅黑" panose="020B0503020204020204" charset="-122"/>
              <a:ea typeface="微软雅黑" panose="020B0503020204020204" charset="-122"/>
            </a:endParaRPr>
          </a:p>
        </p:txBody>
      </p:sp>
      <p:sp>
        <p:nvSpPr>
          <p:cNvPr id="8" name="文本框 75782"/>
          <p:cNvSpPr txBox="1">
            <a:spLocks noChangeArrowheads="1"/>
          </p:cNvSpPr>
          <p:nvPr/>
        </p:nvSpPr>
        <p:spPr bwMode="auto">
          <a:xfrm>
            <a:off x="4085883" y="1538556"/>
            <a:ext cx="1834040" cy="392431"/>
          </a:xfrm>
          <a:prstGeom prst="rect">
            <a:avLst/>
          </a:prstGeom>
          <a:noFill/>
          <a:ln w="9525">
            <a:noFill/>
            <a:miter lim="800000"/>
          </a:ln>
        </p:spPr>
        <p:txBody>
          <a:bodyPr wrap="square" lIns="68596" tIns="34298" rIns="68596" bIns="34298">
            <a:spAutoFit/>
          </a:bodyPr>
          <a:lstStyle/>
          <a:p>
            <a:pPr>
              <a:spcBef>
                <a:spcPct val="50000"/>
              </a:spcBef>
            </a:pPr>
            <a:r>
              <a:rPr lang="zh-CN" altLang="en-US" sz="2100" b="1" dirty="0">
                <a:ea typeface="黑体" panose="02010609060101010101" pitchFamily="49" charset="-122"/>
              </a:rPr>
              <a:t>扩大侵华</a:t>
            </a:r>
            <a:endParaRPr lang="zh-CN" altLang="en-US" sz="2100" b="1" dirty="0">
              <a:ea typeface="黑体" panose="02010609060101010101" pitchFamily="49" charset="-122"/>
            </a:endParaRPr>
          </a:p>
        </p:txBody>
      </p:sp>
      <p:sp>
        <p:nvSpPr>
          <p:cNvPr id="9" name="椭圆 8"/>
          <p:cNvSpPr/>
          <p:nvPr/>
        </p:nvSpPr>
        <p:spPr>
          <a:xfrm>
            <a:off x="6246404" y="1430518"/>
            <a:ext cx="1458352" cy="11342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charset="-122"/>
                <a:ea typeface="微软雅黑" panose="020B0503020204020204" charset="-122"/>
              </a:rPr>
              <a:t>华北</a:t>
            </a:r>
            <a:endParaRPr lang="en-US" altLang="zh-CN" sz="2400" b="1" dirty="0">
              <a:solidFill>
                <a:schemeClr val="tx1"/>
              </a:solidFill>
              <a:latin typeface="微软雅黑" panose="020B0503020204020204" charset="-122"/>
              <a:ea typeface="微软雅黑" panose="020B0503020204020204" charset="-122"/>
            </a:endParaRPr>
          </a:p>
          <a:p>
            <a:pPr algn="ctr"/>
            <a:r>
              <a:rPr lang="zh-CN" altLang="en-US" sz="2400" b="1" dirty="0">
                <a:solidFill>
                  <a:schemeClr val="tx1"/>
                </a:solidFill>
                <a:latin typeface="微软雅黑" panose="020B0503020204020204" charset="-122"/>
                <a:ea typeface="微软雅黑" panose="020B0503020204020204" charset="-122"/>
              </a:rPr>
              <a:t>事变</a:t>
            </a:r>
            <a:endParaRPr lang="zh-CN" altLang="en-US" sz="2400" b="1" dirty="0">
              <a:solidFill>
                <a:schemeClr val="tx1"/>
              </a:solidFill>
              <a:latin typeface="微软雅黑" panose="020B0503020204020204" charset="-122"/>
              <a:ea typeface="微软雅黑" panose="020B0503020204020204" charset="-122"/>
            </a:endParaRPr>
          </a:p>
        </p:txBody>
      </p:sp>
      <p:sp>
        <p:nvSpPr>
          <p:cNvPr id="10" name="右箭头 9"/>
          <p:cNvSpPr/>
          <p:nvPr/>
        </p:nvSpPr>
        <p:spPr>
          <a:xfrm rot="5400000">
            <a:off x="6516482" y="2996896"/>
            <a:ext cx="1188287" cy="32407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文本框 75785"/>
          <p:cNvSpPr txBox="1">
            <a:spLocks noChangeArrowheads="1"/>
          </p:cNvSpPr>
          <p:nvPr/>
        </p:nvSpPr>
        <p:spPr bwMode="auto">
          <a:xfrm>
            <a:off x="6354430" y="3807104"/>
            <a:ext cx="1829277" cy="715597"/>
          </a:xfrm>
          <a:prstGeom prst="rect">
            <a:avLst/>
          </a:prstGeom>
          <a:noFill/>
          <a:ln w="9525">
            <a:noFill/>
            <a:miter lim="800000"/>
          </a:ln>
        </p:spPr>
        <p:txBody>
          <a:bodyPr lIns="68596" tIns="34298" rIns="68596" bIns="34298">
            <a:spAutoFit/>
          </a:bodyPr>
          <a:lstStyle/>
          <a:p>
            <a:pPr>
              <a:spcBef>
                <a:spcPct val="50000"/>
              </a:spcBef>
            </a:pPr>
            <a:r>
              <a:rPr lang="zh-CN" altLang="en-US" sz="2100" b="1" dirty="0">
                <a:ea typeface="黑体" panose="02010609060101010101" pitchFamily="49" charset="-122"/>
              </a:rPr>
              <a:t>全国性抗日救亡运动的高潮</a:t>
            </a:r>
            <a:endParaRPr lang="zh-CN" altLang="en-US" sz="2100" b="1" dirty="0">
              <a:ea typeface="黑体" panose="02010609060101010101" pitchFamily="49" charset="-122"/>
            </a:endParaRPr>
          </a:p>
        </p:txBody>
      </p:sp>
      <p:sp>
        <p:nvSpPr>
          <p:cNvPr id="14" name="文本框 75781"/>
          <p:cNvSpPr txBox="1">
            <a:spLocks noChangeArrowheads="1"/>
          </p:cNvSpPr>
          <p:nvPr/>
        </p:nvSpPr>
        <p:spPr bwMode="auto">
          <a:xfrm>
            <a:off x="1817335" y="3591052"/>
            <a:ext cx="1836443" cy="877179"/>
          </a:xfrm>
          <a:prstGeom prst="rect">
            <a:avLst/>
          </a:prstGeom>
          <a:noFill/>
          <a:ln w="9525">
            <a:noFill/>
            <a:miter lim="800000"/>
          </a:ln>
        </p:spPr>
        <p:txBody>
          <a:bodyPr wrap="square" lIns="68596" tIns="34298" rIns="68596" bIns="34298">
            <a:spAutoFit/>
          </a:bodyPr>
          <a:lstStyle/>
          <a:p>
            <a:pPr>
              <a:spcBef>
                <a:spcPct val="50000"/>
              </a:spcBef>
            </a:pPr>
            <a:r>
              <a:rPr lang="zh-CN" altLang="en-US" sz="2100" b="1" dirty="0">
                <a:ea typeface="黑体" panose="02010609060101010101" pitchFamily="49" charset="-122"/>
              </a:rPr>
              <a:t>东北抗日联军</a:t>
            </a:r>
            <a:endParaRPr lang="zh-CN" altLang="en-US" sz="2100" b="1" dirty="0">
              <a:ea typeface="黑体" panose="02010609060101010101" pitchFamily="49" charset="-122"/>
            </a:endParaRPr>
          </a:p>
          <a:p>
            <a:pPr>
              <a:spcBef>
                <a:spcPct val="50000"/>
              </a:spcBef>
            </a:pPr>
            <a:r>
              <a:rPr lang="zh-CN" altLang="en-US" sz="2100" b="1" dirty="0">
                <a:ea typeface="黑体" panose="02010609060101010101" pitchFamily="49" charset="-122"/>
              </a:rPr>
              <a:t>（局部抗战）</a:t>
            </a:r>
            <a:endParaRPr lang="zh-CN" altLang="en-US" sz="2100" b="1" dirty="0">
              <a:ea typeface="黑体" panose="02010609060101010101" pitchFamily="49" charset="-122"/>
            </a:endParaRPr>
          </a:p>
        </p:txBody>
      </p:sp>
      <p:sp>
        <p:nvSpPr>
          <p:cNvPr id="15" name="右箭头 14"/>
          <p:cNvSpPr/>
          <p:nvPr/>
        </p:nvSpPr>
        <p:spPr>
          <a:xfrm rot="5400000">
            <a:off x="2141413" y="2942896"/>
            <a:ext cx="1026248" cy="27006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23"/>
          <p:cNvSpPr txBox="1"/>
          <p:nvPr/>
        </p:nvSpPr>
        <p:spPr>
          <a:xfrm>
            <a:off x="3599766" y="5157417"/>
            <a:ext cx="2862690"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100" b="1" dirty="0">
                <a:solidFill>
                  <a:srgbClr val="FF0000"/>
                </a:solidFill>
                <a:latin typeface="黑体" panose="02010609060101010101" pitchFamily="49" charset="-122"/>
                <a:ea typeface="黑体" panose="02010609060101010101" pitchFamily="49" charset="-122"/>
              </a:rPr>
              <a:t> 内战基本结束，抗日民族统一战线初步形成。</a:t>
            </a:r>
            <a:endParaRPr lang="zh-CN" altLang="en-US" sz="2100" b="1" dirty="0">
              <a:solidFill>
                <a:srgbClr val="FF0000"/>
              </a:solidFill>
              <a:latin typeface="黑体" panose="02010609060101010101" pitchFamily="49" charset="-122"/>
              <a:ea typeface="黑体" panose="02010609060101010101" pitchFamily="49" charset="-122"/>
            </a:endParaRPr>
          </a:p>
        </p:txBody>
      </p:sp>
      <p:sp>
        <p:nvSpPr>
          <p:cNvPr id="19" name="TextBox 18"/>
          <p:cNvSpPr txBox="1"/>
          <p:nvPr/>
        </p:nvSpPr>
        <p:spPr>
          <a:xfrm>
            <a:off x="7172527" y="2510778"/>
            <a:ext cx="461665" cy="1242300"/>
          </a:xfrm>
          <a:prstGeom prst="rect">
            <a:avLst/>
          </a:prstGeom>
          <a:noFill/>
        </p:spPr>
        <p:txBody>
          <a:bodyPr vert="eaVert" wrap="square" rtlCol="0">
            <a:spAutoFit/>
          </a:bodyPr>
          <a:lstStyle/>
          <a:p>
            <a:pPr>
              <a:spcBef>
                <a:spcPct val="50000"/>
              </a:spcBef>
            </a:pPr>
            <a:r>
              <a:rPr lang="zh-CN" altLang="en-US" b="1" dirty="0">
                <a:latin typeface="黑体" panose="02010609060101010101" pitchFamily="49" charset="-122"/>
                <a:ea typeface="黑体" panose="02010609060101010101" pitchFamily="49" charset="-122"/>
              </a:rPr>
              <a:t>一二九运动</a:t>
            </a:r>
            <a:endParaRPr lang="zh-CN" altLang="en-US" b="1" dirty="0">
              <a:latin typeface="黑体" panose="02010609060101010101" pitchFamily="49" charset="-122"/>
              <a:ea typeface="黑体" panose="02010609060101010101" pitchFamily="49" charset="-122"/>
            </a:endParaRPr>
          </a:p>
        </p:txBody>
      </p:sp>
      <p:sp>
        <p:nvSpPr>
          <p:cNvPr id="20" name="右箭头 19"/>
          <p:cNvSpPr/>
          <p:nvPr/>
        </p:nvSpPr>
        <p:spPr>
          <a:xfrm rot="2096500">
            <a:off x="3227684" y="4300385"/>
            <a:ext cx="1015953" cy="152136"/>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右箭头 20"/>
          <p:cNvSpPr/>
          <p:nvPr/>
        </p:nvSpPr>
        <p:spPr>
          <a:xfrm rot="8910495">
            <a:off x="5531537" y="4253592"/>
            <a:ext cx="943617" cy="21743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文本框 75778"/>
          <p:cNvSpPr txBox="1">
            <a:spLocks noChangeArrowheads="1"/>
          </p:cNvSpPr>
          <p:nvPr/>
        </p:nvSpPr>
        <p:spPr bwMode="auto">
          <a:xfrm>
            <a:off x="0" y="1754609"/>
            <a:ext cx="1712096" cy="438598"/>
          </a:xfrm>
          <a:prstGeom prst="rect">
            <a:avLst/>
          </a:prstGeom>
          <a:noFill/>
          <a:ln w="9525">
            <a:noFill/>
            <a:miter lim="800000"/>
          </a:ln>
        </p:spPr>
        <p:txBody>
          <a:bodyPr wrap="square" lIns="68596" tIns="34298" rIns="68596" bIns="34298">
            <a:spAutoFit/>
          </a:bodyPr>
          <a:lstStyle/>
          <a:p>
            <a:pPr>
              <a:spcBef>
                <a:spcPct val="50000"/>
              </a:spcBef>
            </a:pPr>
            <a:r>
              <a:rPr lang="zh-CN" altLang="en-US" sz="2400" b="1" dirty="0">
                <a:solidFill>
                  <a:srgbClr val="0000CC"/>
                </a:solidFill>
                <a:latin typeface="黑体" panose="02010609060101010101" pitchFamily="49" charset="-122"/>
                <a:ea typeface="黑体" panose="02010609060101010101" pitchFamily="49" charset="-122"/>
              </a:rPr>
              <a:t>日本侵略</a:t>
            </a:r>
            <a:endParaRPr lang="zh-CN" altLang="en-US" sz="2400" b="1" dirty="0">
              <a:solidFill>
                <a:srgbClr val="0000CC"/>
              </a:solidFill>
              <a:latin typeface="黑体" panose="02010609060101010101" pitchFamily="49" charset="-122"/>
              <a:ea typeface="黑体" panose="02010609060101010101" pitchFamily="49" charset="-122"/>
            </a:endParaRPr>
          </a:p>
        </p:txBody>
      </p:sp>
      <p:sp>
        <p:nvSpPr>
          <p:cNvPr id="23" name="文本框 75779"/>
          <p:cNvSpPr txBox="1">
            <a:spLocks noChangeArrowheads="1"/>
          </p:cNvSpPr>
          <p:nvPr/>
        </p:nvSpPr>
        <p:spPr bwMode="auto">
          <a:xfrm>
            <a:off x="0" y="3699066"/>
            <a:ext cx="1655296" cy="438598"/>
          </a:xfrm>
          <a:prstGeom prst="rect">
            <a:avLst/>
          </a:prstGeom>
          <a:noFill/>
          <a:ln w="9525">
            <a:noFill/>
            <a:miter lim="800000"/>
          </a:ln>
        </p:spPr>
        <p:txBody>
          <a:bodyPr wrap="square" lIns="68596" tIns="34298" rIns="68596" bIns="34298">
            <a:spAutoFit/>
          </a:bodyPr>
          <a:lstStyle/>
          <a:p>
            <a:pPr>
              <a:spcBef>
                <a:spcPct val="50000"/>
              </a:spcBef>
            </a:pPr>
            <a:r>
              <a:rPr lang="zh-CN" altLang="en-US" sz="2400" b="1" dirty="0">
                <a:solidFill>
                  <a:srgbClr val="0000CC"/>
                </a:solidFill>
                <a:latin typeface="黑体" panose="02010609060101010101" pitchFamily="49" charset="-122"/>
                <a:ea typeface="黑体" panose="02010609060101010101" pitchFamily="49" charset="-122"/>
              </a:rPr>
              <a:t>中国抗争</a:t>
            </a:r>
            <a:endParaRPr lang="zh-CN" altLang="en-US" sz="2400" b="1" dirty="0">
              <a:solidFill>
                <a:srgbClr val="0000CC"/>
              </a:solidFill>
              <a:latin typeface="黑体" panose="02010609060101010101" pitchFamily="49" charset="-122"/>
              <a:ea typeface="黑体" panose="02010609060101010101" pitchFamily="49" charset="-122"/>
            </a:endParaRPr>
          </a:p>
        </p:txBody>
      </p:sp>
      <p:pic>
        <p:nvPicPr>
          <p:cNvPr id="2" name="Picture 29" descr="603188"/>
          <p:cNvPicPr>
            <a:picLocks noChangeAspect="1" noChangeArrowheads="1"/>
          </p:cNvPicPr>
          <p:nvPr/>
        </p:nvPicPr>
        <p:blipFill>
          <a:blip r:embed="rId1"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3" name="Picture 31" descr="603188"/>
          <p:cNvPicPr>
            <a:picLocks noChangeAspect="1" noChangeArrowheads="1"/>
          </p:cNvPicPr>
          <p:nvPr/>
        </p:nvPicPr>
        <p:blipFill>
          <a:blip r:embed="rId2"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linds(horizont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linds(horizontal)">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p:bldP spid="9" grpId="0" bldLvl="0" animBg="1"/>
      <p:bldP spid="10" grpId="0" bldLvl="0" animBg="1"/>
      <p:bldP spid="12" grpId="0"/>
      <p:bldP spid="14" grpId="0"/>
      <p:bldP spid="15" grpId="0" bldLvl="0" animBg="1"/>
      <p:bldP spid="16" grpId="0"/>
      <p:bldP spid="19" grpId="0"/>
      <p:bldP spid="20" grpId="0" bldLvl="0" animBg="1"/>
      <p:bldP spid="2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p:nvPr/>
        </p:nvSpPr>
        <p:spPr>
          <a:xfrm>
            <a:off x="4479939" y="3143147"/>
            <a:ext cx="164955" cy="682738"/>
          </a:xfrm>
          <a:prstGeom prst="rect">
            <a:avLst/>
          </a:prstGeom>
          <a:noFill/>
          <a:ln w="9525">
            <a:noFill/>
          </a:ln>
        </p:spPr>
        <p:txBody>
          <a:bodyPr wrap="none" lIns="81648" tIns="40824" rIns="81648" bIns="40824">
            <a:spAutoFit/>
          </a:bodyPr>
          <a:lstStyle/>
          <a:p>
            <a:pPr>
              <a:buFontTx/>
              <a:buNone/>
              <a:defRPr/>
            </a:pPr>
            <a:endParaRPr lang="zh-CN" altLang="en-US" sz="3900" noProof="1">
              <a:solidFill>
                <a:schemeClr val="tx2"/>
              </a:solidFill>
              <a:effectLst>
                <a:outerShdw blurRad="38100" dist="38100" dir="2700000">
                  <a:srgbClr val="FFFFFF"/>
                </a:outerShdw>
              </a:effectLst>
              <a:ea typeface="宋体" panose="02010600030101010101" pitchFamily="2" charset="-122"/>
            </a:endParaRPr>
          </a:p>
        </p:txBody>
      </p:sp>
      <p:pic>
        <p:nvPicPr>
          <p:cNvPr id="19458" name="Picture 3" descr="08日本策划华北五省自治形势图"/>
          <p:cNvPicPr>
            <a:picLocks noChangeAspect="1" noChangeArrowheads="1"/>
          </p:cNvPicPr>
          <p:nvPr/>
        </p:nvPicPr>
        <p:blipFill>
          <a:blip r:embed="rId1" cstate="print"/>
          <a:srcRect/>
          <a:stretch>
            <a:fillRect/>
          </a:stretch>
        </p:blipFill>
        <p:spPr bwMode="auto">
          <a:xfrm>
            <a:off x="2133614" y="856320"/>
            <a:ext cx="7010400" cy="5145361"/>
          </a:xfrm>
          <a:prstGeom prst="rect">
            <a:avLst/>
          </a:prstGeom>
          <a:noFill/>
          <a:ln w="9525">
            <a:noFill/>
            <a:miter lim="800000"/>
            <a:headEnd/>
            <a:tailEnd/>
          </a:ln>
        </p:spPr>
      </p:pic>
      <p:sp>
        <p:nvSpPr>
          <p:cNvPr id="16388" name="未知"/>
          <p:cNvSpPr>
            <a:spLocks noChangeArrowheads="1"/>
          </p:cNvSpPr>
          <p:nvPr/>
        </p:nvSpPr>
        <p:spPr bwMode="auto">
          <a:xfrm>
            <a:off x="5867400" y="1771050"/>
            <a:ext cx="2514600" cy="2000974"/>
          </a:xfrm>
          <a:custGeom>
            <a:avLst/>
            <a:gdLst/>
            <a:ahLst/>
            <a:cxnLst>
              <a:cxn ang="0">
                <a:pos x="623" y="0"/>
              </a:cxn>
              <a:cxn ang="0">
                <a:pos x="729" y="70"/>
              </a:cxn>
              <a:cxn ang="0">
                <a:pos x="929" y="59"/>
              </a:cxn>
              <a:cxn ang="0">
                <a:pos x="1058" y="235"/>
              </a:cxn>
              <a:cxn ang="0">
                <a:pos x="1082" y="270"/>
              </a:cxn>
              <a:cxn ang="0">
                <a:pos x="1105" y="306"/>
              </a:cxn>
              <a:cxn ang="0">
                <a:pos x="1129" y="341"/>
              </a:cxn>
              <a:cxn ang="0">
                <a:pos x="1188" y="505"/>
              </a:cxn>
              <a:cxn ang="0">
                <a:pos x="1223" y="611"/>
              </a:cxn>
              <a:cxn ang="0">
                <a:pos x="1235" y="646"/>
              </a:cxn>
              <a:cxn ang="0">
                <a:pos x="1199" y="670"/>
              </a:cxn>
              <a:cxn ang="0">
                <a:pos x="1340" y="740"/>
              </a:cxn>
              <a:cxn ang="0">
                <a:pos x="1329" y="846"/>
              </a:cxn>
              <a:cxn ang="0">
                <a:pos x="1258" y="882"/>
              </a:cxn>
              <a:cxn ang="0">
                <a:pos x="1105" y="952"/>
              </a:cxn>
              <a:cxn ang="0">
                <a:pos x="1082" y="987"/>
              </a:cxn>
              <a:cxn ang="0">
                <a:pos x="1047" y="1011"/>
              </a:cxn>
              <a:cxn ang="0">
                <a:pos x="1023" y="1081"/>
              </a:cxn>
              <a:cxn ang="0">
                <a:pos x="1047" y="1152"/>
              </a:cxn>
              <a:cxn ang="0">
                <a:pos x="1027" y="1050"/>
              </a:cxn>
              <a:cxn ang="0">
                <a:pos x="953" y="1199"/>
              </a:cxn>
              <a:cxn ang="0">
                <a:pos x="776" y="1363"/>
              </a:cxn>
              <a:cxn ang="0">
                <a:pos x="682" y="1446"/>
              </a:cxn>
              <a:cxn ang="0">
                <a:pos x="565" y="1458"/>
              </a:cxn>
              <a:cxn ang="0">
                <a:pos x="553" y="1422"/>
              </a:cxn>
              <a:cxn ang="0">
                <a:pos x="518" y="1410"/>
              </a:cxn>
              <a:cxn ang="0">
                <a:pos x="424" y="1434"/>
              </a:cxn>
              <a:cxn ang="0">
                <a:pos x="412" y="1469"/>
              </a:cxn>
              <a:cxn ang="0">
                <a:pos x="330" y="1505"/>
              </a:cxn>
              <a:cxn ang="0">
                <a:pos x="212" y="1458"/>
              </a:cxn>
              <a:cxn ang="0">
                <a:pos x="259" y="1410"/>
              </a:cxn>
              <a:cxn ang="0">
                <a:pos x="306" y="1340"/>
              </a:cxn>
              <a:cxn ang="0">
                <a:pos x="271" y="1328"/>
              </a:cxn>
              <a:cxn ang="0">
                <a:pos x="235" y="1305"/>
              </a:cxn>
              <a:cxn ang="0">
                <a:pos x="200" y="1340"/>
              </a:cxn>
              <a:cxn ang="0">
                <a:pos x="165" y="1316"/>
              </a:cxn>
              <a:cxn ang="0">
                <a:pos x="94" y="1352"/>
              </a:cxn>
              <a:cxn ang="0">
                <a:pos x="12" y="1375"/>
              </a:cxn>
              <a:cxn ang="0">
                <a:pos x="47" y="1363"/>
              </a:cxn>
              <a:cxn ang="0">
                <a:pos x="130" y="1258"/>
              </a:cxn>
              <a:cxn ang="0">
                <a:pos x="106" y="1211"/>
              </a:cxn>
              <a:cxn ang="0">
                <a:pos x="83" y="1140"/>
              </a:cxn>
              <a:cxn ang="0">
                <a:pos x="153" y="1011"/>
              </a:cxn>
              <a:cxn ang="0">
                <a:pos x="165" y="811"/>
              </a:cxn>
              <a:cxn ang="0">
                <a:pos x="118" y="740"/>
              </a:cxn>
              <a:cxn ang="0">
                <a:pos x="94" y="705"/>
              </a:cxn>
              <a:cxn ang="0">
                <a:pos x="94" y="623"/>
              </a:cxn>
              <a:cxn ang="0">
                <a:pos x="141" y="552"/>
              </a:cxn>
              <a:cxn ang="0">
                <a:pos x="224" y="376"/>
              </a:cxn>
              <a:cxn ang="0">
                <a:pos x="365" y="317"/>
              </a:cxn>
              <a:cxn ang="0">
                <a:pos x="435" y="270"/>
              </a:cxn>
              <a:cxn ang="0">
                <a:pos x="471" y="247"/>
              </a:cxn>
              <a:cxn ang="0">
                <a:pos x="506" y="223"/>
              </a:cxn>
              <a:cxn ang="0">
                <a:pos x="541" y="200"/>
              </a:cxn>
              <a:cxn ang="0">
                <a:pos x="588" y="129"/>
              </a:cxn>
              <a:cxn ang="0">
                <a:pos x="623" y="0"/>
              </a:cxn>
            </a:cxnLst>
            <a:rect l="0" t="0" r="r" b="b"/>
            <a:pathLst>
              <a:path w="1341" h="1505">
                <a:moveTo>
                  <a:pt x="623" y="0"/>
                </a:moveTo>
                <a:cubicBezTo>
                  <a:pt x="667" y="15"/>
                  <a:pt x="690" y="45"/>
                  <a:pt x="729" y="70"/>
                </a:cubicBezTo>
                <a:cubicBezTo>
                  <a:pt x="781" y="66"/>
                  <a:pt x="874" y="40"/>
                  <a:pt x="929" y="59"/>
                </a:cubicBezTo>
                <a:cubicBezTo>
                  <a:pt x="1017" y="146"/>
                  <a:pt x="991" y="134"/>
                  <a:pt x="1058" y="235"/>
                </a:cubicBezTo>
                <a:cubicBezTo>
                  <a:pt x="1066" y="247"/>
                  <a:pt x="1074" y="258"/>
                  <a:pt x="1082" y="270"/>
                </a:cubicBezTo>
                <a:cubicBezTo>
                  <a:pt x="1090" y="282"/>
                  <a:pt x="1097" y="294"/>
                  <a:pt x="1105" y="306"/>
                </a:cubicBezTo>
                <a:cubicBezTo>
                  <a:pt x="1113" y="318"/>
                  <a:pt x="1129" y="341"/>
                  <a:pt x="1129" y="341"/>
                </a:cubicBezTo>
                <a:cubicBezTo>
                  <a:pt x="1141" y="402"/>
                  <a:pt x="1153" y="454"/>
                  <a:pt x="1188" y="505"/>
                </a:cubicBezTo>
                <a:cubicBezTo>
                  <a:pt x="1206" y="565"/>
                  <a:pt x="1195" y="529"/>
                  <a:pt x="1223" y="611"/>
                </a:cubicBezTo>
                <a:cubicBezTo>
                  <a:pt x="1227" y="623"/>
                  <a:pt x="1235" y="646"/>
                  <a:pt x="1235" y="646"/>
                </a:cubicBezTo>
                <a:cubicBezTo>
                  <a:pt x="1223" y="654"/>
                  <a:pt x="1209" y="660"/>
                  <a:pt x="1199" y="670"/>
                </a:cubicBezTo>
                <a:cubicBezTo>
                  <a:pt x="1117" y="752"/>
                  <a:pt x="1330" y="739"/>
                  <a:pt x="1340" y="740"/>
                </a:cubicBezTo>
                <a:cubicBezTo>
                  <a:pt x="1336" y="775"/>
                  <a:pt x="1341" y="813"/>
                  <a:pt x="1329" y="846"/>
                </a:cubicBezTo>
                <a:cubicBezTo>
                  <a:pt x="1321" y="868"/>
                  <a:pt x="1274" y="873"/>
                  <a:pt x="1258" y="882"/>
                </a:cubicBezTo>
                <a:cubicBezTo>
                  <a:pt x="1188" y="922"/>
                  <a:pt x="1180" y="933"/>
                  <a:pt x="1105" y="952"/>
                </a:cubicBezTo>
                <a:cubicBezTo>
                  <a:pt x="1097" y="964"/>
                  <a:pt x="1092" y="977"/>
                  <a:pt x="1082" y="987"/>
                </a:cubicBezTo>
                <a:cubicBezTo>
                  <a:pt x="1072" y="997"/>
                  <a:pt x="1055" y="999"/>
                  <a:pt x="1047" y="1011"/>
                </a:cubicBezTo>
                <a:cubicBezTo>
                  <a:pt x="1034" y="1032"/>
                  <a:pt x="1023" y="1081"/>
                  <a:pt x="1023" y="1081"/>
                </a:cubicBezTo>
                <a:cubicBezTo>
                  <a:pt x="1036" y="1156"/>
                  <a:pt x="1011" y="1152"/>
                  <a:pt x="1047" y="1152"/>
                </a:cubicBezTo>
                <a:lnTo>
                  <a:pt x="1027" y="1050"/>
                </a:lnTo>
                <a:cubicBezTo>
                  <a:pt x="1015" y="1128"/>
                  <a:pt x="1027" y="1174"/>
                  <a:pt x="953" y="1199"/>
                </a:cubicBezTo>
                <a:cubicBezTo>
                  <a:pt x="900" y="1278"/>
                  <a:pt x="871" y="1333"/>
                  <a:pt x="776" y="1363"/>
                </a:cubicBezTo>
                <a:cubicBezTo>
                  <a:pt x="758" y="1433"/>
                  <a:pt x="750" y="1429"/>
                  <a:pt x="682" y="1446"/>
                </a:cubicBezTo>
                <a:cubicBezTo>
                  <a:pt x="639" y="1474"/>
                  <a:pt x="631" y="1491"/>
                  <a:pt x="565" y="1458"/>
                </a:cubicBezTo>
                <a:cubicBezTo>
                  <a:pt x="554" y="1452"/>
                  <a:pt x="562" y="1431"/>
                  <a:pt x="553" y="1422"/>
                </a:cubicBezTo>
                <a:cubicBezTo>
                  <a:pt x="544" y="1413"/>
                  <a:pt x="530" y="1414"/>
                  <a:pt x="518" y="1410"/>
                </a:cubicBezTo>
                <a:cubicBezTo>
                  <a:pt x="486" y="1416"/>
                  <a:pt x="447" y="1411"/>
                  <a:pt x="424" y="1434"/>
                </a:cubicBezTo>
                <a:cubicBezTo>
                  <a:pt x="415" y="1443"/>
                  <a:pt x="420" y="1459"/>
                  <a:pt x="412" y="1469"/>
                </a:cubicBezTo>
                <a:cubicBezTo>
                  <a:pt x="391" y="1495"/>
                  <a:pt x="359" y="1498"/>
                  <a:pt x="330" y="1505"/>
                </a:cubicBezTo>
                <a:cubicBezTo>
                  <a:pt x="289" y="1491"/>
                  <a:pt x="253" y="1471"/>
                  <a:pt x="212" y="1458"/>
                </a:cubicBezTo>
                <a:cubicBezTo>
                  <a:pt x="244" y="1363"/>
                  <a:pt x="197" y="1472"/>
                  <a:pt x="259" y="1410"/>
                </a:cubicBezTo>
                <a:cubicBezTo>
                  <a:pt x="279" y="1390"/>
                  <a:pt x="306" y="1340"/>
                  <a:pt x="306" y="1340"/>
                </a:cubicBezTo>
                <a:cubicBezTo>
                  <a:pt x="294" y="1336"/>
                  <a:pt x="282" y="1333"/>
                  <a:pt x="271" y="1328"/>
                </a:cubicBezTo>
                <a:cubicBezTo>
                  <a:pt x="258" y="1322"/>
                  <a:pt x="249" y="1303"/>
                  <a:pt x="235" y="1305"/>
                </a:cubicBezTo>
                <a:cubicBezTo>
                  <a:pt x="219" y="1308"/>
                  <a:pt x="212" y="1328"/>
                  <a:pt x="200" y="1340"/>
                </a:cubicBezTo>
                <a:cubicBezTo>
                  <a:pt x="188" y="1332"/>
                  <a:pt x="179" y="1318"/>
                  <a:pt x="165" y="1316"/>
                </a:cubicBezTo>
                <a:cubicBezTo>
                  <a:pt x="144" y="1312"/>
                  <a:pt x="108" y="1345"/>
                  <a:pt x="94" y="1352"/>
                </a:cubicBezTo>
                <a:cubicBezTo>
                  <a:pt x="85" y="1356"/>
                  <a:pt x="16" y="1375"/>
                  <a:pt x="12" y="1375"/>
                </a:cubicBezTo>
                <a:cubicBezTo>
                  <a:pt x="0" y="1375"/>
                  <a:pt x="35" y="1367"/>
                  <a:pt x="47" y="1363"/>
                </a:cubicBezTo>
                <a:cubicBezTo>
                  <a:pt x="73" y="1325"/>
                  <a:pt x="104" y="1296"/>
                  <a:pt x="130" y="1258"/>
                </a:cubicBezTo>
                <a:cubicBezTo>
                  <a:pt x="156" y="1173"/>
                  <a:pt x="142" y="1262"/>
                  <a:pt x="106" y="1211"/>
                </a:cubicBezTo>
                <a:cubicBezTo>
                  <a:pt x="92" y="1191"/>
                  <a:pt x="83" y="1140"/>
                  <a:pt x="83" y="1140"/>
                </a:cubicBezTo>
                <a:cubicBezTo>
                  <a:pt x="94" y="1070"/>
                  <a:pt x="95" y="1049"/>
                  <a:pt x="153" y="1011"/>
                </a:cubicBezTo>
                <a:cubicBezTo>
                  <a:pt x="163" y="945"/>
                  <a:pt x="191" y="877"/>
                  <a:pt x="165" y="811"/>
                </a:cubicBezTo>
                <a:cubicBezTo>
                  <a:pt x="155" y="785"/>
                  <a:pt x="134" y="764"/>
                  <a:pt x="118" y="740"/>
                </a:cubicBezTo>
                <a:cubicBezTo>
                  <a:pt x="110" y="728"/>
                  <a:pt x="94" y="705"/>
                  <a:pt x="94" y="705"/>
                </a:cubicBezTo>
                <a:cubicBezTo>
                  <a:pt x="83" y="669"/>
                  <a:pt x="74" y="663"/>
                  <a:pt x="94" y="623"/>
                </a:cubicBezTo>
                <a:cubicBezTo>
                  <a:pt x="107" y="598"/>
                  <a:pt x="132" y="579"/>
                  <a:pt x="141" y="552"/>
                </a:cubicBezTo>
                <a:cubicBezTo>
                  <a:pt x="156" y="510"/>
                  <a:pt x="193" y="407"/>
                  <a:pt x="224" y="376"/>
                </a:cubicBezTo>
                <a:cubicBezTo>
                  <a:pt x="263" y="338"/>
                  <a:pt x="323" y="345"/>
                  <a:pt x="365" y="317"/>
                </a:cubicBezTo>
                <a:cubicBezTo>
                  <a:pt x="388" y="301"/>
                  <a:pt x="412" y="285"/>
                  <a:pt x="435" y="270"/>
                </a:cubicBezTo>
                <a:cubicBezTo>
                  <a:pt x="447" y="262"/>
                  <a:pt x="459" y="255"/>
                  <a:pt x="471" y="247"/>
                </a:cubicBezTo>
                <a:cubicBezTo>
                  <a:pt x="483" y="239"/>
                  <a:pt x="494" y="231"/>
                  <a:pt x="506" y="223"/>
                </a:cubicBezTo>
                <a:cubicBezTo>
                  <a:pt x="518" y="215"/>
                  <a:pt x="541" y="200"/>
                  <a:pt x="541" y="200"/>
                </a:cubicBezTo>
                <a:cubicBezTo>
                  <a:pt x="580" y="84"/>
                  <a:pt x="516" y="257"/>
                  <a:pt x="588" y="129"/>
                </a:cubicBezTo>
                <a:cubicBezTo>
                  <a:pt x="609" y="92"/>
                  <a:pt x="615" y="41"/>
                  <a:pt x="623" y="0"/>
                </a:cubicBezTo>
                <a:close/>
              </a:path>
            </a:pathLst>
          </a:custGeom>
          <a:solidFill>
            <a:srgbClr val="333333"/>
          </a:solidFill>
          <a:ln w="9525">
            <a:solidFill>
              <a:schemeClr val="tx1"/>
            </a:solidFill>
            <a:round/>
          </a:ln>
        </p:spPr>
        <p:txBody>
          <a:bodyPr lIns="81648" tIns="40824" rIns="81648" bIns="40824"/>
          <a:lstStyle/>
          <a:p>
            <a:endParaRPr lang="zh-CN" altLang="en-US" sz="1350"/>
          </a:p>
        </p:txBody>
      </p:sp>
      <p:sp>
        <p:nvSpPr>
          <p:cNvPr id="16389" name="未知"/>
          <p:cNvSpPr>
            <a:spLocks noChangeArrowheads="1"/>
          </p:cNvSpPr>
          <p:nvPr/>
        </p:nvSpPr>
        <p:spPr bwMode="auto">
          <a:xfrm>
            <a:off x="6045201" y="3446880"/>
            <a:ext cx="1230313" cy="489523"/>
          </a:xfrm>
          <a:custGeom>
            <a:avLst/>
            <a:gdLst/>
            <a:ahLst/>
            <a:cxnLst>
              <a:cxn ang="0">
                <a:pos x="752" y="129"/>
              </a:cxn>
              <a:cxn ang="0">
                <a:pos x="765" y="188"/>
              </a:cxn>
              <a:cxn ang="0">
                <a:pos x="694" y="235"/>
              </a:cxn>
              <a:cxn ang="0">
                <a:pos x="624" y="376"/>
              </a:cxn>
              <a:cxn ang="0">
                <a:pos x="494" y="411"/>
              </a:cxn>
              <a:cxn ang="0">
                <a:pos x="412" y="399"/>
              </a:cxn>
              <a:cxn ang="0">
                <a:pos x="342" y="376"/>
              </a:cxn>
              <a:cxn ang="0">
                <a:pos x="283" y="329"/>
              </a:cxn>
              <a:cxn ang="0">
                <a:pos x="259" y="294"/>
              </a:cxn>
              <a:cxn ang="0">
                <a:pos x="153" y="247"/>
              </a:cxn>
              <a:cxn ang="0">
                <a:pos x="95" y="176"/>
              </a:cxn>
              <a:cxn ang="0">
                <a:pos x="1" y="153"/>
              </a:cxn>
              <a:cxn ang="0">
                <a:pos x="12" y="58"/>
              </a:cxn>
              <a:cxn ang="0">
                <a:pos x="48" y="35"/>
              </a:cxn>
              <a:cxn ang="0">
                <a:pos x="212" y="0"/>
              </a:cxn>
              <a:cxn ang="0">
                <a:pos x="248" y="11"/>
              </a:cxn>
              <a:cxn ang="0">
                <a:pos x="200" y="105"/>
              </a:cxn>
              <a:cxn ang="0">
                <a:pos x="189" y="141"/>
              </a:cxn>
              <a:cxn ang="0">
                <a:pos x="295" y="200"/>
              </a:cxn>
              <a:cxn ang="0">
                <a:pos x="330" y="188"/>
              </a:cxn>
              <a:cxn ang="0">
                <a:pos x="400" y="141"/>
              </a:cxn>
              <a:cxn ang="0">
                <a:pos x="530" y="117"/>
              </a:cxn>
              <a:cxn ang="0">
                <a:pos x="600" y="164"/>
              </a:cxn>
              <a:cxn ang="0">
                <a:pos x="647" y="153"/>
              </a:cxn>
              <a:cxn ang="0">
                <a:pos x="718" y="129"/>
              </a:cxn>
              <a:cxn ang="0">
                <a:pos x="752" y="129"/>
              </a:cxn>
            </a:cxnLst>
            <a:rect l="0" t="0" r="r" b="b"/>
            <a:pathLst>
              <a:path w="775" h="411">
                <a:moveTo>
                  <a:pt x="752" y="129"/>
                </a:moveTo>
                <a:cubicBezTo>
                  <a:pt x="756" y="149"/>
                  <a:pt x="775" y="170"/>
                  <a:pt x="765" y="188"/>
                </a:cubicBezTo>
                <a:cubicBezTo>
                  <a:pt x="751" y="213"/>
                  <a:pt x="694" y="235"/>
                  <a:pt x="694" y="235"/>
                </a:cubicBezTo>
                <a:cubicBezTo>
                  <a:pt x="673" y="267"/>
                  <a:pt x="651" y="359"/>
                  <a:pt x="624" y="376"/>
                </a:cubicBezTo>
                <a:cubicBezTo>
                  <a:pt x="598" y="392"/>
                  <a:pt x="526" y="405"/>
                  <a:pt x="494" y="411"/>
                </a:cubicBezTo>
                <a:cubicBezTo>
                  <a:pt x="467" y="407"/>
                  <a:pt x="439" y="405"/>
                  <a:pt x="412" y="399"/>
                </a:cubicBezTo>
                <a:cubicBezTo>
                  <a:pt x="388" y="393"/>
                  <a:pt x="342" y="376"/>
                  <a:pt x="342" y="376"/>
                </a:cubicBezTo>
                <a:cubicBezTo>
                  <a:pt x="273" y="275"/>
                  <a:pt x="365" y="394"/>
                  <a:pt x="283" y="329"/>
                </a:cubicBezTo>
                <a:cubicBezTo>
                  <a:pt x="272" y="320"/>
                  <a:pt x="269" y="304"/>
                  <a:pt x="259" y="294"/>
                </a:cubicBezTo>
                <a:cubicBezTo>
                  <a:pt x="231" y="266"/>
                  <a:pt x="190" y="258"/>
                  <a:pt x="153" y="247"/>
                </a:cubicBezTo>
                <a:cubicBezTo>
                  <a:pt x="141" y="206"/>
                  <a:pt x="145" y="197"/>
                  <a:pt x="95" y="176"/>
                </a:cubicBezTo>
                <a:cubicBezTo>
                  <a:pt x="65" y="164"/>
                  <a:pt x="1" y="153"/>
                  <a:pt x="1" y="153"/>
                </a:cubicBezTo>
                <a:cubicBezTo>
                  <a:pt x="5" y="121"/>
                  <a:pt x="0" y="88"/>
                  <a:pt x="12" y="58"/>
                </a:cubicBezTo>
                <a:cubicBezTo>
                  <a:pt x="17" y="45"/>
                  <a:pt x="35" y="41"/>
                  <a:pt x="48" y="35"/>
                </a:cubicBezTo>
                <a:cubicBezTo>
                  <a:pt x="117" y="4"/>
                  <a:pt x="133" y="9"/>
                  <a:pt x="212" y="0"/>
                </a:cubicBezTo>
                <a:cubicBezTo>
                  <a:pt x="224" y="4"/>
                  <a:pt x="239" y="2"/>
                  <a:pt x="248" y="11"/>
                </a:cubicBezTo>
                <a:cubicBezTo>
                  <a:pt x="289" y="52"/>
                  <a:pt x="226" y="88"/>
                  <a:pt x="200" y="105"/>
                </a:cubicBezTo>
                <a:cubicBezTo>
                  <a:pt x="196" y="117"/>
                  <a:pt x="182" y="131"/>
                  <a:pt x="189" y="141"/>
                </a:cubicBezTo>
                <a:cubicBezTo>
                  <a:pt x="214" y="177"/>
                  <a:pt x="257" y="187"/>
                  <a:pt x="295" y="200"/>
                </a:cubicBezTo>
                <a:cubicBezTo>
                  <a:pt x="307" y="196"/>
                  <a:pt x="319" y="194"/>
                  <a:pt x="330" y="188"/>
                </a:cubicBezTo>
                <a:cubicBezTo>
                  <a:pt x="355" y="174"/>
                  <a:pt x="400" y="141"/>
                  <a:pt x="400" y="141"/>
                </a:cubicBezTo>
                <a:cubicBezTo>
                  <a:pt x="438" y="84"/>
                  <a:pt x="424" y="82"/>
                  <a:pt x="530" y="117"/>
                </a:cubicBezTo>
                <a:cubicBezTo>
                  <a:pt x="557" y="126"/>
                  <a:pt x="600" y="164"/>
                  <a:pt x="600" y="164"/>
                </a:cubicBezTo>
                <a:cubicBezTo>
                  <a:pt x="616" y="160"/>
                  <a:pt x="632" y="158"/>
                  <a:pt x="647" y="153"/>
                </a:cubicBezTo>
                <a:cubicBezTo>
                  <a:pt x="671" y="146"/>
                  <a:pt x="718" y="129"/>
                  <a:pt x="718" y="129"/>
                </a:cubicBezTo>
                <a:cubicBezTo>
                  <a:pt x="760" y="158"/>
                  <a:pt x="754" y="167"/>
                  <a:pt x="752" y="129"/>
                </a:cubicBezTo>
                <a:close/>
              </a:path>
            </a:pathLst>
          </a:custGeom>
          <a:solidFill>
            <a:srgbClr val="333333"/>
          </a:solidFill>
          <a:ln w="9525">
            <a:solidFill>
              <a:schemeClr val="tx1"/>
            </a:solidFill>
            <a:round/>
          </a:ln>
        </p:spPr>
        <p:txBody>
          <a:bodyPr lIns="81648" tIns="40824" rIns="81648" bIns="40824"/>
          <a:lstStyle/>
          <a:p>
            <a:endParaRPr lang="zh-CN" altLang="en-US" sz="1350"/>
          </a:p>
        </p:txBody>
      </p:sp>
      <p:sp>
        <p:nvSpPr>
          <p:cNvPr id="63494" name="Text Box 6"/>
          <p:cNvSpPr txBox="1">
            <a:spLocks noChangeArrowheads="1"/>
          </p:cNvSpPr>
          <p:nvPr/>
        </p:nvSpPr>
        <p:spPr bwMode="auto">
          <a:xfrm>
            <a:off x="6172201" y="2628610"/>
            <a:ext cx="1600200" cy="774943"/>
          </a:xfrm>
          <a:prstGeom prst="rect">
            <a:avLst/>
          </a:prstGeom>
          <a:noFill/>
          <a:ln w="9525">
            <a:noFill/>
            <a:miter lim="800000"/>
          </a:ln>
        </p:spPr>
        <p:txBody>
          <a:bodyPr lIns="81648" tIns="40824" rIns="81648" bIns="40824">
            <a:spAutoFit/>
          </a:bodyPr>
          <a:lstStyle/>
          <a:p>
            <a:pPr algn="ctr">
              <a:spcBef>
                <a:spcPct val="50000"/>
              </a:spcBef>
            </a:pPr>
            <a:r>
              <a:rPr lang="zh-CN" altLang="en-US" b="1" dirty="0">
                <a:solidFill>
                  <a:schemeClr val="bg1"/>
                </a:solidFill>
                <a:latin typeface="+mn-ea"/>
              </a:rPr>
              <a:t>占领热河</a:t>
            </a:r>
            <a:endParaRPr lang="en-US" altLang="zh-CN" b="1" dirty="0">
              <a:solidFill>
                <a:schemeClr val="bg1"/>
              </a:solidFill>
              <a:latin typeface="+mn-ea"/>
            </a:endParaRPr>
          </a:p>
          <a:p>
            <a:pPr algn="ctr">
              <a:spcBef>
                <a:spcPct val="50000"/>
              </a:spcBef>
            </a:pPr>
            <a:r>
              <a:rPr lang="en-US" altLang="zh-CN" b="1" dirty="0">
                <a:solidFill>
                  <a:schemeClr val="bg1"/>
                </a:solidFill>
                <a:latin typeface="+mn-ea"/>
              </a:rPr>
              <a:t>1933</a:t>
            </a:r>
            <a:r>
              <a:rPr lang="zh-CN" altLang="en-US" b="1" dirty="0">
                <a:solidFill>
                  <a:schemeClr val="bg1"/>
                </a:solidFill>
                <a:latin typeface="+mn-ea"/>
              </a:rPr>
              <a:t>年</a:t>
            </a:r>
            <a:endParaRPr lang="zh-CN" altLang="en-US" b="1" dirty="0">
              <a:solidFill>
                <a:schemeClr val="bg1"/>
              </a:solidFill>
              <a:latin typeface="+mn-ea"/>
            </a:endParaRPr>
          </a:p>
        </p:txBody>
      </p:sp>
      <p:sp>
        <p:nvSpPr>
          <p:cNvPr id="63495" name="Text Box 7"/>
          <p:cNvSpPr txBox="1">
            <a:spLocks noChangeArrowheads="1"/>
          </p:cNvSpPr>
          <p:nvPr/>
        </p:nvSpPr>
        <p:spPr bwMode="auto">
          <a:xfrm>
            <a:off x="347912" y="913504"/>
            <a:ext cx="718889" cy="2401168"/>
          </a:xfrm>
          <a:prstGeom prst="rect">
            <a:avLst/>
          </a:prstGeom>
          <a:noFill/>
          <a:ln w="9525">
            <a:noFill/>
            <a:miter lim="800000"/>
          </a:ln>
        </p:spPr>
        <p:txBody>
          <a:bodyPr vert="eaVert" lIns="81648" tIns="40824" rIns="81648" bIns="40824">
            <a:spAutoFit/>
          </a:bodyPr>
          <a:lstStyle/>
          <a:p>
            <a:pPr>
              <a:spcBef>
                <a:spcPct val="50000"/>
              </a:spcBef>
            </a:pPr>
            <a:r>
              <a:rPr lang="zh-CN" altLang="en-US" sz="3600" b="1" dirty="0">
                <a:solidFill>
                  <a:srgbClr val="FF0000"/>
                </a:solidFill>
                <a:latin typeface="Times New Roman" panose="02020603050405020304" pitchFamily="18" charset="0"/>
                <a:ea typeface="黑体" panose="02010609060101010101" pitchFamily="49" charset="-122"/>
              </a:rPr>
              <a:t>华北危急！</a:t>
            </a:r>
            <a:endParaRPr lang="zh-CN" altLang="en-US" sz="3600" b="1" dirty="0">
              <a:solidFill>
                <a:srgbClr val="FF0000"/>
              </a:solidFill>
              <a:latin typeface="Times New Roman" panose="02020603050405020304" pitchFamily="18" charset="0"/>
              <a:ea typeface="黑体" panose="02010609060101010101" pitchFamily="49" charset="-122"/>
            </a:endParaRPr>
          </a:p>
        </p:txBody>
      </p:sp>
      <p:sp>
        <p:nvSpPr>
          <p:cNvPr id="63496" name="Text Box 8"/>
          <p:cNvSpPr txBox="1">
            <a:spLocks noChangeArrowheads="1"/>
          </p:cNvSpPr>
          <p:nvPr/>
        </p:nvSpPr>
        <p:spPr bwMode="auto">
          <a:xfrm>
            <a:off x="1224212" y="1592570"/>
            <a:ext cx="718889" cy="3133503"/>
          </a:xfrm>
          <a:prstGeom prst="rect">
            <a:avLst/>
          </a:prstGeom>
          <a:noFill/>
          <a:ln w="9525">
            <a:noFill/>
            <a:miter lim="800000"/>
          </a:ln>
        </p:spPr>
        <p:txBody>
          <a:bodyPr vert="eaVert" wrap="square" lIns="81648" tIns="40824" rIns="81648" bIns="40824">
            <a:spAutoFit/>
          </a:bodyPr>
          <a:lstStyle/>
          <a:p>
            <a:pPr algn="ctr">
              <a:spcBef>
                <a:spcPct val="50000"/>
              </a:spcBef>
            </a:pPr>
            <a:r>
              <a:rPr lang="zh-CN" altLang="en-US" sz="3600" b="1" dirty="0">
                <a:solidFill>
                  <a:srgbClr val="FF0000"/>
                </a:solidFill>
                <a:latin typeface="Times New Roman" panose="02020603050405020304" pitchFamily="18" charset="0"/>
                <a:ea typeface="黑体" panose="02010609060101010101" pitchFamily="49" charset="-122"/>
              </a:rPr>
              <a:t>中华民族危急！</a:t>
            </a:r>
            <a:endParaRPr lang="zh-CN" altLang="en-US" sz="3600" b="1" dirty="0">
              <a:solidFill>
                <a:srgbClr val="FF0000"/>
              </a:solidFill>
              <a:latin typeface="Times New Roman" panose="02020603050405020304" pitchFamily="18" charset="0"/>
              <a:ea typeface="黑体" panose="02010609060101010101" pitchFamily="49" charset="-122"/>
            </a:endParaRPr>
          </a:p>
        </p:txBody>
      </p:sp>
      <p:sp>
        <p:nvSpPr>
          <p:cNvPr id="16393" name="未知"/>
          <p:cNvSpPr>
            <a:spLocks noChangeArrowheads="1"/>
          </p:cNvSpPr>
          <p:nvPr/>
        </p:nvSpPr>
        <p:spPr bwMode="auto">
          <a:xfrm>
            <a:off x="2209814" y="1142173"/>
            <a:ext cx="6400800" cy="4573655"/>
          </a:xfrm>
          <a:custGeom>
            <a:avLst/>
            <a:gdLst/>
            <a:ahLst/>
            <a:cxnLst>
              <a:cxn ang="0">
                <a:pos x="2833" y="180"/>
              </a:cxn>
              <a:cxn ang="0">
                <a:pos x="2516" y="192"/>
              </a:cxn>
              <a:cxn ang="0">
                <a:pos x="2422" y="227"/>
              </a:cxn>
              <a:cxn ang="0">
                <a:pos x="2246" y="357"/>
              </a:cxn>
              <a:cxn ang="0">
                <a:pos x="1916" y="568"/>
              </a:cxn>
              <a:cxn ang="0">
                <a:pos x="1540" y="733"/>
              </a:cxn>
              <a:cxn ang="0">
                <a:pos x="1364" y="686"/>
              </a:cxn>
              <a:cxn ang="0">
                <a:pos x="1329" y="991"/>
              </a:cxn>
              <a:cxn ang="0">
                <a:pos x="1293" y="1097"/>
              </a:cxn>
              <a:cxn ang="0">
                <a:pos x="894" y="1379"/>
              </a:cxn>
              <a:cxn ang="0">
                <a:pos x="71" y="1556"/>
              </a:cxn>
              <a:cxn ang="0">
                <a:pos x="318" y="1896"/>
              </a:cxn>
              <a:cxn ang="0">
                <a:pos x="365" y="2038"/>
              </a:cxn>
              <a:cxn ang="0">
                <a:pos x="283" y="2567"/>
              </a:cxn>
              <a:cxn ang="0">
                <a:pos x="647" y="2766"/>
              </a:cxn>
              <a:cxn ang="0">
                <a:pos x="753" y="2719"/>
              </a:cxn>
              <a:cxn ang="0">
                <a:pos x="847" y="2590"/>
              </a:cxn>
              <a:cxn ang="0">
                <a:pos x="1035" y="2355"/>
              </a:cxn>
              <a:cxn ang="0">
                <a:pos x="1188" y="2484"/>
              </a:cxn>
              <a:cxn ang="0">
                <a:pos x="1105" y="3013"/>
              </a:cxn>
              <a:cxn ang="0">
                <a:pos x="1094" y="3554"/>
              </a:cxn>
              <a:cxn ang="0">
                <a:pos x="1082" y="3495"/>
              </a:cxn>
              <a:cxn ang="0">
                <a:pos x="1176" y="3566"/>
              </a:cxn>
              <a:cxn ang="0">
                <a:pos x="1329" y="3507"/>
              </a:cxn>
              <a:cxn ang="0">
                <a:pos x="1658" y="3401"/>
              </a:cxn>
              <a:cxn ang="0">
                <a:pos x="1787" y="3307"/>
              </a:cxn>
              <a:cxn ang="0">
                <a:pos x="1834" y="2896"/>
              </a:cxn>
              <a:cxn ang="0">
                <a:pos x="1975" y="3037"/>
              </a:cxn>
              <a:cxn ang="0">
                <a:pos x="2093" y="3096"/>
              </a:cxn>
              <a:cxn ang="0">
                <a:pos x="2081" y="3213"/>
              </a:cxn>
              <a:cxn ang="0">
                <a:pos x="2210" y="3472"/>
              </a:cxn>
              <a:cxn ang="0">
                <a:pos x="2316" y="3566"/>
              </a:cxn>
              <a:cxn ang="0">
                <a:pos x="2539" y="3448"/>
              </a:cxn>
              <a:cxn ang="0">
                <a:pos x="2857" y="3519"/>
              </a:cxn>
              <a:cxn ang="0">
                <a:pos x="3021" y="3483"/>
              </a:cxn>
              <a:cxn ang="0">
                <a:pos x="3104" y="3342"/>
              </a:cxn>
              <a:cxn ang="0">
                <a:pos x="3233" y="3154"/>
              </a:cxn>
              <a:cxn ang="0">
                <a:pos x="3304" y="3001"/>
              </a:cxn>
              <a:cxn ang="0">
                <a:pos x="3398" y="3037"/>
              </a:cxn>
              <a:cxn ang="0">
                <a:pos x="3562" y="2860"/>
              </a:cxn>
              <a:cxn ang="0">
                <a:pos x="3786" y="2755"/>
              </a:cxn>
              <a:cxn ang="0">
                <a:pos x="3821" y="2637"/>
              </a:cxn>
              <a:cxn ang="0">
                <a:pos x="3597" y="2649"/>
              </a:cxn>
              <a:cxn ang="0">
                <a:pos x="3409" y="2590"/>
              </a:cxn>
              <a:cxn ang="0">
                <a:pos x="3268" y="2602"/>
              </a:cxn>
              <a:cxn ang="0">
                <a:pos x="3033" y="2755"/>
              </a:cxn>
              <a:cxn ang="0">
                <a:pos x="2927" y="2555"/>
              </a:cxn>
              <a:cxn ang="0">
                <a:pos x="2728" y="2484"/>
              </a:cxn>
              <a:cxn ang="0">
                <a:pos x="2681" y="2202"/>
              </a:cxn>
              <a:cxn ang="0">
                <a:pos x="2410" y="1967"/>
              </a:cxn>
              <a:cxn ang="0">
                <a:pos x="2410" y="1779"/>
              </a:cxn>
              <a:cxn ang="0">
                <a:pos x="2434" y="1426"/>
              </a:cxn>
              <a:cxn ang="0">
                <a:pos x="2445" y="991"/>
              </a:cxn>
              <a:cxn ang="0">
                <a:pos x="2516" y="827"/>
              </a:cxn>
              <a:cxn ang="0">
                <a:pos x="2692" y="768"/>
              </a:cxn>
              <a:cxn ang="0">
                <a:pos x="2927" y="474"/>
              </a:cxn>
              <a:cxn ang="0">
                <a:pos x="3057" y="274"/>
              </a:cxn>
              <a:cxn ang="0">
                <a:pos x="2986" y="192"/>
              </a:cxn>
              <a:cxn ang="0">
                <a:pos x="2986" y="16"/>
              </a:cxn>
            </a:cxnLst>
            <a:rect l="0" t="0" r="r" b="b"/>
            <a:pathLst>
              <a:path w="3837" h="3601">
                <a:moveTo>
                  <a:pt x="2995" y="0"/>
                </a:moveTo>
                <a:cubicBezTo>
                  <a:pt x="2938" y="57"/>
                  <a:pt x="2929" y="80"/>
                  <a:pt x="2904" y="157"/>
                </a:cubicBezTo>
                <a:cubicBezTo>
                  <a:pt x="2896" y="181"/>
                  <a:pt x="2857" y="172"/>
                  <a:pt x="2833" y="180"/>
                </a:cubicBezTo>
                <a:cubicBezTo>
                  <a:pt x="2821" y="184"/>
                  <a:pt x="2798" y="192"/>
                  <a:pt x="2798" y="192"/>
                </a:cubicBezTo>
                <a:cubicBezTo>
                  <a:pt x="2742" y="178"/>
                  <a:pt x="2721" y="162"/>
                  <a:pt x="2681" y="121"/>
                </a:cubicBezTo>
                <a:cubicBezTo>
                  <a:pt x="2611" y="167"/>
                  <a:pt x="2596" y="176"/>
                  <a:pt x="2516" y="192"/>
                </a:cubicBezTo>
                <a:cubicBezTo>
                  <a:pt x="2512" y="204"/>
                  <a:pt x="2515" y="222"/>
                  <a:pt x="2504" y="227"/>
                </a:cubicBezTo>
                <a:cubicBezTo>
                  <a:pt x="2489" y="233"/>
                  <a:pt x="2473" y="216"/>
                  <a:pt x="2457" y="216"/>
                </a:cubicBezTo>
                <a:cubicBezTo>
                  <a:pt x="2445" y="216"/>
                  <a:pt x="2434" y="223"/>
                  <a:pt x="2422" y="227"/>
                </a:cubicBezTo>
                <a:cubicBezTo>
                  <a:pt x="2341" y="281"/>
                  <a:pt x="2378" y="265"/>
                  <a:pt x="2316" y="286"/>
                </a:cubicBezTo>
                <a:cubicBezTo>
                  <a:pt x="2296" y="282"/>
                  <a:pt x="2271" y="260"/>
                  <a:pt x="2257" y="274"/>
                </a:cubicBezTo>
                <a:cubicBezTo>
                  <a:pt x="2237" y="294"/>
                  <a:pt x="2251" y="330"/>
                  <a:pt x="2246" y="357"/>
                </a:cubicBezTo>
                <a:cubicBezTo>
                  <a:pt x="2239" y="391"/>
                  <a:pt x="2230" y="399"/>
                  <a:pt x="2210" y="427"/>
                </a:cubicBezTo>
                <a:cubicBezTo>
                  <a:pt x="2193" y="480"/>
                  <a:pt x="2178" y="481"/>
                  <a:pt x="2128" y="498"/>
                </a:cubicBezTo>
                <a:cubicBezTo>
                  <a:pt x="2080" y="571"/>
                  <a:pt x="1996" y="560"/>
                  <a:pt x="1916" y="568"/>
                </a:cubicBezTo>
                <a:cubicBezTo>
                  <a:pt x="1855" y="610"/>
                  <a:pt x="1815" y="679"/>
                  <a:pt x="1752" y="721"/>
                </a:cubicBezTo>
                <a:cubicBezTo>
                  <a:pt x="1740" y="729"/>
                  <a:pt x="1680" y="742"/>
                  <a:pt x="1670" y="744"/>
                </a:cubicBezTo>
                <a:cubicBezTo>
                  <a:pt x="1627" y="740"/>
                  <a:pt x="1582" y="745"/>
                  <a:pt x="1540" y="733"/>
                </a:cubicBezTo>
                <a:cubicBezTo>
                  <a:pt x="1524" y="728"/>
                  <a:pt x="1518" y="708"/>
                  <a:pt x="1505" y="697"/>
                </a:cubicBezTo>
                <a:cubicBezTo>
                  <a:pt x="1494" y="688"/>
                  <a:pt x="1482" y="682"/>
                  <a:pt x="1470" y="674"/>
                </a:cubicBezTo>
                <a:cubicBezTo>
                  <a:pt x="1435" y="678"/>
                  <a:pt x="1394" y="667"/>
                  <a:pt x="1364" y="686"/>
                </a:cubicBezTo>
                <a:cubicBezTo>
                  <a:pt x="1343" y="699"/>
                  <a:pt x="1347" y="732"/>
                  <a:pt x="1340" y="756"/>
                </a:cubicBezTo>
                <a:cubicBezTo>
                  <a:pt x="1328" y="795"/>
                  <a:pt x="1306" y="823"/>
                  <a:pt x="1293" y="862"/>
                </a:cubicBezTo>
                <a:cubicBezTo>
                  <a:pt x="1300" y="896"/>
                  <a:pt x="1311" y="963"/>
                  <a:pt x="1329" y="991"/>
                </a:cubicBezTo>
                <a:cubicBezTo>
                  <a:pt x="1359" y="1037"/>
                  <a:pt x="1347" y="1014"/>
                  <a:pt x="1364" y="1062"/>
                </a:cubicBezTo>
                <a:cubicBezTo>
                  <a:pt x="1352" y="1070"/>
                  <a:pt x="1342" y="1079"/>
                  <a:pt x="1329" y="1085"/>
                </a:cubicBezTo>
                <a:cubicBezTo>
                  <a:pt x="1318" y="1091"/>
                  <a:pt x="1304" y="1091"/>
                  <a:pt x="1293" y="1097"/>
                </a:cubicBezTo>
                <a:cubicBezTo>
                  <a:pt x="1268" y="1111"/>
                  <a:pt x="1223" y="1144"/>
                  <a:pt x="1223" y="1144"/>
                </a:cubicBezTo>
                <a:cubicBezTo>
                  <a:pt x="1196" y="1184"/>
                  <a:pt x="1170" y="1211"/>
                  <a:pt x="1129" y="1238"/>
                </a:cubicBezTo>
                <a:cubicBezTo>
                  <a:pt x="1089" y="1355"/>
                  <a:pt x="1003" y="1359"/>
                  <a:pt x="894" y="1379"/>
                </a:cubicBezTo>
                <a:cubicBezTo>
                  <a:pt x="626" y="1429"/>
                  <a:pt x="900" y="1399"/>
                  <a:pt x="400" y="1415"/>
                </a:cubicBezTo>
                <a:cubicBezTo>
                  <a:pt x="313" y="1435"/>
                  <a:pt x="254" y="1471"/>
                  <a:pt x="177" y="1509"/>
                </a:cubicBezTo>
                <a:cubicBezTo>
                  <a:pt x="139" y="1528"/>
                  <a:pt x="107" y="1531"/>
                  <a:pt x="71" y="1556"/>
                </a:cubicBezTo>
                <a:cubicBezTo>
                  <a:pt x="55" y="1579"/>
                  <a:pt x="40" y="1603"/>
                  <a:pt x="24" y="1626"/>
                </a:cubicBezTo>
                <a:cubicBezTo>
                  <a:pt x="0" y="1662"/>
                  <a:pt x="30" y="1712"/>
                  <a:pt x="36" y="1755"/>
                </a:cubicBezTo>
                <a:cubicBezTo>
                  <a:pt x="56" y="1897"/>
                  <a:pt x="209" y="1888"/>
                  <a:pt x="318" y="1896"/>
                </a:cubicBezTo>
                <a:cubicBezTo>
                  <a:pt x="330" y="1900"/>
                  <a:pt x="346" y="1898"/>
                  <a:pt x="353" y="1908"/>
                </a:cubicBezTo>
                <a:cubicBezTo>
                  <a:pt x="367" y="1928"/>
                  <a:pt x="377" y="1979"/>
                  <a:pt x="377" y="1979"/>
                </a:cubicBezTo>
                <a:cubicBezTo>
                  <a:pt x="373" y="1999"/>
                  <a:pt x="376" y="2021"/>
                  <a:pt x="365" y="2038"/>
                </a:cubicBezTo>
                <a:cubicBezTo>
                  <a:pt x="347" y="2066"/>
                  <a:pt x="294" y="2108"/>
                  <a:pt x="294" y="2108"/>
                </a:cubicBezTo>
                <a:cubicBezTo>
                  <a:pt x="303" y="2262"/>
                  <a:pt x="308" y="2385"/>
                  <a:pt x="271" y="2531"/>
                </a:cubicBezTo>
                <a:cubicBezTo>
                  <a:pt x="275" y="2543"/>
                  <a:pt x="274" y="2558"/>
                  <a:pt x="283" y="2567"/>
                </a:cubicBezTo>
                <a:cubicBezTo>
                  <a:pt x="320" y="2604"/>
                  <a:pt x="434" y="2633"/>
                  <a:pt x="482" y="2649"/>
                </a:cubicBezTo>
                <a:cubicBezTo>
                  <a:pt x="513" y="2659"/>
                  <a:pt x="576" y="2672"/>
                  <a:pt x="576" y="2672"/>
                </a:cubicBezTo>
                <a:cubicBezTo>
                  <a:pt x="599" y="2707"/>
                  <a:pt x="604" y="2750"/>
                  <a:pt x="647" y="2766"/>
                </a:cubicBezTo>
                <a:cubicBezTo>
                  <a:pt x="666" y="2773"/>
                  <a:pt x="686" y="2774"/>
                  <a:pt x="706" y="2778"/>
                </a:cubicBezTo>
                <a:cubicBezTo>
                  <a:pt x="718" y="2770"/>
                  <a:pt x="732" y="2766"/>
                  <a:pt x="741" y="2755"/>
                </a:cubicBezTo>
                <a:cubicBezTo>
                  <a:pt x="749" y="2745"/>
                  <a:pt x="747" y="2730"/>
                  <a:pt x="753" y="2719"/>
                </a:cubicBezTo>
                <a:cubicBezTo>
                  <a:pt x="772" y="2680"/>
                  <a:pt x="776" y="2684"/>
                  <a:pt x="811" y="2661"/>
                </a:cubicBezTo>
                <a:cubicBezTo>
                  <a:pt x="815" y="2649"/>
                  <a:pt x="817" y="2636"/>
                  <a:pt x="823" y="2625"/>
                </a:cubicBezTo>
                <a:cubicBezTo>
                  <a:pt x="829" y="2612"/>
                  <a:pt x="841" y="2603"/>
                  <a:pt x="847" y="2590"/>
                </a:cubicBezTo>
                <a:cubicBezTo>
                  <a:pt x="876" y="2526"/>
                  <a:pt x="856" y="2497"/>
                  <a:pt x="929" y="2472"/>
                </a:cubicBezTo>
                <a:cubicBezTo>
                  <a:pt x="941" y="2460"/>
                  <a:pt x="955" y="2451"/>
                  <a:pt x="964" y="2437"/>
                </a:cubicBezTo>
                <a:cubicBezTo>
                  <a:pt x="995" y="2391"/>
                  <a:pt x="971" y="2377"/>
                  <a:pt x="1035" y="2355"/>
                </a:cubicBezTo>
                <a:cubicBezTo>
                  <a:pt x="1076" y="2292"/>
                  <a:pt x="1162" y="2238"/>
                  <a:pt x="1235" y="2214"/>
                </a:cubicBezTo>
                <a:cubicBezTo>
                  <a:pt x="1324" y="2303"/>
                  <a:pt x="1265" y="2367"/>
                  <a:pt x="1211" y="2449"/>
                </a:cubicBezTo>
                <a:cubicBezTo>
                  <a:pt x="1203" y="2461"/>
                  <a:pt x="1196" y="2472"/>
                  <a:pt x="1188" y="2484"/>
                </a:cubicBezTo>
                <a:cubicBezTo>
                  <a:pt x="1180" y="2496"/>
                  <a:pt x="1172" y="2508"/>
                  <a:pt x="1164" y="2520"/>
                </a:cubicBezTo>
                <a:cubicBezTo>
                  <a:pt x="1156" y="2532"/>
                  <a:pt x="1141" y="2555"/>
                  <a:pt x="1141" y="2555"/>
                </a:cubicBezTo>
                <a:cubicBezTo>
                  <a:pt x="1131" y="2868"/>
                  <a:pt x="1151" y="2834"/>
                  <a:pt x="1105" y="3013"/>
                </a:cubicBezTo>
                <a:cubicBezTo>
                  <a:pt x="1109" y="3072"/>
                  <a:pt x="1114" y="3131"/>
                  <a:pt x="1117" y="3190"/>
                </a:cubicBezTo>
                <a:cubicBezTo>
                  <a:pt x="1134" y="3596"/>
                  <a:pt x="1001" y="3601"/>
                  <a:pt x="1188" y="3566"/>
                </a:cubicBezTo>
                <a:cubicBezTo>
                  <a:pt x="1157" y="3562"/>
                  <a:pt x="1123" y="3567"/>
                  <a:pt x="1094" y="3554"/>
                </a:cubicBezTo>
                <a:cubicBezTo>
                  <a:pt x="1083" y="3549"/>
                  <a:pt x="1082" y="3531"/>
                  <a:pt x="1082" y="3519"/>
                </a:cubicBezTo>
                <a:cubicBezTo>
                  <a:pt x="1082" y="3499"/>
                  <a:pt x="1101" y="3441"/>
                  <a:pt x="1094" y="3460"/>
                </a:cubicBezTo>
                <a:cubicBezTo>
                  <a:pt x="1090" y="3472"/>
                  <a:pt x="1086" y="3483"/>
                  <a:pt x="1082" y="3495"/>
                </a:cubicBezTo>
                <a:cubicBezTo>
                  <a:pt x="1078" y="3507"/>
                  <a:pt x="1070" y="3530"/>
                  <a:pt x="1070" y="3530"/>
                </a:cubicBezTo>
                <a:cubicBezTo>
                  <a:pt x="1094" y="3538"/>
                  <a:pt x="1117" y="3546"/>
                  <a:pt x="1141" y="3554"/>
                </a:cubicBezTo>
                <a:cubicBezTo>
                  <a:pt x="1153" y="3558"/>
                  <a:pt x="1176" y="3566"/>
                  <a:pt x="1176" y="3566"/>
                </a:cubicBezTo>
                <a:cubicBezTo>
                  <a:pt x="1236" y="3545"/>
                  <a:pt x="1217" y="3519"/>
                  <a:pt x="1270" y="3495"/>
                </a:cubicBezTo>
                <a:cubicBezTo>
                  <a:pt x="1292" y="3485"/>
                  <a:pt x="1340" y="3472"/>
                  <a:pt x="1340" y="3472"/>
                </a:cubicBezTo>
                <a:cubicBezTo>
                  <a:pt x="1336" y="3484"/>
                  <a:pt x="1338" y="3498"/>
                  <a:pt x="1329" y="3507"/>
                </a:cubicBezTo>
                <a:cubicBezTo>
                  <a:pt x="1320" y="3516"/>
                  <a:pt x="1280" y="3521"/>
                  <a:pt x="1293" y="3519"/>
                </a:cubicBezTo>
                <a:cubicBezTo>
                  <a:pt x="1324" y="3515"/>
                  <a:pt x="1356" y="3511"/>
                  <a:pt x="1387" y="3507"/>
                </a:cubicBezTo>
                <a:cubicBezTo>
                  <a:pt x="1475" y="3421"/>
                  <a:pt x="1532" y="3413"/>
                  <a:pt x="1658" y="3401"/>
                </a:cubicBezTo>
                <a:cubicBezTo>
                  <a:pt x="1670" y="3397"/>
                  <a:pt x="1682" y="3395"/>
                  <a:pt x="1693" y="3389"/>
                </a:cubicBezTo>
                <a:cubicBezTo>
                  <a:pt x="1718" y="3375"/>
                  <a:pt x="1764" y="3342"/>
                  <a:pt x="1764" y="3342"/>
                </a:cubicBezTo>
                <a:cubicBezTo>
                  <a:pt x="1772" y="3330"/>
                  <a:pt x="1778" y="3318"/>
                  <a:pt x="1787" y="3307"/>
                </a:cubicBezTo>
                <a:cubicBezTo>
                  <a:pt x="1798" y="3294"/>
                  <a:pt x="1813" y="3286"/>
                  <a:pt x="1822" y="3272"/>
                </a:cubicBezTo>
                <a:cubicBezTo>
                  <a:pt x="1837" y="3250"/>
                  <a:pt x="1843" y="3223"/>
                  <a:pt x="1858" y="3201"/>
                </a:cubicBezTo>
                <a:cubicBezTo>
                  <a:pt x="1896" y="3084"/>
                  <a:pt x="1872" y="3008"/>
                  <a:pt x="1834" y="2896"/>
                </a:cubicBezTo>
                <a:cubicBezTo>
                  <a:pt x="1886" y="2878"/>
                  <a:pt x="1868" y="2878"/>
                  <a:pt x="1940" y="2896"/>
                </a:cubicBezTo>
                <a:cubicBezTo>
                  <a:pt x="1964" y="2902"/>
                  <a:pt x="2011" y="2919"/>
                  <a:pt x="2011" y="2919"/>
                </a:cubicBezTo>
                <a:cubicBezTo>
                  <a:pt x="2030" y="2981"/>
                  <a:pt x="2030" y="3001"/>
                  <a:pt x="1975" y="3037"/>
                </a:cubicBezTo>
                <a:cubicBezTo>
                  <a:pt x="1971" y="3049"/>
                  <a:pt x="1951" y="3069"/>
                  <a:pt x="1963" y="3072"/>
                </a:cubicBezTo>
                <a:cubicBezTo>
                  <a:pt x="1998" y="3080"/>
                  <a:pt x="2034" y="3054"/>
                  <a:pt x="2069" y="3060"/>
                </a:cubicBezTo>
                <a:cubicBezTo>
                  <a:pt x="2083" y="3063"/>
                  <a:pt x="2083" y="3086"/>
                  <a:pt x="2093" y="3096"/>
                </a:cubicBezTo>
                <a:cubicBezTo>
                  <a:pt x="2115" y="3118"/>
                  <a:pt x="2136" y="3122"/>
                  <a:pt x="2163" y="3131"/>
                </a:cubicBezTo>
                <a:cubicBezTo>
                  <a:pt x="2188" y="3205"/>
                  <a:pt x="2177" y="3136"/>
                  <a:pt x="2093" y="3178"/>
                </a:cubicBezTo>
                <a:cubicBezTo>
                  <a:pt x="2082" y="3184"/>
                  <a:pt x="2087" y="3202"/>
                  <a:pt x="2081" y="3213"/>
                </a:cubicBezTo>
                <a:cubicBezTo>
                  <a:pt x="2075" y="3225"/>
                  <a:pt x="2066" y="3236"/>
                  <a:pt x="2058" y="3248"/>
                </a:cubicBezTo>
                <a:cubicBezTo>
                  <a:pt x="2057" y="3259"/>
                  <a:pt x="2031" y="3405"/>
                  <a:pt x="2058" y="3436"/>
                </a:cubicBezTo>
                <a:cubicBezTo>
                  <a:pt x="2077" y="3458"/>
                  <a:pt x="2190" y="3469"/>
                  <a:pt x="2210" y="3472"/>
                </a:cubicBezTo>
                <a:cubicBezTo>
                  <a:pt x="2218" y="3484"/>
                  <a:pt x="2228" y="3494"/>
                  <a:pt x="2234" y="3507"/>
                </a:cubicBezTo>
                <a:cubicBezTo>
                  <a:pt x="2240" y="3518"/>
                  <a:pt x="2236" y="3535"/>
                  <a:pt x="2246" y="3542"/>
                </a:cubicBezTo>
                <a:cubicBezTo>
                  <a:pt x="2266" y="3556"/>
                  <a:pt x="2316" y="3566"/>
                  <a:pt x="2316" y="3566"/>
                </a:cubicBezTo>
                <a:cubicBezTo>
                  <a:pt x="2356" y="3560"/>
                  <a:pt x="2402" y="3567"/>
                  <a:pt x="2434" y="3542"/>
                </a:cubicBezTo>
                <a:cubicBezTo>
                  <a:pt x="2460" y="3522"/>
                  <a:pt x="2477" y="3491"/>
                  <a:pt x="2504" y="3472"/>
                </a:cubicBezTo>
                <a:cubicBezTo>
                  <a:pt x="2516" y="3464"/>
                  <a:pt x="2527" y="3456"/>
                  <a:pt x="2539" y="3448"/>
                </a:cubicBezTo>
                <a:cubicBezTo>
                  <a:pt x="2597" y="3467"/>
                  <a:pt x="2638" y="3501"/>
                  <a:pt x="2681" y="3542"/>
                </a:cubicBezTo>
                <a:cubicBezTo>
                  <a:pt x="2685" y="3554"/>
                  <a:pt x="2680" y="3576"/>
                  <a:pt x="2692" y="3577"/>
                </a:cubicBezTo>
                <a:cubicBezTo>
                  <a:pt x="2737" y="3582"/>
                  <a:pt x="2818" y="3545"/>
                  <a:pt x="2857" y="3519"/>
                </a:cubicBezTo>
                <a:cubicBezTo>
                  <a:pt x="2939" y="3546"/>
                  <a:pt x="2904" y="3550"/>
                  <a:pt x="2963" y="3530"/>
                </a:cubicBezTo>
                <a:cubicBezTo>
                  <a:pt x="2971" y="3518"/>
                  <a:pt x="2975" y="3504"/>
                  <a:pt x="2986" y="3495"/>
                </a:cubicBezTo>
                <a:cubicBezTo>
                  <a:pt x="2996" y="3487"/>
                  <a:pt x="3012" y="3492"/>
                  <a:pt x="3021" y="3483"/>
                </a:cubicBezTo>
                <a:cubicBezTo>
                  <a:pt x="3030" y="3474"/>
                  <a:pt x="3027" y="3459"/>
                  <a:pt x="3033" y="3448"/>
                </a:cubicBezTo>
                <a:cubicBezTo>
                  <a:pt x="3047" y="3423"/>
                  <a:pt x="3064" y="3401"/>
                  <a:pt x="3080" y="3378"/>
                </a:cubicBezTo>
                <a:cubicBezTo>
                  <a:pt x="3088" y="3366"/>
                  <a:pt x="3104" y="3342"/>
                  <a:pt x="3104" y="3342"/>
                </a:cubicBezTo>
                <a:cubicBezTo>
                  <a:pt x="3118" y="3296"/>
                  <a:pt x="3153" y="3280"/>
                  <a:pt x="3174" y="3237"/>
                </a:cubicBezTo>
                <a:cubicBezTo>
                  <a:pt x="3186" y="3213"/>
                  <a:pt x="3193" y="3166"/>
                  <a:pt x="3198" y="3143"/>
                </a:cubicBezTo>
                <a:cubicBezTo>
                  <a:pt x="3210" y="3147"/>
                  <a:pt x="3222" y="3159"/>
                  <a:pt x="3233" y="3154"/>
                </a:cubicBezTo>
                <a:cubicBezTo>
                  <a:pt x="3246" y="3149"/>
                  <a:pt x="3247" y="3129"/>
                  <a:pt x="3257" y="3119"/>
                </a:cubicBezTo>
                <a:cubicBezTo>
                  <a:pt x="3267" y="3109"/>
                  <a:pt x="3280" y="3104"/>
                  <a:pt x="3292" y="3096"/>
                </a:cubicBezTo>
                <a:cubicBezTo>
                  <a:pt x="3296" y="3064"/>
                  <a:pt x="3292" y="3031"/>
                  <a:pt x="3304" y="3001"/>
                </a:cubicBezTo>
                <a:cubicBezTo>
                  <a:pt x="3309" y="2989"/>
                  <a:pt x="3306" y="3028"/>
                  <a:pt x="3315" y="3037"/>
                </a:cubicBezTo>
                <a:cubicBezTo>
                  <a:pt x="3324" y="3046"/>
                  <a:pt x="3339" y="3044"/>
                  <a:pt x="3351" y="3048"/>
                </a:cubicBezTo>
                <a:cubicBezTo>
                  <a:pt x="3367" y="3044"/>
                  <a:pt x="3385" y="3047"/>
                  <a:pt x="3398" y="3037"/>
                </a:cubicBezTo>
                <a:cubicBezTo>
                  <a:pt x="3421" y="3018"/>
                  <a:pt x="3409" y="2912"/>
                  <a:pt x="3433" y="2896"/>
                </a:cubicBezTo>
                <a:cubicBezTo>
                  <a:pt x="3450" y="2885"/>
                  <a:pt x="3473" y="2889"/>
                  <a:pt x="3492" y="2884"/>
                </a:cubicBezTo>
                <a:cubicBezTo>
                  <a:pt x="3516" y="2877"/>
                  <a:pt x="3562" y="2860"/>
                  <a:pt x="3562" y="2860"/>
                </a:cubicBezTo>
                <a:cubicBezTo>
                  <a:pt x="3570" y="2848"/>
                  <a:pt x="3575" y="2834"/>
                  <a:pt x="3586" y="2825"/>
                </a:cubicBezTo>
                <a:cubicBezTo>
                  <a:pt x="3607" y="2807"/>
                  <a:pt x="3656" y="2778"/>
                  <a:pt x="3656" y="2778"/>
                </a:cubicBezTo>
                <a:cubicBezTo>
                  <a:pt x="3665" y="2779"/>
                  <a:pt x="3786" y="2824"/>
                  <a:pt x="3786" y="2755"/>
                </a:cubicBezTo>
                <a:cubicBezTo>
                  <a:pt x="3786" y="2741"/>
                  <a:pt x="3770" y="2731"/>
                  <a:pt x="3762" y="2719"/>
                </a:cubicBezTo>
                <a:cubicBezTo>
                  <a:pt x="3766" y="2707"/>
                  <a:pt x="3765" y="2693"/>
                  <a:pt x="3774" y="2684"/>
                </a:cubicBezTo>
                <a:cubicBezTo>
                  <a:pt x="3837" y="2621"/>
                  <a:pt x="3789" y="2730"/>
                  <a:pt x="3821" y="2637"/>
                </a:cubicBezTo>
                <a:cubicBezTo>
                  <a:pt x="3801" y="2633"/>
                  <a:pt x="3780" y="2633"/>
                  <a:pt x="3762" y="2625"/>
                </a:cubicBezTo>
                <a:cubicBezTo>
                  <a:pt x="3736" y="2613"/>
                  <a:pt x="3691" y="2578"/>
                  <a:pt x="3691" y="2578"/>
                </a:cubicBezTo>
                <a:cubicBezTo>
                  <a:pt x="3647" y="2608"/>
                  <a:pt x="3647" y="2632"/>
                  <a:pt x="3597" y="2649"/>
                </a:cubicBezTo>
                <a:cubicBezTo>
                  <a:pt x="3574" y="2641"/>
                  <a:pt x="3550" y="2633"/>
                  <a:pt x="3527" y="2625"/>
                </a:cubicBezTo>
                <a:cubicBezTo>
                  <a:pt x="3514" y="2620"/>
                  <a:pt x="3505" y="2606"/>
                  <a:pt x="3492" y="2602"/>
                </a:cubicBezTo>
                <a:cubicBezTo>
                  <a:pt x="3465" y="2594"/>
                  <a:pt x="3437" y="2594"/>
                  <a:pt x="3409" y="2590"/>
                </a:cubicBezTo>
                <a:cubicBezTo>
                  <a:pt x="3401" y="2585"/>
                  <a:pt x="3354" y="2550"/>
                  <a:pt x="3339" y="2555"/>
                </a:cubicBezTo>
                <a:cubicBezTo>
                  <a:pt x="3323" y="2560"/>
                  <a:pt x="3318" y="2581"/>
                  <a:pt x="3304" y="2590"/>
                </a:cubicBezTo>
                <a:cubicBezTo>
                  <a:pt x="3293" y="2597"/>
                  <a:pt x="3280" y="2598"/>
                  <a:pt x="3268" y="2602"/>
                </a:cubicBezTo>
                <a:cubicBezTo>
                  <a:pt x="3241" y="2689"/>
                  <a:pt x="3281" y="2585"/>
                  <a:pt x="3221" y="2661"/>
                </a:cubicBezTo>
                <a:cubicBezTo>
                  <a:pt x="3213" y="2671"/>
                  <a:pt x="3220" y="2689"/>
                  <a:pt x="3210" y="2696"/>
                </a:cubicBezTo>
                <a:cubicBezTo>
                  <a:pt x="3188" y="2711"/>
                  <a:pt x="3058" y="2750"/>
                  <a:pt x="3033" y="2755"/>
                </a:cubicBezTo>
                <a:cubicBezTo>
                  <a:pt x="3017" y="2751"/>
                  <a:pt x="2998" y="2754"/>
                  <a:pt x="2986" y="2743"/>
                </a:cubicBezTo>
                <a:cubicBezTo>
                  <a:pt x="2965" y="2724"/>
                  <a:pt x="2939" y="2672"/>
                  <a:pt x="2939" y="2672"/>
                </a:cubicBezTo>
                <a:cubicBezTo>
                  <a:pt x="2935" y="2633"/>
                  <a:pt x="2932" y="2594"/>
                  <a:pt x="2927" y="2555"/>
                </a:cubicBezTo>
                <a:cubicBezTo>
                  <a:pt x="2925" y="2539"/>
                  <a:pt x="2926" y="2521"/>
                  <a:pt x="2916" y="2508"/>
                </a:cubicBezTo>
                <a:cubicBezTo>
                  <a:pt x="2908" y="2498"/>
                  <a:pt x="2892" y="2500"/>
                  <a:pt x="2880" y="2496"/>
                </a:cubicBezTo>
                <a:cubicBezTo>
                  <a:pt x="2829" y="2513"/>
                  <a:pt x="2783" y="2492"/>
                  <a:pt x="2728" y="2484"/>
                </a:cubicBezTo>
                <a:cubicBezTo>
                  <a:pt x="2690" y="2429"/>
                  <a:pt x="2671" y="2364"/>
                  <a:pt x="2634" y="2308"/>
                </a:cubicBezTo>
                <a:cubicBezTo>
                  <a:pt x="2638" y="2281"/>
                  <a:pt x="2634" y="2251"/>
                  <a:pt x="2645" y="2226"/>
                </a:cubicBezTo>
                <a:cubicBezTo>
                  <a:pt x="2651" y="2213"/>
                  <a:pt x="2672" y="2213"/>
                  <a:pt x="2681" y="2202"/>
                </a:cubicBezTo>
                <a:cubicBezTo>
                  <a:pt x="2689" y="2192"/>
                  <a:pt x="2688" y="2179"/>
                  <a:pt x="2692" y="2167"/>
                </a:cubicBezTo>
                <a:cubicBezTo>
                  <a:pt x="2632" y="2127"/>
                  <a:pt x="2532" y="2076"/>
                  <a:pt x="2481" y="2026"/>
                </a:cubicBezTo>
                <a:cubicBezTo>
                  <a:pt x="2456" y="2002"/>
                  <a:pt x="2441" y="1983"/>
                  <a:pt x="2410" y="1967"/>
                </a:cubicBezTo>
                <a:cubicBezTo>
                  <a:pt x="2304" y="1912"/>
                  <a:pt x="2451" y="2005"/>
                  <a:pt x="2340" y="1932"/>
                </a:cubicBezTo>
                <a:cubicBezTo>
                  <a:pt x="2328" y="1896"/>
                  <a:pt x="2312" y="1866"/>
                  <a:pt x="2340" y="1826"/>
                </a:cubicBezTo>
                <a:cubicBezTo>
                  <a:pt x="2356" y="1803"/>
                  <a:pt x="2410" y="1779"/>
                  <a:pt x="2410" y="1779"/>
                </a:cubicBezTo>
                <a:cubicBezTo>
                  <a:pt x="2431" y="1718"/>
                  <a:pt x="2429" y="1698"/>
                  <a:pt x="2375" y="1661"/>
                </a:cubicBezTo>
                <a:cubicBezTo>
                  <a:pt x="2330" y="1596"/>
                  <a:pt x="2360" y="1547"/>
                  <a:pt x="2410" y="1497"/>
                </a:cubicBezTo>
                <a:cubicBezTo>
                  <a:pt x="2418" y="1473"/>
                  <a:pt x="2426" y="1450"/>
                  <a:pt x="2434" y="1426"/>
                </a:cubicBezTo>
                <a:cubicBezTo>
                  <a:pt x="2438" y="1414"/>
                  <a:pt x="2445" y="1391"/>
                  <a:pt x="2445" y="1391"/>
                </a:cubicBezTo>
                <a:cubicBezTo>
                  <a:pt x="2437" y="1264"/>
                  <a:pt x="2465" y="1227"/>
                  <a:pt x="2375" y="1168"/>
                </a:cubicBezTo>
                <a:cubicBezTo>
                  <a:pt x="2385" y="1067"/>
                  <a:pt x="2371" y="1042"/>
                  <a:pt x="2445" y="991"/>
                </a:cubicBezTo>
                <a:cubicBezTo>
                  <a:pt x="2474" y="908"/>
                  <a:pt x="2433" y="1008"/>
                  <a:pt x="2492" y="921"/>
                </a:cubicBezTo>
                <a:cubicBezTo>
                  <a:pt x="2499" y="911"/>
                  <a:pt x="2501" y="898"/>
                  <a:pt x="2504" y="886"/>
                </a:cubicBezTo>
                <a:cubicBezTo>
                  <a:pt x="2509" y="867"/>
                  <a:pt x="2505" y="844"/>
                  <a:pt x="2516" y="827"/>
                </a:cubicBezTo>
                <a:cubicBezTo>
                  <a:pt x="2523" y="817"/>
                  <a:pt x="2540" y="820"/>
                  <a:pt x="2551" y="815"/>
                </a:cubicBezTo>
                <a:cubicBezTo>
                  <a:pt x="2567" y="808"/>
                  <a:pt x="2581" y="798"/>
                  <a:pt x="2598" y="792"/>
                </a:cubicBezTo>
                <a:cubicBezTo>
                  <a:pt x="2629" y="782"/>
                  <a:pt x="2661" y="778"/>
                  <a:pt x="2692" y="768"/>
                </a:cubicBezTo>
                <a:cubicBezTo>
                  <a:pt x="2716" y="760"/>
                  <a:pt x="2763" y="744"/>
                  <a:pt x="2763" y="744"/>
                </a:cubicBezTo>
                <a:cubicBezTo>
                  <a:pt x="2818" y="689"/>
                  <a:pt x="2789" y="723"/>
                  <a:pt x="2845" y="639"/>
                </a:cubicBezTo>
                <a:cubicBezTo>
                  <a:pt x="2894" y="566"/>
                  <a:pt x="2849" y="527"/>
                  <a:pt x="2927" y="474"/>
                </a:cubicBezTo>
                <a:cubicBezTo>
                  <a:pt x="2947" y="417"/>
                  <a:pt x="2972" y="377"/>
                  <a:pt x="3021" y="345"/>
                </a:cubicBezTo>
                <a:cubicBezTo>
                  <a:pt x="3025" y="333"/>
                  <a:pt x="3027" y="321"/>
                  <a:pt x="3033" y="310"/>
                </a:cubicBezTo>
                <a:cubicBezTo>
                  <a:pt x="3040" y="297"/>
                  <a:pt x="3055" y="288"/>
                  <a:pt x="3057" y="274"/>
                </a:cubicBezTo>
                <a:cubicBezTo>
                  <a:pt x="3059" y="258"/>
                  <a:pt x="3049" y="243"/>
                  <a:pt x="3045" y="227"/>
                </a:cubicBezTo>
                <a:cubicBezTo>
                  <a:pt x="3041" y="239"/>
                  <a:pt x="3044" y="269"/>
                  <a:pt x="3033" y="263"/>
                </a:cubicBezTo>
                <a:cubicBezTo>
                  <a:pt x="3009" y="249"/>
                  <a:pt x="2986" y="192"/>
                  <a:pt x="2986" y="192"/>
                </a:cubicBezTo>
                <a:cubicBezTo>
                  <a:pt x="3001" y="89"/>
                  <a:pt x="2990" y="133"/>
                  <a:pt x="3021" y="39"/>
                </a:cubicBezTo>
                <a:cubicBezTo>
                  <a:pt x="3025" y="27"/>
                  <a:pt x="3045" y="1"/>
                  <a:pt x="3033" y="4"/>
                </a:cubicBezTo>
                <a:cubicBezTo>
                  <a:pt x="3017" y="8"/>
                  <a:pt x="3002" y="12"/>
                  <a:pt x="2986" y="16"/>
                </a:cubicBezTo>
                <a:cubicBezTo>
                  <a:pt x="2957" y="60"/>
                  <a:pt x="2973" y="41"/>
                  <a:pt x="2939" y="74"/>
                </a:cubicBezTo>
                <a:lnTo>
                  <a:pt x="2899" y="144"/>
                </a:lnTo>
              </a:path>
            </a:pathLst>
          </a:custGeom>
          <a:solidFill>
            <a:srgbClr val="333333"/>
          </a:solidFill>
          <a:ln w="9525">
            <a:solidFill>
              <a:schemeClr val="tx1"/>
            </a:solidFill>
            <a:round/>
          </a:ln>
        </p:spPr>
        <p:txBody>
          <a:bodyPr lIns="81648" tIns="40824" rIns="81648" bIns="40824"/>
          <a:lstStyle/>
          <a:p>
            <a:endParaRPr lang="zh-CN" altLang="en-US" sz="1350"/>
          </a:p>
        </p:txBody>
      </p:sp>
      <p:sp>
        <p:nvSpPr>
          <p:cNvPr id="63498" name="Text Box 10"/>
          <p:cNvSpPr txBox="1">
            <a:spLocks noChangeArrowheads="1"/>
          </p:cNvSpPr>
          <p:nvPr/>
        </p:nvSpPr>
        <p:spPr bwMode="auto">
          <a:xfrm>
            <a:off x="3276601" y="3085976"/>
            <a:ext cx="2819400" cy="1034629"/>
          </a:xfrm>
          <a:prstGeom prst="rect">
            <a:avLst/>
          </a:prstGeom>
          <a:noFill/>
          <a:ln w="9525">
            <a:noFill/>
            <a:miter lim="800000"/>
          </a:ln>
        </p:spPr>
        <p:txBody>
          <a:bodyPr lIns="81648" tIns="40824" rIns="81648" bIns="40824">
            <a:spAutoFit/>
          </a:bodyPr>
          <a:lstStyle/>
          <a:p>
            <a:pPr algn="ctr">
              <a:spcBef>
                <a:spcPct val="50000"/>
              </a:spcBef>
            </a:pPr>
            <a:r>
              <a:rPr lang="zh-CN" altLang="en-US" sz="2475" b="1" dirty="0">
                <a:solidFill>
                  <a:srgbClr val="FFFF00"/>
                </a:solidFill>
                <a:latin typeface="黑体" panose="02010609060101010101" pitchFamily="49" charset="-122"/>
                <a:ea typeface="黑体" panose="02010609060101010101" pitchFamily="49" charset="-122"/>
              </a:rPr>
              <a:t>策划华北自治</a:t>
            </a:r>
            <a:endParaRPr lang="en-US" altLang="zh-CN" sz="2475" b="1" dirty="0">
              <a:solidFill>
                <a:srgbClr val="FFFF00"/>
              </a:solidFill>
              <a:latin typeface="黑体" panose="02010609060101010101" pitchFamily="49" charset="-122"/>
              <a:ea typeface="黑体" panose="02010609060101010101" pitchFamily="49" charset="-122"/>
            </a:endParaRPr>
          </a:p>
          <a:p>
            <a:pPr algn="ctr">
              <a:spcBef>
                <a:spcPct val="50000"/>
              </a:spcBef>
            </a:pPr>
            <a:r>
              <a:rPr lang="en-US" altLang="zh-CN" sz="2475" b="1" dirty="0">
                <a:solidFill>
                  <a:srgbClr val="FFFF00"/>
                </a:solidFill>
                <a:latin typeface="黑体" panose="02010609060101010101" pitchFamily="49" charset="-122"/>
                <a:ea typeface="黑体" panose="02010609060101010101" pitchFamily="49" charset="-122"/>
              </a:rPr>
              <a:t>1935</a:t>
            </a:r>
            <a:r>
              <a:rPr lang="zh-CN" altLang="en-US" sz="2475" b="1" dirty="0">
                <a:solidFill>
                  <a:srgbClr val="FFFF00"/>
                </a:solidFill>
                <a:latin typeface="黑体" panose="02010609060101010101" pitchFamily="49" charset="-122"/>
                <a:ea typeface="黑体" panose="02010609060101010101" pitchFamily="49" charset="-122"/>
              </a:rPr>
              <a:t>年</a:t>
            </a:r>
            <a:endParaRPr lang="zh-CN" altLang="en-US" sz="2475" b="1" dirty="0">
              <a:solidFill>
                <a:srgbClr val="FFFF00"/>
              </a:solidFill>
              <a:latin typeface="黑体" panose="02010609060101010101" pitchFamily="49" charset="-122"/>
              <a:ea typeface="黑体" panose="02010609060101010101" pitchFamily="49" charset="-122"/>
            </a:endParaRPr>
          </a:p>
        </p:txBody>
      </p:sp>
      <p:sp>
        <p:nvSpPr>
          <p:cNvPr id="16395" name="未知"/>
          <p:cNvSpPr>
            <a:spLocks noChangeArrowheads="1"/>
          </p:cNvSpPr>
          <p:nvPr/>
        </p:nvSpPr>
        <p:spPr bwMode="auto">
          <a:xfrm>
            <a:off x="5638800" y="913503"/>
            <a:ext cx="3352800" cy="3087217"/>
          </a:xfrm>
          <a:custGeom>
            <a:avLst/>
            <a:gdLst/>
            <a:ahLst/>
            <a:cxnLst>
              <a:cxn ang="0">
                <a:pos x="864" y="864"/>
              </a:cxn>
              <a:cxn ang="0">
                <a:pos x="960" y="528"/>
              </a:cxn>
              <a:cxn ang="0">
                <a:pos x="960" y="336"/>
              </a:cxn>
              <a:cxn ang="0">
                <a:pos x="720" y="192"/>
              </a:cxn>
              <a:cxn ang="0">
                <a:pos x="432" y="192"/>
              </a:cxn>
              <a:cxn ang="0">
                <a:pos x="144" y="144"/>
              </a:cxn>
              <a:cxn ang="0">
                <a:pos x="0" y="144"/>
              </a:cxn>
              <a:cxn ang="0">
                <a:pos x="0" y="0"/>
              </a:cxn>
              <a:cxn ang="0">
                <a:pos x="2112" y="0"/>
              </a:cxn>
              <a:cxn ang="0">
                <a:pos x="2112" y="2256"/>
              </a:cxn>
              <a:cxn ang="0">
                <a:pos x="2016" y="2160"/>
              </a:cxn>
              <a:cxn ang="0">
                <a:pos x="1680" y="2304"/>
              </a:cxn>
              <a:cxn ang="0">
                <a:pos x="1584" y="2496"/>
              </a:cxn>
              <a:cxn ang="0">
                <a:pos x="1392" y="2592"/>
              </a:cxn>
              <a:cxn ang="0">
                <a:pos x="1296" y="2544"/>
              </a:cxn>
              <a:cxn ang="0">
                <a:pos x="1440" y="2448"/>
              </a:cxn>
              <a:cxn ang="0">
                <a:pos x="1344" y="2352"/>
              </a:cxn>
              <a:cxn ang="0">
                <a:pos x="1392" y="2256"/>
              </a:cxn>
              <a:cxn ang="0">
                <a:pos x="1536" y="2112"/>
              </a:cxn>
              <a:cxn ang="0">
                <a:pos x="1440" y="1968"/>
              </a:cxn>
              <a:cxn ang="0">
                <a:pos x="1248" y="2064"/>
              </a:cxn>
              <a:cxn ang="0">
                <a:pos x="1296" y="1920"/>
              </a:cxn>
              <a:cxn ang="0">
                <a:pos x="1584" y="1680"/>
              </a:cxn>
              <a:cxn ang="0">
                <a:pos x="1632" y="1536"/>
              </a:cxn>
              <a:cxn ang="0">
                <a:pos x="1392" y="1536"/>
              </a:cxn>
              <a:cxn ang="0">
                <a:pos x="1440" y="1440"/>
              </a:cxn>
              <a:cxn ang="0">
                <a:pos x="864" y="864"/>
              </a:cxn>
            </a:cxnLst>
            <a:rect l="0" t="0" r="r" b="b"/>
            <a:pathLst>
              <a:path w="2112" h="2592">
                <a:moveTo>
                  <a:pt x="864" y="864"/>
                </a:moveTo>
                <a:lnTo>
                  <a:pt x="960" y="528"/>
                </a:lnTo>
                <a:lnTo>
                  <a:pt x="960" y="336"/>
                </a:lnTo>
                <a:lnTo>
                  <a:pt x="720" y="192"/>
                </a:lnTo>
                <a:lnTo>
                  <a:pt x="432" y="192"/>
                </a:lnTo>
                <a:lnTo>
                  <a:pt x="144" y="144"/>
                </a:lnTo>
                <a:lnTo>
                  <a:pt x="0" y="144"/>
                </a:lnTo>
                <a:lnTo>
                  <a:pt x="0" y="0"/>
                </a:lnTo>
                <a:lnTo>
                  <a:pt x="2112" y="0"/>
                </a:lnTo>
                <a:lnTo>
                  <a:pt x="2112" y="2256"/>
                </a:lnTo>
                <a:lnTo>
                  <a:pt x="2016" y="2160"/>
                </a:lnTo>
                <a:lnTo>
                  <a:pt x="1680" y="2304"/>
                </a:lnTo>
                <a:lnTo>
                  <a:pt x="1584" y="2496"/>
                </a:lnTo>
                <a:lnTo>
                  <a:pt x="1392" y="2592"/>
                </a:lnTo>
                <a:lnTo>
                  <a:pt x="1296" y="2544"/>
                </a:lnTo>
                <a:lnTo>
                  <a:pt x="1440" y="2448"/>
                </a:lnTo>
                <a:lnTo>
                  <a:pt x="1344" y="2352"/>
                </a:lnTo>
                <a:lnTo>
                  <a:pt x="1392" y="2256"/>
                </a:lnTo>
                <a:lnTo>
                  <a:pt x="1536" y="2112"/>
                </a:lnTo>
                <a:lnTo>
                  <a:pt x="1440" y="1968"/>
                </a:lnTo>
                <a:lnTo>
                  <a:pt x="1248" y="2064"/>
                </a:lnTo>
                <a:lnTo>
                  <a:pt x="1296" y="1920"/>
                </a:lnTo>
                <a:lnTo>
                  <a:pt x="1584" y="1680"/>
                </a:lnTo>
                <a:lnTo>
                  <a:pt x="1632" y="1536"/>
                </a:lnTo>
                <a:lnTo>
                  <a:pt x="1392" y="1536"/>
                </a:lnTo>
                <a:lnTo>
                  <a:pt x="1440" y="1440"/>
                </a:lnTo>
                <a:lnTo>
                  <a:pt x="864" y="864"/>
                </a:lnTo>
                <a:close/>
              </a:path>
            </a:pathLst>
          </a:custGeom>
          <a:solidFill>
            <a:srgbClr val="333333"/>
          </a:solidFill>
          <a:ln w="9525">
            <a:solidFill>
              <a:schemeClr val="tx1"/>
            </a:solidFill>
            <a:round/>
          </a:ln>
        </p:spPr>
        <p:txBody>
          <a:bodyPr lIns="81648" tIns="40824" rIns="81648" bIns="40824"/>
          <a:lstStyle/>
          <a:p>
            <a:endParaRPr lang="zh-CN" altLang="en-US" sz="1350"/>
          </a:p>
        </p:txBody>
      </p:sp>
      <p:sp>
        <p:nvSpPr>
          <p:cNvPr id="121868" name="文本框 121867"/>
          <p:cNvSpPr txBox="1"/>
          <p:nvPr/>
        </p:nvSpPr>
        <p:spPr>
          <a:xfrm>
            <a:off x="82482" y="4239866"/>
            <a:ext cx="2389189" cy="1859855"/>
          </a:xfrm>
          <a:prstGeom prst="rect">
            <a:avLst/>
          </a:prstGeom>
          <a:noFill/>
          <a:ln w="9525">
            <a:noFill/>
          </a:ln>
          <a:effectLst>
            <a:prstShdw prst="shdw11" dir="16200000">
              <a:schemeClr val="accent1">
                <a:gamma/>
                <a:shade val="60000"/>
                <a:invGamma/>
                <a:alpha val="50000"/>
              </a:schemeClr>
            </a:prstShdw>
          </a:effectLst>
        </p:spPr>
        <p:txBody>
          <a:bodyPr wrap="square" lIns="81648" tIns="40824" rIns="81648" bIns="40824">
            <a:spAutoFit/>
          </a:bodyPr>
          <a:lstStyle/>
          <a:p>
            <a:pPr>
              <a:spcBef>
                <a:spcPct val="50000"/>
              </a:spcBef>
            </a:pPr>
            <a:r>
              <a:rPr lang="zh-CN" altLang="en-US" sz="2100" b="1" noProof="1">
                <a:solidFill>
                  <a:srgbClr val="FF0000"/>
                </a:solidFill>
                <a:ea typeface="黑体" panose="02010609060101010101" pitchFamily="49" charset="-122"/>
              </a:rPr>
              <a:t>华北五省</a:t>
            </a:r>
            <a:r>
              <a:rPr lang="zh-CN" altLang="en-US" sz="2100" b="1" noProof="1">
                <a:ea typeface="黑体" panose="02010609060101010101" pitchFamily="49" charset="-122"/>
              </a:rPr>
              <a:t>：</a:t>
            </a:r>
            <a:endParaRPr lang="zh-CN" altLang="en-US" sz="2100" b="1" noProof="1">
              <a:ea typeface="黑体" panose="02010609060101010101" pitchFamily="49" charset="-122"/>
            </a:endParaRPr>
          </a:p>
          <a:p>
            <a:pPr>
              <a:spcBef>
                <a:spcPct val="50000"/>
              </a:spcBef>
            </a:pPr>
            <a:r>
              <a:rPr lang="en-US" altLang="x-none" sz="2100" b="1" noProof="1">
                <a:ea typeface="黑体" panose="02010609060101010101" pitchFamily="49" charset="-122"/>
              </a:rPr>
              <a:t>河北、山东、</a:t>
            </a:r>
            <a:endParaRPr lang="en-US" altLang="x-none" sz="2100" b="1" noProof="1">
              <a:ea typeface="黑体" panose="02010609060101010101" pitchFamily="49" charset="-122"/>
            </a:endParaRPr>
          </a:p>
          <a:p>
            <a:pPr>
              <a:spcBef>
                <a:spcPct val="50000"/>
              </a:spcBef>
            </a:pPr>
            <a:r>
              <a:rPr lang="en-US" altLang="x-none" sz="2100" b="1" noProof="1">
                <a:ea typeface="黑体" panose="02010609060101010101" pitchFamily="49" charset="-122"/>
              </a:rPr>
              <a:t>山西、察哈尔、</a:t>
            </a:r>
            <a:endParaRPr lang="en-US" altLang="x-none" sz="2100" b="1" noProof="1">
              <a:ea typeface="黑体" panose="02010609060101010101" pitchFamily="49" charset="-122"/>
            </a:endParaRPr>
          </a:p>
          <a:p>
            <a:pPr>
              <a:spcBef>
                <a:spcPct val="50000"/>
              </a:spcBef>
            </a:pPr>
            <a:r>
              <a:rPr lang="en-US" altLang="x-none" sz="2100" b="1" noProof="1">
                <a:ea typeface="黑体" panose="02010609060101010101" pitchFamily="49" charset="-122"/>
              </a:rPr>
              <a:t>绥远</a:t>
            </a:r>
            <a:endParaRPr lang="zh-CN" altLang="en-US" sz="2100" b="1" noProof="1">
              <a:ea typeface="黑体" panose="02010609060101010101" pitchFamily="49" charset="-122"/>
            </a:endParaRPr>
          </a:p>
        </p:txBody>
      </p:sp>
      <p:sp>
        <p:nvSpPr>
          <p:cNvPr id="19468" name="文本框 1"/>
          <p:cNvSpPr txBox="1">
            <a:spLocks noChangeArrowheads="1"/>
          </p:cNvSpPr>
          <p:nvPr/>
        </p:nvSpPr>
        <p:spPr bwMode="auto">
          <a:xfrm>
            <a:off x="2472218" y="5264853"/>
            <a:ext cx="6519759" cy="451777"/>
          </a:xfrm>
          <a:prstGeom prst="rect">
            <a:avLst/>
          </a:prstGeom>
          <a:solidFill>
            <a:srgbClr val="FFFF00"/>
          </a:solidFill>
          <a:ln w="9525">
            <a:noFill/>
            <a:miter lim="800000"/>
          </a:ln>
        </p:spPr>
        <p:txBody>
          <a:bodyPr wrap="square" lIns="81648" tIns="40824" rIns="81648" bIns="40824">
            <a:spAutoFit/>
          </a:bodyPr>
          <a:lstStyle/>
          <a:p>
            <a:r>
              <a:rPr lang="zh-CN" altLang="en-US" sz="2400" b="1" dirty="0">
                <a:latin typeface="黑体" panose="02010609060101010101" pitchFamily="49" charset="-122"/>
                <a:ea typeface="黑体" panose="02010609060101010101" pitchFamily="49" charset="-122"/>
              </a:rPr>
              <a:t>华北之大，已经安放不得一张平静的书桌了</a:t>
            </a:r>
            <a:endParaRPr lang="zh-CN" altLang="en-US" sz="2400" b="1" dirty="0">
              <a:latin typeface="黑体" panose="02010609060101010101" pitchFamily="49" charset="-122"/>
              <a:ea typeface="黑体" panose="02010609060101010101" pitchFamily="49" charset="-122"/>
            </a:endParaRPr>
          </a:p>
        </p:txBody>
      </p:sp>
      <p:sp>
        <p:nvSpPr>
          <p:cNvPr id="14" name="矩形 13"/>
          <p:cNvSpPr/>
          <p:nvPr/>
        </p:nvSpPr>
        <p:spPr>
          <a:xfrm>
            <a:off x="28766" y="253768"/>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二、张学良将军的觉醒</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15" name="直接连接符 14"/>
          <p:cNvCxnSpPr/>
          <p:nvPr/>
        </p:nvCxnSpPr>
        <p:spPr>
          <a:xfrm>
            <a:off x="4355948" y="610037"/>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1"/>
          <p:cNvSpPr txBox="1"/>
          <p:nvPr/>
        </p:nvSpPr>
        <p:spPr>
          <a:xfrm>
            <a:off x="5094689" y="348476"/>
            <a:ext cx="3977857" cy="507831"/>
          </a:xfrm>
          <a:prstGeom prst="rect">
            <a:avLst/>
          </a:prstGeom>
          <a:noFill/>
        </p:spPr>
        <p:txBody>
          <a:bodyPr wrap="square" rtlCol="0">
            <a:spAutoFit/>
          </a:bodyPr>
          <a:lstStyle/>
          <a:p>
            <a:r>
              <a:rPr lang="zh-CN" altLang="en-US" sz="2700" b="1" dirty="0">
                <a:solidFill>
                  <a:srgbClr val="FF0000"/>
                </a:solidFill>
                <a:latin typeface="黑体" panose="02010609060101010101" pitchFamily="49" charset="-122"/>
                <a:ea typeface="黑体" panose="02010609060101010101" pitchFamily="49" charset="-122"/>
              </a:rPr>
              <a:t>华北危机与一二</a:t>
            </a:r>
            <a:r>
              <a:rPr lang="en-US" altLang="zh-CN" sz="2700" b="1" dirty="0">
                <a:solidFill>
                  <a:srgbClr val="FF0000"/>
                </a:solidFill>
                <a:latin typeface="黑体" panose="02010609060101010101" pitchFamily="49" charset="-122"/>
                <a:ea typeface="黑体" panose="02010609060101010101" pitchFamily="49" charset="-122"/>
              </a:rPr>
              <a:t>·</a:t>
            </a:r>
            <a:r>
              <a:rPr lang="zh-CN" altLang="en-US" sz="2700" b="1" dirty="0">
                <a:solidFill>
                  <a:srgbClr val="FF0000"/>
                </a:solidFill>
                <a:latin typeface="黑体" panose="02010609060101010101" pitchFamily="49" charset="-122"/>
                <a:ea typeface="黑体" panose="02010609060101010101" pitchFamily="49" charset="-122"/>
              </a:rPr>
              <a:t>九运动</a:t>
            </a:r>
            <a:endParaRPr lang="zh-CN" altLang="en-US" sz="2700" b="1" dirty="0">
              <a:solidFill>
                <a:srgbClr val="FF0000"/>
              </a:solidFill>
              <a:latin typeface="黑体" panose="02010609060101010101" pitchFamily="49" charset="-122"/>
              <a:ea typeface="黑体" panose="02010609060101010101" pitchFamily="49" charset="-122"/>
            </a:endParaRPr>
          </a:p>
        </p:txBody>
      </p:sp>
      <p:sp>
        <p:nvSpPr>
          <p:cNvPr id="6" name="动作按钮: 前进或下一项 5">
            <a:hlinkClick r:id="rId2" action="ppaction://hlinksldjump"/>
          </p:cNvPr>
          <p:cNvSpPr/>
          <p:nvPr/>
        </p:nvSpPr>
        <p:spPr>
          <a:xfrm>
            <a:off x="7922895" y="6233795"/>
            <a:ext cx="571500" cy="39433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es22_attpic_brief.jpg"/>
          <p:cNvPicPr>
            <a:picLocks noChangeAspect="1"/>
          </p:cNvPicPr>
          <p:nvPr>
            <p:custDataLst>
              <p:tags r:id="rId1"/>
            </p:custDataLst>
          </p:nvPr>
        </p:nvPicPr>
        <p:blipFill>
          <a:blip r:embed="rId2" cstate="print"/>
          <a:stretch>
            <a:fillRect/>
          </a:stretch>
        </p:blipFill>
        <p:spPr>
          <a:xfrm>
            <a:off x="646430" y="856615"/>
            <a:ext cx="3709670" cy="2785745"/>
          </a:xfrm>
          <a:prstGeom prst="rect">
            <a:avLst/>
          </a:prstGeom>
          <a:noFill/>
          <a:ln w="9525">
            <a:noFill/>
            <a:miter lim="800000"/>
            <a:headEnd/>
            <a:tailEnd/>
          </a:ln>
        </p:spPr>
      </p:pic>
      <p:pic>
        <p:nvPicPr>
          <p:cNvPr id="3" name="图片 2" descr="t017cd01a93abca7a8e.jpg"/>
          <p:cNvPicPr>
            <a:picLocks noChangeAspect="1"/>
          </p:cNvPicPr>
          <p:nvPr>
            <p:custDataLst>
              <p:tags r:id="rId3"/>
            </p:custDataLst>
          </p:nvPr>
        </p:nvPicPr>
        <p:blipFill>
          <a:blip r:embed="rId4" cstate="print"/>
          <a:stretch>
            <a:fillRect/>
          </a:stretch>
        </p:blipFill>
        <p:spPr>
          <a:xfrm>
            <a:off x="5236845" y="856615"/>
            <a:ext cx="3450590" cy="2792095"/>
          </a:xfrm>
          <a:prstGeom prst="rect">
            <a:avLst/>
          </a:prstGeom>
          <a:noFill/>
          <a:ln w="9525">
            <a:noFill/>
            <a:miter lim="800000"/>
            <a:headEnd/>
            <a:tailEnd/>
          </a:ln>
        </p:spPr>
      </p:pic>
      <p:pic>
        <p:nvPicPr>
          <p:cNvPr id="4" name="文本占位符 63490"/>
          <p:cNvPicPr>
            <a:picLocks noGrp="1" noChangeAspect="1" noChangeArrowheads="1"/>
          </p:cNvPicPr>
          <p:nvPr>
            <p:custDataLst>
              <p:tags r:id="rId5"/>
            </p:custDataLst>
          </p:nvPr>
        </p:nvPicPr>
        <p:blipFill>
          <a:blip r:embed="rId6" cstate="print"/>
          <a:srcRect r="37934"/>
          <a:stretch>
            <a:fillRect/>
          </a:stretch>
        </p:blipFill>
        <p:spPr bwMode="auto">
          <a:xfrm>
            <a:off x="646430" y="3726180"/>
            <a:ext cx="3709670" cy="2399030"/>
          </a:xfrm>
          <a:prstGeom prst="rect">
            <a:avLst/>
          </a:prstGeom>
          <a:noFill/>
          <a:ln w="9525">
            <a:noFill/>
            <a:miter lim="800000"/>
            <a:headEnd/>
            <a:tailEnd/>
          </a:ln>
        </p:spPr>
      </p:pic>
      <p:pic>
        <p:nvPicPr>
          <p:cNvPr id="5" name="图片 4" descr="t01264ed1745a5f053e.jpg"/>
          <p:cNvPicPr>
            <a:picLocks noChangeAspect="1"/>
          </p:cNvPicPr>
          <p:nvPr>
            <p:custDataLst>
              <p:tags r:id="rId7"/>
            </p:custDataLst>
          </p:nvPr>
        </p:nvPicPr>
        <p:blipFill>
          <a:blip r:embed="rId8" cstate="print"/>
          <a:stretch>
            <a:fillRect/>
          </a:stretch>
        </p:blipFill>
        <p:spPr>
          <a:xfrm>
            <a:off x="5305425" y="3648710"/>
            <a:ext cx="3382010" cy="2476500"/>
          </a:xfrm>
          <a:prstGeom prst="rect">
            <a:avLst/>
          </a:prstGeom>
          <a:noFill/>
          <a:ln w="9525">
            <a:noFill/>
            <a:miter lim="800000"/>
            <a:headEnd/>
            <a:tailEnd/>
          </a:ln>
        </p:spPr>
      </p:pic>
      <p:sp>
        <p:nvSpPr>
          <p:cNvPr id="7" name="矩形 6"/>
          <p:cNvSpPr/>
          <p:nvPr/>
        </p:nvSpPr>
        <p:spPr>
          <a:xfrm>
            <a:off x="2229018" y="6125442"/>
            <a:ext cx="2235502" cy="692634"/>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050" b="1" spc="38" dirty="0">
                <a:ln w="11430"/>
                <a:solidFill>
                  <a:srgbClr val="FF0000"/>
                </a:solidFill>
              </a:rPr>
              <a:t>青年学生</a:t>
            </a:r>
            <a:endParaRPr lang="zh-CN" altLang="en-US" sz="4050" b="1" spc="38" dirty="0">
              <a:ln w="11430"/>
              <a:solidFill>
                <a:srgbClr val="FF0000"/>
              </a:solidFill>
            </a:endParaRPr>
          </a:p>
        </p:txBody>
      </p:sp>
      <p:sp>
        <p:nvSpPr>
          <p:cNvPr id="8" name="矩形 7"/>
          <p:cNvSpPr/>
          <p:nvPr/>
        </p:nvSpPr>
        <p:spPr>
          <a:xfrm>
            <a:off x="4677947" y="6125161"/>
            <a:ext cx="2963010" cy="692634"/>
          </a:xfrm>
          <a:prstGeom prst="rect">
            <a:avLst/>
          </a:prstGeom>
          <a:noFill/>
        </p:spPr>
        <p:txBody>
          <a:bodyPr wrap="none" lIns="68589" tIns="34294" rIns="68589" bIns="3429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rPr>
              <a:t>一二</a:t>
            </a:r>
            <a:r>
              <a:rPr lang="en-US" altLang="zh-CN"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rPr>
              <a:t>·</a:t>
            </a:r>
            <a:r>
              <a:rPr lang="zh-CN" alt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rPr>
              <a:t>九运动</a:t>
            </a:r>
            <a:endParaRPr lang="zh-CN" alt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endParaRPr>
          </a:p>
        </p:txBody>
      </p:sp>
      <p:sp>
        <p:nvSpPr>
          <p:cNvPr id="9" name="矩形 8"/>
          <p:cNvSpPr/>
          <p:nvPr/>
        </p:nvSpPr>
        <p:spPr>
          <a:xfrm>
            <a:off x="28766" y="253768"/>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二、张学良将军的觉醒</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10" name="直接连接符 9"/>
          <p:cNvCxnSpPr/>
          <p:nvPr/>
        </p:nvCxnSpPr>
        <p:spPr>
          <a:xfrm>
            <a:off x="4355948" y="610037"/>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1"/>
          <p:cNvSpPr txBox="1"/>
          <p:nvPr/>
        </p:nvSpPr>
        <p:spPr>
          <a:xfrm>
            <a:off x="5094689" y="348476"/>
            <a:ext cx="3977857" cy="507831"/>
          </a:xfrm>
          <a:prstGeom prst="rect">
            <a:avLst/>
          </a:prstGeom>
          <a:noFill/>
        </p:spPr>
        <p:txBody>
          <a:bodyPr wrap="square" rtlCol="0">
            <a:spAutoFit/>
          </a:bodyPr>
          <a:lstStyle/>
          <a:p>
            <a:r>
              <a:rPr lang="zh-CN" altLang="en-US" sz="2700" b="1" dirty="0">
                <a:solidFill>
                  <a:srgbClr val="FF0000"/>
                </a:solidFill>
                <a:latin typeface="黑体" panose="02010609060101010101" pitchFamily="49" charset="-122"/>
                <a:ea typeface="黑体" panose="02010609060101010101" pitchFamily="49" charset="-122"/>
              </a:rPr>
              <a:t>华北危机与一二</a:t>
            </a:r>
            <a:r>
              <a:rPr lang="en-US" altLang="zh-CN" sz="2700" b="1" dirty="0">
                <a:solidFill>
                  <a:srgbClr val="FF0000"/>
                </a:solidFill>
                <a:latin typeface="黑体" panose="02010609060101010101" pitchFamily="49" charset="-122"/>
                <a:ea typeface="黑体" panose="02010609060101010101" pitchFamily="49" charset="-122"/>
              </a:rPr>
              <a:t>·</a:t>
            </a:r>
            <a:r>
              <a:rPr lang="zh-CN" altLang="en-US" sz="2700" b="1" dirty="0">
                <a:solidFill>
                  <a:srgbClr val="FF0000"/>
                </a:solidFill>
                <a:latin typeface="黑体" panose="02010609060101010101" pitchFamily="49" charset="-122"/>
                <a:ea typeface="黑体" panose="02010609060101010101" pitchFamily="49" charset="-122"/>
              </a:rPr>
              <a:t>九运动</a:t>
            </a:r>
            <a:endParaRPr lang="zh-CN" altLang="en-US" sz="2700" b="1" dirty="0">
              <a:solidFill>
                <a:srgbClr val="FF0000"/>
              </a:solidFill>
              <a:latin typeface="黑体" panose="02010609060101010101" pitchFamily="49" charset="-122"/>
              <a:ea typeface="黑体" panose="02010609060101010101" pitchFamily="49" charset="-122"/>
            </a:endParaRPr>
          </a:p>
        </p:txBody>
      </p:sp>
      <p:sp>
        <p:nvSpPr>
          <p:cNvPr id="6" name="文本框 5"/>
          <p:cNvSpPr txBox="1"/>
          <p:nvPr/>
        </p:nvSpPr>
        <p:spPr>
          <a:xfrm>
            <a:off x="1849755" y="3365500"/>
            <a:ext cx="6357620" cy="768350"/>
          </a:xfrm>
          <a:prstGeom prst="rect">
            <a:avLst/>
          </a:prstGeom>
          <a:gradFill>
            <a:gsLst>
              <a:gs pos="0">
                <a:srgbClr val="FECF40"/>
              </a:gs>
              <a:gs pos="100000">
                <a:srgbClr val="846C21"/>
              </a:gs>
            </a:gsLst>
            <a:lin ang="5400000" scaled="0"/>
          </a:gradFill>
        </p:spPr>
        <p:txBody>
          <a:bodyPr wrap="none" rtlCol="0" anchor="t">
            <a:spAutoFit/>
          </a:bodyPr>
          <a:p>
            <a:r>
              <a:rPr lang="zh-CN" altLang="en-US" sz="4400" b="1" dirty="0">
                <a:solidFill>
                  <a:schemeClr val="bg1"/>
                </a:solidFill>
                <a:latin typeface="黑体" panose="02010609060101010101" pitchFamily="49" charset="-122"/>
                <a:ea typeface="黑体" panose="02010609060101010101" pitchFamily="49" charset="-122"/>
                <a:sym typeface="+mn-ea"/>
              </a:rPr>
              <a:t>全国抗日救亡新高潮到来</a:t>
            </a:r>
            <a:endParaRPr lang="zh-CN" altLang="en-US" sz="4400" b="1" dirty="0">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p:transition spd="med">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201129131610"/>
          <p:cNvPicPr>
            <a:picLocks noChangeAspect="1"/>
          </p:cNvPicPr>
          <p:nvPr/>
        </p:nvPicPr>
        <p:blipFill>
          <a:blip r:embed="rId1"/>
          <a:stretch>
            <a:fillRect/>
          </a:stretch>
        </p:blipFill>
        <p:spPr>
          <a:xfrm>
            <a:off x="0" y="831850"/>
            <a:ext cx="9144635" cy="5984240"/>
          </a:xfrm>
          <a:prstGeom prst="rect">
            <a:avLst/>
          </a:prstGeom>
        </p:spPr>
      </p:pic>
      <p:sp>
        <p:nvSpPr>
          <p:cNvPr id="8" name="矩形 7"/>
          <p:cNvSpPr/>
          <p:nvPr/>
        </p:nvSpPr>
        <p:spPr>
          <a:xfrm>
            <a:off x="527319" y="140286"/>
            <a:ext cx="4404995" cy="691515"/>
          </a:xfrm>
          <a:prstGeom prst="rect">
            <a:avLst/>
          </a:prstGeom>
          <a:noFill/>
        </p:spPr>
        <p:txBody>
          <a:bodyPr wrap="none" lIns="68589" tIns="34294" rIns="68589" bIns="34294">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zh-CN"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rPr>
              <a:t>天下兴亡 匹夫有责</a:t>
            </a:r>
            <a:endParaRPr lang="zh-CN"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endParaRPr>
          </a:p>
        </p:txBody>
      </p:sp>
      <p:sp>
        <p:nvSpPr>
          <p:cNvPr id="6" name="动作按钮: 前进或下一项 5">
            <a:hlinkClick r:id="rId2" action="ppaction://hlinksldjump"/>
          </p:cNvPr>
          <p:cNvSpPr/>
          <p:nvPr/>
        </p:nvSpPr>
        <p:spPr>
          <a:xfrm>
            <a:off x="8021320" y="140970"/>
            <a:ext cx="601345" cy="5041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31490" name="Group 2"/>
          <p:cNvGraphicFramePr>
            <a:graphicFrameLocks noGrp="1"/>
          </p:cNvGraphicFramePr>
          <p:nvPr>
            <p:custDataLst>
              <p:tags r:id="rId1"/>
            </p:custDataLst>
          </p:nvPr>
        </p:nvGraphicFramePr>
        <p:xfrm>
          <a:off x="533400" y="1643063"/>
          <a:ext cx="8135938" cy="4237037"/>
        </p:xfrm>
        <a:graphic>
          <a:graphicData uri="http://schemas.openxmlformats.org/drawingml/2006/table">
            <a:tbl>
              <a:tblPr/>
              <a:tblGrid>
                <a:gridCol w="1295400"/>
                <a:gridCol w="1295400"/>
                <a:gridCol w="1295400"/>
                <a:gridCol w="2438400"/>
                <a:gridCol w="1811338"/>
              </a:tblGrid>
              <a:tr h="1166583">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事变</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名称</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时间</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rPr>
                        <a:t>地点</a:t>
                      </a:r>
                      <a:endPar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rPr>
                        <a:t>简单经过</a:t>
                      </a:r>
                      <a:endPar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rPr>
                        <a:t>结果</a:t>
                      </a:r>
                      <a:endPar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070454">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九一八事变</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dirty="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dirty="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dirty="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8" name="矩形 7"/>
          <p:cNvSpPr/>
          <p:nvPr/>
        </p:nvSpPr>
        <p:spPr>
          <a:xfrm>
            <a:off x="17777" y="1029062"/>
            <a:ext cx="9167183" cy="58356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spcBef>
                <a:spcPct val="50000"/>
              </a:spcBef>
            </a:pPr>
            <a:r>
              <a:rPr lang="en-US" altLang="zh-CN" sz="3200" b="1" dirty="0">
                <a:solidFill>
                  <a:schemeClr val="tx1"/>
                </a:solidFill>
                <a:latin typeface="Arial" panose="020B0604020202020204" pitchFamily="34" charset="0"/>
                <a:ea typeface="隶书" panose="02010509060101010101" pitchFamily="49" charset="-122"/>
              </a:rPr>
              <a:t>1</a:t>
            </a:r>
            <a:r>
              <a:rPr lang="zh-CN" altLang="en-US" sz="3200" b="1" dirty="0">
                <a:solidFill>
                  <a:schemeClr val="tx1"/>
                </a:solidFill>
                <a:latin typeface="Arial" panose="020B0604020202020204" pitchFamily="34" charset="0"/>
                <a:ea typeface="隶书" panose="02010509060101010101" pitchFamily="49" charset="-122"/>
              </a:rPr>
              <a:t>、请根据视频相关内容，梳理下列史实。</a:t>
            </a:r>
            <a:endParaRPr lang="zh-CN" altLang="en-US" sz="3200" b="1" dirty="0">
              <a:solidFill>
                <a:schemeClr val="tx1"/>
              </a:solidFill>
              <a:latin typeface="Arial" panose="020B0604020202020204" pitchFamily="34" charset="0"/>
              <a:ea typeface="隶书" panose="02010509060101010101" pitchFamily="49" charset="-122"/>
            </a:endParaRPr>
          </a:p>
        </p:txBody>
      </p:sp>
      <p:pic>
        <p:nvPicPr>
          <p:cNvPr id="9" name="图片 1"/>
          <p:cNvPicPr>
            <a:picLocks noChangeAspect="1" noChangeArrowheads="1"/>
          </p:cNvPicPr>
          <p:nvPr/>
        </p:nvPicPr>
        <p:blipFill>
          <a:blip r:embed="rId2" cstate="print"/>
          <a:srcRect/>
          <a:stretch>
            <a:fillRect/>
          </a:stretch>
        </p:blipFill>
        <p:spPr bwMode="auto">
          <a:xfrm>
            <a:off x="7966161" y="249600"/>
            <a:ext cx="1169179" cy="924378"/>
          </a:xfrm>
          <a:prstGeom prst="rect">
            <a:avLst/>
          </a:prstGeom>
          <a:noFill/>
          <a:ln w="9525">
            <a:noFill/>
            <a:miter lim="800000"/>
            <a:headEnd/>
            <a:tailEnd/>
          </a:ln>
        </p:spPr>
      </p:pic>
      <p:sp>
        <p:nvSpPr>
          <p:cNvPr id="10" name="矩形 9"/>
          <p:cNvSpPr/>
          <p:nvPr/>
        </p:nvSpPr>
        <p:spPr>
          <a:xfrm>
            <a:off x="-10714" y="262363"/>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一、张学良将军的自责</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11" name="直接连接符 10"/>
          <p:cNvCxnSpPr/>
          <p:nvPr/>
        </p:nvCxnSpPr>
        <p:spPr>
          <a:xfrm>
            <a:off x="4401293" y="566484"/>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6">
            <a:hlinkClick r:id="rId3" action="ppaction://hlinkfile"/>
          </p:cNvPr>
          <p:cNvSpPr txBox="1"/>
          <p:nvPr/>
        </p:nvSpPr>
        <p:spPr>
          <a:xfrm>
            <a:off x="5265501" y="262363"/>
            <a:ext cx="2484600" cy="600164"/>
          </a:xfrm>
          <a:prstGeom prst="rect">
            <a:avLst/>
          </a:prstGeom>
          <a:noFill/>
        </p:spPr>
        <p:txBody>
          <a:bodyPr wrap="square" rtlCol="0">
            <a:spAutoFit/>
          </a:bodyPr>
          <a:lstStyle/>
          <a:p>
            <a:r>
              <a:rPr lang="zh-CN" altLang="en-US" sz="3300" b="1" dirty="0">
                <a:solidFill>
                  <a:srgbClr val="FF0000"/>
                </a:solidFill>
                <a:latin typeface="黑体" panose="02010609060101010101" pitchFamily="49" charset="-122"/>
                <a:ea typeface="黑体" panose="02010609060101010101" pitchFamily="49" charset="-122"/>
              </a:rPr>
              <a:t>九一八事变</a:t>
            </a:r>
            <a:endParaRPr lang="zh-CN" altLang="en-US" sz="3300" b="1" dirty="0">
              <a:solidFill>
                <a:srgbClr val="FF0000"/>
              </a:solidFill>
              <a:latin typeface="黑体" panose="02010609060101010101" pitchFamily="49" charset="-122"/>
              <a:ea typeface="黑体" panose="02010609060101010101" pitchFamily="49" charset="-122"/>
            </a:endParaRPr>
          </a:p>
        </p:txBody>
      </p:sp>
      <p:pic>
        <p:nvPicPr>
          <p:cNvPr id="2" name="Picture 29" descr="603188"/>
          <p:cNvPicPr>
            <a:picLocks noChangeAspect="1" noChangeArrowheads="1"/>
          </p:cNvPicPr>
          <p:nvPr/>
        </p:nvPicPr>
        <p:blipFill>
          <a:blip r:embed="rId4" cstate="print"/>
          <a:srcRect l="15729" t="-452" r="15729" b="92569"/>
          <a:stretch>
            <a:fillRect/>
          </a:stretch>
        </p:blipFill>
        <p:spPr bwMode="auto">
          <a:xfrm>
            <a:off x="-8890" y="-40021"/>
            <a:ext cx="9145588" cy="270369"/>
          </a:xfrm>
          <a:prstGeom prst="rect">
            <a:avLst/>
          </a:prstGeom>
          <a:noFill/>
          <a:ln w="9525">
            <a:noFill/>
            <a:miter lim="800000"/>
            <a:headEnd/>
            <a:tailEnd/>
          </a:ln>
        </p:spPr>
      </p:pic>
      <p:pic>
        <p:nvPicPr>
          <p:cNvPr id="3" name="Picture 31" descr="603188"/>
          <p:cNvPicPr>
            <a:picLocks noChangeAspect="1" noChangeArrowheads="1"/>
          </p:cNvPicPr>
          <p:nvPr/>
        </p:nvPicPr>
        <p:blipFill>
          <a:blip r:embed="rId5" cstate="print"/>
          <a:srcRect l="15729" t="92569" r="15729" b="-452"/>
          <a:stretch>
            <a:fillRect/>
          </a:stretch>
        </p:blipFill>
        <p:spPr bwMode="auto">
          <a:xfrm>
            <a:off x="-8890" y="6587377"/>
            <a:ext cx="9145588" cy="270369"/>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70180" y="567055"/>
            <a:ext cx="3179445" cy="5302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4000" b="1" dirty="0">
                <a:solidFill>
                  <a:schemeClr val="tx1"/>
                </a:solidFill>
                <a:effectLst>
                  <a:outerShdw blurRad="38100" dist="19050" dir="2700000" algn="tl" rotWithShape="0">
                    <a:schemeClr val="dk1">
                      <a:alpha val="40000"/>
                    </a:schemeClr>
                  </a:outerShdw>
                </a:effectLst>
                <a:latin typeface="方正姚体" panose="02010601030101010101" pitchFamily="2" charset="-122"/>
                <a:ea typeface="方正姚体" panose="02010601030101010101" pitchFamily="2" charset="-122"/>
              </a:rPr>
              <a:t>八一宣言</a:t>
            </a:r>
            <a:endParaRPr lang="zh-CN" altLang="en-US" sz="4000" b="1" dirty="0">
              <a:solidFill>
                <a:schemeClr val="tx1"/>
              </a:solidFill>
              <a:effectLst>
                <a:outerShdw blurRad="38100" dist="19050" dir="2700000" algn="tl" rotWithShape="0">
                  <a:schemeClr val="dk1">
                    <a:alpha val="40000"/>
                  </a:schemeClr>
                </a:outerShdw>
              </a:effectLst>
              <a:latin typeface="方正姚体" panose="02010601030101010101" pitchFamily="2" charset="-122"/>
              <a:ea typeface="方正姚体" panose="02010601030101010101" pitchFamily="2" charset="-122"/>
            </a:endParaRPr>
          </a:p>
        </p:txBody>
      </p:sp>
      <p:cxnSp>
        <p:nvCxnSpPr>
          <p:cNvPr id="4" name="直接连接符 3"/>
          <p:cNvCxnSpPr/>
          <p:nvPr/>
        </p:nvCxnSpPr>
        <p:spPr>
          <a:xfrm flipV="1">
            <a:off x="-250" y="1327079"/>
            <a:ext cx="9144000" cy="53939"/>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545580" y="1939449"/>
            <a:ext cx="2333625" cy="8443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dirty="0"/>
              <a:t>中国共产党</a:t>
            </a:r>
            <a:endParaRPr lang="zh-CN" altLang="en-US" sz="3000" dirty="0"/>
          </a:p>
        </p:txBody>
      </p:sp>
      <p:pic>
        <p:nvPicPr>
          <p:cNvPr id="11" name="图片 10"/>
          <p:cNvPicPr>
            <a:picLocks noChangeAspect="1"/>
          </p:cNvPicPr>
          <p:nvPr/>
        </p:nvPicPr>
        <p:blipFill>
          <a:blip r:embed="rId1"/>
          <a:stretch>
            <a:fillRect/>
          </a:stretch>
        </p:blipFill>
        <p:spPr>
          <a:xfrm>
            <a:off x="-122661" y="1531930"/>
            <a:ext cx="6392210" cy="1659780"/>
          </a:xfrm>
          <a:prstGeom prst="rect">
            <a:avLst/>
          </a:prstGeom>
        </p:spPr>
      </p:pic>
      <p:cxnSp>
        <p:nvCxnSpPr>
          <p:cNvPr id="12" name="直接连接符 11"/>
          <p:cNvCxnSpPr/>
          <p:nvPr/>
        </p:nvCxnSpPr>
        <p:spPr>
          <a:xfrm flipV="1">
            <a:off x="0" y="3401444"/>
            <a:ext cx="9144000" cy="53939"/>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图片 12" descr="16 (1)"/>
          <p:cNvPicPr>
            <a:picLocks noChangeAspect="1"/>
          </p:cNvPicPr>
          <p:nvPr/>
        </p:nvPicPr>
        <p:blipFill>
          <a:blip r:embed="rId2"/>
          <a:stretch>
            <a:fillRect/>
          </a:stretch>
        </p:blipFill>
        <p:spPr>
          <a:xfrm>
            <a:off x="170186" y="3813781"/>
            <a:ext cx="2669867" cy="2109751"/>
          </a:xfrm>
          <a:prstGeom prst="rect">
            <a:avLst/>
          </a:prstGeom>
          <a:solidFill>
            <a:srgbClr val="FFFFFF">
              <a:shade val="85000"/>
            </a:srgbClr>
          </a:solidFill>
          <a:ln w="88900"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sp>
        <p:nvSpPr>
          <p:cNvPr id="14" name="文本框 15"/>
          <p:cNvSpPr txBox="1"/>
          <p:nvPr/>
        </p:nvSpPr>
        <p:spPr>
          <a:xfrm>
            <a:off x="466681" y="5601553"/>
            <a:ext cx="2076877" cy="321945"/>
          </a:xfrm>
          <a:prstGeom prst="rect">
            <a:avLst/>
          </a:prstGeom>
          <a:solidFill>
            <a:schemeClr val="tx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500" dirty="0">
                <a:solidFill>
                  <a:schemeClr val="bg1"/>
                </a:solidFill>
                <a:latin typeface="微软雅黑" panose="020B0503020204020204" charset="-122"/>
                <a:ea typeface="微软雅黑" panose="020B0503020204020204" charset="-122"/>
              </a:rPr>
              <a:t> 1935</a:t>
            </a:r>
            <a:r>
              <a:rPr lang="zh-CN" altLang="en-US" sz="1500" dirty="0">
                <a:solidFill>
                  <a:schemeClr val="bg1"/>
                </a:solidFill>
                <a:latin typeface="微软雅黑" panose="020B0503020204020204" charset="-122"/>
                <a:ea typeface="微软雅黑" panose="020B0503020204020204" charset="-122"/>
              </a:rPr>
              <a:t>年底瓦窑堡会议</a:t>
            </a:r>
            <a:endParaRPr lang="zh-CN" altLang="en-US" sz="1500" dirty="0">
              <a:solidFill>
                <a:schemeClr val="bg1"/>
              </a:solidFill>
              <a:latin typeface="微软雅黑" panose="020B0503020204020204" charset="-122"/>
              <a:ea typeface="微软雅黑" panose="020B0503020204020204" charset="-122"/>
            </a:endParaRPr>
          </a:p>
        </p:txBody>
      </p:sp>
      <p:sp>
        <p:nvSpPr>
          <p:cNvPr id="15" name="矩形 14"/>
          <p:cNvSpPr/>
          <p:nvPr/>
        </p:nvSpPr>
        <p:spPr>
          <a:xfrm>
            <a:off x="3248312" y="4696310"/>
            <a:ext cx="762821" cy="4126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100" b="1" dirty="0">
                <a:solidFill>
                  <a:schemeClr val="tx1"/>
                </a:solidFill>
              </a:rPr>
              <a:t>方针</a:t>
            </a:r>
            <a:endParaRPr lang="zh-CN" altLang="en-US" sz="2100" b="1" dirty="0">
              <a:solidFill>
                <a:schemeClr val="tx1"/>
              </a:solidFill>
            </a:endParaRPr>
          </a:p>
        </p:txBody>
      </p:sp>
      <p:sp>
        <p:nvSpPr>
          <p:cNvPr id="17" name="矩形 16"/>
          <p:cNvSpPr/>
          <p:nvPr/>
        </p:nvSpPr>
        <p:spPr>
          <a:xfrm>
            <a:off x="3248312" y="3816325"/>
            <a:ext cx="762821" cy="6639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100" b="1" dirty="0">
                <a:solidFill>
                  <a:schemeClr val="bg1"/>
                </a:solidFill>
              </a:rPr>
              <a:t>主要矛盾</a:t>
            </a:r>
            <a:endParaRPr lang="zh-CN" altLang="en-US" sz="2100" b="1" dirty="0">
              <a:solidFill>
                <a:schemeClr val="bg1"/>
              </a:solidFill>
            </a:endParaRPr>
          </a:p>
        </p:txBody>
      </p:sp>
      <p:cxnSp>
        <p:nvCxnSpPr>
          <p:cNvPr id="21" name="直接连接符 20"/>
          <p:cNvCxnSpPr>
            <a:stCxn id="17" idx="3"/>
          </p:cNvCxnSpPr>
          <p:nvPr/>
        </p:nvCxnSpPr>
        <p:spPr>
          <a:xfrm>
            <a:off x="4011133" y="4148315"/>
            <a:ext cx="408259" cy="32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82545" y="4318457"/>
            <a:ext cx="1686369" cy="711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011133" y="4899434"/>
            <a:ext cx="408259" cy="32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582545" y="5108969"/>
            <a:ext cx="263687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3"/>
          <a:stretch>
            <a:fillRect/>
          </a:stretch>
        </p:blipFill>
        <p:spPr>
          <a:xfrm>
            <a:off x="4447237" y="3867112"/>
            <a:ext cx="1956986" cy="562405"/>
          </a:xfrm>
          <a:prstGeom prst="rect">
            <a:avLst/>
          </a:prstGeom>
        </p:spPr>
      </p:pic>
      <p:sp>
        <p:nvSpPr>
          <p:cNvPr id="30" name="矩形 29"/>
          <p:cNvSpPr/>
          <p:nvPr/>
        </p:nvSpPr>
        <p:spPr>
          <a:xfrm>
            <a:off x="3248312" y="5389016"/>
            <a:ext cx="762821" cy="38180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100" b="1" dirty="0">
                <a:solidFill>
                  <a:schemeClr val="bg1"/>
                </a:solidFill>
              </a:rPr>
              <a:t>任务</a:t>
            </a:r>
            <a:endParaRPr lang="zh-CN" altLang="en-US" sz="2100" b="1" dirty="0">
              <a:solidFill>
                <a:schemeClr val="bg1"/>
              </a:solidFill>
            </a:endParaRPr>
          </a:p>
        </p:txBody>
      </p:sp>
      <p:cxnSp>
        <p:nvCxnSpPr>
          <p:cNvPr id="31" name="直接连接符 30"/>
          <p:cNvCxnSpPr/>
          <p:nvPr/>
        </p:nvCxnSpPr>
        <p:spPr>
          <a:xfrm>
            <a:off x="4011132" y="5560325"/>
            <a:ext cx="408259" cy="320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582545" y="5751594"/>
            <a:ext cx="379059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35" name="图形 34" descr="303b32313534353737373bc8adcdb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5160" y="3935168"/>
            <a:ext cx="1123922" cy="1123922"/>
          </a:xfrm>
          <a:prstGeom prst="rect">
            <a:avLst/>
          </a:prstGeom>
        </p:spPr>
      </p:pic>
      <p:pic>
        <p:nvPicPr>
          <p:cNvPr id="5" name="图片 4"/>
          <p:cNvPicPr>
            <a:picLocks noChangeAspect="1"/>
          </p:cNvPicPr>
          <p:nvPr/>
        </p:nvPicPr>
        <p:blipFill>
          <a:blip r:embed="rId6"/>
          <a:stretch>
            <a:fillRect/>
          </a:stretch>
        </p:blipFill>
        <p:spPr>
          <a:xfrm>
            <a:off x="4300643" y="4586569"/>
            <a:ext cx="3200678" cy="617273"/>
          </a:xfrm>
          <a:prstGeom prst="rect">
            <a:avLst/>
          </a:prstGeom>
        </p:spPr>
      </p:pic>
      <p:pic>
        <p:nvPicPr>
          <p:cNvPr id="9" name="图片 8"/>
          <p:cNvPicPr>
            <a:picLocks noChangeAspect="1"/>
          </p:cNvPicPr>
          <p:nvPr/>
        </p:nvPicPr>
        <p:blipFill>
          <a:blip r:embed="rId7"/>
          <a:stretch>
            <a:fillRect/>
          </a:stretch>
        </p:blipFill>
        <p:spPr>
          <a:xfrm>
            <a:off x="4419391" y="5235741"/>
            <a:ext cx="4037426" cy="617273"/>
          </a:xfrm>
          <a:prstGeom prst="rect">
            <a:avLst/>
          </a:prstGeom>
        </p:spPr>
      </p:pic>
      <p:sp>
        <p:nvSpPr>
          <p:cNvPr id="6" name="动作按钮: 前进或下一项 5">
            <a:hlinkClick r:id="rId8" action="ppaction://hlinksldjump"/>
          </p:cNvPr>
          <p:cNvSpPr/>
          <p:nvPr/>
        </p:nvSpPr>
        <p:spPr>
          <a:xfrm>
            <a:off x="7885430" y="6218555"/>
            <a:ext cx="608965" cy="40957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九一八事变">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290830"/>
            <a:ext cx="9144000" cy="6567805"/>
          </a:xfrm>
          <a:prstGeom prst="rect">
            <a:avLst/>
          </a:prstGeom>
        </p:spPr>
      </p:pic>
      <p:graphicFrame>
        <p:nvGraphicFramePr>
          <p:cNvPr id="831490" name="Group 2"/>
          <p:cNvGraphicFramePr>
            <a:graphicFrameLocks noGrp="1"/>
          </p:cNvGraphicFramePr>
          <p:nvPr/>
        </p:nvGraphicFramePr>
        <p:xfrm>
          <a:off x="1469390" y="-16510"/>
          <a:ext cx="6205855" cy="307340"/>
        </p:xfrm>
        <a:graphic>
          <a:graphicData uri="http://schemas.openxmlformats.org/drawingml/2006/table">
            <a:tbl>
              <a:tblPr/>
              <a:tblGrid>
                <a:gridCol w="1175385"/>
                <a:gridCol w="1175385"/>
                <a:gridCol w="2211070"/>
                <a:gridCol w="1644015"/>
              </a:tblGrid>
              <a:tr h="307340">
                <a:tc>
                  <a:txBody>
                    <a:bodyPr/>
                    <a:p>
                      <a:pPr marL="0" marR="0" lvl="0" indent="0" algn="ctr" defTabSz="914400" rtl="0" eaLnBrk="1" fontAlgn="base" latinLnBrk="0" hangingPunct="1">
                        <a:spcBef>
                          <a:spcPct val="20000"/>
                        </a:spcBef>
                        <a:spcAft>
                          <a:spcPct val="0"/>
                        </a:spcAft>
                        <a:buClrTx/>
                        <a:buSzTx/>
                        <a:buFontTx/>
                        <a:buNone/>
                      </a:pPr>
                      <a:r>
                        <a:rPr kumimoji="0" lang="zh-CN" altLang="en-US" sz="1400" b="1" i="0" u="none" strike="noStrike" cap="none" normalizeH="0" baseline="0" dirty="0">
                          <a:ln>
                            <a:noFill/>
                          </a:ln>
                          <a:solidFill>
                            <a:schemeClr val="tx1"/>
                          </a:solidFill>
                          <a:effectLst/>
                          <a:latin typeface="Arial" panose="020B0604020202020204" pitchFamily="34" charset="0"/>
                          <a:ea typeface="华文新魏" pitchFamily="2" charset="-122"/>
                        </a:rPr>
                        <a:t>时间</a:t>
                      </a:r>
                      <a:endParaRPr kumimoji="0" lang="zh-CN" altLang="en-US" sz="14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p>
                      <a:pPr marL="0" marR="0" lvl="0" indent="0" algn="ctr" defTabSz="914400" rtl="0" eaLnBrk="1" fontAlgn="base" latinLnBrk="0" hangingPunct="1">
                        <a:spcBef>
                          <a:spcPct val="20000"/>
                        </a:spcBef>
                        <a:spcAft>
                          <a:spcPct val="0"/>
                        </a:spcAft>
                        <a:buClrTx/>
                        <a:buSzTx/>
                        <a:buFontTx/>
                        <a:buNone/>
                      </a:pPr>
                      <a:r>
                        <a:rPr kumimoji="0" lang="zh-CN" altLang="en-US" sz="1400" b="1" i="0" u="none" strike="noStrike" cap="none" normalizeH="0" baseline="0">
                          <a:ln>
                            <a:noFill/>
                          </a:ln>
                          <a:solidFill>
                            <a:schemeClr val="tx1"/>
                          </a:solidFill>
                          <a:effectLst/>
                          <a:latin typeface="Arial" panose="020B0604020202020204" pitchFamily="34" charset="0"/>
                          <a:ea typeface="华文新魏" pitchFamily="2" charset="-122"/>
                        </a:rPr>
                        <a:t>地点</a:t>
                      </a:r>
                      <a:endParaRPr kumimoji="0" lang="zh-CN" altLang="en-US" sz="14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p>
                      <a:pPr marL="0" marR="0" lvl="0" indent="0" algn="ctr" defTabSz="914400" rtl="0" eaLnBrk="1" fontAlgn="base" latinLnBrk="0" hangingPunct="1">
                        <a:spcBef>
                          <a:spcPct val="20000"/>
                        </a:spcBef>
                        <a:spcAft>
                          <a:spcPct val="0"/>
                        </a:spcAft>
                        <a:buClrTx/>
                        <a:buSzTx/>
                        <a:buFontTx/>
                        <a:buNone/>
                      </a:pPr>
                      <a:r>
                        <a:rPr kumimoji="0" lang="zh-CN" altLang="en-US" sz="1400" b="1" i="0" u="none" strike="noStrike" cap="none" normalizeH="0" baseline="0">
                          <a:ln>
                            <a:noFill/>
                          </a:ln>
                          <a:solidFill>
                            <a:schemeClr val="tx1"/>
                          </a:solidFill>
                          <a:effectLst/>
                          <a:latin typeface="Arial" panose="020B0604020202020204" pitchFamily="34" charset="0"/>
                          <a:ea typeface="华文新魏" pitchFamily="2" charset="-122"/>
                        </a:rPr>
                        <a:t>简单经过</a:t>
                      </a:r>
                      <a:endParaRPr kumimoji="0" lang="zh-CN" altLang="en-US" sz="14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p>
                      <a:pPr marL="0" marR="0" lvl="0" indent="0" algn="ctr" defTabSz="914400" rtl="0" eaLnBrk="1" fontAlgn="base" latinLnBrk="0" hangingPunct="1">
                        <a:spcBef>
                          <a:spcPct val="20000"/>
                        </a:spcBef>
                        <a:spcAft>
                          <a:spcPct val="0"/>
                        </a:spcAft>
                        <a:buClrTx/>
                        <a:buSzTx/>
                        <a:buFontTx/>
                        <a:buNone/>
                      </a:pPr>
                      <a:r>
                        <a:rPr kumimoji="0" lang="zh-CN" altLang="en-US" sz="1400" b="1" i="0" u="none" strike="noStrike" cap="none" normalizeH="0" baseline="0">
                          <a:ln>
                            <a:noFill/>
                          </a:ln>
                          <a:solidFill>
                            <a:schemeClr val="tx1"/>
                          </a:solidFill>
                          <a:effectLst/>
                          <a:latin typeface="Arial" panose="020B0604020202020204" pitchFamily="34" charset="0"/>
                          <a:ea typeface="华文新魏" pitchFamily="2" charset="-122"/>
                        </a:rPr>
                        <a:t>结果</a:t>
                      </a:r>
                      <a:endParaRPr kumimoji="0" lang="zh-CN" altLang="en-US" sz="14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31490" name="Group 2"/>
          <p:cNvGraphicFramePr>
            <a:graphicFrameLocks noGrp="1"/>
          </p:cNvGraphicFramePr>
          <p:nvPr>
            <p:custDataLst>
              <p:tags r:id="rId1"/>
            </p:custDataLst>
          </p:nvPr>
        </p:nvGraphicFramePr>
        <p:xfrm>
          <a:off x="533400" y="1643063"/>
          <a:ext cx="8135938" cy="4237037"/>
        </p:xfrm>
        <a:graphic>
          <a:graphicData uri="http://schemas.openxmlformats.org/drawingml/2006/table">
            <a:tbl>
              <a:tblPr/>
              <a:tblGrid>
                <a:gridCol w="1295400"/>
                <a:gridCol w="1295400"/>
                <a:gridCol w="1295400"/>
                <a:gridCol w="2438400"/>
                <a:gridCol w="1811338"/>
              </a:tblGrid>
              <a:tr h="1166583">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事变</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名称</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时间</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rPr>
                        <a:t>地点</a:t>
                      </a:r>
                      <a:endPar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rPr>
                        <a:t>简单经过</a:t>
                      </a:r>
                      <a:endPar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rPr>
                        <a:t>结果</a:t>
                      </a:r>
                      <a:endParaRPr kumimoji="0" lang="zh-CN" altLang="en-US" sz="3200" b="1" i="0" u="none" strike="noStrike" cap="none" normalizeH="0" baseline="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070454">
                <a:tc>
                  <a:txBody>
                    <a:bodyPr/>
                    <a:lstStyle/>
                    <a:p>
                      <a:pPr marL="0" marR="0" lvl="0" indent="0" algn="ctr" defTabSz="914400" rtl="0" eaLnBrk="1" fontAlgn="base" latinLnBrk="0" hangingPunct="1">
                        <a:spcBef>
                          <a:spcPct val="20000"/>
                        </a:spcBef>
                        <a:spcAft>
                          <a:spcPct val="0"/>
                        </a:spcAft>
                        <a:buClrTx/>
                        <a:buSzTx/>
                        <a:buFontTx/>
                        <a:buNone/>
                      </a:pPr>
                      <a:r>
                        <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rPr>
                        <a:t>九一八事变</a:t>
                      </a:r>
                      <a:endParaRPr kumimoji="0" lang="zh-CN" altLang="en-US" sz="3200" b="1" i="0" u="none" strike="noStrike" cap="none" normalizeH="0" baseline="0" dirty="0">
                        <a:ln>
                          <a:noFill/>
                        </a:ln>
                        <a:solidFill>
                          <a:schemeClr val="tx1"/>
                        </a:solidFill>
                        <a:effectLst/>
                        <a:latin typeface="Arial" panose="020B0604020202020204" pitchFamily="34" charset="0"/>
                        <a:ea typeface="华文新魏" pitchFamily="2" charset="-122"/>
                      </a:endParaRPr>
                    </a:p>
                  </a:txBody>
                  <a:tcPr marL="90000" marR="90000" marT="46803" marB="468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dirty="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dirty="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spcBef>
                          <a:spcPct val="20000"/>
                        </a:spcBef>
                        <a:spcAft>
                          <a:spcPct val="0"/>
                        </a:spcAft>
                        <a:buClrTx/>
                        <a:buSzTx/>
                        <a:buFontTx/>
                        <a:buNone/>
                      </a:pPr>
                      <a:endParaRPr kumimoji="0" lang="zh-CN" altLang="zh-CN" sz="3200" b="1" i="0" u="none" strike="noStrike" cap="none" normalizeH="0" baseline="0" dirty="0">
                        <a:ln>
                          <a:noFill/>
                        </a:ln>
                        <a:solidFill>
                          <a:srgbClr val="0000FF"/>
                        </a:solidFill>
                        <a:effectLst/>
                        <a:latin typeface="Arial" panose="020B0604020202020204" pitchFamily="34" charset="0"/>
                        <a:ea typeface="华文新魏" pitchFamily="2" charset="-122"/>
                      </a:endParaRPr>
                    </a:p>
                  </a:txBody>
                  <a:tcPr marL="90000" marR="90000" marT="46803" marB="468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17430" name="Text Box 22"/>
          <p:cNvSpPr txBox="1">
            <a:spLocks noChangeArrowheads="1"/>
          </p:cNvSpPr>
          <p:nvPr/>
        </p:nvSpPr>
        <p:spPr bwMode="auto">
          <a:xfrm>
            <a:off x="1819275" y="3286125"/>
            <a:ext cx="12287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i="1">
                <a:solidFill>
                  <a:srgbClr val="FF9900"/>
                </a:solidFill>
                <a:latin typeface="Arial" panose="020B0604020202020204" pitchFamily="34" charset="0"/>
                <a:ea typeface="宋体" panose="02010600030101010101" pitchFamily="2" charset="-122"/>
              </a:defRPr>
            </a:lvl1pPr>
            <a:lvl2pPr marL="742950" indent="-285750">
              <a:defRPr sz="4000" b="1" i="1">
                <a:solidFill>
                  <a:srgbClr val="FF9900"/>
                </a:solidFill>
                <a:latin typeface="Arial" panose="020B0604020202020204" pitchFamily="34" charset="0"/>
                <a:ea typeface="宋体" panose="02010600030101010101" pitchFamily="2" charset="-122"/>
              </a:defRPr>
            </a:lvl2pPr>
            <a:lvl3pPr marL="1143000" indent="-228600">
              <a:defRPr sz="4000" b="1" i="1">
                <a:solidFill>
                  <a:srgbClr val="FF9900"/>
                </a:solidFill>
                <a:latin typeface="Arial" panose="020B0604020202020204" pitchFamily="34" charset="0"/>
                <a:ea typeface="宋体" panose="02010600030101010101" pitchFamily="2" charset="-122"/>
              </a:defRPr>
            </a:lvl3pPr>
            <a:lvl4pPr marL="1600200" indent="-228600">
              <a:defRPr sz="4000" b="1" i="1">
                <a:solidFill>
                  <a:srgbClr val="FF9900"/>
                </a:solidFill>
                <a:latin typeface="Arial" panose="020B0604020202020204" pitchFamily="34" charset="0"/>
                <a:ea typeface="宋体" panose="02010600030101010101" pitchFamily="2" charset="-122"/>
              </a:defRPr>
            </a:lvl4pPr>
            <a:lvl5pPr marL="2057400" indent="-228600">
              <a:defRPr sz="4000" b="1" i="1">
                <a:solidFill>
                  <a:srgbClr val="FF99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9pPr>
          </a:lstStyle>
          <a:p>
            <a:pPr algn="ctr" eaLnBrk="1" hangingPunct="1">
              <a:spcBef>
                <a:spcPct val="20000"/>
              </a:spcBef>
            </a:pPr>
            <a:r>
              <a:rPr lang="en-US" altLang="zh-CN" sz="2800" i="0">
                <a:solidFill>
                  <a:srgbClr val="000000"/>
                </a:solidFill>
                <a:latin typeface="华文新魏" pitchFamily="2" charset="-122"/>
                <a:ea typeface="华文新魏" pitchFamily="2" charset="-122"/>
              </a:rPr>
              <a:t>1931</a:t>
            </a:r>
            <a:r>
              <a:rPr lang="zh-CN" altLang="en-US" sz="2800" i="0">
                <a:solidFill>
                  <a:srgbClr val="000000"/>
                </a:solidFill>
                <a:latin typeface="华文新魏" pitchFamily="2" charset="-122"/>
                <a:ea typeface="华文新魏" pitchFamily="2" charset="-122"/>
              </a:rPr>
              <a:t>年</a:t>
            </a:r>
            <a:endParaRPr lang="zh-CN" altLang="en-US" sz="2800" i="0">
              <a:solidFill>
                <a:srgbClr val="000000"/>
              </a:solidFill>
              <a:latin typeface="华文新魏" pitchFamily="2" charset="-122"/>
              <a:ea typeface="华文新魏" pitchFamily="2" charset="-122"/>
            </a:endParaRPr>
          </a:p>
          <a:p>
            <a:pPr algn="ctr" eaLnBrk="1" hangingPunct="1">
              <a:spcBef>
                <a:spcPct val="20000"/>
              </a:spcBef>
            </a:pPr>
            <a:r>
              <a:rPr lang="en-US" altLang="zh-CN" sz="2800" i="0">
                <a:solidFill>
                  <a:srgbClr val="000000"/>
                </a:solidFill>
                <a:latin typeface="华文新魏" pitchFamily="2" charset="-122"/>
                <a:ea typeface="华文新魏" pitchFamily="2" charset="-122"/>
              </a:rPr>
              <a:t>9</a:t>
            </a:r>
            <a:r>
              <a:rPr lang="zh-CN" altLang="en-US" sz="2800" i="0">
                <a:solidFill>
                  <a:srgbClr val="000000"/>
                </a:solidFill>
                <a:latin typeface="华文新魏" pitchFamily="2" charset="-122"/>
                <a:ea typeface="华文新魏" pitchFamily="2" charset="-122"/>
              </a:rPr>
              <a:t>月</a:t>
            </a:r>
            <a:endParaRPr lang="zh-CN" altLang="en-US" sz="2800" i="0">
              <a:solidFill>
                <a:srgbClr val="000000"/>
              </a:solidFill>
              <a:latin typeface="华文新魏" pitchFamily="2" charset="-122"/>
              <a:ea typeface="华文新魏" pitchFamily="2" charset="-122"/>
            </a:endParaRPr>
          </a:p>
          <a:p>
            <a:pPr algn="ctr" eaLnBrk="1" hangingPunct="1">
              <a:spcBef>
                <a:spcPct val="20000"/>
              </a:spcBef>
            </a:pPr>
            <a:r>
              <a:rPr lang="en-US" altLang="zh-CN" sz="2800" i="0">
                <a:solidFill>
                  <a:srgbClr val="000000"/>
                </a:solidFill>
                <a:latin typeface="华文新魏" pitchFamily="2" charset="-122"/>
                <a:ea typeface="华文新魏" pitchFamily="2" charset="-122"/>
              </a:rPr>
              <a:t>18</a:t>
            </a:r>
            <a:r>
              <a:rPr lang="zh-CN" altLang="en-US" sz="2800" i="0">
                <a:solidFill>
                  <a:srgbClr val="000000"/>
                </a:solidFill>
                <a:latin typeface="华文新魏" pitchFamily="2" charset="-122"/>
                <a:ea typeface="华文新魏" pitchFamily="2" charset="-122"/>
              </a:rPr>
              <a:t>日</a:t>
            </a:r>
            <a:endParaRPr lang="zh-CN" altLang="en-US" sz="2800" i="0">
              <a:solidFill>
                <a:srgbClr val="000000"/>
              </a:solidFill>
              <a:latin typeface="华文新魏" pitchFamily="2" charset="-122"/>
              <a:ea typeface="华文新魏" pitchFamily="2" charset="-122"/>
            </a:endParaRPr>
          </a:p>
          <a:p>
            <a:pPr algn="ctr" eaLnBrk="1" hangingPunct="1"/>
            <a:endParaRPr lang="en-US" altLang="zh-CN" sz="2800" b="0" i="0">
              <a:solidFill>
                <a:schemeClr val="bg1"/>
              </a:solidFill>
              <a:latin typeface="Times New Roman" panose="02020603050405020304" pitchFamily="18" charset="0"/>
            </a:endParaRPr>
          </a:p>
        </p:txBody>
      </p:sp>
      <p:sp>
        <p:nvSpPr>
          <p:cNvPr id="17431" name="Text Box 23"/>
          <p:cNvSpPr txBox="1">
            <a:spLocks noChangeArrowheads="1"/>
          </p:cNvSpPr>
          <p:nvPr/>
        </p:nvSpPr>
        <p:spPr bwMode="auto">
          <a:xfrm>
            <a:off x="3267075" y="3886200"/>
            <a:ext cx="1000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i="1">
                <a:solidFill>
                  <a:srgbClr val="FF9900"/>
                </a:solidFill>
                <a:latin typeface="Arial" panose="020B0604020202020204" pitchFamily="34" charset="0"/>
                <a:ea typeface="宋体" panose="02010600030101010101" pitchFamily="2" charset="-122"/>
              </a:defRPr>
            </a:lvl1pPr>
            <a:lvl2pPr marL="742950" indent="-285750">
              <a:defRPr sz="4000" b="1" i="1">
                <a:solidFill>
                  <a:srgbClr val="FF9900"/>
                </a:solidFill>
                <a:latin typeface="Arial" panose="020B0604020202020204" pitchFamily="34" charset="0"/>
                <a:ea typeface="宋体" panose="02010600030101010101" pitchFamily="2" charset="-122"/>
              </a:defRPr>
            </a:lvl2pPr>
            <a:lvl3pPr marL="1143000" indent="-228600">
              <a:defRPr sz="4000" b="1" i="1">
                <a:solidFill>
                  <a:srgbClr val="FF9900"/>
                </a:solidFill>
                <a:latin typeface="Arial" panose="020B0604020202020204" pitchFamily="34" charset="0"/>
                <a:ea typeface="宋体" panose="02010600030101010101" pitchFamily="2" charset="-122"/>
              </a:defRPr>
            </a:lvl3pPr>
            <a:lvl4pPr marL="1600200" indent="-228600">
              <a:defRPr sz="4000" b="1" i="1">
                <a:solidFill>
                  <a:srgbClr val="FF9900"/>
                </a:solidFill>
                <a:latin typeface="Arial" panose="020B0604020202020204" pitchFamily="34" charset="0"/>
                <a:ea typeface="宋体" panose="02010600030101010101" pitchFamily="2" charset="-122"/>
              </a:defRPr>
            </a:lvl4pPr>
            <a:lvl5pPr marL="2057400" indent="-228600">
              <a:defRPr sz="4000" b="1" i="1">
                <a:solidFill>
                  <a:srgbClr val="FF99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9pPr>
          </a:lstStyle>
          <a:p>
            <a:pPr algn="ctr" eaLnBrk="1" hangingPunct="1">
              <a:spcBef>
                <a:spcPct val="20000"/>
              </a:spcBef>
            </a:pPr>
            <a:r>
              <a:rPr lang="zh-CN" altLang="en-US" sz="2800" i="0">
                <a:solidFill>
                  <a:srgbClr val="000000"/>
                </a:solidFill>
                <a:latin typeface="华文新魏" pitchFamily="2" charset="-122"/>
                <a:ea typeface="华文新魏" pitchFamily="2" charset="-122"/>
              </a:rPr>
              <a:t>沈阳</a:t>
            </a:r>
            <a:endParaRPr lang="zh-CN" altLang="en-US" sz="2800" i="0">
              <a:solidFill>
                <a:srgbClr val="000000"/>
              </a:solidFill>
              <a:latin typeface="华文新魏" pitchFamily="2" charset="-122"/>
              <a:ea typeface="华文新魏" pitchFamily="2" charset="-122"/>
            </a:endParaRPr>
          </a:p>
        </p:txBody>
      </p:sp>
      <p:sp>
        <p:nvSpPr>
          <p:cNvPr id="831512" name="Text Box 24"/>
          <p:cNvSpPr txBox="1">
            <a:spLocks noChangeArrowheads="1"/>
          </p:cNvSpPr>
          <p:nvPr/>
        </p:nvSpPr>
        <p:spPr bwMode="auto">
          <a:xfrm>
            <a:off x="4419600" y="2746375"/>
            <a:ext cx="23622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i="1">
                <a:solidFill>
                  <a:srgbClr val="FF9900"/>
                </a:solidFill>
                <a:latin typeface="Arial" panose="020B0604020202020204" pitchFamily="34" charset="0"/>
                <a:ea typeface="宋体" panose="02010600030101010101" pitchFamily="2" charset="-122"/>
              </a:defRPr>
            </a:lvl1pPr>
            <a:lvl2pPr marL="742950" indent="-285750">
              <a:defRPr sz="4000" b="1" i="1">
                <a:solidFill>
                  <a:srgbClr val="FF9900"/>
                </a:solidFill>
                <a:latin typeface="Arial" panose="020B0604020202020204" pitchFamily="34" charset="0"/>
                <a:ea typeface="宋体" panose="02010600030101010101" pitchFamily="2" charset="-122"/>
              </a:defRPr>
            </a:lvl2pPr>
            <a:lvl3pPr marL="1143000" indent="-228600">
              <a:defRPr sz="4000" b="1" i="1">
                <a:solidFill>
                  <a:srgbClr val="FF9900"/>
                </a:solidFill>
                <a:latin typeface="Arial" panose="020B0604020202020204" pitchFamily="34" charset="0"/>
                <a:ea typeface="宋体" panose="02010600030101010101" pitchFamily="2" charset="-122"/>
              </a:defRPr>
            </a:lvl3pPr>
            <a:lvl4pPr marL="1600200" indent="-228600">
              <a:defRPr sz="4000" b="1" i="1">
                <a:solidFill>
                  <a:srgbClr val="FF9900"/>
                </a:solidFill>
                <a:latin typeface="Arial" panose="020B0604020202020204" pitchFamily="34" charset="0"/>
                <a:ea typeface="宋体" panose="02010600030101010101" pitchFamily="2" charset="-122"/>
              </a:defRPr>
            </a:lvl4pPr>
            <a:lvl5pPr marL="2057400" indent="-228600">
              <a:defRPr sz="4000" b="1" i="1">
                <a:solidFill>
                  <a:srgbClr val="FF99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9pPr>
          </a:lstStyle>
          <a:p>
            <a:pPr algn="ctr" eaLnBrk="1" hangingPunct="1">
              <a:spcBef>
                <a:spcPct val="20000"/>
              </a:spcBef>
            </a:pPr>
            <a:r>
              <a:rPr lang="zh-CN" altLang="en-US" sz="2800" i="0">
                <a:solidFill>
                  <a:srgbClr val="000000"/>
                </a:solidFill>
                <a:latin typeface="华文新魏" pitchFamily="2" charset="-122"/>
                <a:ea typeface="华文新魏" pitchFamily="2" charset="-122"/>
              </a:rPr>
              <a:t>  日军制造</a:t>
            </a:r>
            <a:r>
              <a:rPr lang="zh-CN" altLang="en-US" sz="2800" i="0">
                <a:solidFill>
                  <a:srgbClr val="FF0000"/>
                </a:solidFill>
                <a:latin typeface="华文新魏" pitchFamily="2" charset="-122"/>
                <a:ea typeface="华文新魏" pitchFamily="2" charset="-122"/>
              </a:rPr>
              <a:t>柳条湖事件</a:t>
            </a:r>
            <a:r>
              <a:rPr lang="zh-CN" altLang="en-US" sz="2800" i="0">
                <a:solidFill>
                  <a:srgbClr val="000000"/>
                </a:solidFill>
                <a:latin typeface="华文新魏" pitchFamily="2" charset="-122"/>
                <a:ea typeface="华文新魏" pitchFamily="2" charset="-122"/>
              </a:rPr>
              <a:t>，并以此为借口，</a:t>
            </a:r>
            <a:endParaRPr lang="zh-CN" altLang="en-US" sz="2800" i="0">
              <a:solidFill>
                <a:srgbClr val="000000"/>
              </a:solidFill>
              <a:latin typeface="华文新魏" pitchFamily="2" charset="-122"/>
              <a:ea typeface="华文新魏" pitchFamily="2" charset="-122"/>
            </a:endParaRPr>
          </a:p>
          <a:p>
            <a:pPr eaLnBrk="1" hangingPunct="1">
              <a:spcBef>
                <a:spcPct val="20000"/>
              </a:spcBef>
            </a:pPr>
            <a:r>
              <a:rPr lang="zh-CN" altLang="en-US" sz="2800" i="0">
                <a:solidFill>
                  <a:srgbClr val="000000"/>
                </a:solidFill>
                <a:latin typeface="华文新魏" pitchFamily="2" charset="-122"/>
                <a:ea typeface="华文新魏" pitchFamily="2" charset="-122"/>
              </a:rPr>
              <a:t>   军事进攻东北军驻地北大营，炮轰沈阳城。</a:t>
            </a:r>
            <a:endParaRPr lang="zh-CN" altLang="en-US" sz="2800" i="0">
              <a:solidFill>
                <a:srgbClr val="000000"/>
              </a:solidFill>
              <a:latin typeface="华文新魏" pitchFamily="2" charset="-122"/>
              <a:ea typeface="华文新魏" pitchFamily="2" charset="-122"/>
            </a:endParaRPr>
          </a:p>
        </p:txBody>
      </p:sp>
      <p:sp>
        <p:nvSpPr>
          <p:cNvPr id="831513" name="Text Box 25"/>
          <p:cNvSpPr txBox="1">
            <a:spLocks noChangeArrowheads="1"/>
          </p:cNvSpPr>
          <p:nvPr/>
        </p:nvSpPr>
        <p:spPr bwMode="auto">
          <a:xfrm>
            <a:off x="6917055" y="3366770"/>
            <a:ext cx="175260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i="1">
                <a:solidFill>
                  <a:srgbClr val="FF9900"/>
                </a:solidFill>
                <a:latin typeface="Arial" panose="020B0604020202020204" pitchFamily="34" charset="0"/>
                <a:ea typeface="宋体" panose="02010600030101010101" pitchFamily="2" charset="-122"/>
              </a:defRPr>
            </a:lvl1pPr>
            <a:lvl2pPr marL="742950" indent="-285750">
              <a:defRPr sz="4000" b="1" i="1">
                <a:solidFill>
                  <a:srgbClr val="FF9900"/>
                </a:solidFill>
                <a:latin typeface="Arial" panose="020B0604020202020204" pitchFamily="34" charset="0"/>
                <a:ea typeface="宋体" panose="02010600030101010101" pitchFamily="2" charset="-122"/>
              </a:defRPr>
            </a:lvl2pPr>
            <a:lvl3pPr marL="1143000" indent="-228600">
              <a:defRPr sz="4000" b="1" i="1">
                <a:solidFill>
                  <a:srgbClr val="FF9900"/>
                </a:solidFill>
                <a:latin typeface="Arial" panose="020B0604020202020204" pitchFamily="34" charset="0"/>
                <a:ea typeface="宋体" panose="02010600030101010101" pitchFamily="2" charset="-122"/>
              </a:defRPr>
            </a:lvl3pPr>
            <a:lvl4pPr marL="1600200" indent="-228600">
              <a:defRPr sz="4000" b="1" i="1">
                <a:solidFill>
                  <a:srgbClr val="FF9900"/>
                </a:solidFill>
                <a:latin typeface="Arial" panose="020B0604020202020204" pitchFamily="34" charset="0"/>
                <a:ea typeface="宋体" panose="02010600030101010101" pitchFamily="2" charset="-122"/>
              </a:defRPr>
            </a:lvl4pPr>
            <a:lvl5pPr marL="2057400" indent="-228600">
              <a:defRPr sz="4000" b="1" i="1">
                <a:solidFill>
                  <a:srgbClr val="FF99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i="1">
                <a:solidFill>
                  <a:srgbClr val="FF9900"/>
                </a:solidFill>
                <a:latin typeface="Arial" panose="020B0604020202020204" pitchFamily="34" charset="0"/>
                <a:ea typeface="宋体" panose="02010600030101010101" pitchFamily="2" charset="-122"/>
              </a:defRPr>
            </a:lvl9pPr>
          </a:lstStyle>
          <a:p>
            <a:pPr algn="ctr" eaLnBrk="1" hangingPunct="1">
              <a:spcBef>
                <a:spcPct val="20000"/>
              </a:spcBef>
            </a:pPr>
            <a:endParaRPr lang="en-US" altLang="zh-CN" sz="2800" i="0" dirty="0">
              <a:solidFill>
                <a:srgbClr val="000000"/>
              </a:solidFill>
              <a:latin typeface="华文新魏" pitchFamily="2" charset="-122"/>
              <a:ea typeface="华文新魏" pitchFamily="2" charset="-122"/>
            </a:endParaRPr>
          </a:p>
          <a:p>
            <a:pPr eaLnBrk="1" hangingPunct="1">
              <a:spcBef>
                <a:spcPct val="20000"/>
              </a:spcBef>
            </a:pPr>
            <a:r>
              <a:rPr lang="zh-CN" sz="2800" i="0" dirty="0">
                <a:solidFill>
                  <a:srgbClr val="000000"/>
                </a:solidFill>
                <a:latin typeface="华文新魏" pitchFamily="2" charset="-122"/>
                <a:ea typeface="华文新魏" pitchFamily="2" charset="-122"/>
              </a:rPr>
              <a:t>沈阳失守</a:t>
            </a:r>
            <a:endParaRPr lang="zh-CN" sz="2800" i="0" dirty="0">
              <a:solidFill>
                <a:srgbClr val="000000"/>
              </a:solidFill>
              <a:latin typeface="华文新魏" pitchFamily="2" charset="-122"/>
              <a:ea typeface="华文新魏" pitchFamily="2" charset="-122"/>
            </a:endParaRPr>
          </a:p>
        </p:txBody>
      </p:sp>
      <p:sp>
        <p:nvSpPr>
          <p:cNvPr id="8" name="矩形 7"/>
          <p:cNvSpPr/>
          <p:nvPr/>
        </p:nvSpPr>
        <p:spPr>
          <a:xfrm>
            <a:off x="17777" y="1029062"/>
            <a:ext cx="9167183" cy="58356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spcBef>
                <a:spcPct val="50000"/>
              </a:spcBef>
            </a:pPr>
            <a:r>
              <a:rPr lang="en-US" altLang="zh-CN" sz="3200" b="1" dirty="0">
                <a:solidFill>
                  <a:schemeClr val="tx1"/>
                </a:solidFill>
                <a:latin typeface="Arial" panose="020B0604020202020204" pitchFamily="34" charset="0"/>
                <a:ea typeface="隶书" panose="02010509060101010101" pitchFamily="49" charset="-122"/>
              </a:rPr>
              <a:t>1</a:t>
            </a:r>
            <a:r>
              <a:rPr lang="zh-CN" altLang="en-US" sz="3200" b="1" dirty="0">
                <a:solidFill>
                  <a:schemeClr val="tx1"/>
                </a:solidFill>
                <a:latin typeface="Arial" panose="020B0604020202020204" pitchFamily="34" charset="0"/>
                <a:ea typeface="隶书" panose="02010509060101010101" pitchFamily="49" charset="-122"/>
              </a:rPr>
              <a:t>、请根据视频相关内容，梳理下列史实。</a:t>
            </a:r>
            <a:endParaRPr lang="zh-CN" altLang="en-US" sz="3200" b="1" dirty="0">
              <a:solidFill>
                <a:schemeClr val="tx1"/>
              </a:solidFill>
              <a:latin typeface="Arial" panose="020B0604020202020204" pitchFamily="34" charset="0"/>
              <a:ea typeface="隶书" panose="02010509060101010101" pitchFamily="49" charset="-122"/>
            </a:endParaRPr>
          </a:p>
        </p:txBody>
      </p:sp>
      <p:pic>
        <p:nvPicPr>
          <p:cNvPr id="9" name="图片 1"/>
          <p:cNvPicPr>
            <a:picLocks noChangeAspect="1" noChangeArrowheads="1"/>
          </p:cNvPicPr>
          <p:nvPr/>
        </p:nvPicPr>
        <p:blipFill>
          <a:blip r:embed="rId2" cstate="print"/>
          <a:srcRect/>
          <a:stretch>
            <a:fillRect/>
          </a:stretch>
        </p:blipFill>
        <p:spPr bwMode="auto">
          <a:xfrm>
            <a:off x="7966161" y="249600"/>
            <a:ext cx="1169179" cy="924378"/>
          </a:xfrm>
          <a:prstGeom prst="rect">
            <a:avLst/>
          </a:prstGeom>
          <a:noFill/>
          <a:ln w="9525">
            <a:noFill/>
            <a:miter lim="800000"/>
            <a:headEnd/>
            <a:tailEnd/>
          </a:ln>
        </p:spPr>
      </p:pic>
      <p:sp>
        <p:nvSpPr>
          <p:cNvPr id="10" name="矩形 9"/>
          <p:cNvSpPr/>
          <p:nvPr/>
        </p:nvSpPr>
        <p:spPr>
          <a:xfrm>
            <a:off x="-10714" y="262363"/>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300" b="1" spc="38" dirty="0">
                <a:ln w="11430"/>
                <a:solidFill>
                  <a:srgbClr val="0000CC"/>
                </a:solidFill>
                <a:latin typeface="黑体" panose="02010609060101010101" pitchFamily="49" charset="-122"/>
                <a:ea typeface="黑体" panose="02010609060101010101" pitchFamily="49" charset="-122"/>
              </a:rPr>
              <a:t>一、张学良将军的自责</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11" name="直接连接符 10"/>
          <p:cNvCxnSpPr/>
          <p:nvPr/>
        </p:nvCxnSpPr>
        <p:spPr>
          <a:xfrm>
            <a:off x="4401293" y="566484"/>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6">
            <a:hlinkClick r:id="rId3" action="ppaction://hlinkfile"/>
          </p:cNvPr>
          <p:cNvSpPr txBox="1"/>
          <p:nvPr/>
        </p:nvSpPr>
        <p:spPr>
          <a:xfrm>
            <a:off x="5265501" y="262363"/>
            <a:ext cx="2484600" cy="600164"/>
          </a:xfrm>
          <a:prstGeom prst="rect">
            <a:avLst/>
          </a:prstGeom>
          <a:noFill/>
        </p:spPr>
        <p:txBody>
          <a:bodyPr wrap="square" rtlCol="0">
            <a:spAutoFit/>
          </a:bodyPr>
          <a:lstStyle/>
          <a:p>
            <a:r>
              <a:rPr lang="zh-CN" altLang="en-US" sz="3300" b="1" dirty="0">
                <a:solidFill>
                  <a:srgbClr val="FF0000"/>
                </a:solidFill>
                <a:latin typeface="黑体" panose="02010609060101010101" pitchFamily="49" charset="-122"/>
                <a:ea typeface="黑体" panose="02010609060101010101" pitchFamily="49" charset="-122"/>
              </a:rPr>
              <a:t>九一八事变</a:t>
            </a:r>
            <a:endParaRPr lang="zh-CN" altLang="en-US" sz="33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30"/>
                                        </p:tgtEl>
                                        <p:attrNameLst>
                                          <p:attrName>style.visibility</p:attrName>
                                        </p:attrNameLst>
                                      </p:cBhvr>
                                      <p:to>
                                        <p:strVal val="visible"/>
                                      </p:to>
                                    </p:set>
                                    <p:anim calcmode="lin" valueType="num">
                                      <p:cBhvr additive="base">
                                        <p:cTn id="7" dur="500" fill="hold"/>
                                        <p:tgtEl>
                                          <p:spTgt spid="17430"/>
                                        </p:tgtEl>
                                        <p:attrNameLst>
                                          <p:attrName>ppt_x</p:attrName>
                                        </p:attrNameLst>
                                      </p:cBhvr>
                                      <p:tavLst>
                                        <p:tav tm="0">
                                          <p:val>
                                            <p:strVal val="#ppt_x"/>
                                          </p:val>
                                        </p:tav>
                                        <p:tav tm="100000">
                                          <p:val>
                                            <p:strVal val="#ppt_x"/>
                                          </p:val>
                                        </p:tav>
                                      </p:tavLst>
                                    </p:anim>
                                    <p:anim calcmode="lin" valueType="num">
                                      <p:cBhvr additive="base">
                                        <p:cTn id="8" dur="500" fill="hold"/>
                                        <p:tgtEl>
                                          <p:spTgt spid="174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31"/>
                                        </p:tgtEl>
                                        <p:attrNameLst>
                                          <p:attrName>style.visibility</p:attrName>
                                        </p:attrNameLst>
                                      </p:cBhvr>
                                      <p:to>
                                        <p:strVal val="visible"/>
                                      </p:to>
                                    </p:set>
                                    <p:anim calcmode="lin" valueType="num">
                                      <p:cBhvr additive="base">
                                        <p:cTn id="13" dur="500" fill="hold"/>
                                        <p:tgtEl>
                                          <p:spTgt spid="17431"/>
                                        </p:tgtEl>
                                        <p:attrNameLst>
                                          <p:attrName>ppt_x</p:attrName>
                                        </p:attrNameLst>
                                      </p:cBhvr>
                                      <p:tavLst>
                                        <p:tav tm="0">
                                          <p:val>
                                            <p:strVal val="#ppt_x"/>
                                          </p:val>
                                        </p:tav>
                                        <p:tav tm="100000">
                                          <p:val>
                                            <p:strVal val="#ppt_x"/>
                                          </p:val>
                                        </p:tav>
                                      </p:tavLst>
                                    </p:anim>
                                    <p:anim calcmode="lin" valueType="num">
                                      <p:cBhvr additive="base">
                                        <p:cTn id="14" dur="500" fill="hold"/>
                                        <p:tgtEl>
                                          <p:spTgt spid="174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1512"/>
                                        </p:tgtEl>
                                        <p:attrNameLst>
                                          <p:attrName>style.visibility</p:attrName>
                                        </p:attrNameLst>
                                      </p:cBhvr>
                                      <p:to>
                                        <p:strVal val="visible"/>
                                      </p:to>
                                    </p:set>
                                    <p:anim calcmode="lin" valueType="num">
                                      <p:cBhvr additive="base">
                                        <p:cTn id="19" dur="500" fill="hold"/>
                                        <p:tgtEl>
                                          <p:spTgt spid="831512"/>
                                        </p:tgtEl>
                                        <p:attrNameLst>
                                          <p:attrName>ppt_x</p:attrName>
                                        </p:attrNameLst>
                                      </p:cBhvr>
                                      <p:tavLst>
                                        <p:tav tm="0">
                                          <p:val>
                                            <p:strVal val="#ppt_x"/>
                                          </p:val>
                                        </p:tav>
                                        <p:tav tm="100000">
                                          <p:val>
                                            <p:strVal val="#ppt_x"/>
                                          </p:val>
                                        </p:tav>
                                      </p:tavLst>
                                    </p:anim>
                                    <p:anim calcmode="lin" valueType="num">
                                      <p:cBhvr additive="base">
                                        <p:cTn id="20" dur="500" fill="hold"/>
                                        <p:tgtEl>
                                          <p:spTgt spid="8315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1513"/>
                                        </p:tgtEl>
                                        <p:attrNameLst>
                                          <p:attrName>style.visibility</p:attrName>
                                        </p:attrNameLst>
                                      </p:cBhvr>
                                      <p:to>
                                        <p:strVal val="visible"/>
                                      </p:to>
                                    </p:set>
                                    <p:anim calcmode="lin" valueType="num">
                                      <p:cBhvr additive="base">
                                        <p:cTn id="25" dur="500" fill="hold"/>
                                        <p:tgtEl>
                                          <p:spTgt spid="831513"/>
                                        </p:tgtEl>
                                        <p:attrNameLst>
                                          <p:attrName>ppt_x</p:attrName>
                                        </p:attrNameLst>
                                      </p:cBhvr>
                                      <p:tavLst>
                                        <p:tav tm="0">
                                          <p:val>
                                            <p:strVal val="#ppt_x"/>
                                          </p:val>
                                        </p:tav>
                                        <p:tav tm="100000">
                                          <p:val>
                                            <p:strVal val="#ppt_x"/>
                                          </p:val>
                                        </p:tav>
                                      </p:tavLst>
                                    </p:anim>
                                    <p:anim calcmode="lin" valueType="num">
                                      <p:cBhvr additive="base">
                                        <p:cTn id="26" dur="500" fill="hold"/>
                                        <p:tgtEl>
                                          <p:spTgt spid="83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0" grpId="0"/>
      <p:bldP spid="17431" grpId="0"/>
      <p:bldP spid="831512" grpId="0"/>
      <p:bldP spid="8315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246571" y="633493"/>
            <a:ext cx="4325429" cy="58465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spcBef>
                <a:spcPct val="50000"/>
              </a:spcBef>
            </a:pPr>
            <a:r>
              <a:rPr lang="en-US" altLang="zh-CN" sz="3200" b="1" dirty="0">
                <a:solidFill>
                  <a:schemeClr val="tx1"/>
                </a:solidFill>
                <a:latin typeface="Arial" panose="020B0604020202020204" pitchFamily="34" charset="0"/>
                <a:ea typeface="隶书" panose="02010509060101010101" pitchFamily="49" charset="-122"/>
              </a:rPr>
              <a:t>2</a:t>
            </a:r>
            <a:r>
              <a:rPr lang="zh-CN" altLang="en-US" sz="3200" b="1" dirty="0">
                <a:solidFill>
                  <a:schemeClr val="tx1"/>
                </a:solidFill>
                <a:latin typeface="Arial" panose="020B0604020202020204" pitchFamily="34" charset="0"/>
                <a:ea typeface="隶书" panose="02010509060101010101" pitchFamily="49" charset="-122"/>
              </a:rPr>
              <a:t>、日本侵略中国原因：</a:t>
            </a:r>
            <a:endParaRPr lang="zh-CN" altLang="en-US" sz="3200" b="1" dirty="0">
              <a:solidFill>
                <a:schemeClr val="tx1"/>
              </a:solidFill>
              <a:latin typeface="Arial" panose="020B0604020202020204" pitchFamily="34" charset="0"/>
              <a:ea typeface="隶书" panose="02010509060101010101" pitchFamily="49" charset="-122"/>
            </a:endParaRPr>
          </a:p>
        </p:txBody>
      </p:sp>
      <p:sp>
        <p:nvSpPr>
          <p:cNvPr id="16" name="Rectangle 7"/>
          <p:cNvSpPr>
            <a:spLocks noChangeArrowheads="1"/>
          </p:cNvSpPr>
          <p:nvPr>
            <p:custDataLst>
              <p:tags r:id="rId2"/>
            </p:custDataLst>
          </p:nvPr>
        </p:nvSpPr>
        <p:spPr bwMode="auto">
          <a:xfrm>
            <a:off x="65088" y="3056058"/>
            <a:ext cx="9078912" cy="1814830"/>
          </a:xfrm>
          <a:prstGeom prst="rect">
            <a:avLst/>
          </a:prstGeom>
          <a:solidFill>
            <a:schemeClr val="accent5">
              <a:lumMod val="40000"/>
              <a:lumOff val="60000"/>
            </a:schemeClr>
          </a:solidFill>
          <a:ln>
            <a:noFill/>
          </a:ln>
        </p:spPr>
        <p:txBody>
          <a:bodyPr wrap="square" anchor="ctr">
            <a:spAutoFit/>
          </a:bodyPr>
          <a:lstStyle/>
          <a:p>
            <a:pPr>
              <a:buFont typeface="Arial" panose="020B0604020202020204" pitchFamily="34" charset="0"/>
              <a:buNone/>
            </a:pPr>
            <a:r>
              <a:rPr lang="zh-CN" altLang="en-US" sz="2800" b="1" dirty="0">
                <a:latin typeface="楷体" panose="02010609060101010101" pitchFamily="49" charset="-122"/>
                <a:ea typeface="楷体" panose="02010609060101010101" pitchFamily="49" charset="-122"/>
              </a:rPr>
              <a:t>材料</a:t>
            </a:r>
            <a:r>
              <a:rPr lang="en-US" altLang="zh-CN" sz="2800" b="1" dirty="0">
                <a:latin typeface="楷体" panose="02010609060101010101" pitchFamily="49" charset="-122"/>
                <a:ea typeface="楷体" panose="02010609060101010101" pitchFamily="49" charset="-122"/>
              </a:rPr>
              <a:t>2</a:t>
            </a:r>
            <a:r>
              <a:rPr lang="zh-CN" altLang="en-US" sz="2800" b="1" dirty="0">
                <a:latin typeface="楷体" panose="02010609060101010101" pitchFamily="49" charset="-122"/>
                <a:ea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rPr>
              <a:t>1929</a:t>
            </a:r>
            <a:r>
              <a:rPr lang="zh-CN" altLang="en-US" sz="2800" b="1" dirty="0">
                <a:solidFill>
                  <a:schemeClr val="tx1"/>
                </a:solidFill>
                <a:latin typeface="楷体" panose="02010609060101010101" pitchFamily="49" charset="-122"/>
                <a:ea typeface="楷体" panose="02010609060101010101" pitchFamily="49" charset="-122"/>
              </a:rPr>
              <a:t>年</a:t>
            </a:r>
            <a:r>
              <a:rPr lang="en-US" altLang="zh-CN" sz="2800" b="1" dirty="0">
                <a:solidFill>
                  <a:schemeClr val="tx1"/>
                </a:solidFill>
                <a:latin typeface="楷体" panose="02010609060101010101" pitchFamily="49" charset="-122"/>
                <a:ea typeface="楷体" panose="02010609060101010101" pitchFamily="49" charset="-122"/>
              </a:rPr>
              <a:t>--1933</a:t>
            </a:r>
            <a:r>
              <a:rPr lang="zh-CN" altLang="en-US" sz="2800" b="1" dirty="0">
                <a:solidFill>
                  <a:schemeClr val="tx1"/>
                </a:solidFill>
                <a:latin typeface="楷体" panose="02010609060101010101" pitchFamily="49" charset="-122"/>
                <a:ea typeface="楷体" panose="02010609060101010101" pitchFamily="49" charset="-122"/>
              </a:rPr>
              <a:t>年的资本主义世界经济危机波及日本，促使其国内阶级矛盾尖锐，日本统治集团急于利用侵略中国东北的对外战争来摆脱国内的经济危机和政治危机。</a:t>
            </a: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19" name="Rectangle 7"/>
          <p:cNvSpPr>
            <a:spLocks noChangeArrowheads="1"/>
          </p:cNvSpPr>
          <p:nvPr>
            <p:custDataLst>
              <p:tags r:id="rId3"/>
            </p:custDataLst>
          </p:nvPr>
        </p:nvSpPr>
        <p:spPr bwMode="auto">
          <a:xfrm>
            <a:off x="65088" y="5109816"/>
            <a:ext cx="9078912" cy="953135"/>
          </a:xfrm>
          <a:prstGeom prst="rect">
            <a:avLst/>
          </a:prstGeom>
          <a:solidFill>
            <a:schemeClr val="accent6">
              <a:lumMod val="40000"/>
              <a:lumOff val="60000"/>
            </a:schemeClr>
          </a:solidFill>
          <a:ln>
            <a:noFill/>
          </a:ln>
        </p:spPr>
        <p:txBody>
          <a:bodyPr wrap="square" anchor="ctr">
            <a:spAutoFit/>
          </a:bodyPr>
          <a:lstStyle/>
          <a:p>
            <a:pPr>
              <a:buFont typeface="Arial" panose="020B0604020202020204" pitchFamily="34" charset="0"/>
              <a:buNone/>
            </a:pPr>
            <a:r>
              <a:rPr lang="zh-CN" altLang="en-US" sz="2800" b="1" dirty="0">
                <a:latin typeface="楷体" panose="02010609060101010101" pitchFamily="49" charset="-122"/>
                <a:ea typeface="楷体" panose="02010609060101010101" pitchFamily="49" charset="-122"/>
              </a:rPr>
              <a:t>材料</a:t>
            </a:r>
            <a:r>
              <a:rPr lang="en-US" altLang="zh-CN" sz="2800" b="1" dirty="0">
                <a:latin typeface="楷体" panose="02010609060101010101" pitchFamily="49" charset="-122"/>
                <a:ea typeface="楷体" panose="02010609060101010101" pitchFamily="49" charset="-122"/>
              </a:rPr>
              <a:t>3</a:t>
            </a:r>
            <a:r>
              <a:rPr lang="zh-CN" altLang="en-US" sz="2800" b="1" dirty="0">
                <a:latin typeface="楷体" panose="02010609060101010101" pitchFamily="49" charset="-122"/>
                <a:ea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rPr>
              <a:t>1930</a:t>
            </a:r>
            <a:r>
              <a:rPr lang="zh-CN" altLang="en-US" sz="2800" b="1" dirty="0">
                <a:solidFill>
                  <a:schemeClr val="tx1"/>
                </a:solidFill>
                <a:latin typeface="楷体" panose="02010609060101010101" pitchFamily="49" charset="-122"/>
                <a:ea typeface="楷体" panose="02010609060101010101" pitchFamily="49" charset="-122"/>
              </a:rPr>
              <a:t>年</a:t>
            </a:r>
            <a:r>
              <a:rPr lang="en-US" altLang="zh-CN" sz="2800" b="1" dirty="0">
                <a:solidFill>
                  <a:schemeClr val="tx1"/>
                </a:solidFill>
                <a:latin typeface="楷体" panose="02010609060101010101" pitchFamily="49" charset="-122"/>
                <a:ea typeface="楷体" panose="02010609060101010101" pitchFamily="49" charset="-122"/>
              </a:rPr>
              <a:t>11</a:t>
            </a:r>
            <a:r>
              <a:rPr lang="zh-CN" altLang="en-US" sz="2800" b="1" dirty="0">
                <a:solidFill>
                  <a:schemeClr val="tx1"/>
                </a:solidFill>
                <a:latin typeface="楷体" panose="02010609060101010101" pitchFamily="49" charset="-122"/>
                <a:ea typeface="楷体" panose="02010609060101010101" pitchFamily="49" charset="-122"/>
              </a:rPr>
              <a:t>月至</a:t>
            </a:r>
            <a:r>
              <a:rPr lang="en-US" altLang="zh-CN" sz="2800" b="1" dirty="0">
                <a:solidFill>
                  <a:schemeClr val="tx1"/>
                </a:solidFill>
                <a:latin typeface="楷体" panose="02010609060101010101" pitchFamily="49" charset="-122"/>
                <a:ea typeface="楷体" panose="02010609060101010101" pitchFamily="49" charset="-122"/>
              </a:rPr>
              <a:t>1931</a:t>
            </a:r>
            <a:r>
              <a:rPr lang="zh-CN" altLang="en-US" sz="2800" b="1" dirty="0">
                <a:solidFill>
                  <a:schemeClr val="tx1"/>
                </a:solidFill>
                <a:latin typeface="楷体" panose="02010609060101010101" pitchFamily="49" charset="-122"/>
                <a:ea typeface="楷体" panose="02010609060101010101" pitchFamily="49" charset="-122"/>
              </a:rPr>
              <a:t>年</a:t>
            </a:r>
            <a:r>
              <a:rPr lang="en-US" altLang="zh-CN" sz="2800" b="1" dirty="0">
                <a:solidFill>
                  <a:schemeClr val="tx1"/>
                </a:solidFill>
                <a:latin typeface="楷体" panose="02010609060101010101" pitchFamily="49" charset="-122"/>
                <a:ea typeface="楷体" panose="02010609060101010101" pitchFamily="49" charset="-122"/>
              </a:rPr>
              <a:t>9</a:t>
            </a:r>
            <a:r>
              <a:rPr lang="zh-CN" altLang="en-US" sz="2800" b="1" dirty="0">
                <a:solidFill>
                  <a:schemeClr val="tx1"/>
                </a:solidFill>
                <a:latin typeface="楷体" panose="02010609060101010101" pitchFamily="49" charset="-122"/>
                <a:ea typeface="楷体" panose="02010609060101010101" pitchFamily="49" charset="-122"/>
              </a:rPr>
              <a:t>月，国民政府集中重兵三次“围剿”红军，无心北顾。</a:t>
            </a:r>
            <a:endParaRPr lang="zh-CN" altLang="en-US" sz="2800" b="1" dirty="0">
              <a:solidFill>
                <a:schemeClr val="tx1"/>
              </a:solidFill>
              <a:latin typeface="楷体" panose="02010609060101010101" pitchFamily="49" charset="-122"/>
              <a:ea typeface="楷体" panose="02010609060101010101" pitchFamily="49" charset="-122"/>
            </a:endParaRPr>
          </a:p>
        </p:txBody>
      </p:sp>
      <p:grpSp>
        <p:nvGrpSpPr>
          <p:cNvPr id="4" name="组合 3"/>
          <p:cNvGrpSpPr/>
          <p:nvPr/>
        </p:nvGrpSpPr>
        <p:grpSpPr>
          <a:xfrm>
            <a:off x="513715" y="2511425"/>
            <a:ext cx="8255635" cy="523240"/>
            <a:chOff x="809" y="3955"/>
            <a:chExt cx="13001" cy="824"/>
          </a:xfrm>
        </p:grpSpPr>
        <p:sp>
          <p:nvSpPr>
            <p:cNvPr id="21" name="矩形 20"/>
            <p:cNvSpPr/>
            <p:nvPr>
              <p:custDataLst>
                <p:tags r:id="rId4"/>
              </p:custDataLst>
            </p:nvPr>
          </p:nvSpPr>
          <p:spPr>
            <a:xfrm>
              <a:off x="809" y="3955"/>
              <a:ext cx="12190" cy="8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sz="2800" b="1"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①灭亡中国、称霸亚太是其既定国策；</a:t>
              </a:r>
              <a:endParaRPr lang="zh-CN" altLang="en-US" sz="2800" b="1"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2" name="矩形 21"/>
            <p:cNvSpPr/>
            <p:nvPr>
              <p:custDataLst>
                <p:tags r:id="rId5"/>
              </p:custDataLst>
            </p:nvPr>
          </p:nvSpPr>
          <p:spPr>
            <a:xfrm>
              <a:off x="10094" y="4048"/>
              <a:ext cx="3716" cy="725"/>
            </a:xfrm>
            <a:prstGeom prst="rect">
              <a:avLst/>
            </a:prstGeom>
          </p:spPr>
          <p:txBody>
            <a:bodyPr wrap="square">
              <a:spAutoFit/>
            </a:bodyPr>
            <a:lstStyle/>
            <a:p>
              <a:endParaRPr lang="zh-CN" altLang="en-US" sz="2400" b="1" dirty="0">
                <a:solidFill>
                  <a:srgbClr val="C0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grpSp>
      <p:grpSp>
        <p:nvGrpSpPr>
          <p:cNvPr id="2" name="组合 1"/>
          <p:cNvGrpSpPr/>
          <p:nvPr/>
        </p:nvGrpSpPr>
        <p:grpSpPr>
          <a:xfrm>
            <a:off x="1921510" y="4526280"/>
            <a:ext cx="4780915" cy="523240"/>
            <a:chOff x="3026" y="7128"/>
            <a:chExt cx="7529" cy="824"/>
          </a:xfrm>
        </p:grpSpPr>
        <p:sp>
          <p:nvSpPr>
            <p:cNvPr id="23" name="矩形 22"/>
            <p:cNvSpPr/>
            <p:nvPr>
              <p:custDataLst>
                <p:tags r:id="rId6"/>
              </p:custDataLst>
            </p:nvPr>
          </p:nvSpPr>
          <p:spPr>
            <a:xfrm>
              <a:off x="3026" y="7128"/>
              <a:ext cx="7087" cy="8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sz="2800" b="1"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②转嫁经济危机；</a:t>
              </a:r>
              <a:endParaRPr lang="zh-CN" altLang="en-US" sz="2800" b="1"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4" name="矩形 23"/>
            <p:cNvSpPr/>
            <p:nvPr>
              <p:custDataLst>
                <p:tags r:id="rId7"/>
              </p:custDataLst>
            </p:nvPr>
          </p:nvSpPr>
          <p:spPr>
            <a:xfrm>
              <a:off x="7153" y="7176"/>
              <a:ext cx="3402" cy="725"/>
            </a:xfrm>
            <a:prstGeom prst="rect">
              <a:avLst/>
            </a:prstGeom>
          </p:spPr>
          <p:txBody>
            <a:bodyPr wrap="square">
              <a:spAutoFit/>
            </a:bodyPr>
            <a:lstStyle/>
            <a:p>
              <a:endParaRPr lang="zh-CN" altLang="en-US" sz="2400" b="1" dirty="0">
                <a:solidFill>
                  <a:srgbClr val="C0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grpSp>
      <p:grpSp>
        <p:nvGrpSpPr>
          <p:cNvPr id="5" name="组合 4"/>
          <p:cNvGrpSpPr/>
          <p:nvPr/>
        </p:nvGrpSpPr>
        <p:grpSpPr>
          <a:xfrm>
            <a:off x="889000" y="6054090"/>
            <a:ext cx="5373370" cy="539750"/>
            <a:chOff x="809" y="9575"/>
            <a:chExt cx="8462" cy="850"/>
          </a:xfrm>
        </p:grpSpPr>
        <p:sp>
          <p:nvSpPr>
            <p:cNvPr id="25" name="矩形 24"/>
            <p:cNvSpPr/>
            <p:nvPr>
              <p:custDataLst>
                <p:tags r:id="rId8"/>
              </p:custDataLst>
            </p:nvPr>
          </p:nvSpPr>
          <p:spPr>
            <a:xfrm>
              <a:off x="809" y="9575"/>
              <a:ext cx="8112" cy="8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sz="2800" b="1"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③国民政府围剿红军。</a:t>
              </a:r>
              <a:endParaRPr lang="zh-CN" altLang="en-US" sz="2800" b="1"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6" name="矩形 25"/>
            <p:cNvSpPr/>
            <p:nvPr>
              <p:custDataLst>
                <p:tags r:id="rId9"/>
              </p:custDataLst>
            </p:nvPr>
          </p:nvSpPr>
          <p:spPr>
            <a:xfrm>
              <a:off x="6001" y="9699"/>
              <a:ext cx="3271" cy="727"/>
            </a:xfrm>
            <a:prstGeom prst="rect">
              <a:avLst/>
            </a:prstGeom>
          </p:spPr>
          <p:txBody>
            <a:bodyPr wrap="square">
              <a:spAutoFit/>
            </a:bodyPr>
            <a:lstStyle/>
            <a:p>
              <a:r>
                <a:rPr lang="zh-CN" altLang="en-US" sz="2400" b="1" dirty="0">
                  <a:solidFill>
                    <a:srgbClr val="C00000"/>
                  </a:solidFill>
                  <a:effectLst>
                    <a:outerShdw blurRad="38100" dist="38100" dir="2700000" algn="tl">
                      <a:srgbClr val="C0C0C0"/>
                    </a:outerShdw>
                  </a:effectLst>
                  <a:latin typeface="黑体" panose="02010609060101010101" pitchFamily="49" charset="-122"/>
                  <a:ea typeface="黑体" panose="02010609060101010101" pitchFamily="49" charset="-122"/>
                </a:rPr>
                <a:t>（有利时机）</a:t>
              </a:r>
              <a:endParaRPr lang="zh-CN" altLang="en-US" sz="2400" b="1" dirty="0">
                <a:solidFill>
                  <a:srgbClr val="C0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grpSp>
      <p:sp>
        <p:nvSpPr>
          <p:cNvPr id="13" name="矩形 12"/>
          <p:cNvSpPr/>
          <p:nvPr/>
        </p:nvSpPr>
        <p:spPr>
          <a:xfrm>
            <a:off x="191556" y="143738"/>
            <a:ext cx="3794007" cy="500145"/>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2800" b="1" spc="38" dirty="0">
                <a:ln w="11430"/>
                <a:solidFill>
                  <a:srgbClr val="0000CC"/>
                </a:solidFill>
                <a:latin typeface="黑体" panose="02010609060101010101" pitchFamily="49" charset="-122"/>
                <a:ea typeface="黑体" panose="02010609060101010101" pitchFamily="49" charset="-122"/>
              </a:rPr>
              <a:t>一、张学良将军的自责</a:t>
            </a:r>
            <a:endParaRPr lang="zh-CN" altLang="en-US" sz="2800" b="1" spc="38" dirty="0">
              <a:ln w="11430"/>
              <a:solidFill>
                <a:srgbClr val="0000CC"/>
              </a:solidFill>
              <a:latin typeface="黑体" panose="02010609060101010101" pitchFamily="49" charset="-122"/>
              <a:ea typeface="黑体" panose="02010609060101010101" pitchFamily="49" charset="-122"/>
            </a:endParaRPr>
          </a:p>
        </p:txBody>
      </p:sp>
      <p:cxnSp>
        <p:nvCxnSpPr>
          <p:cNvPr id="14" name="直接连接符 13"/>
          <p:cNvCxnSpPr/>
          <p:nvPr/>
        </p:nvCxnSpPr>
        <p:spPr>
          <a:xfrm>
            <a:off x="4072371" y="412391"/>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7"/>
          <p:cNvSpPr txBox="1"/>
          <p:nvPr/>
        </p:nvSpPr>
        <p:spPr>
          <a:xfrm>
            <a:off x="5013424" y="120663"/>
            <a:ext cx="2484600" cy="523220"/>
          </a:xfrm>
          <a:prstGeom prst="rect">
            <a:avLst/>
          </a:prstGeom>
          <a:noFill/>
        </p:spPr>
        <p:txBody>
          <a:bodyPr wrap="square" rtlCol="0">
            <a:spAutoFit/>
          </a:bodyPr>
          <a:lstStyle/>
          <a:p>
            <a:r>
              <a:rPr lang="zh-CN" altLang="en-US" sz="2800" b="1" dirty="0">
                <a:solidFill>
                  <a:srgbClr val="FF0000"/>
                </a:solidFill>
                <a:latin typeface="黑体" panose="02010609060101010101" pitchFamily="49" charset="-122"/>
                <a:ea typeface="黑体" panose="02010609060101010101" pitchFamily="49" charset="-122"/>
              </a:rPr>
              <a:t>九一八事变</a:t>
            </a:r>
            <a:endParaRPr lang="zh-CN" altLang="en-US" sz="2800" b="1" dirty="0">
              <a:solidFill>
                <a:srgbClr val="FF0000"/>
              </a:solidFill>
              <a:latin typeface="黑体" panose="02010609060101010101" pitchFamily="49" charset="-122"/>
              <a:ea typeface="黑体" panose="02010609060101010101" pitchFamily="49" charset="-122"/>
            </a:endParaRPr>
          </a:p>
        </p:txBody>
      </p:sp>
      <p:pic>
        <p:nvPicPr>
          <p:cNvPr id="10" name="Picture 4"/>
          <p:cNvPicPr>
            <a:picLocks noChangeAspect="1"/>
          </p:cNvPicPr>
          <p:nvPr/>
        </p:nvPicPr>
        <p:blipFill>
          <a:blip r:embed="rId10"/>
          <a:stretch>
            <a:fillRect/>
          </a:stretch>
        </p:blipFill>
        <p:spPr>
          <a:xfrm>
            <a:off x="1151890" y="1218565"/>
            <a:ext cx="1764030" cy="1261745"/>
          </a:xfrm>
          <a:prstGeom prst="rect">
            <a:avLst/>
          </a:prstGeom>
          <a:noFill/>
          <a:ln w="9525">
            <a:noFill/>
          </a:ln>
        </p:spPr>
      </p:pic>
      <p:pic>
        <p:nvPicPr>
          <p:cNvPr id="12" name="图片 11"/>
          <p:cNvPicPr>
            <a:picLocks noChangeAspect="1"/>
          </p:cNvPicPr>
          <p:nvPr/>
        </p:nvPicPr>
        <p:blipFill>
          <a:blip r:embed="rId11"/>
          <a:srcRect l="5611" t="28481"/>
          <a:stretch>
            <a:fillRect/>
          </a:stretch>
        </p:blipFill>
        <p:spPr>
          <a:xfrm>
            <a:off x="3114040" y="1198245"/>
            <a:ext cx="3148965" cy="1282065"/>
          </a:xfrm>
          <a:prstGeom prst="rect">
            <a:avLst/>
          </a:prstGeom>
          <a:ln>
            <a:noFill/>
          </a:ln>
          <a:effectLst/>
        </p:spPr>
      </p:pic>
      <p:sp>
        <p:nvSpPr>
          <p:cNvPr id="6" name="文本框 5"/>
          <p:cNvSpPr txBox="1"/>
          <p:nvPr/>
        </p:nvSpPr>
        <p:spPr>
          <a:xfrm>
            <a:off x="246380" y="1329055"/>
            <a:ext cx="1076960" cy="398780"/>
          </a:xfrm>
          <a:prstGeom prst="rect">
            <a:avLst/>
          </a:prstGeom>
          <a:noFill/>
        </p:spPr>
        <p:txBody>
          <a:bodyPr wrap="none" rtlCol="0" anchor="t">
            <a:spAutoFit/>
          </a:bodyPr>
          <a:p>
            <a:r>
              <a:rPr lang="zh-CN" altLang="en-US" sz="2000" b="1" dirty="0">
                <a:latin typeface="楷体" panose="02010609060101010101" pitchFamily="49" charset="-122"/>
                <a:ea typeface="楷体" panose="02010609060101010101" pitchFamily="49" charset="-122"/>
                <a:sym typeface="+mn-ea"/>
              </a:rPr>
              <a:t>材料</a:t>
            </a:r>
            <a:r>
              <a:rPr lang="en-US" altLang="zh-CN" sz="2000" b="1" dirty="0">
                <a:latin typeface="楷体" panose="02010609060101010101" pitchFamily="49" charset="-122"/>
                <a:ea typeface="楷体" panose="02010609060101010101" pitchFamily="49" charset="-122"/>
                <a:sym typeface="+mn-ea"/>
              </a:rPr>
              <a:t>1</a:t>
            </a:r>
            <a:r>
              <a:rPr lang="zh-CN" altLang="en-US" sz="2000" b="1" dirty="0">
                <a:latin typeface="楷体" panose="02010609060101010101" pitchFamily="49" charset="-122"/>
                <a:ea typeface="楷体" panose="02010609060101010101" pitchFamily="49" charset="-122"/>
                <a:sym typeface="+mn-ea"/>
              </a:rPr>
              <a:t>：</a:t>
            </a:r>
            <a:endParaRPr lang="zh-CN" altLang="en-US" sz="2000" b="1" dirty="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7"/>
          <p:cNvPicPr>
            <a:picLocks noChangeAspect="1" noChangeArrowheads="1"/>
          </p:cNvPicPr>
          <p:nvPr/>
        </p:nvPicPr>
        <p:blipFill>
          <a:blip r:embed="rId1" cstate="print"/>
          <a:srcRect/>
          <a:stretch>
            <a:fillRect/>
          </a:stretch>
        </p:blipFill>
        <p:spPr bwMode="auto">
          <a:xfrm>
            <a:off x="4726585" y="1502115"/>
            <a:ext cx="4193909" cy="5077225"/>
          </a:xfrm>
          <a:prstGeom prst="rect">
            <a:avLst/>
          </a:prstGeom>
          <a:noFill/>
          <a:ln w="9525">
            <a:noFill/>
            <a:miter lim="800000"/>
            <a:headEnd/>
            <a:tailEnd/>
          </a:ln>
        </p:spPr>
      </p:pic>
      <p:sp>
        <p:nvSpPr>
          <p:cNvPr id="9223" name="Text Box 8"/>
          <p:cNvSpPr/>
          <p:nvPr/>
        </p:nvSpPr>
        <p:spPr>
          <a:xfrm>
            <a:off x="0" y="69215"/>
            <a:ext cx="5329555" cy="706755"/>
          </a:xfrm>
          <a:prstGeom prst="rect">
            <a:avLst/>
          </a:prstGeom>
        </p:spPr>
        <p:style>
          <a:lnRef idx="1">
            <a:schemeClr val="accent4"/>
          </a:lnRef>
          <a:fillRef idx="2">
            <a:schemeClr val="accent4"/>
          </a:fillRef>
          <a:effectRef idx="1">
            <a:schemeClr val="accent4"/>
          </a:effectRef>
          <a:fontRef idx="minor">
            <a:schemeClr val="dk1"/>
          </a:fontRef>
        </p:style>
        <p:txBody>
          <a:bodyPr wrap="square" anchor="t">
            <a:spAutoFit/>
          </a:bodyPr>
          <a:p>
            <a:pPr>
              <a:spcBef>
                <a:spcPct val="50000"/>
              </a:spcBef>
            </a:pPr>
            <a:r>
              <a:rPr lang="en-US" altLang="zh-CN" sz="2000" b="1" dirty="0">
                <a:solidFill>
                  <a:srgbClr val="FF0000"/>
                </a:solidFill>
                <a:latin typeface="黑体" panose="02010609060101010101" pitchFamily="49" charset="-122"/>
                <a:ea typeface="黑体" panose="02010609060101010101" pitchFamily="49" charset="-122"/>
                <a:sym typeface="楷体" panose="02010609060101010101" pitchFamily="49" charset="-122"/>
              </a:rPr>
              <a:t>3.</a:t>
            </a:r>
            <a:r>
              <a:rPr lang="zh-CN" altLang="en-US" sz="2000" b="1" dirty="0">
                <a:solidFill>
                  <a:srgbClr val="FF0000"/>
                </a:solidFill>
                <a:latin typeface="黑体" panose="02010609060101010101" pitchFamily="49" charset="-122"/>
                <a:ea typeface="黑体" panose="02010609060101010101" pitchFamily="49" charset="-122"/>
                <a:sym typeface="楷体" panose="02010609060101010101" pitchFamily="49" charset="-122"/>
              </a:rPr>
              <a:t>根据材料，说说如果你是张学良，面对日本的进攻，你会做出怎样的指示？</a:t>
            </a:r>
            <a:endParaRPr lang="zh-CN" altLang="en-US" sz="2000" b="1" dirty="0">
              <a:solidFill>
                <a:srgbClr val="FF0000"/>
              </a:solidFill>
              <a:latin typeface="黑体" panose="02010609060101010101" pitchFamily="49" charset="-122"/>
              <a:ea typeface="黑体" panose="02010609060101010101" pitchFamily="49" charset="-122"/>
              <a:sym typeface="楷体" panose="02010609060101010101" pitchFamily="49" charset="-122"/>
            </a:endParaRPr>
          </a:p>
        </p:txBody>
      </p:sp>
      <p:sp>
        <p:nvSpPr>
          <p:cNvPr id="4" name="Text Box 8"/>
          <p:cNvSpPr/>
          <p:nvPr/>
        </p:nvSpPr>
        <p:spPr>
          <a:xfrm>
            <a:off x="0" y="914400"/>
            <a:ext cx="5329555" cy="521970"/>
          </a:xfrm>
          <a:prstGeom prst="rect">
            <a:avLst/>
          </a:prstGeom>
        </p:spPr>
        <p:style>
          <a:lnRef idx="1">
            <a:schemeClr val="accent4"/>
          </a:lnRef>
          <a:fillRef idx="2">
            <a:schemeClr val="accent4"/>
          </a:fillRef>
          <a:effectRef idx="1">
            <a:schemeClr val="accent4"/>
          </a:effectRef>
          <a:fontRef idx="minor">
            <a:schemeClr val="dk1"/>
          </a:fontRef>
        </p:style>
        <p:txBody>
          <a:bodyPr wrap="square" anchor="t">
            <a:spAutoFit/>
          </a:bodyPr>
          <a:p>
            <a:pPr>
              <a:spcBef>
                <a:spcPct val="50000"/>
              </a:spcBef>
            </a:pPr>
            <a:r>
              <a:rPr lang="en-US" altLang="zh-CN" sz="2800" b="1" dirty="0">
                <a:solidFill>
                  <a:srgbClr val="FF0000"/>
                </a:solidFill>
                <a:latin typeface="黑体" panose="02010609060101010101" pitchFamily="49" charset="-122"/>
                <a:ea typeface="黑体" panose="02010609060101010101" pitchFamily="49" charset="-122"/>
                <a:sym typeface="楷体" panose="02010609060101010101" pitchFamily="49" charset="-122"/>
              </a:rPr>
              <a:t>       </a:t>
            </a:r>
            <a:r>
              <a:rPr lang="zh-CN" altLang="en-US" sz="2800" b="1" dirty="0">
                <a:solidFill>
                  <a:srgbClr val="FF0000"/>
                </a:solidFill>
                <a:latin typeface="黑体" panose="02010609060101010101" pitchFamily="49" charset="-122"/>
                <a:ea typeface="黑体" panose="02010609060101010101" pitchFamily="49" charset="-122"/>
                <a:sym typeface="楷体" panose="02010609060101010101" pitchFamily="49" charset="-122"/>
              </a:rPr>
              <a:t>实际情况如何？</a:t>
            </a:r>
            <a:endParaRPr lang="zh-CN" altLang="en-US" sz="2800" b="1" dirty="0">
              <a:solidFill>
                <a:srgbClr val="FF0000"/>
              </a:solidFill>
              <a:latin typeface="黑体" panose="02010609060101010101" pitchFamily="49" charset="-122"/>
              <a:ea typeface="黑体" panose="02010609060101010101" pitchFamily="49" charset="-122"/>
              <a:sym typeface="楷体" panose="02010609060101010101" pitchFamily="49" charset="-122"/>
            </a:endParaRPr>
          </a:p>
        </p:txBody>
      </p:sp>
      <p:graphicFrame>
        <p:nvGraphicFramePr>
          <p:cNvPr id="22534" name="表格 22533"/>
          <p:cNvGraphicFramePr>
            <a:graphicFrameLocks noGrp="1"/>
          </p:cNvGraphicFramePr>
          <p:nvPr>
            <p:custDataLst>
              <p:tags r:id="rId2"/>
            </p:custDataLst>
          </p:nvPr>
        </p:nvGraphicFramePr>
        <p:xfrm>
          <a:off x="5605946" y="59084"/>
          <a:ext cx="3058795" cy="1506220"/>
        </p:xfrm>
        <a:graphic>
          <a:graphicData uri="http://schemas.openxmlformats.org/drawingml/2006/table">
            <a:tbl>
              <a:tblPr/>
              <a:tblGrid>
                <a:gridCol w="1466850"/>
                <a:gridCol w="1591945"/>
              </a:tblGrid>
              <a:tr h="290195">
                <a:tc>
                  <a:txBody>
                    <a:bodyPr/>
                    <a:p>
                      <a:pPr lvl="0" eaLnBrk="1" hangingPunct="1">
                        <a:spcBef>
                          <a:spcPct val="20000"/>
                        </a:spcBef>
                        <a:buNone/>
                      </a:pPr>
                      <a:r>
                        <a:rPr lang="zh-CN" altLang="en-US" sz="1400" b="1">
                          <a:latin typeface="Arial" panose="020B0604020202020204" pitchFamily="34" charset="0"/>
                          <a:ea typeface="方正姚体" panose="02010601030101010101" pitchFamily="2" charset="-122"/>
                          <a:sym typeface="Arial" panose="020B0604020202020204" pitchFamily="34" charset="0"/>
                        </a:rPr>
                        <a:t>国家</a:t>
                      </a:r>
                      <a:endParaRPr lang="zh-CN" altLang="en-US" sz="1400" b="1">
                        <a:latin typeface="Arial" panose="020B0604020202020204" pitchFamily="34" charset="0"/>
                        <a:ea typeface="方正姚体" panose="02010601030101010101" pitchFamily="2" charset="-122"/>
                        <a:sym typeface="Arial" panose="020B0604020202020204" pitchFamily="34" charset="0"/>
                      </a:endParaRPr>
                    </a:p>
                  </a:txBody>
                  <a:tcPr marL="68580" marR="68580" marT="34290" marB="3429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C0D9"/>
                    </a:solidFill>
                  </a:tcPr>
                </a:tc>
                <a:tc>
                  <a:txBody>
                    <a:bodyPr/>
                    <a:p>
                      <a:pPr lvl="0" eaLnBrk="1" hangingPunct="1">
                        <a:spcBef>
                          <a:spcPct val="20000"/>
                        </a:spcBef>
                        <a:buNone/>
                      </a:pPr>
                      <a:r>
                        <a:rPr lang="zh-CN" altLang="en-US" sz="1400" b="1">
                          <a:latin typeface="Arial" panose="020B0604020202020204" pitchFamily="34" charset="0"/>
                          <a:ea typeface="方正姚体" panose="02010601030101010101" pitchFamily="2" charset="-122"/>
                          <a:sym typeface="Arial" panose="020B0604020202020204" pitchFamily="34" charset="0"/>
                        </a:rPr>
                        <a:t>兵力</a:t>
                      </a:r>
                      <a:endParaRPr lang="zh-CN" altLang="en-US" sz="1400" b="1">
                        <a:latin typeface="Arial" panose="020B0604020202020204" pitchFamily="34" charset="0"/>
                        <a:ea typeface="方正姚体" panose="02010601030101010101" pitchFamily="2" charset="-122"/>
                        <a:sym typeface="Arial" panose="020B0604020202020204" pitchFamily="34" charset="0"/>
                      </a:endParaRPr>
                    </a:p>
                  </a:txBody>
                  <a:tcPr marL="68580" marR="68580" marT="34290" marB="3429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r>
              <a:tr h="569595">
                <a:tc>
                  <a:txBody>
                    <a:bodyPr/>
                    <a:p>
                      <a:pPr lvl="0" eaLnBrk="1" hangingPunct="1">
                        <a:spcBef>
                          <a:spcPct val="20000"/>
                        </a:spcBef>
                        <a:buNone/>
                      </a:pPr>
                      <a:r>
                        <a:rPr lang="zh-CN" altLang="zh-CN" sz="1400" b="1">
                          <a:latin typeface="Arial" panose="020B0604020202020204" pitchFamily="34" charset="0"/>
                          <a:ea typeface="方正姚体" panose="02010601030101010101" pitchFamily="2" charset="-122"/>
                          <a:sym typeface="Arial" panose="020B0604020202020204" pitchFamily="34" charset="0"/>
                        </a:rPr>
                        <a:t> </a:t>
                      </a:r>
                      <a:r>
                        <a:rPr lang="zh-CN" altLang="en-US" sz="1400" b="1">
                          <a:latin typeface="Arial" panose="020B0604020202020204" pitchFamily="34" charset="0"/>
                          <a:ea typeface="方正姚体" panose="02010601030101010101" pitchFamily="2" charset="-122"/>
                          <a:sym typeface="Arial" panose="020B0604020202020204" pitchFamily="34" charset="0"/>
                        </a:rPr>
                        <a:t>日本  关东军</a:t>
                      </a:r>
                      <a:endParaRPr lang="zh-CN" altLang="en-US" sz="1400" b="1">
                        <a:latin typeface="Arial" panose="020B0604020202020204" pitchFamily="34" charset="0"/>
                        <a:ea typeface="方正姚体" panose="02010601030101010101" pitchFamily="2" charset="-122"/>
                        <a:sym typeface="Arial" panose="020B0604020202020204" pitchFamily="34" charset="0"/>
                      </a:endParaRPr>
                    </a:p>
                    <a:p>
                      <a:pPr lvl="0" eaLnBrk="1" hangingPunct="1">
                        <a:spcBef>
                          <a:spcPct val="20000"/>
                        </a:spcBef>
                        <a:buNone/>
                      </a:pPr>
                      <a:r>
                        <a:rPr lang="zh-CN" altLang="en-US" sz="1400" b="1">
                          <a:latin typeface="Arial" panose="020B0604020202020204" pitchFamily="34" charset="0"/>
                          <a:ea typeface="方正姚体" panose="02010601030101010101" pitchFamily="2" charset="-122"/>
                          <a:sym typeface="Arial" panose="020B0604020202020204" pitchFamily="34" charset="0"/>
                        </a:rPr>
                        <a:t>    偷袭日军</a:t>
                      </a:r>
                      <a:endParaRPr lang="zh-CN" altLang="en-US" sz="1400" b="1">
                        <a:latin typeface="Arial" panose="020B0604020202020204" pitchFamily="34" charset="0"/>
                        <a:ea typeface="方正姚体" panose="02010601030101010101" pitchFamily="2" charset="-122"/>
                        <a:sym typeface="Arial" panose="020B0604020202020204" pitchFamily="34" charset="0"/>
                      </a:endParaRPr>
                    </a:p>
                  </a:txBody>
                  <a:tcPr marL="68580" marR="68580" marT="34290" marB="3429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C0D9"/>
                    </a:solidFill>
                  </a:tcPr>
                </a:tc>
                <a:tc>
                  <a:txBody>
                    <a:bodyPr/>
                    <a:p>
                      <a:pPr lvl="0" eaLnBrk="1" hangingPunct="1">
                        <a:spcBef>
                          <a:spcPct val="20000"/>
                        </a:spcBef>
                        <a:buNone/>
                      </a:pPr>
                      <a:r>
                        <a:rPr lang="en-US" altLang="zh-CN" sz="1400" b="1" dirty="0">
                          <a:latin typeface="Arial" panose="020B0604020202020204" pitchFamily="34" charset="0"/>
                          <a:ea typeface="方正姚体" panose="02010601030101010101" pitchFamily="2" charset="-122"/>
                          <a:sym typeface="Arial" panose="020B0604020202020204" pitchFamily="34" charset="0"/>
                        </a:rPr>
                        <a:t> 1.9</a:t>
                      </a:r>
                      <a:r>
                        <a:rPr lang="zh-CN" altLang="en-US" sz="1400" b="1" dirty="0">
                          <a:latin typeface="Arial" panose="020B0604020202020204" pitchFamily="34" charset="0"/>
                          <a:ea typeface="方正姚体" panose="02010601030101010101" pitchFamily="2" charset="-122"/>
                          <a:sym typeface="Arial" panose="020B0604020202020204" pitchFamily="34" charset="0"/>
                        </a:rPr>
                        <a:t>万</a:t>
                      </a:r>
                      <a:endParaRPr lang="zh-CN" altLang="en-US" sz="1400" b="1" dirty="0">
                        <a:latin typeface="Arial" panose="020B0604020202020204" pitchFamily="34" charset="0"/>
                        <a:ea typeface="方正姚体" panose="02010601030101010101" pitchFamily="2" charset="-122"/>
                        <a:sym typeface="Arial" panose="020B0604020202020204" pitchFamily="34" charset="0"/>
                      </a:endParaRPr>
                    </a:p>
                    <a:p>
                      <a:pPr lvl="0" eaLnBrk="1" hangingPunct="1">
                        <a:spcBef>
                          <a:spcPct val="20000"/>
                        </a:spcBef>
                        <a:buNone/>
                      </a:pPr>
                      <a:r>
                        <a:rPr lang="en-US" altLang="zh-CN" sz="1400" b="1" dirty="0">
                          <a:latin typeface="Arial" panose="020B0604020202020204" pitchFamily="34" charset="0"/>
                          <a:ea typeface="方正姚体" panose="02010601030101010101" pitchFamily="2" charset="-122"/>
                          <a:sym typeface="Arial" panose="020B0604020202020204" pitchFamily="34" charset="0"/>
                        </a:rPr>
                        <a:t>300</a:t>
                      </a:r>
                      <a:r>
                        <a:rPr lang="zh-CN" altLang="en-US" sz="1400" b="1" dirty="0">
                          <a:latin typeface="Arial" panose="020B0604020202020204" pitchFamily="34" charset="0"/>
                          <a:ea typeface="方正姚体" panose="02010601030101010101" pitchFamily="2" charset="-122"/>
                          <a:sym typeface="Arial" panose="020B0604020202020204" pitchFamily="34" charset="0"/>
                        </a:rPr>
                        <a:t>人</a:t>
                      </a:r>
                      <a:endParaRPr lang="zh-CN" altLang="en-US" sz="1400" b="1" dirty="0">
                        <a:latin typeface="Arial" panose="020B0604020202020204" pitchFamily="34" charset="0"/>
                        <a:ea typeface="方正姚体" panose="02010601030101010101" pitchFamily="2" charset="-122"/>
                        <a:sym typeface="Arial" panose="020B0604020202020204" pitchFamily="34" charset="0"/>
                      </a:endParaRPr>
                    </a:p>
                  </a:txBody>
                  <a:tcPr marL="68580" marR="68580" marT="34290" marB="3429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r>
              <a:tr h="646430">
                <a:tc>
                  <a:txBody>
                    <a:bodyPr/>
                    <a:p>
                      <a:pPr lvl="0" eaLnBrk="1" hangingPunct="1">
                        <a:spcBef>
                          <a:spcPct val="20000"/>
                        </a:spcBef>
                        <a:buNone/>
                      </a:pPr>
                      <a:r>
                        <a:rPr lang="zh-CN" altLang="zh-CN" sz="1400" b="1" dirty="0">
                          <a:latin typeface="Arial" panose="020B0604020202020204" pitchFamily="34" charset="0"/>
                          <a:ea typeface="方正姚体" panose="02010601030101010101" pitchFamily="2" charset="-122"/>
                          <a:sym typeface="Arial" panose="020B0604020202020204" pitchFamily="34" charset="0"/>
                        </a:rPr>
                        <a:t> </a:t>
                      </a:r>
                      <a:r>
                        <a:rPr lang="zh-CN" altLang="en-US" sz="1400" b="1" dirty="0">
                          <a:latin typeface="Arial" panose="020B0604020202020204" pitchFamily="34" charset="0"/>
                          <a:ea typeface="方正姚体" panose="02010601030101010101" pitchFamily="2" charset="-122"/>
                          <a:sym typeface="Arial" panose="020B0604020202020204" pitchFamily="34" charset="0"/>
                        </a:rPr>
                        <a:t>中国   东北军</a:t>
                      </a:r>
                      <a:endParaRPr lang="zh-CN" altLang="en-US" sz="1400" b="1" dirty="0">
                        <a:latin typeface="Arial" panose="020B0604020202020204" pitchFamily="34" charset="0"/>
                        <a:ea typeface="方正姚体" panose="02010601030101010101" pitchFamily="2" charset="-122"/>
                        <a:sym typeface="Arial" panose="020B0604020202020204" pitchFamily="34" charset="0"/>
                      </a:endParaRPr>
                    </a:p>
                    <a:p>
                      <a:pPr lvl="0" eaLnBrk="1" hangingPunct="1">
                        <a:spcBef>
                          <a:spcPct val="20000"/>
                        </a:spcBef>
                        <a:buNone/>
                      </a:pPr>
                      <a:r>
                        <a:rPr lang="zh-CN" altLang="en-US" sz="1400" b="1" dirty="0">
                          <a:latin typeface="Arial" panose="020B0604020202020204" pitchFamily="34" charset="0"/>
                          <a:ea typeface="方正姚体" panose="02010601030101010101" pitchFamily="2" charset="-122"/>
                          <a:sym typeface="Arial" panose="020B0604020202020204" pitchFamily="34" charset="0"/>
                        </a:rPr>
                        <a:t>     北大营</a:t>
                      </a:r>
                      <a:endParaRPr lang="zh-CN" altLang="en-US" sz="1400" b="1" dirty="0">
                        <a:latin typeface="Arial" panose="020B0604020202020204" pitchFamily="34" charset="0"/>
                        <a:ea typeface="方正姚体" panose="02010601030101010101" pitchFamily="2" charset="-122"/>
                        <a:sym typeface="Arial" panose="020B0604020202020204" pitchFamily="34" charset="0"/>
                      </a:endParaRPr>
                    </a:p>
                  </a:txBody>
                  <a:tcPr marL="68580" marR="68580" marT="34290" marB="3429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CCC0D9"/>
                    </a:solidFill>
                  </a:tcPr>
                </a:tc>
                <a:tc>
                  <a:txBody>
                    <a:bodyPr/>
                    <a:p>
                      <a:pPr lvl="0" eaLnBrk="1" hangingPunct="1">
                        <a:spcBef>
                          <a:spcPct val="20000"/>
                        </a:spcBef>
                        <a:buNone/>
                      </a:pPr>
                      <a:r>
                        <a:rPr lang="en-US" altLang="zh-CN" sz="1400" b="1" dirty="0">
                          <a:latin typeface="Arial" panose="020B0604020202020204" pitchFamily="34" charset="0"/>
                          <a:ea typeface="方正姚体" panose="02010601030101010101" pitchFamily="2" charset="-122"/>
                          <a:sym typeface="Arial" panose="020B0604020202020204" pitchFamily="34" charset="0"/>
                        </a:rPr>
                        <a:t> 20</a:t>
                      </a:r>
                      <a:r>
                        <a:rPr lang="zh-CN" altLang="en-US" sz="1400" b="1" dirty="0">
                          <a:latin typeface="Arial" panose="020B0604020202020204" pitchFamily="34" charset="0"/>
                          <a:ea typeface="方正姚体" panose="02010601030101010101" pitchFamily="2" charset="-122"/>
                          <a:sym typeface="Arial" panose="020B0604020202020204" pitchFamily="34" charset="0"/>
                        </a:rPr>
                        <a:t>万</a:t>
                      </a:r>
                      <a:endParaRPr lang="zh-CN" altLang="en-US" sz="1400" b="1" dirty="0">
                        <a:latin typeface="Arial" panose="020B0604020202020204" pitchFamily="34" charset="0"/>
                        <a:ea typeface="方正姚体" panose="02010601030101010101" pitchFamily="2" charset="-122"/>
                        <a:sym typeface="Arial" panose="020B0604020202020204" pitchFamily="34" charset="0"/>
                      </a:endParaRPr>
                    </a:p>
                    <a:p>
                      <a:pPr lvl="0" eaLnBrk="1" hangingPunct="1">
                        <a:spcBef>
                          <a:spcPct val="20000"/>
                        </a:spcBef>
                        <a:buNone/>
                      </a:pPr>
                      <a:r>
                        <a:rPr lang="en-US" altLang="zh-CN" sz="1400" b="1" dirty="0">
                          <a:latin typeface="Arial" panose="020B0604020202020204" pitchFamily="34" charset="0"/>
                          <a:ea typeface="方正姚体" panose="02010601030101010101" pitchFamily="2" charset="-122"/>
                          <a:sym typeface="Arial" panose="020B0604020202020204" pitchFamily="34" charset="0"/>
                        </a:rPr>
                        <a:t>8000</a:t>
                      </a:r>
                      <a:r>
                        <a:rPr lang="zh-CN" altLang="en-US" sz="1400" b="1" dirty="0">
                          <a:latin typeface="Arial" panose="020B0604020202020204" pitchFamily="34" charset="0"/>
                          <a:ea typeface="方正姚体" panose="02010601030101010101" pitchFamily="2" charset="-122"/>
                          <a:sym typeface="Arial" panose="020B0604020202020204" pitchFamily="34" charset="0"/>
                        </a:rPr>
                        <a:t>人</a:t>
                      </a:r>
                      <a:endParaRPr lang="zh-CN" altLang="en-US" sz="1400" b="1" dirty="0">
                        <a:latin typeface="Arial" panose="020B0604020202020204" pitchFamily="34" charset="0"/>
                        <a:ea typeface="方正姚体" panose="02010601030101010101" pitchFamily="2" charset="-122"/>
                        <a:sym typeface="Arial" panose="020B0604020202020204" pitchFamily="34" charset="0"/>
                      </a:endParaRPr>
                    </a:p>
                  </a:txBody>
                  <a:tcPr marL="68580" marR="68580" marT="34290" marB="3429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bl>
          </a:graphicData>
        </a:graphic>
      </p:graphicFrame>
      <p:sp>
        <p:nvSpPr>
          <p:cNvPr id="3" name="文本框 2"/>
          <p:cNvSpPr txBox="1"/>
          <p:nvPr/>
        </p:nvSpPr>
        <p:spPr>
          <a:xfrm>
            <a:off x="475615" y="2045335"/>
            <a:ext cx="4154805" cy="3415030"/>
          </a:xfrm>
          <a:prstGeom prst="rect">
            <a:avLst/>
          </a:prstGeom>
          <a:noFill/>
        </p:spPr>
        <p:txBody>
          <a:bodyPr wrap="square" rtlCol="0" anchor="t">
            <a:spAutoFit/>
          </a:bodyPr>
          <a:p>
            <a: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t>我认为日本利用军事行动向我们挑衅，所以我下了不抵抗命令。我希望这个事件能和平解决。当时没想到日本人会大规模地进攻，所以判断，不可乘日本军部的挑衅而扩大事件。</a:t>
            </a:r>
            <a:endPar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b="1" dirty="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t>摘编自</a:t>
            </a:r>
            <a:r>
              <a:rPr lang="en-US" altLang="zh-CN" sz="2400" b="1" dirty="0">
                <a:latin typeface="黑体" panose="02010609060101010101" pitchFamily="49" charset="-122"/>
                <a:ea typeface="黑体" panose="02010609060101010101" pitchFamily="49" charset="-122"/>
                <a:cs typeface="黑体" panose="02010609060101010101" pitchFamily="49" charset="-122"/>
                <a:sym typeface="+mn-ea"/>
              </a:rPr>
              <a:t>1990</a:t>
            </a:r>
            <a: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t>年日本广播协会对张学良的采访</a:t>
            </a:r>
            <a:endParaRPr lang="zh-CN" altLang="en-US" sz="2400" b="1" dirty="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1" name="Text Box 10"/>
          <p:cNvSpPr txBox="1">
            <a:spLocks noChangeArrowheads="1"/>
          </p:cNvSpPr>
          <p:nvPr/>
        </p:nvSpPr>
        <p:spPr bwMode="auto">
          <a:xfrm>
            <a:off x="2944937" y="3410264"/>
            <a:ext cx="3418417" cy="64325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3590" b="1" dirty="0">
                <a:ea typeface="隶书" panose="02010509060101010101" pitchFamily="49" charset="-122"/>
              </a:rPr>
              <a:t>不抵抗政策！！</a:t>
            </a:r>
            <a:endParaRPr lang="zh-CN" altLang="en-US" sz="3590" b="1" dirty="0">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 grpId="0" bldLvl="0" animBg="1"/>
      <p:bldP spid="11" grpId="1" animBg="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27025" y="1210310"/>
            <a:ext cx="7118350" cy="1014730"/>
          </a:xfrm>
          <a:prstGeom prst="rect">
            <a:avLst/>
          </a:prstGeom>
          <a:solidFill>
            <a:srgbClr val="92D050"/>
          </a:solidFill>
        </p:spPr>
        <p:txBody>
          <a:bodyPr wrap="square">
            <a:spAutoFit/>
          </a:bodyPr>
          <a:p>
            <a:r>
              <a:rPr lang="zh-CN" altLang="en-US" sz="2000" b="0" i="0" dirty="0">
                <a:solidFill>
                  <a:schemeClr val="bg1"/>
                </a:solidFill>
                <a:effectLst/>
                <a:latin typeface="Arial" panose="020B0604020202020204" pitchFamily="34" charset="0"/>
              </a:rPr>
              <a:t> </a:t>
            </a:r>
            <a:r>
              <a:rPr lang="zh-CN" altLang="en-US" sz="2000" b="1" dirty="0">
                <a:solidFill>
                  <a:schemeClr val="tx1"/>
                </a:solidFill>
                <a:latin typeface="华文仿宋" panose="02010600040101010101" pitchFamily="2" charset="-122"/>
                <a:ea typeface="华文仿宋" panose="02010600040101010101" pitchFamily="2" charset="-122"/>
              </a:rPr>
              <a:t>材料</a:t>
            </a:r>
            <a:r>
              <a:rPr lang="en-US" altLang="zh-CN" sz="2000" b="1" dirty="0">
                <a:solidFill>
                  <a:schemeClr val="tx1"/>
                </a:solidFill>
                <a:latin typeface="华文仿宋" panose="02010600040101010101" pitchFamily="2" charset="-122"/>
                <a:ea typeface="华文仿宋" panose="02010600040101010101" pitchFamily="2" charset="-122"/>
              </a:rPr>
              <a:t>4</a:t>
            </a:r>
            <a:r>
              <a:rPr lang="zh-CN" altLang="en-US" sz="2000" b="1" dirty="0">
                <a:solidFill>
                  <a:schemeClr val="tx1"/>
                </a:solidFill>
                <a:latin typeface="华文仿宋" panose="02010600040101010101" pitchFamily="2" charset="-122"/>
                <a:ea typeface="华文仿宋" panose="02010600040101010101" pitchFamily="2" charset="-122"/>
              </a:rPr>
              <a:t>：“攘外必先安内，统一方能御侮。未有国不统一而能取胜于者。”                      </a:t>
            </a:r>
            <a:endParaRPr lang="en-US" altLang="zh-CN" sz="2000" b="1" dirty="0">
              <a:solidFill>
                <a:schemeClr val="tx1"/>
              </a:solidFill>
              <a:latin typeface="华文仿宋" panose="02010600040101010101" pitchFamily="2" charset="-122"/>
              <a:ea typeface="华文仿宋" panose="02010600040101010101" pitchFamily="2" charset="-122"/>
            </a:endParaRPr>
          </a:p>
          <a:p>
            <a:pPr algn="r"/>
            <a:r>
              <a:rPr lang="zh-CN" altLang="en-US" sz="2000" b="1" dirty="0">
                <a:solidFill>
                  <a:schemeClr val="tx1"/>
                </a:solidFill>
                <a:latin typeface="华文仿宋" panose="02010600040101010101" pitchFamily="2" charset="-122"/>
                <a:ea typeface="华文仿宋" panose="02010600040101010101" pitchFamily="2" charset="-122"/>
              </a:rPr>
              <a:t> </a:t>
            </a:r>
            <a:r>
              <a:rPr lang="en-US" altLang="zh-CN" sz="2000" b="1" dirty="0">
                <a:solidFill>
                  <a:schemeClr val="tx1"/>
                </a:solidFill>
                <a:latin typeface="华文仿宋" panose="02010600040101010101" pitchFamily="2" charset="-122"/>
                <a:ea typeface="华文仿宋" panose="02010600040101010101" pitchFamily="2" charset="-122"/>
              </a:rPr>
              <a:t>——</a:t>
            </a:r>
            <a:r>
              <a:rPr lang="zh-CN" altLang="en-US" sz="2000" b="1" dirty="0">
                <a:solidFill>
                  <a:schemeClr val="tx1"/>
                </a:solidFill>
                <a:latin typeface="华文仿宋" panose="02010600040101010101" pitchFamily="2" charset="-122"/>
                <a:ea typeface="华文仿宋" panose="02010600040101010101" pitchFamily="2" charset="-122"/>
              </a:rPr>
              <a:t>蒋介石在南昌讲话</a:t>
            </a:r>
            <a:endParaRPr lang="zh-CN" altLang="en-US" sz="2000" b="1" dirty="0">
              <a:solidFill>
                <a:schemeClr val="tx1"/>
              </a:solidFill>
              <a:latin typeface="华文仿宋" panose="02010600040101010101" pitchFamily="2" charset="-122"/>
              <a:ea typeface="华文仿宋" panose="02010600040101010101" pitchFamily="2" charset="-122"/>
            </a:endParaRPr>
          </a:p>
        </p:txBody>
      </p:sp>
      <p:sp>
        <p:nvSpPr>
          <p:cNvPr id="6" name="文本框 5"/>
          <p:cNvSpPr txBox="1"/>
          <p:nvPr/>
        </p:nvSpPr>
        <p:spPr>
          <a:xfrm>
            <a:off x="327025" y="716915"/>
            <a:ext cx="2687955" cy="368300"/>
          </a:xfrm>
          <a:prstGeom prst="rect">
            <a:avLst/>
          </a:prstGeom>
          <a:noFill/>
          <a:ln>
            <a:solidFill>
              <a:schemeClr val="tx1"/>
            </a:solidFill>
            <a:prstDash val="lgDashDot"/>
          </a:ln>
        </p:spPr>
        <p:txBody>
          <a:bodyPr wrap="square" rtlCol="0">
            <a:spAutoFit/>
          </a:bodyPr>
          <a:p>
            <a:pPr algn="ctr"/>
            <a:r>
              <a:rPr lang="zh-CN" altLang="en-US" dirty="0"/>
              <a:t>“不抵抗”的原因</a:t>
            </a:r>
            <a:endParaRPr lang="zh-CN" altLang="en-US" dirty="0"/>
          </a:p>
        </p:txBody>
      </p:sp>
      <p:sp>
        <p:nvSpPr>
          <p:cNvPr id="7" name="文本框 6"/>
          <p:cNvSpPr txBox="1"/>
          <p:nvPr/>
        </p:nvSpPr>
        <p:spPr>
          <a:xfrm>
            <a:off x="327025" y="2919095"/>
            <a:ext cx="8638540" cy="829945"/>
          </a:xfrm>
          <a:prstGeom prst="rect">
            <a:avLst/>
          </a:prstGeom>
          <a:solidFill>
            <a:srgbClr val="FFC000"/>
          </a:solidFill>
        </p:spPr>
        <p:txBody>
          <a:bodyPr wrap="square">
            <a:spAutoFit/>
          </a:bodyPr>
          <a:p>
            <a:r>
              <a:rPr lang="zh-CN" altLang="en-US" sz="2400" b="0" i="0" dirty="0">
                <a:solidFill>
                  <a:srgbClr val="333333"/>
                </a:solidFill>
                <a:effectLst/>
                <a:latin typeface="Arial" panose="020B0604020202020204" pitchFamily="34" charset="0"/>
              </a:rPr>
              <a:t> </a:t>
            </a:r>
            <a:r>
              <a:rPr lang="zh-CN" altLang="en-US" sz="2400" b="1" dirty="0">
                <a:solidFill>
                  <a:schemeClr val="tx1"/>
                </a:solidFill>
                <a:latin typeface="华文仿宋" panose="02010600040101010101" pitchFamily="2" charset="-122"/>
                <a:ea typeface="华文仿宋" panose="02010600040101010101" pitchFamily="2" charset="-122"/>
              </a:rPr>
              <a:t>材料</a:t>
            </a:r>
            <a:r>
              <a:rPr lang="en-US" altLang="zh-CN" sz="2400" b="1" dirty="0">
                <a:solidFill>
                  <a:schemeClr val="tx1"/>
                </a:solidFill>
                <a:latin typeface="华文仿宋" panose="02010600040101010101" pitchFamily="2" charset="-122"/>
                <a:ea typeface="华文仿宋" panose="02010600040101010101" pitchFamily="2" charset="-122"/>
              </a:rPr>
              <a:t>5</a:t>
            </a:r>
            <a:r>
              <a:rPr lang="zh-CN" altLang="en-US" sz="2400" b="1" dirty="0">
                <a:solidFill>
                  <a:schemeClr val="tx1"/>
                </a:solidFill>
                <a:latin typeface="华文仿宋" panose="02010600040101010101" pitchFamily="2" charset="-122"/>
                <a:ea typeface="华文仿宋" panose="02010600040101010101" pitchFamily="2" charset="-122"/>
              </a:rPr>
              <a:t>：</a:t>
            </a:r>
            <a:r>
              <a:rPr lang="en-US" altLang="zh-CN" sz="2400" b="1" dirty="0">
                <a:solidFill>
                  <a:schemeClr val="tx1"/>
                </a:solidFill>
                <a:latin typeface="华文仿宋" panose="02010600040101010101" pitchFamily="2" charset="-122"/>
                <a:ea typeface="华文仿宋" panose="02010600040101010101" pitchFamily="2" charset="-122"/>
              </a:rPr>
              <a:t>“</a:t>
            </a:r>
            <a:r>
              <a:rPr lang="zh-CN" altLang="en-US" sz="2400" b="1" dirty="0">
                <a:solidFill>
                  <a:schemeClr val="tx1"/>
                </a:solidFill>
                <a:latin typeface="华文仿宋" panose="02010600040101010101" pitchFamily="2" charset="-122"/>
                <a:ea typeface="华文仿宋" panose="02010600040101010101" pitchFamily="2" charset="-122"/>
              </a:rPr>
              <a:t>先以公理对强权，以和平对野蛮，忍痛含愤，暂取逆来顺受的态度，以待国际公理之判断。”</a:t>
            </a:r>
            <a:r>
              <a:rPr lang="zh-CN" altLang="en-US" sz="2400" b="0" i="0" dirty="0">
                <a:solidFill>
                  <a:srgbClr val="333333"/>
                </a:solidFill>
                <a:effectLst/>
                <a:latin typeface="Arial" panose="020B0604020202020204" pitchFamily="34" charset="0"/>
              </a:rPr>
              <a:t> </a:t>
            </a:r>
            <a:r>
              <a:rPr lang="en-US" altLang="zh-CN" sz="2400" b="1" dirty="0">
                <a:latin typeface="华文仿宋" panose="02010600040101010101" pitchFamily="2" charset="-122"/>
                <a:ea typeface="华文仿宋" panose="02010600040101010101" pitchFamily="2" charset="-122"/>
                <a:sym typeface="+mn-ea"/>
              </a:rPr>
              <a:t>——</a:t>
            </a:r>
            <a:r>
              <a:rPr lang="zh-CN" altLang="en-US" sz="2400" b="1" dirty="0">
                <a:latin typeface="华文仿宋" panose="02010600040101010101" pitchFamily="2" charset="-122"/>
                <a:ea typeface="华文仿宋" panose="02010600040101010101" pitchFamily="2" charset="-122"/>
                <a:sym typeface="+mn-ea"/>
              </a:rPr>
              <a:t>蒋介石</a:t>
            </a:r>
            <a:r>
              <a:rPr lang="en-US" altLang="zh-CN" sz="2400" b="1" dirty="0">
                <a:latin typeface="华文仿宋" panose="02010600040101010101" pitchFamily="2" charset="-122"/>
                <a:ea typeface="华文仿宋" panose="02010600040101010101" pitchFamily="2" charset="-122"/>
                <a:sym typeface="+mn-ea"/>
              </a:rPr>
              <a:t>1931</a:t>
            </a:r>
            <a:r>
              <a:rPr lang="zh-CN" altLang="en-US" sz="2400" b="1" dirty="0">
                <a:latin typeface="华文仿宋" panose="02010600040101010101" pitchFamily="2" charset="-122"/>
                <a:ea typeface="华文仿宋" panose="02010600040101010101" pitchFamily="2" charset="-122"/>
                <a:sym typeface="+mn-ea"/>
              </a:rPr>
              <a:t>年</a:t>
            </a:r>
            <a:endParaRPr lang="zh-CN" altLang="en-US" sz="2400" b="1" i="0" dirty="0">
              <a:solidFill>
                <a:srgbClr val="333333"/>
              </a:solidFill>
              <a:effectLst/>
              <a:latin typeface="华文仿宋" panose="02010600040101010101" pitchFamily="2" charset="-122"/>
              <a:ea typeface="华文仿宋" panose="02010600040101010101" pitchFamily="2" charset="-122"/>
              <a:sym typeface="+mn-ea"/>
            </a:endParaRPr>
          </a:p>
        </p:txBody>
      </p:sp>
      <p:sp>
        <p:nvSpPr>
          <p:cNvPr id="8" name="文本框 7"/>
          <p:cNvSpPr txBox="1"/>
          <p:nvPr/>
        </p:nvSpPr>
        <p:spPr>
          <a:xfrm>
            <a:off x="252730" y="4190365"/>
            <a:ext cx="8638540" cy="1568450"/>
          </a:xfrm>
          <a:prstGeom prst="rect">
            <a:avLst/>
          </a:prstGeom>
          <a:solidFill>
            <a:schemeClr val="accent6"/>
          </a:solidFill>
        </p:spPr>
        <p:txBody>
          <a:bodyPr wrap="square">
            <a:spAutoFit/>
          </a:bodyPr>
          <a:p>
            <a:r>
              <a:rPr lang="zh-CN" altLang="en-US" sz="2400" b="0" i="0" dirty="0">
                <a:solidFill>
                  <a:schemeClr val="tx1"/>
                </a:solidFill>
                <a:effectLst/>
                <a:latin typeface="Arial" panose="020B0604020202020204" pitchFamily="34" charset="0"/>
              </a:rPr>
              <a:t> </a:t>
            </a:r>
            <a:r>
              <a:rPr lang="zh-CN" altLang="en-US" sz="2400" b="1" dirty="0">
                <a:solidFill>
                  <a:schemeClr val="tx1"/>
                </a:solidFill>
                <a:latin typeface="华文仿宋" panose="02010600040101010101" pitchFamily="2" charset="-122"/>
                <a:ea typeface="华文仿宋" panose="02010600040101010101" pitchFamily="2" charset="-122"/>
              </a:rPr>
              <a:t>材料</a:t>
            </a:r>
            <a:r>
              <a:rPr lang="en-US" altLang="zh-CN" sz="2400" b="1" dirty="0">
                <a:solidFill>
                  <a:schemeClr val="tx1"/>
                </a:solidFill>
                <a:latin typeface="华文仿宋" panose="02010600040101010101" pitchFamily="2" charset="-122"/>
                <a:ea typeface="华文仿宋" panose="02010600040101010101" pitchFamily="2" charset="-122"/>
              </a:rPr>
              <a:t>6</a:t>
            </a:r>
            <a:r>
              <a:rPr lang="zh-CN" altLang="en-US" sz="2400" b="1" dirty="0">
                <a:solidFill>
                  <a:schemeClr val="tx1"/>
                </a:solidFill>
                <a:latin typeface="华文仿宋" panose="02010600040101010101" pitchFamily="2" charset="-122"/>
                <a:ea typeface="华文仿宋" panose="02010600040101010101" pitchFamily="2" charset="-122"/>
              </a:rPr>
              <a:t>：</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1931年7月28日，长江中下游突然暴雨如注，酿成洪灾，大水席卷江淮流域8省2市，直接冲击了南京国民政府的经济和赋税重心，使本已捉襟见肘的南京国民政府财政雪上加霜。大水造成的灾民一度占全国四分之一人口，损失达20多亿元。</a:t>
            </a:r>
            <a:endPar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9" name="矩形 8"/>
          <p:cNvSpPr/>
          <p:nvPr/>
        </p:nvSpPr>
        <p:spPr>
          <a:xfrm>
            <a:off x="1073150" y="2414905"/>
            <a:ext cx="5409565" cy="3378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t>攘外必先安内</a:t>
            </a:r>
            <a:endParaRPr lang="zh-CN" altLang="en-US" sz="2400" dirty="0"/>
          </a:p>
        </p:txBody>
      </p:sp>
      <p:sp>
        <p:nvSpPr>
          <p:cNvPr id="10" name="矩形 9"/>
          <p:cNvSpPr/>
          <p:nvPr/>
        </p:nvSpPr>
        <p:spPr>
          <a:xfrm>
            <a:off x="1073150" y="3801745"/>
            <a:ext cx="6022340" cy="3378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t>南京国民政府寄希望于国联的调停</a:t>
            </a:r>
            <a:endParaRPr lang="zh-CN" altLang="en-US" sz="2400" dirty="0"/>
          </a:p>
        </p:txBody>
      </p:sp>
      <p:sp>
        <p:nvSpPr>
          <p:cNvPr id="13" name="矩形 12"/>
          <p:cNvSpPr/>
          <p:nvPr/>
        </p:nvSpPr>
        <p:spPr>
          <a:xfrm>
            <a:off x="2239010" y="5925185"/>
            <a:ext cx="5082540" cy="3378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t>国民政府经济困难，财政赤字</a:t>
            </a:r>
            <a:endParaRPr lang="zh-CN" altLang="en-US" sz="2800" dirty="0"/>
          </a:p>
        </p:txBody>
      </p:sp>
      <p:pic>
        <p:nvPicPr>
          <p:cNvPr id="5132" name="Picture 29" descr="603188"/>
          <p:cNvPicPr>
            <a:picLocks noChangeAspect="1" noChangeArrowheads="1"/>
          </p:cNvPicPr>
          <p:nvPr/>
        </p:nvPicPr>
        <p:blipFill>
          <a:blip r:embed="rId1" cstate="print"/>
          <a:srcRect l="15729" t="-452" r="15729" b="92569"/>
          <a:stretch>
            <a:fillRect/>
          </a:stretch>
        </p:blipFill>
        <p:spPr bwMode="auto">
          <a:xfrm>
            <a:off x="0" y="-16"/>
            <a:ext cx="9145588" cy="270369"/>
          </a:xfrm>
          <a:prstGeom prst="rect">
            <a:avLst/>
          </a:prstGeom>
          <a:noFill/>
          <a:ln w="9525">
            <a:noFill/>
            <a:miter lim="800000"/>
            <a:headEnd/>
            <a:tailEnd/>
          </a:ln>
        </p:spPr>
      </p:pic>
      <p:sp>
        <p:nvSpPr>
          <p:cNvPr id="219" name=" 219"/>
          <p:cNvSpPr/>
          <p:nvPr/>
        </p:nvSpPr>
        <p:spPr>
          <a:xfrm>
            <a:off x="148975" y="256450"/>
            <a:ext cx="5123974" cy="460534"/>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3000" b="1" dirty="0">
                <a:solidFill>
                  <a:schemeClr val="tx1"/>
                </a:solidFill>
              </a:rPr>
              <a:t>3</a:t>
            </a:r>
            <a:r>
              <a:rPr lang="zh-CN" altLang="en-US" sz="3000" b="1" dirty="0">
                <a:solidFill>
                  <a:schemeClr val="tx1"/>
                </a:solidFill>
              </a:rPr>
              <a:t>、为什么</a:t>
            </a:r>
            <a:r>
              <a:rPr lang="en-US" altLang="zh-CN" sz="3000" b="1" dirty="0">
                <a:solidFill>
                  <a:schemeClr val="tx1"/>
                </a:solidFill>
              </a:rPr>
              <a:t>“</a:t>
            </a:r>
            <a:r>
              <a:rPr lang="zh-CN" altLang="en-US" sz="3000" b="1" dirty="0">
                <a:solidFill>
                  <a:schemeClr val="tx1"/>
                </a:solidFill>
              </a:rPr>
              <a:t>不抵抗</a:t>
            </a:r>
            <a:r>
              <a:rPr lang="en-US" altLang="zh-CN" sz="3000" b="1" dirty="0">
                <a:solidFill>
                  <a:schemeClr val="tx1"/>
                </a:solidFill>
              </a:rPr>
              <a:t>”</a:t>
            </a:r>
            <a:r>
              <a:rPr lang="zh-CN" altLang="en-US" sz="3000" b="1" dirty="0">
                <a:solidFill>
                  <a:schemeClr val="tx1"/>
                </a:solidFill>
              </a:rPr>
              <a:t>？</a:t>
            </a:r>
            <a:endParaRPr lang="zh-CN" altLang="en-US" sz="3000" b="1" dirty="0">
              <a:solidFill>
                <a:schemeClr val="tx1"/>
              </a:solidFill>
            </a:endParaRPr>
          </a:p>
        </p:txBody>
      </p:sp>
      <p:pic>
        <p:nvPicPr>
          <p:cNvPr id="5134" name="Picture 31" descr="603188"/>
          <p:cNvPicPr>
            <a:picLocks noChangeAspect="1" noChangeArrowheads="1"/>
          </p:cNvPicPr>
          <p:nvPr/>
        </p:nvPicPr>
        <p:blipFill>
          <a:blip r:embed="rId2" cstate="print"/>
          <a:srcRect l="15729" t="92569" r="15729" b="-452"/>
          <a:stretch>
            <a:fillRect/>
          </a:stretch>
        </p:blipFill>
        <p:spPr bwMode="auto">
          <a:xfrm>
            <a:off x="0" y="6627382"/>
            <a:ext cx="9145588" cy="270369"/>
          </a:xfrm>
          <a:prstGeom prst="rect">
            <a:avLst/>
          </a:prstGeom>
          <a:noFill/>
          <a:ln w="9525">
            <a:noFill/>
            <a:miter lim="800000"/>
            <a:headEnd/>
            <a:tailEnd/>
          </a:ln>
        </p:spPr>
      </p:pic>
      <p:pic>
        <p:nvPicPr>
          <p:cNvPr id="11" name="图片 10"/>
          <p:cNvPicPr>
            <a:picLocks noChangeAspect="1"/>
          </p:cNvPicPr>
          <p:nvPr/>
        </p:nvPicPr>
        <p:blipFill>
          <a:blip r:embed="rId3"/>
          <a:srcRect/>
          <a:stretch>
            <a:fillRect/>
          </a:stretch>
        </p:blipFill>
        <p:spPr>
          <a:xfrm>
            <a:off x="7445375" y="146050"/>
            <a:ext cx="1671320" cy="1653540"/>
          </a:xfrm>
          <a:custGeom>
            <a:avLst/>
            <a:gdLst>
              <a:gd name="connsiteX0" fmla="*/ 818874 w 3505200"/>
              <a:gd name="connsiteY0" fmla="*/ 0 h 3467100"/>
              <a:gd name="connsiteX1" fmla="*/ 2389108 w 3505200"/>
              <a:gd name="connsiteY1" fmla="*/ 0 h 3467100"/>
              <a:gd name="connsiteX2" fmla="*/ 2389108 w 3505200"/>
              <a:gd name="connsiteY2" fmla="*/ 955283 h 3467100"/>
              <a:gd name="connsiteX3" fmla="*/ 3505200 w 3505200"/>
              <a:gd name="connsiteY3" fmla="*/ 955283 h 3467100"/>
              <a:gd name="connsiteX4" fmla="*/ 3505200 w 3505200"/>
              <a:gd name="connsiteY4" fmla="*/ 3467100 h 3467100"/>
              <a:gd name="connsiteX5" fmla="*/ 0 w 3505200"/>
              <a:gd name="connsiteY5" fmla="*/ 3467100 h 3467100"/>
              <a:gd name="connsiteX6" fmla="*/ 0 w 3505200"/>
              <a:gd name="connsiteY6" fmla="*/ 955283 h 3467100"/>
              <a:gd name="connsiteX7" fmla="*/ 818874 w 3505200"/>
              <a:gd name="connsiteY7" fmla="*/ 955283 h 3467100"/>
              <a:gd name="connsiteX8" fmla="*/ 818874 w 3505200"/>
              <a:gd name="connsiteY8"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0" h="3467100">
                <a:moveTo>
                  <a:pt x="818874" y="0"/>
                </a:moveTo>
                <a:lnTo>
                  <a:pt x="2389108" y="0"/>
                </a:lnTo>
                <a:lnTo>
                  <a:pt x="2389108" y="955283"/>
                </a:lnTo>
                <a:lnTo>
                  <a:pt x="3505200" y="955283"/>
                </a:lnTo>
                <a:lnTo>
                  <a:pt x="3505200" y="3467100"/>
                </a:lnTo>
                <a:lnTo>
                  <a:pt x="0" y="3467100"/>
                </a:lnTo>
                <a:lnTo>
                  <a:pt x="0" y="955283"/>
                </a:lnTo>
                <a:lnTo>
                  <a:pt x="818874" y="955283"/>
                </a:lnTo>
                <a:lnTo>
                  <a:pt x="818874" y="0"/>
                </a:lnTo>
                <a:close/>
              </a:path>
            </a:pathLst>
          </a:custGeom>
        </p:spPr>
      </p:pic>
      <p:sp>
        <p:nvSpPr>
          <p:cNvPr id="17" name="对话气泡: 椭圆形 16"/>
          <p:cNvSpPr/>
          <p:nvPr/>
        </p:nvSpPr>
        <p:spPr>
          <a:xfrm>
            <a:off x="6185143" y="146308"/>
            <a:ext cx="1340038" cy="917482"/>
          </a:xfrm>
          <a:prstGeom prst="wedgeEllipseCallout">
            <a:avLst>
              <a:gd name="adj1" fmla="val 44357"/>
              <a:gd name="adj2" fmla="val 4120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dirty="0"/>
              <a:t>大局为重</a:t>
            </a:r>
            <a:endParaRPr lang="zh-CN" alt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边框新 (1)"/>
          <p:cNvPicPr>
            <a:picLocks noChangeAspect="1"/>
          </p:cNvPicPr>
          <p:nvPr/>
        </p:nvPicPr>
        <p:blipFill>
          <a:blip r:embed="rId1"/>
          <a:stretch>
            <a:fillRect/>
          </a:stretch>
        </p:blipFill>
        <p:spPr>
          <a:xfrm>
            <a:off x="6350" y="857250"/>
            <a:ext cx="9139238" cy="5143500"/>
          </a:xfrm>
          <a:prstGeom prst="rect">
            <a:avLst/>
          </a:prstGeom>
        </p:spPr>
      </p:pic>
      <p:sp>
        <p:nvSpPr>
          <p:cNvPr id="14" name="文本框 13"/>
          <p:cNvSpPr txBox="1"/>
          <p:nvPr/>
        </p:nvSpPr>
        <p:spPr>
          <a:xfrm>
            <a:off x="486251" y="1135380"/>
            <a:ext cx="8171498" cy="1614805"/>
          </a:xfrm>
          <a:prstGeom prst="rect">
            <a:avLst/>
          </a:prstGeom>
          <a:solidFill>
            <a:schemeClr val="bg1">
              <a:lumMod val="95000"/>
              <a:alpha val="68000"/>
            </a:schemeClr>
          </a:solidFill>
          <a:ln w="15875">
            <a:noFill/>
            <a:prstDash val="sysDot"/>
          </a:ln>
        </p:spPr>
        <p:txBody>
          <a:bodyPr wrap="square" rtlCol="0">
            <a:spAutoFit/>
          </a:bodyPr>
          <a:p>
            <a:r>
              <a:rPr lang="en-US" altLang="zh-CN" sz="2700" b="1">
                <a:solidFill>
                  <a:srgbClr val="3D4F9B"/>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（北大营）</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8000</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多东北军被</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不抵抗</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的命令逼入绝境，面对冲进北大营的</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500</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多日军，他们的手里竟然没有武器。短短几个小时后，</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沈阳沦陷</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en-US" altLang="zh-CN" sz="2025" b="1">
                <a:solidFill>
                  <a:schemeClr val="tx1"/>
                </a:solidFill>
                <a:latin typeface="华文中宋" panose="02010600040101010101" charset="-122"/>
                <a:ea typeface="华文中宋" panose="02010600040101010101" charset="-122"/>
                <a:cs typeface="华文中宋" panose="02010600040101010101" charset="-122"/>
              </a:rPr>
              <a:t>——</a:t>
            </a:r>
            <a:r>
              <a:rPr lang="zh-CN" altLang="en-US" sz="2025" b="1">
                <a:solidFill>
                  <a:schemeClr val="tx1"/>
                </a:solidFill>
                <a:latin typeface="华文中宋" panose="02010600040101010101" charset="-122"/>
                <a:ea typeface="华文中宋" panose="02010600040101010101" charset="-122"/>
                <a:cs typeface="华文中宋" panose="02010600040101010101" charset="-122"/>
              </a:rPr>
              <a:t>初国卿《九一八这一天和北大营的消失》</a:t>
            </a:r>
            <a:endParaRPr lang="zh-CN" altLang="en-US" sz="2025"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31" name="矩形 30"/>
          <p:cNvSpPr/>
          <p:nvPr/>
        </p:nvSpPr>
        <p:spPr>
          <a:xfrm>
            <a:off x="2732246" y="3586163"/>
            <a:ext cx="5925503" cy="1445260"/>
          </a:xfrm>
          <a:prstGeom prst="rect">
            <a:avLst/>
          </a:prstGeom>
        </p:spPr>
        <p:txBody>
          <a:bodyPr wrap="square">
            <a:spAutoFit/>
          </a:bodyPr>
          <a:p>
            <a:r>
              <a:rPr lang="zh-CN" altLang="en-US" sz="2400" b="1" dirty="0" smtClean="0">
                <a:solidFill>
                  <a:schemeClr val="tx1"/>
                </a:solidFill>
                <a:latin typeface="华文中宋" panose="02010600040101010101" charset="-122"/>
                <a:ea typeface="华文中宋" panose="02010600040101010101" charset="-122"/>
              </a:rPr>
              <a:t>九一八事变成为中国人民抗日战争</a:t>
            </a:r>
            <a:endParaRPr lang="zh-CN" altLang="en-US" sz="2400" b="1" dirty="0" smtClean="0">
              <a:solidFill>
                <a:schemeClr val="tx1"/>
              </a:solidFill>
              <a:latin typeface="华文中宋" panose="02010600040101010101" charset="-122"/>
              <a:ea typeface="华文中宋" panose="02010600040101010101" charset="-122"/>
            </a:endParaRPr>
          </a:p>
          <a:p>
            <a:r>
              <a:rPr lang="zh-CN" altLang="en-US" sz="2400" b="1" dirty="0" smtClean="0">
                <a:solidFill>
                  <a:schemeClr val="tx1"/>
                </a:solidFill>
                <a:latin typeface="华文中宋" panose="02010600040101010101" charset="-122"/>
                <a:ea typeface="华文中宋" panose="02010600040101010101" charset="-122"/>
              </a:rPr>
              <a:t>的起点，揭开了世界反法西斯战争</a:t>
            </a:r>
            <a:endParaRPr lang="zh-CN" altLang="en-US" sz="2400" b="1" dirty="0" smtClean="0">
              <a:solidFill>
                <a:schemeClr val="tx1"/>
              </a:solidFill>
              <a:latin typeface="华文中宋" panose="02010600040101010101" charset="-122"/>
              <a:ea typeface="华文中宋" panose="02010600040101010101" charset="-122"/>
            </a:endParaRPr>
          </a:p>
          <a:p>
            <a:pPr defTabSz="914400" eaLnBrk="1" fontAlgn="base" hangingPunct="1">
              <a:spcBef>
                <a:spcPct val="0"/>
              </a:spcBef>
              <a:spcAft>
                <a:spcPct val="0"/>
              </a:spcAft>
            </a:pPr>
            <a:r>
              <a:rPr lang="zh-CN" altLang="en-US" sz="2400" b="1" dirty="0" smtClean="0">
                <a:solidFill>
                  <a:schemeClr val="tx1"/>
                </a:solidFill>
                <a:latin typeface="华文中宋" panose="02010600040101010101" charset="-122"/>
                <a:ea typeface="华文中宋" panose="02010600040101010101" charset="-122"/>
              </a:rPr>
              <a:t>的</a:t>
            </a:r>
            <a:r>
              <a:rPr lang="zh-CN" altLang="en-US" sz="2400" b="1" dirty="0" smtClean="0">
                <a:solidFill>
                  <a:srgbClr val="FF0000"/>
                </a:solidFill>
                <a:latin typeface="华文中宋" panose="02010600040101010101" charset="-122"/>
                <a:ea typeface="华文中宋" panose="02010600040101010101" charset="-122"/>
              </a:rPr>
              <a:t>序幕</a:t>
            </a:r>
            <a:r>
              <a:rPr lang="zh-CN" altLang="en-US" sz="2400" b="1" dirty="0" smtClean="0">
                <a:solidFill>
                  <a:schemeClr val="tx2">
                    <a:lumMod val="75000"/>
                  </a:schemeClr>
                </a:solidFill>
                <a:latin typeface="华文中宋" panose="02010600040101010101" charset="-122"/>
                <a:ea typeface="华文中宋" panose="02010600040101010101" charset="-122"/>
              </a:rPr>
              <a:t>。</a:t>
            </a:r>
            <a:r>
              <a:rPr lang="zh-CN" altLang="en-US" b="1" dirty="0">
                <a:solidFill>
                  <a:srgbClr val="CC00FF"/>
                </a:solidFill>
                <a:latin typeface="微软雅黑" panose="020B0503020204020204" charset="-122"/>
                <a:sym typeface="+mn-ea"/>
              </a:rPr>
              <a:t>从此，中国人民开始了艰苦卓绝的抗战。</a:t>
            </a:r>
            <a:endParaRPr lang="zh-CN" altLang="en-US" sz="1600" b="1" dirty="0">
              <a:solidFill>
                <a:srgbClr val="CC00FF"/>
              </a:solidFill>
              <a:latin typeface="微软雅黑" panose="020B0503020204020204" charset="-122"/>
            </a:endParaRPr>
          </a:p>
          <a:p>
            <a:pPr defTabSz="914400" eaLnBrk="1" fontAlgn="base" hangingPunct="1">
              <a:spcBef>
                <a:spcPct val="0"/>
              </a:spcBef>
              <a:spcAft>
                <a:spcPct val="0"/>
              </a:spcAft>
            </a:pPr>
            <a:endParaRPr lang="zh-CN" altLang="en-US" sz="1600" b="1" dirty="0" smtClean="0">
              <a:solidFill>
                <a:srgbClr val="0000FF"/>
              </a:solidFill>
              <a:latin typeface="微软雅黑" panose="020B0503020204020204" charset="-122"/>
              <a:ea typeface="黑体" panose="02010609060101010101" pitchFamily="49" charset="-122"/>
              <a:cs typeface="黑体" panose="02010609060101010101" pitchFamily="49" charset="-122"/>
              <a:sym typeface="+mn-ea"/>
            </a:endParaRPr>
          </a:p>
        </p:txBody>
      </p:sp>
      <p:pic>
        <p:nvPicPr>
          <p:cNvPr id="7" name="图片 6" descr="14 (1)"/>
          <p:cNvPicPr>
            <a:picLocks noChangeAspect="1"/>
          </p:cNvPicPr>
          <p:nvPr/>
        </p:nvPicPr>
        <p:blipFill>
          <a:blip r:embed="rId2"/>
          <a:srcRect l="1576" t="85368" r="87578" b="-1558"/>
          <a:stretch>
            <a:fillRect/>
          </a:stretch>
        </p:blipFill>
        <p:spPr>
          <a:xfrm rot="7020000">
            <a:off x="2430304" y="3568065"/>
            <a:ext cx="357188" cy="445294"/>
          </a:xfrm>
          <a:prstGeom prst="ellipse">
            <a:avLst/>
          </a:prstGeom>
        </p:spPr>
      </p:pic>
      <p:grpSp>
        <p:nvGrpSpPr>
          <p:cNvPr id="10" name="组合 9"/>
          <p:cNvGrpSpPr/>
          <p:nvPr/>
        </p:nvGrpSpPr>
        <p:grpSpPr>
          <a:xfrm>
            <a:off x="2381250" y="2847023"/>
            <a:ext cx="1338263" cy="616744"/>
            <a:chOff x="5704" y="6653"/>
            <a:chExt cx="2810" cy="1295"/>
          </a:xfrm>
        </p:grpSpPr>
        <p:pic>
          <p:nvPicPr>
            <p:cNvPr id="8" name="图片 7" descr="胶片单"/>
            <p:cNvPicPr>
              <a:picLocks noChangeAspect="1"/>
            </p:cNvPicPr>
            <p:nvPr/>
          </p:nvPicPr>
          <p:blipFill>
            <a:blip r:embed="rId3"/>
            <a:stretch>
              <a:fillRect/>
            </a:stretch>
          </p:blipFill>
          <p:spPr>
            <a:xfrm flipV="1">
              <a:off x="5704" y="6653"/>
              <a:ext cx="2539" cy="1295"/>
            </a:xfrm>
            <a:prstGeom prst="rect">
              <a:avLst/>
            </a:prstGeom>
          </p:spPr>
        </p:pic>
        <p:sp>
          <p:nvSpPr>
            <p:cNvPr id="9" name="文本框 8"/>
            <p:cNvSpPr txBox="1"/>
            <p:nvPr/>
          </p:nvSpPr>
          <p:spPr>
            <a:xfrm>
              <a:off x="5963" y="6841"/>
              <a:ext cx="2551" cy="967"/>
            </a:xfrm>
            <a:prstGeom prst="rect">
              <a:avLst/>
            </a:prstGeom>
            <a:noFill/>
          </p:spPr>
          <p:txBody>
            <a:bodyPr wrap="square" rtlCol="0">
              <a:spAutoFit/>
            </a:bodyPr>
            <a:p>
              <a:r>
                <a:rPr lang="zh-CN" altLang="en-US" sz="2400" b="1"/>
                <a:t>影响：</a:t>
              </a:r>
              <a:endParaRPr lang="zh-CN" altLang="en-US" sz="2400" b="1"/>
            </a:p>
          </p:txBody>
        </p:sp>
      </p:grpSp>
      <p:pic>
        <p:nvPicPr>
          <p:cNvPr id="11" name="图片 10" descr="14 (1)"/>
          <p:cNvPicPr>
            <a:picLocks noChangeAspect="1"/>
          </p:cNvPicPr>
          <p:nvPr/>
        </p:nvPicPr>
        <p:blipFill>
          <a:blip r:embed="rId2"/>
          <a:srcRect l="1576" t="85368" r="87578" b="-1558"/>
          <a:stretch>
            <a:fillRect/>
          </a:stretch>
        </p:blipFill>
        <p:spPr>
          <a:xfrm rot="7020000">
            <a:off x="2430304" y="4836319"/>
            <a:ext cx="357188" cy="445294"/>
          </a:xfrm>
          <a:prstGeom prst="ellipse">
            <a:avLst/>
          </a:prstGeom>
        </p:spPr>
      </p:pic>
      <p:sp>
        <p:nvSpPr>
          <p:cNvPr id="12" name="文本框 11"/>
          <p:cNvSpPr txBox="1"/>
          <p:nvPr/>
        </p:nvSpPr>
        <p:spPr>
          <a:xfrm>
            <a:off x="2888139" y="4950301"/>
            <a:ext cx="5203031" cy="495935"/>
          </a:xfrm>
          <a:prstGeom prst="rect">
            <a:avLst/>
          </a:prstGeom>
          <a:noFill/>
        </p:spPr>
        <p:txBody>
          <a:bodyPr wrap="square" rtlCol="0">
            <a:spAutoFit/>
          </a:bodyPr>
          <a:p>
            <a:r>
              <a:rPr lang="en-US" altLang="zh-CN" sz="2625" b="1">
                <a:solidFill>
                  <a:srgbClr val="C00000"/>
                </a:solidFill>
                <a:latin typeface="黑体" panose="02010609060101010101" pitchFamily="49" charset="-122"/>
                <a:ea typeface="黑体" panose="02010609060101010101" pitchFamily="49" charset="-122"/>
                <a:cs typeface="黑体" panose="02010609060101010101" pitchFamily="49" charset="-122"/>
              </a:rPr>
              <a:t>14</a:t>
            </a:r>
            <a:r>
              <a:rPr lang="zh-CN" altLang="en-US" sz="2625" b="1">
                <a:solidFill>
                  <a:srgbClr val="C00000"/>
                </a:solidFill>
                <a:latin typeface="黑体" panose="02010609060101010101" pitchFamily="49" charset="-122"/>
                <a:ea typeface="黑体" panose="02010609060101010101" pitchFamily="49" charset="-122"/>
                <a:cs typeface="黑体" panose="02010609060101010101" pitchFamily="49" charset="-122"/>
              </a:rPr>
              <a:t>年抗战由此开始</a:t>
            </a:r>
            <a:r>
              <a:rPr lang="zh-CN" altLang="en-US" sz="225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en-US" altLang="zh-CN" sz="2250" b="1">
                <a:solidFill>
                  <a:schemeClr val="tx1"/>
                </a:solidFill>
                <a:latin typeface="黑体" panose="02010609060101010101" pitchFamily="49" charset="-122"/>
                <a:ea typeface="黑体" panose="02010609060101010101" pitchFamily="49" charset="-122"/>
                <a:cs typeface="黑体" panose="02010609060101010101" pitchFamily="49" charset="-122"/>
              </a:rPr>
              <a:t>1931-1945</a:t>
            </a:r>
            <a:r>
              <a:rPr lang="zh-CN" altLang="en-US" sz="2250" b="1">
                <a:solidFill>
                  <a:schemeClr val="tx1"/>
                </a:solidFill>
                <a:latin typeface="黑体" panose="02010609060101010101" pitchFamily="49" charset="-122"/>
                <a:ea typeface="黑体" panose="02010609060101010101" pitchFamily="49" charset="-122"/>
                <a:cs typeface="黑体" panose="02010609060101010101" pitchFamily="49" charset="-122"/>
              </a:rPr>
              <a:t>年）</a:t>
            </a:r>
            <a:endParaRPr lang="zh-CN" altLang="en-US" sz="2250"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pic>
        <p:nvPicPr>
          <p:cNvPr id="3" name="图片 2" descr="5 (1)"/>
          <p:cNvPicPr>
            <a:picLocks noChangeAspect="1"/>
          </p:cNvPicPr>
          <p:nvPr/>
        </p:nvPicPr>
        <p:blipFill>
          <a:blip r:embed="rId4"/>
          <a:stretch>
            <a:fillRect/>
          </a:stretch>
        </p:blipFill>
        <p:spPr>
          <a:xfrm>
            <a:off x="394811" y="2612231"/>
            <a:ext cx="1857851" cy="3128963"/>
          </a:xfrm>
          <a:prstGeom prst="rect">
            <a:avLst/>
          </a:prstGeom>
        </p:spPr>
      </p:pic>
      <p:pic>
        <p:nvPicPr>
          <p:cNvPr id="5" name="图片 4" descr="6 (1)"/>
          <p:cNvPicPr>
            <a:picLocks noChangeAspect="1"/>
          </p:cNvPicPr>
          <p:nvPr/>
        </p:nvPicPr>
        <p:blipFill>
          <a:blip r:embed="rId5"/>
          <a:stretch>
            <a:fillRect/>
          </a:stretch>
        </p:blipFill>
        <p:spPr>
          <a:xfrm>
            <a:off x="7643336" y="2936558"/>
            <a:ext cx="1333024" cy="2865596"/>
          </a:xfrm>
          <a:prstGeom prst="rect">
            <a:avLst/>
          </a:prstGeom>
        </p:spPr>
      </p:pic>
      <p:pic>
        <p:nvPicPr>
          <p:cNvPr id="4" name="图片 1"/>
          <p:cNvPicPr>
            <a:picLocks noChangeAspect="1" noChangeArrowheads="1"/>
          </p:cNvPicPr>
          <p:nvPr/>
        </p:nvPicPr>
        <p:blipFill>
          <a:blip r:embed="rId6" cstate="print"/>
          <a:srcRect/>
          <a:stretch>
            <a:fillRect/>
          </a:stretch>
        </p:blipFill>
        <p:spPr bwMode="auto">
          <a:xfrm>
            <a:off x="7976956" y="69260"/>
            <a:ext cx="1169179" cy="924378"/>
          </a:xfrm>
          <a:prstGeom prst="rect">
            <a:avLst/>
          </a:prstGeom>
          <a:noFill/>
          <a:ln w="9525">
            <a:noFill/>
            <a:miter lim="800000"/>
            <a:headEnd/>
            <a:tailEnd/>
          </a:ln>
        </p:spPr>
      </p:pic>
      <p:sp>
        <p:nvSpPr>
          <p:cNvPr id="6" name="矩形 5"/>
          <p:cNvSpPr/>
          <p:nvPr/>
        </p:nvSpPr>
        <p:spPr>
          <a:xfrm>
            <a:off x="81" y="82023"/>
            <a:ext cx="4435208" cy="577089"/>
          </a:xfrm>
          <a:prstGeom prst="rect">
            <a:avLst/>
          </a:prstGeom>
          <a:noFill/>
        </p:spPr>
        <p:txBody>
          <a:bodyPr wrap="none" lIns="68589" tIns="34294" rIns="68589" bIns="34294">
            <a:spAutoFit/>
            <a:scene3d>
              <a:camera prst="orthographicFront"/>
              <a:lightRig rig="soft" dir="tl">
                <a:rot lat="0" lon="0" rev="0"/>
              </a:lightRig>
            </a:scene3d>
            <a:sp3d contourW="25400" prstMaterial="matte">
              <a:bevelT w="25400" h="55880" prst="artDeco"/>
              <a:contourClr>
                <a:schemeClr val="accent2">
                  <a:tint val="20000"/>
                </a:schemeClr>
              </a:contourClr>
            </a:sp3d>
          </a:bodyPr>
          <a:p>
            <a:pPr algn="ctr"/>
            <a:r>
              <a:rPr lang="zh-CN" altLang="en-US" sz="3300" b="1" spc="38" dirty="0">
                <a:ln w="11430"/>
                <a:solidFill>
                  <a:srgbClr val="0000CC"/>
                </a:solidFill>
                <a:latin typeface="黑体" panose="02010609060101010101" pitchFamily="49" charset="-122"/>
                <a:ea typeface="黑体" panose="02010609060101010101" pitchFamily="49" charset="-122"/>
              </a:rPr>
              <a:t>一、张学良将军的自责</a:t>
            </a:r>
            <a:endParaRPr lang="zh-CN" altLang="en-US" sz="3300" b="1" spc="38" dirty="0">
              <a:ln w="11430"/>
              <a:solidFill>
                <a:srgbClr val="0000CC"/>
              </a:solidFill>
              <a:latin typeface="黑体" panose="02010609060101010101" pitchFamily="49" charset="-122"/>
              <a:ea typeface="黑体" panose="02010609060101010101" pitchFamily="49" charset="-122"/>
            </a:endParaRPr>
          </a:p>
        </p:txBody>
      </p:sp>
      <p:cxnSp>
        <p:nvCxnSpPr>
          <p:cNvPr id="13" name="直接连接符 12"/>
          <p:cNvCxnSpPr/>
          <p:nvPr/>
        </p:nvCxnSpPr>
        <p:spPr>
          <a:xfrm>
            <a:off x="4412088" y="386144"/>
            <a:ext cx="70216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6">
            <a:hlinkClick r:id="rId7" action="ppaction://hlinkfile"/>
          </p:cNvPr>
          <p:cNvSpPr txBox="1"/>
          <p:nvPr/>
        </p:nvSpPr>
        <p:spPr>
          <a:xfrm>
            <a:off x="5276296" y="82023"/>
            <a:ext cx="2484600" cy="600164"/>
          </a:xfrm>
          <a:prstGeom prst="rect">
            <a:avLst/>
          </a:prstGeom>
          <a:noFill/>
        </p:spPr>
        <p:txBody>
          <a:bodyPr wrap="square" rtlCol="0">
            <a:spAutoFit/>
          </a:bodyPr>
          <a:p>
            <a:r>
              <a:rPr lang="zh-CN" altLang="en-US" sz="3300" b="1" dirty="0">
                <a:solidFill>
                  <a:srgbClr val="FF0000"/>
                </a:solidFill>
                <a:latin typeface="黑体" panose="02010609060101010101" pitchFamily="49" charset="-122"/>
                <a:ea typeface="黑体" panose="02010609060101010101" pitchFamily="49" charset="-122"/>
              </a:rPr>
              <a:t>九一八事变</a:t>
            </a:r>
            <a:endParaRPr lang="zh-CN" altLang="en-US" sz="33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grpId="1"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strips(downLeft)">
                                      <p:cBhvr>
                                        <p:cTn id="10" dur="500"/>
                                        <p:tgtEl>
                                          <p:spTgt spid="31"/>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P spid="12" grpId="0"/>
    </p:bld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645"/>
  <p:tag name="MH" val="20150921105008"/>
  <p:tag name="MH_LIBRARY" val="GRAPHIC"/>
  <p:tag name="MH_ORDER" val="Rectangle 8"/>
  <p:tag name="KSO_WM_UNIT_TYPE" val="l_i"/>
  <p:tag name="KSO_WM_UNIT_INDEX" val="1_3"/>
  <p:tag name="KSO_WM_UNIT_ID" val="custom439_8*l_i*1_3"/>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10.xml><?xml version="1.0" encoding="utf-8"?>
<p:tagLst xmlns:p="http://schemas.openxmlformats.org/presentationml/2006/main">
  <p:tag name="AS_UNIQUEID" val="12"/>
</p:tagLst>
</file>

<file path=ppt/tags/tag11.xml><?xml version="1.0" encoding="utf-8"?>
<p:tagLst xmlns:p="http://schemas.openxmlformats.org/presentationml/2006/main">
  <p:tag name="AS_UNIQUEID" val="13"/>
</p:tagLst>
</file>

<file path=ppt/tags/tag12.xml><?xml version="1.0" encoding="utf-8"?>
<p:tagLst xmlns:p="http://schemas.openxmlformats.org/presentationml/2006/main">
  <p:tag name="AS_UNIQUEID" val="14"/>
</p:tagLst>
</file>

<file path=ppt/tags/tag13.xml><?xml version="1.0" encoding="utf-8"?>
<p:tagLst xmlns:p="http://schemas.openxmlformats.org/presentationml/2006/main">
  <p:tag name="AS_UNIQUEID" val="15"/>
</p:tagLst>
</file>

<file path=ppt/tags/tag14.xml><?xml version="1.0" encoding="utf-8"?>
<p:tagLst xmlns:p="http://schemas.openxmlformats.org/presentationml/2006/main">
  <p:tag name="AS_UNIQUEID" val="16"/>
</p:tagLst>
</file>

<file path=ppt/tags/tag15.xml><?xml version="1.0" encoding="utf-8"?>
<p:tagLst xmlns:p="http://schemas.openxmlformats.org/presentationml/2006/main">
  <p:tag name="AS_UNIQUEID" val="17"/>
</p:tagLst>
</file>

<file path=ppt/tags/tag16.xml><?xml version="1.0" encoding="utf-8"?>
<p:tagLst xmlns:p="http://schemas.openxmlformats.org/presentationml/2006/main">
  <p:tag name="AS_UNIQUEID" val="18"/>
</p:tagLst>
</file>

<file path=ppt/tags/tag17.xml><?xml version="1.0" encoding="utf-8"?>
<p:tagLst xmlns:p="http://schemas.openxmlformats.org/presentationml/2006/main">
  <p:tag name="AS_UNIQUEID" val="4"/>
</p:tagLst>
</file>

<file path=ppt/tags/tag18.xml><?xml version="1.0" encoding="utf-8"?>
<p:tagLst xmlns:p="http://schemas.openxmlformats.org/presentationml/2006/main">
  <p:tag name="AS_UNIQUEID" val="5"/>
</p:tagLst>
</file>

<file path=ppt/tags/tag19.xml><?xml version="1.0" encoding="utf-8"?>
<p:tagLst xmlns:p="http://schemas.openxmlformats.org/presentationml/2006/main">
  <p:tag name="AS_UNIQUEID" val="6"/>
</p:tagLst>
</file>

<file path=ppt/tags/tag2.xml><?xml version="1.0" encoding="utf-8"?>
<p:tagLst xmlns:p="http://schemas.openxmlformats.org/presentationml/2006/main">
  <p:tag name="KSO_WM_TAG_VERSION" val="1.0"/>
  <p:tag name="KSO_WM_BEAUTIFY_FLAG" val="#wm#"/>
  <p:tag name="KSO_WM_TEMPLATE_CATEGORY" val="custom"/>
  <p:tag name="KSO_WM_TEMPLATE_INDEX" val="645"/>
  <p:tag name="MH" val="20150921105008"/>
  <p:tag name="MH_LIBRARY" val="GRAPHIC"/>
  <p:tag name="MH_ORDER" val="文本框 1"/>
  <p:tag name="KSO_WM_UNIT_TYPE" val="a"/>
  <p:tag name="KSO_WM_UNIT_INDEX" val="1"/>
  <p:tag name="KSO_WM_UNIT_ID" val="custom439_8*a*1"/>
  <p:tag name="KSO_WM_UNIT_CLEAR" val="1"/>
  <p:tag name="KSO_WM_UNIT_LAYERLEVEL" val="1"/>
  <p:tag name="KSO_WM_UNIT_ISCONTENTSTITLE" val="1"/>
  <p:tag name="KSO_WM_UNIT_VALUE" val="2"/>
  <p:tag name="KSO_WM_UNIT_HIGHLIGHT" val="0"/>
  <p:tag name="KSO_WM_UNIT_COMPATIBLE" val="0"/>
  <p:tag name="KSO_WM_UNIT_PRESET_TEXT" val="目录"/>
</p:tagLst>
</file>

<file path=ppt/tags/tag20.xml><?xml version="1.0" encoding="utf-8"?>
<p:tagLst xmlns:p="http://schemas.openxmlformats.org/presentationml/2006/main">
  <p:tag name="KSO_WM_UNIT_TABLE_BEAUTIFY" val="smartTable{3e4da809-d13a-4f2a-a160-31e598adaef8}"/>
  <p:tag name="TABLE_ENDDRAG_ORIGIN_RECT" val="240*112"/>
  <p:tag name="TABLE_ENDDRAG_RECT" val="448*0*240*112"/>
</p:tagLst>
</file>

<file path=ppt/tags/tag21.xml><?xml version="1.0" encoding="utf-8"?>
<p:tagLst xmlns:p="http://schemas.openxmlformats.org/presentationml/2006/main">
  <p:tag name="KSO_WM_UNIT_PLACING_PICTURE_USER_VIEWPORT" val="{&quot;height&quot;:10799,&quot;width&quot;:8990}"/>
</p:tagLst>
</file>

<file path=ppt/tags/tag22.xml><?xml version="1.0" encoding="utf-8"?>
<p:tagLst xmlns:p="http://schemas.openxmlformats.org/presentationml/2006/main">
  <p:tag name="KSO_WM_UNIT_TABLE_BEAUTIFY" val="smartTable{8b1185e9-3e9f-447f-8b7f-5e8a99e234cb}"/>
</p:tagLst>
</file>

<file path=ppt/tags/tag23.xml><?xml version="1.0" encoding="utf-8"?>
<p:tagLst xmlns:p="http://schemas.openxmlformats.org/presentationml/2006/main">
  <p:tag name="AS_UNIQUEID" val="232"/>
</p:tagLst>
</file>

<file path=ppt/tags/tag24.xml><?xml version="1.0" encoding="utf-8"?>
<p:tagLst xmlns:p="http://schemas.openxmlformats.org/presentationml/2006/main">
  <p:tag name="AS_UNIQUEID" val="233"/>
</p:tagLst>
</file>

<file path=ppt/tags/tag25.xml><?xml version="1.0" encoding="utf-8"?>
<p:tagLst xmlns:p="http://schemas.openxmlformats.org/presentationml/2006/main">
  <p:tag name="AS_UNIQUEID" val="234"/>
</p:tagLst>
</file>

<file path=ppt/tags/tag26.xml><?xml version="1.0" encoding="utf-8"?>
<p:tagLst xmlns:p="http://schemas.openxmlformats.org/presentationml/2006/main">
  <p:tag name="AS_UNIQUEID" val="235"/>
</p:tagLst>
</file>

<file path=ppt/tags/tag27.xml><?xml version="1.0" encoding="utf-8"?>
<p:tagLst xmlns:p="http://schemas.openxmlformats.org/presentationml/2006/main">
  <p:tag name="AS_UNIQUEID" val="236"/>
</p:tagLst>
</file>

<file path=ppt/tags/tag28.xml><?xml version="1.0" encoding="utf-8"?>
<p:tagLst xmlns:p="http://schemas.openxmlformats.org/presentationml/2006/main">
  <p:tag name="AS_UNIQUEID" val="237"/>
</p:tagLst>
</file>

<file path=ppt/tags/tag29.xml><?xml version="1.0" encoding="utf-8"?>
<p:tagLst xmlns:p="http://schemas.openxmlformats.org/presentationml/2006/main">
  <p:tag name="AS_UNIQUEID" val="238"/>
</p:tagLst>
</file>

<file path=ppt/tags/tag3.xml><?xml version="1.0" encoding="utf-8"?>
<p:tagLst xmlns:p="http://schemas.openxmlformats.org/presentationml/2006/main">
  <p:tag name="KSO_WM_TAG_VERSION" val="1.0"/>
  <p:tag name="KSO_WM_BEAUTIFY_FLAG" val="#wm#"/>
  <p:tag name="KSO_WM_TEMPLATE_CATEGORY" val="custom"/>
  <p:tag name="KSO_WM_TEMPLATE_INDEX" val="645"/>
  <p:tag name="MH" val="20150921105008"/>
  <p:tag name="MH_LIBRARY" val="GRAPHIC"/>
  <p:tag name="MH_ORDER" val="Rectangle 8"/>
  <p:tag name="KSO_WM_UNIT_TYPE" val="l_i"/>
  <p:tag name="KSO_WM_UNIT_INDEX" val="1_3"/>
  <p:tag name="KSO_WM_UNIT_ID" val="custom439_8*l_i*1_3"/>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30.xml><?xml version="1.0" encoding="utf-8"?>
<p:tagLst xmlns:p="http://schemas.openxmlformats.org/presentationml/2006/main">
  <p:tag name="AS_UNIQUEID" val="239"/>
</p:tagLst>
</file>

<file path=ppt/tags/tag31.xml><?xml version="1.0" encoding="utf-8"?>
<p:tagLst xmlns:p="http://schemas.openxmlformats.org/presentationml/2006/main">
  <p:tag name="AS_UNIQUEID" val="240"/>
</p:tagLst>
</file>

<file path=ppt/tags/tag32.xml><?xml version="1.0" encoding="utf-8"?>
<p:tagLst xmlns:p="http://schemas.openxmlformats.org/presentationml/2006/main">
  <p:tag name="AS_UNIQUEID" val="241"/>
</p:tagLst>
</file>

<file path=ppt/tags/tag33.xml><?xml version="1.0" encoding="utf-8"?>
<p:tagLst xmlns:p="http://schemas.openxmlformats.org/presentationml/2006/main">
  <p:tag name="AS_UNIQUEID" val="242"/>
</p:tagLst>
</file>

<file path=ppt/tags/tag34.xml><?xml version="1.0" encoding="utf-8"?>
<p:tagLst xmlns:p="http://schemas.openxmlformats.org/presentationml/2006/main">
  <p:tag name="AS_UNIQUEID" val="243"/>
</p:tagLst>
</file>

<file path=ppt/tags/tag35.xml><?xml version="1.0" encoding="utf-8"?>
<p:tagLst xmlns:p="http://schemas.openxmlformats.org/presentationml/2006/main">
  <p:tag name="AS_UNIQUEID" val="244"/>
</p:tagLst>
</file>

<file path=ppt/tags/tag36.xml><?xml version="1.0" encoding="utf-8"?>
<p:tagLst xmlns:p="http://schemas.openxmlformats.org/presentationml/2006/main">
  <p:tag name="AS_UNIQUEID" val="245"/>
</p:tagLst>
</file>

<file path=ppt/tags/tag37.xml><?xml version="1.0" encoding="utf-8"?>
<p:tagLst xmlns:p="http://schemas.openxmlformats.org/presentationml/2006/main">
  <p:tag name="AS_UNIQUEID" val="246"/>
</p:tagLst>
</file>

<file path=ppt/tags/tag38.xml><?xml version="1.0" encoding="utf-8"?>
<p:tagLst xmlns:p="http://schemas.openxmlformats.org/presentationml/2006/main">
  <p:tag name="AS_UNIQUEID" val="247"/>
</p:tagLst>
</file>

<file path=ppt/tags/tag39.xml><?xml version="1.0" encoding="utf-8"?>
<p:tagLst xmlns:p="http://schemas.openxmlformats.org/presentationml/2006/main">
  <p:tag name="AS_UNIQUEID" val="248"/>
</p:tagLst>
</file>

<file path=ppt/tags/tag4.xml><?xml version="1.0" encoding="utf-8"?>
<p:tagLst xmlns:p="http://schemas.openxmlformats.org/presentationml/2006/main">
  <p:tag name="KSO_WM_TAG_VERSION" val="1.0"/>
  <p:tag name="KSO_WM_BEAUTIFY_FLAG" val="#wm#"/>
  <p:tag name="KSO_WM_TEMPLATE_CATEGORY" val="custom"/>
  <p:tag name="KSO_WM_TEMPLATE_INDEX" val="645"/>
  <p:tag name="MH" val="20150921105008"/>
  <p:tag name="MH_LIBRARY" val="GRAPHIC"/>
  <p:tag name="MH_ORDER" val="Rectangle 8"/>
  <p:tag name="KSO_WM_UNIT_TYPE" val="l_i"/>
  <p:tag name="KSO_WM_UNIT_INDEX" val="1_3"/>
  <p:tag name="KSO_WM_UNIT_ID" val="custom439_8*l_i*1_3"/>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40.xml><?xml version="1.0" encoding="utf-8"?>
<p:tagLst xmlns:p="http://schemas.openxmlformats.org/presentationml/2006/main">
  <p:tag name="AS_UNIQUEID" val="249"/>
</p:tagLst>
</file>

<file path=ppt/tags/tag41.xml><?xml version="1.0" encoding="utf-8"?>
<p:tagLst xmlns:p="http://schemas.openxmlformats.org/presentationml/2006/main">
  <p:tag name="AS_UNIQUEID" val="250"/>
</p:tagLst>
</file>

<file path=ppt/tags/tag42.xml><?xml version="1.0" encoding="utf-8"?>
<p:tagLst xmlns:p="http://schemas.openxmlformats.org/presentationml/2006/main">
  <p:tag name="AS_UNIQUEID" val="251"/>
</p:tagLst>
</file>

<file path=ppt/tags/tag43.xml><?xml version="1.0" encoding="utf-8"?>
<p:tagLst xmlns:p="http://schemas.openxmlformats.org/presentationml/2006/main">
  <p:tag name="AS_UNIQUEID" val="252"/>
</p:tagLst>
</file>

<file path=ppt/tags/tag44.xml><?xml version="1.0" encoding="utf-8"?>
<p:tagLst xmlns:p="http://schemas.openxmlformats.org/presentationml/2006/main">
  <p:tag name="AS_UNIQUEID" val="253"/>
</p:tagLst>
</file>

<file path=ppt/tags/tag45.xml><?xml version="1.0" encoding="utf-8"?>
<p:tagLst xmlns:p="http://schemas.openxmlformats.org/presentationml/2006/main">
  <p:tag name="AS_UNIQUEID" val="254"/>
</p:tagLst>
</file>

<file path=ppt/tags/tag46.xml><?xml version="1.0" encoding="utf-8"?>
<p:tagLst xmlns:p="http://schemas.openxmlformats.org/presentationml/2006/main">
  <p:tag name="AS_UNIQUEID" val="255"/>
</p:tagLst>
</file>

<file path=ppt/tags/tag47.xml><?xml version="1.0" encoding="utf-8"?>
<p:tagLst xmlns:p="http://schemas.openxmlformats.org/presentationml/2006/main">
  <p:tag name="AS_UNIQUEID" val="256"/>
</p:tagLst>
</file>

<file path=ppt/tags/tag48.xml><?xml version="1.0" encoding="utf-8"?>
<p:tagLst xmlns:p="http://schemas.openxmlformats.org/presentationml/2006/main">
  <p:tag name="KSO_WM_UNIT_TABLE_BEAUTIFY" val="smartTable{23e16a9d-c64e-4f4c-a319-a26f907aad97}"/>
</p:tagLst>
</file>

<file path=ppt/tags/tag49.xml><?xml version="1.0" encoding="utf-8"?>
<p:tagLst xmlns:p="http://schemas.openxmlformats.org/presentationml/2006/main">
  <p:tag name="KSO_WM_UNIT_PLACING_PICTURE_USER_VIEWPORT" val="{&quot;height&quot;:4039.6393700787403,&quot;width&quot;:4163.3307086614177}"/>
</p:tagLst>
</file>

<file path=ppt/tags/tag5.xml><?xml version="1.0" encoding="utf-8"?>
<p:tagLst xmlns:p="http://schemas.openxmlformats.org/presentationml/2006/main">
  <p:tag name="KSO_WM_UNIT_TABLE_BEAUTIFY" val="smartTable{836fbefd-8b4c-4a41-bc5b-c5388e7bee20}"/>
</p:tagLst>
</file>

<file path=ppt/tags/tag50.xml><?xml version="1.0" encoding="utf-8"?>
<p:tagLst xmlns:p="http://schemas.openxmlformats.org/presentationml/2006/main">
  <p:tag name="KSO_WM_UNIT_PLACING_PICTURE_USER_VIEWPORT" val="{&quot;height&quot;:4023.5133858267718,&quot;width&quot;:4238.9039370078735}"/>
</p:tagLst>
</file>

<file path=ppt/tags/tag51.xml><?xml version="1.0" encoding="utf-8"?>
<p:tagLst xmlns:p="http://schemas.openxmlformats.org/presentationml/2006/main">
  <p:tag name="KSO_WM_UNIT_PLACING_PICTURE_USER_VIEWPORT" val="{&quot;height&quot;:3353.2503937007873,&quot;width&quot;:4136.0377952755907}"/>
</p:tagLst>
</file>

<file path=ppt/tags/tag52.xml><?xml version="1.0" encoding="utf-8"?>
<p:tagLst xmlns:p="http://schemas.openxmlformats.org/presentationml/2006/main">
  <p:tag name="KSO_WM_UNIT_PLACING_PICTURE_USER_VIEWPORT" val="{&quot;height&quot;:3370.1732283464567,&quot;width&quot;:4279.4519685039368}"/>
</p:tagLst>
</file>

<file path=ppt/tags/tag6.xml><?xml version="1.0" encoding="utf-8"?>
<p:tagLst xmlns:p="http://schemas.openxmlformats.org/presentationml/2006/main">
  <p:tag name="KSO_WM_MEDIACOVER_FLAG" val="1"/>
  <p:tag name="KSO_WM_UNIT_MEDIACOVER_BTN_STATE" val="1"/>
  <p:tag name="KSO_WM_UNIT_MEDIACOVER_BTNRECT" val="6970*4941*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xml><?xml version="1.0" encoding="utf-8"?>
<p:tagLst xmlns:p="http://schemas.openxmlformats.org/presentationml/2006/main">
  <p:tag name="KSO_WM_UNIT_TABLE_BEAUTIFY" val="smartTable{836fbefd-8b4c-4a41-bc5b-c5388e7bee20}"/>
</p:tagLst>
</file>

<file path=ppt/tags/tag8.xml><?xml version="1.0" encoding="utf-8"?>
<p:tagLst xmlns:p="http://schemas.openxmlformats.org/presentationml/2006/main">
  <p:tag name="AS_UNIQUEID" val="9"/>
</p:tagLst>
</file>

<file path=ppt/tags/tag9.xml><?xml version="1.0" encoding="utf-8"?>
<p:tagLst xmlns:p="http://schemas.openxmlformats.org/presentationml/2006/main">
  <p:tag name="AS_UNIQUEID" val="1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3621</Words>
  <Application>WPS 演示</Application>
  <PresentationFormat>全屏显示(4:3)</PresentationFormat>
  <Paragraphs>545</Paragraphs>
  <Slides>30</Slides>
  <Notes>6</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30</vt:i4>
      </vt:variant>
    </vt:vector>
  </HeadingPairs>
  <TitlesOfParts>
    <vt:vector size="56" baseType="lpstr">
      <vt:lpstr>Arial</vt:lpstr>
      <vt:lpstr>宋体</vt:lpstr>
      <vt:lpstr>Wingdings</vt:lpstr>
      <vt:lpstr>汉仪粗宋简</vt:lpstr>
      <vt:lpstr>&amp;quot</vt:lpstr>
      <vt:lpstr>AMGDT</vt:lpstr>
      <vt:lpstr>微软雅黑</vt:lpstr>
      <vt:lpstr>黑体</vt:lpstr>
      <vt:lpstr>Arial Narrow</vt:lpstr>
      <vt:lpstr>华文新魏</vt:lpstr>
      <vt:lpstr>隶书</vt:lpstr>
      <vt:lpstr>Times New Roman</vt:lpstr>
      <vt:lpstr>楷体</vt:lpstr>
      <vt:lpstr>方正姚体</vt:lpstr>
      <vt:lpstr>华文仿宋</vt:lpstr>
      <vt:lpstr>仿宋</vt:lpstr>
      <vt:lpstr>华文中宋</vt:lpstr>
      <vt:lpstr>Calibri</vt:lpstr>
      <vt:lpstr>等线</vt:lpstr>
      <vt:lpstr>Arial Unicode MS</vt:lpstr>
      <vt:lpstr>等线 Light</vt:lpstr>
      <vt:lpstr>Calibri Light</vt:lpstr>
      <vt:lpstr>华文琥珀</vt:lpstr>
      <vt:lpstr>方正粗黑宋简体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马 一</dc:creator>
  <cp:lastModifiedBy>jd</cp:lastModifiedBy>
  <cp:revision>98</cp:revision>
  <dcterms:created xsi:type="dcterms:W3CDTF">2020-10-20T01:08:00Z</dcterms:created>
  <dcterms:modified xsi:type="dcterms:W3CDTF">2020-12-15T23:04:27Z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