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34"/>
  </p:handoutMasterIdLst>
  <p:sldIdLst>
    <p:sldId id="849" r:id="rId3"/>
    <p:sldId id="434" r:id="rId4"/>
    <p:sldId id="744" r:id="rId5"/>
    <p:sldId id="614" r:id="rId7"/>
    <p:sldId id="773" r:id="rId8"/>
    <p:sldId id="587" r:id="rId9"/>
    <p:sldId id="588" r:id="rId10"/>
    <p:sldId id="564" r:id="rId11"/>
    <p:sldId id="618" r:id="rId12"/>
    <p:sldId id="672" r:id="rId13"/>
    <p:sldId id="619" r:id="rId14"/>
    <p:sldId id="848" r:id="rId15"/>
    <p:sldId id="615" r:id="rId16"/>
    <p:sldId id="716" r:id="rId17"/>
    <p:sldId id="729" r:id="rId18"/>
    <p:sldId id="616" r:id="rId19"/>
    <p:sldId id="804" r:id="rId20"/>
    <p:sldId id="776" r:id="rId21"/>
    <p:sldId id="678" r:id="rId22"/>
    <p:sldId id="566" r:id="rId23"/>
    <p:sldId id="712" r:id="rId24"/>
    <p:sldId id="731" r:id="rId25"/>
    <p:sldId id="567" r:id="rId26"/>
    <p:sldId id="680" r:id="rId27"/>
    <p:sldId id="805" r:id="rId28"/>
    <p:sldId id="714" r:id="rId29"/>
    <p:sldId id="617" r:id="rId30"/>
    <p:sldId id="803" r:id="rId31"/>
    <p:sldId id="736" r:id="rId32"/>
    <p:sldId id="770" r:id="rId33"/>
  </p:sldIdLst>
  <p:sldSz cx="12192000" cy="6858000"/>
  <p:notesSz cx="6858000" cy="9144000"/>
  <p:embeddedFontLst>
    <p:embeddedFont>
      <p:font typeface="楷体" panose="02010609060101010101" charset="-122"/>
      <p:regular r:id="rId39"/>
    </p:embeddedFont>
    <p:embeddedFont>
      <p:font typeface="华文新魏" panose="02010800040101010101" pitchFamily="2" charset="-122"/>
      <p:regular r:id="rId40"/>
    </p:embeddedFont>
    <p:embeddedFont>
      <p:font typeface="汉仪菱心体简" panose="02010609000101010101" charset="-122"/>
      <p:regular r:id="rId41"/>
    </p:embeddedFont>
    <p:embeddedFont>
      <p:font typeface="黑体" panose="02010609060101010101" charset="-122"/>
      <p:regular r:id="rId42"/>
    </p:embeddedFont>
    <p:embeddedFont>
      <p:font typeface="微软雅黑" panose="020B0503020204020204" pitchFamily="34" charset="-122"/>
      <p:regular r:id="rId43"/>
    </p:embeddedFont>
    <p:embeddedFont>
      <p:font typeface="华文隶书" panose="02010800040101010101" charset="-122"/>
      <p:regular r:id="rId44"/>
    </p:embeddedFont>
    <p:embeddedFont>
      <p:font typeface="Calibri" panose="020F0502020204030204" charset="0"/>
      <p:regular r:id="rId45"/>
      <p:bold r:id="rId46"/>
      <p:italic r:id="rId47"/>
      <p:boldItalic r:id="rId48"/>
    </p:embeddedFont>
    <p:embeddedFont>
      <p:font typeface="隶书" panose="02010509060101010101" charset="-122"/>
      <p:regular r:id="rId49"/>
    </p:embeddedFont>
    <p:embeddedFont>
      <p:font typeface="华文中宋" panose="02010600040101010101" charset="-122"/>
      <p:regular r:id="rId50"/>
    </p:embeddedFont>
    <p:embeddedFont>
      <p:font typeface="华文行楷" panose="02010800040101010101" pitchFamily="2" charset="-122"/>
      <p:regular r:id="rId51"/>
    </p:embeddedFont>
    <p:embeddedFont>
      <p:font typeface="PMingLiU" panose="02020500000000000000" charset="-120"/>
      <p:regular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用户" initials="W用" lastIdx="8" clrIdx="0"/>
  <p:cmAuthor id="1" name="Administrator" initials="A" lastIdx="4" clrIdx="0"/>
  <p:cmAuthor id="2" name="微软用户" initials="微" lastIdx="0" clrIdx="0"/>
  <p:cmAuthor id="3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C4040"/>
    <a:srgbClr val="CFA76B"/>
    <a:srgbClr val="D0A86B"/>
    <a:srgbClr val="472F2B"/>
    <a:srgbClr val="7E8494"/>
    <a:srgbClr val="B5B9A9"/>
    <a:srgbClr val="FFFEC5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108"/>
      </p:cViewPr>
      <p:guideLst>
        <p:guide orient="horz" pos="222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3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2.xml"/><Relationship Id="rId39" Type="http://schemas.openxmlformats.org/officeDocument/2006/relationships/font" Target="fonts/font1.fntdata"/><Relationship Id="rId38" Type="http://schemas.openxmlformats.org/officeDocument/2006/relationships/commentAuthors" Target="commentAuthors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本模板由小政用心设计，欢迎购买。支持正版。字体来源：经典行书简、华文新魏。（版权归字体设计方所有）；图片来源：可商用图片，版权归原作者所有；小政用心设计带内容的实用模版。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D73F8-FED0-4FB0-A9A5-016F6FBD8E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本模板由小政用心设计，欢迎购买。支持正版。字体来源：经典行书简、华文新魏。（版权归字体设计方所有）；图片来源：可商用图片，版权归原作者所有；小政用心设计带内容的实用模版。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D73F8-FED0-4FB0-A9A5-016F6FBD8E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日期占位符 2"/>
          <p:cNvSpPr>
            <a:spLocks noGrp="1" noChangeArrowheads="1"/>
          </p:cNvSpPr>
          <p:nvPr>
            <p:ph type="dt" sz="quarter" idx="1"/>
            <p:custDataLst>
              <p:tags r:id="rId3"/>
            </p:custDataLst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260B7965-75DA-4247-A973-A3ACFADFD926}" type="datetime1">
              <a:rPr lang="zh-CN" altLang="en-US"/>
            </a:fld>
            <a:endParaRPr lang="en-US" altLang="zh-CN" sz="1200"/>
          </a:p>
        </p:txBody>
      </p:sp>
      <p:sp>
        <p:nvSpPr>
          <p:cNvPr id="31747" name="灯片编号占位符 6"/>
          <p:cNvSpPr>
            <a:spLocks noGrp="1" noChangeArrowheads="1"/>
          </p:cNvSpPr>
          <p:nvPr>
            <p:ph type="sldNum" sz="quarter" idx="5"/>
            <p:custDataLst>
              <p:tags r:id="rId4"/>
            </p:custDataLst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fld id="{B6B7484E-AB9C-4B0B-9D91-F6C0EBE256C7}" type="slidenum">
              <a:rPr lang="zh-CN" altLang="en-US"/>
            </a:fld>
            <a:endParaRPr lang="en-US" altLang="zh-CN" sz="1200"/>
          </a:p>
        </p:txBody>
      </p:sp>
      <p:sp>
        <p:nvSpPr>
          <p:cNvPr id="31748" name="幻灯片图像占位符 83969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5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1749" name="文本占位符 83970"/>
          <p:cNvSpPr>
            <a:spLocks noGrp="1" noChangeArrowheads="1"/>
          </p:cNvSpPr>
          <p:nvPr>
            <p:ph type="body"/>
            <p:custDataLst>
              <p:tags r:id="rId6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/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31750" name="灯片编号占位符 1"/>
          <p:cNvSpPr txBox="1"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buFontTx/>
              <a:buNone/>
            </a:pPr>
            <a:fld id="{B58FE6A0-741C-4D68-8FCC-4EEBF0D647B8}" type="slidenum">
              <a:rPr lang="zh-CN" altLang="en-US" sz="1200"/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本模板由小政用心设计，欢迎购买。支持正版。字体来源：经典行书简、华文新魏。（版权归字体设计方所有）；图片来源：可商用图片，版权归原作者所有；小政用心设计带内容的实用模版。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D73F8-FED0-4FB0-A9A5-016F6FBD8E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5089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345090" name="备注占位符 2"/>
          <p:cNvSpPr>
            <a:spLocks noGrp="1"/>
          </p:cNvSpPr>
          <p:nvPr>
            <p:ph type="body"/>
          </p:nvPr>
        </p:nvSpPr>
        <p:spPr/>
        <p:txBody>
          <a:bodyPr vert="horz" wrap="square" lIns="91440" tIns="45720" rIns="91440" bIns="45720" anchor="t"/>
          <a:p>
            <a:pPr marL="0" lvl="0" indent="0" algn="l" rtl="0" eaLnBrk="1" fontAlgn="base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zh-CN" altLang="en-US" sz="1200" b="0" i="0" u="none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45091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latinLnBrk="0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本模板由小政用心设计，欢迎购买。支持正版。字体来源：经典行书简、华文新魏。（版权归字体设计方所有）；图片来源：可商用图片，版权归原作者所有；小政用心设计带内容的实用模版。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D73F8-FED0-4FB0-A9A5-016F6FBD8E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本模板由小政用心设计，欢迎购买。支持正版。字体来源：经典行书简、华文新魏。（版权归字体设计方所有）；图片来源：可商用图片，版权归原作者所有；小政用心设计带内容的实用模版。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D73F8-FED0-4FB0-A9A5-016F6FBD8E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51202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51203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>
              <a:buFont typeface="Arial" panose="020B0604020202020204" pitchFamily="34" charset="0"/>
              <a:buChar char="•"/>
            </a:pPr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本模板由小政用心设计，欢迎购买。支持正版。字体来源：经典行书简、华文新魏。（版权归字体设计方所有）；图片来源：可商用图片，版权归原作者所有；小政用心设计带内容的实用模版。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D73F8-FED0-4FB0-A9A5-016F6FBD8E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90sheji_linggan_133097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745" y="4995545"/>
            <a:ext cx="1703705" cy="18624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grayscl/>
          </a:blip>
          <a:stretch>
            <a:fillRect/>
          </a:stretch>
        </p:blipFill>
        <p:spPr>
          <a:xfrm>
            <a:off x="2111375" y="5332730"/>
            <a:ext cx="8898255" cy="143891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4" t="7588" r="2185" b="6189"/>
          <a:stretch>
            <a:fillRect/>
          </a:stretch>
        </p:blipFill>
        <p:spPr>
          <a:xfrm>
            <a:off x="5657215" y="5697039"/>
            <a:ext cx="1247834" cy="10377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090" r="37330" b="4409"/>
          <a:stretch>
            <a:fillRect/>
          </a:stretch>
        </p:blipFill>
        <p:spPr>
          <a:xfrm>
            <a:off x="10272561" y="5182632"/>
            <a:ext cx="1749894" cy="155217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937732" y="704150"/>
            <a:ext cx="1143772" cy="435035"/>
            <a:chOff x="4829105" y="817220"/>
            <a:chExt cx="1143772" cy="435035"/>
          </a:xfrm>
        </p:grpSpPr>
        <p:sp>
          <p:nvSpPr>
            <p:cNvPr id="26" name="Freeform 32"/>
            <p:cNvSpPr/>
            <p:nvPr/>
          </p:nvSpPr>
          <p:spPr bwMode="auto">
            <a:xfrm rot="20700000">
              <a:off x="4829105" y="817220"/>
              <a:ext cx="764541" cy="435035"/>
            </a:xfrm>
            <a:custGeom>
              <a:avLst/>
              <a:gdLst>
                <a:gd name="T0" fmla="*/ 0 w 149"/>
                <a:gd name="T1" fmla="*/ 12 h 82"/>
                <a:gd name="T2" fmla="*/ 48 w 149"/>
                <a:gd name="T3" fmla="*/ 37 h 82"/>
                <a:gd name="T4" fmla="*/ 71 w 149"/>
                <a:gd name="T5" fmla="*/ 18 h 82"/>
                <a:gd name="T6" fmla="*/ 103 w 149"/>
                <a:gd name="T7" fmla="*/ 45 h 82"/>
                <a:gd name="T8" fmla="*/ 114 w 149"/>
                <a:gd name="T9" fmla="*/ 65 h 82"/>
                <a:gd name="T10" fmla="*/ 149 w 149"/>
                <a:gd name="T11" fmla="*/ 70 h 82"/>
                <a:gd name="T12" fmla="*/ 110 w 149"/>
                <a:gd name="T13" fmla="*/ 68 h 82"/>
                <a:gd name="T14" fmla="*/ 100 w 149"/>
                <a:gd name="T15" fmla="*/ 55 h 82"/>
                <a:gd name="T16" fmla="*/ 75 w 149"/>
                <a:gd name="T17" fmla="*/ 25 h 82"/>
                <a:gd name="T18" fmla="*/ 54 w 149"/>
                <a:gd name="T19" fmla="*/ 35 h 82"/>
                <a:gd name="T20" fmla="*/ 61 w 149"/>
                <a:gd name="T21" fmla="*/ 52 h 82"/>
                <a:gd name="T22" fmla="*/ 74 w 149"/>
                <a:gd name="T23" fmla="*/ 49 h 82"/>
                <a:gd name="T24" fmla="*/ 73 w 149"/>
                <a:gd name="T25" fmla="*/ 43 h 82"/>
                <a:gd name="T26" fmla="*/ 65 w 149"/>
                <a:gd name="T27" fmla="*/ 46 h 82"/>
                <a:gd name="T28" fmla="*/ 70 w 149"/>
                <a:gd name="T29" fmla="*/ 36 h 82"/>
                <a:gd name="T30" fmla="*/ 81 w 149"/>
                <a:gd name="T31" fmla="*/ 48 h 82"/>
                <a:gd name="T32" fmla="*/ 67 w 149"/>
                <a:gd name="T33" fmla="*/ 59 h 82"/>
                <a:gd name="T34" fmla="*/ 48 w 149"/>
                <a:gd name="T35" fmla="*/ 46 h 82"/>
                <a:gd name="T36" fmla="*/ 0 w 149"/>
                <a:gd name="T37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82">
                  <a:moveTo>
                    <a:pt x="0" y="12"/>
                  </a:moveTo>
                  <a:cubicBezTo>
                    <a:pt x="0" y="12"/>
                    <a:pt x="36" y="0"/>
                    <a:pt x="48" y="37"/>
                  </a:cubicBezTo>
                  <a:cubicBezTo>
                    <a:pt x="48" y="37"/>
                    <a:pt x="47" y="15"/>
                    <a:pt x="71" y="18"/>
                  </a:cubicBezTo>
                  <a:cubicBezTo>
                    <a:pt x="92" y="20"/>
                    <a:pt x="103" y="45"/>
                    <a:pt x="103" y="45"/>
                  </a:cubicBezTo>
                  <a:cubicBezTo>
                    <a:pt x="103" y="45"/>
                    <a:pt x="109" y="59"/>
                    <a:pt x="114" y="65"/>
                  </a:cubicBezTo>
                  <a:cubicBezTo>
                    <a:pt x="116" y="67"/>
                    <a:pt x="123" y="75"/>
                    <a:pt x="149" y="70"/>
                  </a:cubicBezTo>
                  <a:cubicBezTo>
                    <a:pt x="149" y="70"/>
                    <a:pt x="125" y="82"/>
                    <a:pt x="110" y="68"/>
                  </a:cubicBezTo>
                  <a:cubicBezTo>
                    <a:pt x="110" y="68"/>
                    <a:pt x="103" y="60"/>
                    <a:pt x="100" y="55"/>
                  </a:cubicBezTo>
                  <a:cubicBezTo>
                    <a:pt x="98" y="51"/>
                    <a:pt x="92" y="31"/>
                    <a:pt x="75" y="25"/>
                  </a:cubicBezTo>
                  <a:cubicBezTo>
                    <a:pt x="65" y="22"/>
                    <a:pt x="56" y="25"/>
                    <a:pt x="54" y="35"/>
                  </a:cubicBezTo>
                  <a:cubicBezTo>
                    <a:pt x="51" y="45"/>
                    <a:pt x="61" y="52"/>
                    <a:pt x="61" y="52"/>
                  </a:cubicBezTo>
                  <a:cubicBezTo>
                    <a:pt x="61" y="52"/>
                    <a:pt x="71" y="56"/>
                    <a:pt x="74" y="49"/>
                  </a:cubicBezTo>
                  <a:cubicBezTo>
                    <a:pt x="74" y="49"/>
                    <a:pt x="76" y="44"/>
                    <a:pt x="73" y="43"/>
                  </a:cubicBezTo>
                  <a:cubicBezTo>
                    <a:pt x="73" y="43"/>
                    <a:pt x="70" y="49"/>
                    <a:pt x="65" y="46"/>
                  </a:cubicBezTo>
                  <a:cubicBezTo>
                    <a:pt x="61" y="43"/>
                    <a:pt x="65" y="36"/>
                    <a:pt x="70" y="36"/>
                  </a:cubicBezTo>
                  <a:cubicBezTo>
                    <a:pt x="76" y="36"/>
                    <a:pt x="82" y="39"/>
                    <a:pt x="81" y="48"/>
                  </a:cubicBezTo>
                  <a:cubicBezTo>
                    <a:pt x="79" y="57"/>
                    <a:pt x="73" y="60"/>
                    <a:pt x="67" y="59"/>
                  </a:cubicBezTo>
                  <a:cubicBezTo>
                    <a:pt x="56" y="58"/>
                    <a:pt x="53" y="54"/>
                    <a:pt x="48" y="46"/>
                  </a:cubicBezTo>
                  <a:cubicBezTo>
                    <a:pt x="38" y="27"/>
                    <a:pt x="34" y="12"/>
                    <a:pt x="0" y="1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3"/>
            <p:cNvSpPr/>
            <p:nvPr/>
          </p:nvSpPr>
          <p:spPr bwMode="auto">
            <a:xfrm rot="20700000">
              <a:off x="5460312" y="989131"/>
              <a:ext cx="512565" cy="159369"/>
            </a:xfrm>
            <a:custGeom>
              <a:avLst/>
              <a:gdLst>
                <a:gd name="T0" fmla="*/ 0 w 100"/>
                <a:gd name="T1" fmla="*/ 18 h 30"/>
                <a:gd name="T2" fmla="*/ 39 w 100"/>
                <a:gd name="T3" fmla="*/ 13 h 30"/>
                <a:gd name="T4" fmla="*/ 49 w 100"/>
                <a:gd name="T5" fmla="*/ 27 h 30"/>
                <a:gd name="T6" fmla="*/ 71 w 100"/>
                <a:gd name="T7" fmla="*/ 17 h 30"/>
                <a:gd name="T8" fmla="*/ 80 w 100"/>
                <a:gd name="T9" fmla="*/ 8 h 30"/>
                <a:gd name="T10" fmla="*/ 100 w 100"/>
                <a:gd name="T11" fmla="*/ 10 h 30"/>
                <a:gd name="T12" fmla="*/ 78 w 100"/>
                <a:gd name="T13" fmla="*/ 5 h 30"/>
                <a:gd name="T14" fmla="*/ 71 w 100"/>
                <a:gd name="T15" fmla="*/ 11 h 30"/>
                <a:gd name="T16" fmla="*/ 52 w 100"/>
                <a:gd name="T17" fmla="*/ 24 h 30"/>
                <a:gd name="T18" fmla="*/ 42 w 100"/>
                <a:gd name="T19" fmla="*/ 15 h 30"/>
                <a:gd name="T20" fmla="*/ 49 w 100"/>
                <a:gd name="T21" fmla="*/ 7 h 30"/>
                <a:gd name="T22" fmla="*/ 56 w 100"/>
                <a:gd name="T23" fmla="*/ 10 h 30"/>
                <a:gd name="T24" fmla="*/ 54 w 100"/>
                <a:gd name="T25" fmla="*/ 13 h 30"/>
                <a:gd name="T26" fmla="*/ 50 w 100"/>
                <a:gd name="T27" fmla="*/ 11 h 30"/>
                <a:gd name="T28" fmla="*/ 51 w 100"/>
                <a:gd name="T29" fmla="*/ 17 h 30"/>
                <a:gd name="T30" fmla="*/ 59 w 100"/>
                <a:gd name="T31" fmla="*/ 12 h 30"/>
                <a:gd name="T32" fmla="*/ 54 w 100"/>
                <a:gd name="T33" fmla="*/ 4 h 30"/>
                <a:gd name="T34" fmla="*/ 41 w 100"/>
                <a:gd name="T35" fmla="*/ 8 h 30"/>
                <a:gd name="T36" fmla="*/ 0 w 100"/>
                <a:gd name="T37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0" h="30">
                  <a:moveTo>
                    <a:pt x="0" y="18"/>
                  </a:moveTo>
                  <a:cubicBezTo>
                    <a:pt x="0" y="18"/>
                    <a:pt x="21" y="30"/>
                    <a:pt x="39" y="13"/>
                  </a:cubicBezTo>
                  <a:cubicBezTo>
                    <a:pt x="39" y="13"/>
                    <a:pt x="36" y="25"/>
                    <a:pt x="49" y="27"/>
                  </a:cubicBezTo>
                  <a:cubicBezTo>
                    <a:pt x="62" y="29"/>
                    <a:pt x="71" y="17"/>
                    <a:pt x="71" y="17"/>
                  </a:cubicBezTo>
                  <a:cubicBezTo>
                    <a:pt x="71" y="17"/>
                    <a:pt x="76" y="10"/>
                    <a:pt x="80" y="8"/>
                  </a:cubicBezTo>
                  <a:cubicBezTo>
                    <a:pt x="81" y="7"/>
                    <a:pt x="86" y="3"/>
                    <a:pt x="100" y="10"/>
                  </a:cubicBezTo>
                  <a:cubicBezTo>
                    <a:pt x="100" y="10"/>
                    <a:pt x="89" y="0"/>
                    <a:pt x="78" y="5"/>
                  </a:cubicBezTo>
                  <a:cubicBezTo>
                    <a:pt x="78" y="5"/>
                    <a:pt x="73" y="8"/>
                    <a:pt x="71" y="11"/>
                  </a:cubicBezTo>
                  <a:cubicBezTo>
                    <a:pt x="69" y="13"/>
                    <a:pt x="63" y="23"/>
                    <a:pt x="52" y="24"/>
                  </a:cubicBezTo>
                  <a:cubicBezTo>
                    <a:pt x="47" y="24"/>
                    <a:pt x="42" y="21"/>
                    <a:pt x="42" y="15"/>
                  </a:cubicBezTo>
                  <a:cubicBezTo>
                    <a:pt x="42" y="9"/>
                    <a:pt x="49" y="7"/>
                    <a:pt x="49" y="7"/>
                  </a:cubicBezTo>
                  <a:cubicBezTo>
                    <a:pt x="49" y="7"/>
                    <a:pt x="55" y="6"/>
                    <a:pt x="56" y="10"/>
                  </a:cubicBezTo>
                  <a:cubicBezTo>
                    <a:pt x="56" y="10"/>
                    <a:pt x="56" y="13"/>
                    <a:pt x="54" y="13"/>
                  </a:cubicBezTo>
                  <a:cubicBezTo>
                    <a:pt x="54" y="13"/>
                    <a:pt x="53" y="9"/>
                    <a:pt x="50" y="11"/>
                  </a:cubicBezTo>
                  <a:cubicBezTo>
                    <a:pt x="48" y="12"/>
                    <a:pt x="48" y="16"/>
                    <a:pt x="51" y="17"/>
                  </a:cubicBezTo>
                  <a:cubicBezTo>
                    <a:pt x="54" y="18"/>
                    <a:pt x="58" y="17"/>
                    <a:pt x="59" y="12"/>
                  </a:cubicBezTo>
                  <a:cubicBezTo>
                    <a:pt x="60" y="7"/>
                    <a:pt x="56" y="4"/>
                    <a:pt x="54" y="4"/>
                  </a:cubicBezTo>
                  <a:cubicBezTo>
                    <a:pt x="47" y="3"/>
                    <a:pt x="45" y="4"/>
                    <a:pt x="41" y="8"/>
                  </a:cubicBezTo>
                  <a:cubicBezTo>
                    <a:pt x="33" y="16"/>
                    <a:pt x="19" y="24"/>
                    <a:pt x="0" y="1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705142" y="658430"/>
            <a:ext cx="1141581" cy="435035"/>
            <a:chOff x="6221314" y="817220"/>
            <a:chExt cx="1141581" cy="435035"/>
          </a:xfrm>
        </p:grpSpPr>
        <p:sp>
          <p:nvSpPr>
            <p:cNvPr id="24" name="Freeform 34"/>
            <p:cNvSpPr/>
            <p:nvPr/>
          </p:nvSpPr>
          <p:spPr bwMode="auto">
            <a:xfrm rot="900000">
              <a:off x="6600508" y="817220"/>
              <a:ext cx="762387" cy="435035"/>
            </a:xfrm>
            <a:custGeom>
              <a:avLst/>
              <a:gdLst>
                <a:gd name="T0" fmla="*/ 149 w 149"/>
                <a:gd name="T1" fmla="*/ 12 h 82"/>
                <a:gd name="T2" fmla="*/ 101 w 149"/>
                <a:gd name="T3" fmla="*/ 37 h 82"/>
                <a:gd name="T4" fmla="*/ 78 w 149"/>
                <a:gd name="T5" fmla="*/ 18 h 82"/>
                <a:gd name="T6" fmla="*/ 46 w 149"/>
                <a:gd name="T7" fmla="*/ 45 h 82"/>
                <a:gd name="T8" fmla="*/ 35 w 149"/>
                <a:gd name="T9" fmla="*/ 65 h 82"/>
                <a:gd name="T10" fmla="*/ 0 w 149"/>
                <a:gd name="T11" fmla="*/ 70 h 82"/>
                <a:gd name="T12" fmla="*/ 39 w 149"/>
                <a:gd name="T13" fmla="*/ 68 h 82"/>
                <a:gd name="T14" fmla="*/ 48 w 149"/>
                <a:gd name="T15" fmla="*/ 55 h 82"/>
                <a:gd name="T16" fmla="*/ 74 w 149"/>
                <a:gd name="T17" fmla="*/ 25 h 82"/>
                <a:gd name="T18" fmla="*/ 95 w 149"/>
                <a:gd name="T19" fmla="*/ 35 h 82"/>
                <a:gd name="T20" fmla="*/ 88 w 149"/>
                <a:gd name="T21" fmla="*/ 52 h 82"/>
                <a:gd name="T22" fmla="*/ 75 w 149"/>
                <a:gd name="T23" fmla="*/ 49 h 82"/>
                <a:gd name="T24" fmla="*/ 76 w 149"/>
                <a:gd name="T25" fmla="*/ 43 h 82"/>
                <a:gd name="T26" fmla="*/ 83 w 149"/>
                <a:gd name="T27" fmla="*/ 46 h 82"/>
                <a:gd name="T28" fmla="*/ 79 w 149"/>
                <a:gd name="T29" fmla="*/ 36 h 82"/>
                <a:gd name="T30" fmla="*/ 68 w 149"/>
                <a:gd name="T31" fmla="*/ 48 h 82"/>
                <a:gd name="T32" fmla="*/ 81 w 149"/>
                <a:gd name="T33" fmla="*/ 59 h 82"/>
                <a:gd name="T34" fmla="*/ 101 w 149"/>
                <a:gd name="T35" fmla="*/ 46 h 82"/>
                <a:gd name="T36" fmla="*/ 149 w 149"/>
                <a:gd name="T37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9" h="82">
                  <a:moveTo>
                    <a:pt x="149" y="12"/>
                  </a:moveTo>
                  <a:cubicBezTo>
                    <a:pt x="149" y="12"/>
                    <a:pt x="113" y="0"/>
                    <a:pt x="101" y="37"/>
                  </a:cubicBezTo>
                  <a:cubicBezTo>
                    <a:pt x="101" y="37"/>
                    <a:pt x="102" y="15"/>
                    <a:pt x="78" y="18"/>
                  </a:cubicBezTo>
                  <a:cubicBezTo>
                    <a:pt x="56" y="20"/>
                    <a:pt x="46" y="45"/>
                    <a:pt x="46" y="45"/>
                  </a:cubicBezTo>
                  <a:cubicBezTo>
                    <a:pt x="46" y="45"/>
                    <a:pt x="40" y="59"/>
                    <a:pt x="35" y="65"/>
                  </a:cubicBezTo>
                  <a:cubicBezTo>
                    <a:pt x="33" y="67"/>
                    <a:pt x="26" y="75"/>
                    <a:pt x="0" y="70"/>
                  </a:cubicBezTo>
                  <a:cubicBezTo>
                    <a:pt x="0" y="70"/>
                    <a:pt x="24" y="82"/>
                    <a:pt x="39" y="68"/>
                  </a:cubicBezTo>
                  <a:cubicBezTo>
                    <a:pt x="39" y="68"/>
                    <a:pt x="46" y="60"/>
                    <a:pt x="48" y="55"/>
                  </a:cubicBezTo>
                  <a:cubicBezTo>
                    <a:pt x="51" y="51"/>
                    <a:pt x="57" y="31"/>
                    <a:pt x="74" y="25"/>
                  </a:cubicBezTo>
                  <a:cubicBezTo>
                    <a:pt x="83" y="22"/>
                    <a:pt x="92" y="25"/>
                    <a:pt x="95" y="35"/>
                  </a:cubicBezTo>
                  <a:cubicBezTo>
                    <a:pt x="98" y="45"/>
                    <a:pt x="88" y="52"/>
                    <a:pt x="88" y="52"/>
                  </a:cubicBezTo>
                  <a:cubicBezTo>
                    <a:pt x="88" y="52"/>
                    <a:pt x="78" y="56"/>
                    <a:pt x="75" y="49"/>
                  </a:cubicBezTo>
                  <a:cubicBezTo>
                    <a:pt x="75" y="49"/>
                    <a:pt x="73" y="44"/>
                    <a:pt x="76" y="43"/>
                  </a:cubicBezTo>
                  <a:cubicBezTo>
                    <a:pt x="76" y="43"/>
                    <a:pt x="79" y="49"/>
                    <a:pt x="83" y="46"/>
                  </a:cubicBezTo>
                  <a:cubicBezTo>
                    <a:pt x="88" y="43"/>
                    <a:pt x="84" y="36"/>
                    <a:pt x="79" y="36"/>
                  </a:cubicBezTo>
                  <a:cubicBezTo>
                    <a:pt x="73" y="36"/>
                    <a:pt x="67" y="39"/>
                    <a:pt x="68" y="48"/>
                  </a:cubicBezTo>
                  <a:cubicBezTo>
                    <a:pt x="69" y="57"/>
                    <a:pt x="76" y="60"/>
                    <a:pt x="81" y="59"/>
                  </a:cubicBezTo>
                  <a:cubicBezTo>
                    <a:pt x="92" y="58"/>
                    <a:pt x="96" y="54"/>
                    <a:pt x="101" y="46"/>
                  </a:cubicBezTo>
                  <a:cubicBezTo>
                    <a:pt x="111" y="27"/>
                    <a:pt x="115" y="12"/>
                    <a:pt x="149" y="12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5"/>
            <p:cNvSpPr/>
            <p:nvPr/>
          </p:nvSpPr>
          <p:spPr bwMode="auto">
            <a:xfrm rot="900000">
              <a:off x="6221314" y="988852"/>
              <a:ext cx="508258" cy="159369"/>
            </a:xfrm>
            <a:custGeom>
              <a:avLst/>
              <a:gdLst>
                <a:gd name="T0" fmla="*/ 99 w 99"/>
                <a:gd name="T1" fmla="*/ 18 h 30"/>
                <a:gd name="T2" fmla="*/ 61 w 99"/>
                <a:gd name="T3" fmla="*/ 13 h 30"/>
                <a:gd name="T4" fmla="*/ 51 w 99"/>
                <a:gd name="T5" fmla="*/ 27 h 30"/>
                <a:gd name="T6" fmla="*/ 29 w 99"/>
                <a:gd name="T7" fmla="*/ 17 h 30"/>
                <a:gd name="T8" fmla="*/ 20 w 99"/>
                <a:gd name="T9" fmla="*/ 8 h 30"/>
                <a:gd name="T10" fmla="*/ 0 w 99"/>
                <a:gd name="T11" fmla="*/ 10 h 30"/>
                <a:gd name="T12" fmla="*/ 22 w 99"/>
                <a:gd name="T13" fmla="*/ 5 h 30"/>
                <a:gd name="T14" fmla="*/ 29 w 99"/>
                <a:gd name="T15" fmla="*/ 11 h 30"/>
                <a:gd name="T16" fmla="*/ 47 w 99"/>
                <a:gd name="T17" fmla="*/ 24 h 30"/>
                <a:gd name="T18" fmla="*/ 58 w 99"/>
                <a:gd name="T19" fmla="*/ 15 h 30"/>
                <a:gd name="T20" fmla="*/ 51 w 99"/>
                <a:gd name="T21" fmla="*/ 7 h 30"/>
                <a:gd name="T22" fmla="*/ 44 w 99"/>
                <a:gd name="T23" fmla="*/ 10 h 30"/>
                <a:gd name="T24" fmla="*/ 46 w 99"/>
                <a:gd name="T25" fmla="*/ 13 h 30"/>
                <a:gd name="T26" fmla="*/ 50 w 99"/>
                <a:gd name="T27" fmla="*/ 11 h 30"/>
                <a:gd name="T28" fmla="*/ 49 w 99"/>
                <a:gd name="T29" fmla="*/ 17 h 30"/>
                <a:gd name="T30" fmla="*/ 41 w 99"/>
                <a:gd name="T31" fmla="*/ 12 h 30"/>
                <a:gd name="T32" fmla="*/ 47 w 99"/>
                <a:gd name="T33" fmla="*/ 4 h 30"/>
                <a:gd name="T34" fmla="*/ 59 w 99"/>
                <a:gd name="T35" fmla="*/ 8 h 30"/>
                <a:gd name="T36" fmla="*/ 99 w 99"/>
                <a:gd name="T37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30">
                  <a:moveTo>
                    <a:pt x="99" y="18"/>
                  </a:moveTo>
                  <a:cubicBezTo>
                    <a:pt x="99" y="18"/>
                    <a:pt x="79" y="30"/>
                    <a:pt x="61" y="13"/>
                  </a:cubicBezTo>
                  <a:cubicBezTo>
                    <a:pt x="61" y="13"/>
                    <a:pt x="64" y="25"/>
                    <a:pt x="51" y="27"/>
                  </a:cubicBezTo>
                  <a:cubicBezTo>
                    <a:pt x="39" y="29"/>
                    <a:pt x="29" y="17"/>
                    <a:pt x="29" y="17"/>
                  </a:cubicBezTo>
                  <a:cubicBezTo>
                    <a:pt x="29" y="17"/>
                    <a:pt x="24" y="10"/>
                    <a:pt x="20" y="8"/>
                  </a:cubicBezTo>
                  <a:cubicBezTo>
                    <a:pt x="19" y="7"/>
                    <a:pt x="14" y="3"/>
                    <a:pt x="0" y="10"/>
                  </a:cubicBezTo>
                  <a:cubicBezTo>
                    <a:pt x="0" y="10"/>
                    <a:pt x="11" y="0"/>
                    <a:pt x="22" y="5"/>
                  </a:cubicBezTo>
                  <a:cubicBezTo>
                    <a:pt x="22" y="5"/>
                    <a:pt x="26" y="8"/>
                    <a:pt x="29" y="11"/>
                  </a:cubicBezTo>
                  <a:cubicBezTo>
                    <a:pt x="31" y="13"/>
                    <a:pt x="37" y="23"/>
                    <a:pt x="47" y="24"/>
                  </a:cubicBezTo>
                  <a:cubicBezTo>
                    <a:pt x="53" y="24"/>
                    <a:pt x="58" y="21"/>
                    <a:pt x="58" y="15"/>
                  </a:cubicBezTo>
                  <a:cubicBezTo>
                    <a:pt x="58" y="9"/>
                    <a:pt x="51" y="7"/>
                    <a:pt x="51" y="7"/>
                  </a:cubicBezTo>
                  <a:cubicBezTo>
                    <a:pt x="51" y="7"/>
                    <a:pt x="45" y="6"/>
                    <a:pt x="44" y="10"/>
                  </a:cubicBezTo>
                  <a:cubicBezTo>
                    <a:pt x="44" y="10"/>
                    <a:pt x="44" y="13"/>
                    <a:pt x="46" y="13"/>
                  </a:cubicBezTo>
                  <a:cubicBezTo>
                    <a:pt x="46" y="13"/>
                    <a:pt x="47" y="9"/>
                    <a:pt x="50" y="11"/>
                  </a:cubicBezTo>
                  <a:cubicBezTo>
                    <a:pt x="52" y="12"/>
                    <a:pt x="51" y="16"/>
                    <a:pt x="49" y="17"/>
                  </a:cubicBezTo>
                  <a:cubicBezTo>
                    <a:pt x="45" y="18"/>
                    <a:pt x="42" y="17"/>
                    <a:pt x="41" y="12"/>
                  </a:cubicBezTo>
                  <a:cubicBezTo>
                    <a:pt x="40" y="7"/>
                    <a:pt x="44" y="4"/>
                    <a:pt x="47" y="4"/>
                  </a:cubicBezTo>
                  <a:cubicBezTo>
                    <a:pt x="52" y="3"/>
                    <a:pt x="55" y="4"/>
                    <a:pt x="59" y="8"/>
                  </a:cubicBezTo>
                  <a:cubicBezTo>
                    <a:pt x="67" y="16"/>
                    <a:pt x="81" y="24"/>
                    <a:pt x="99" y="18"/>
                  </a:cubicBezTo>
                  <a:close/>
                </a:path>
              </a:pathLst>
            </a:custGeom>
            <a:solidFill>
              <a:srgbClr val="004D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 flipV="1">
            <a:off x="90170" y="110490"/>
            <a:ext cx="804545" cy="1120140"/>
            <a:chOff x="-2595563" y="3187"/>
            <a:chExt cx="2584265" cy="3140063"/>
          </a:xfrm>
        </p:grpSpPr>
        <p:sp>
          <p:nvSpPr>
            <p:cNvPr id="30" name="Freeform 130"/>
            <p:cNvSpPr>
              <a:spLocks noEditPoints="1"/>
            </p:cNvSpPr>
            <p:nvPr/>
          </p:nvSpPr>
          <p:spPr bwMode="auto">
            <a:xfrm>
              <a:off x="-2595563" y="1570038"/>
              <a:ext cx="701675" cy="739775"/>
            </a:xfrm>
            <a:custGeom>
              <a:avLst/>
              <a:gdLst>
                <a:gd name="T0" fmla="*/ 2 w 186"/>
                <a:gd name="T1" fmla="*/ 1 h 197"/>
                <a:gd name="T2" fmla="*/ 0 w 186"/>
                <a:gd name="T3" fmla="*/ 0 h 197"/>
                <a:gd name="T4" fmla="*/ 0 w 186"/>
                <a:gd name="T5" fmla="*/ 66 h 197"/>
                <a:gd name="T6" fmla="*/ 5 w 186"/>
                <a:gd name="T7" fmla="*/ 95 h 197"/>
                <a:gd name="T8" fmla="*/ 68 w 186"/>
                <a:gd name="T9" fmla="*/ 145 h 197"/>
                <a:gd name="T10" fmla="*/ 83 w 186"/>
                <a:gd name="T11" fmla="*/ 197 h 197"/>
                <a:gd name="T12" fmla="*/ 99 w 186"/>
                <a:gd name="T13" fmla="*/ 180 h 197"/>
                <a:gd name="T14" fmla="*/ 136 w 186"/>
                <a:gd name="T15" fmla="*/ 172 h 197"/>
                <a:gd name="T16" fmla="*/ 186 w 186"/>
                <a:gd name="T17" fmla="*/ 127 h 197"/>
                <a:gd name="T18" fmla="*/ 146 w 186"/>
                <a:gd name="T19" fmla="*/ 112 h 197"/>
                <a:gd name="T20" fmla="*/ 87 w 186"/>
                <a:gd name="T21" fmla="*/ 167 h 197"/>
                <a:gd name="T22" fmla="*/ 44 w 186"/>
                <a:gd name="T23" fmla="*/ 74 h 197"/>
                <a:gd name="T24" fmla="*/ 7 w 186"/>
                <a:gd name="T25" fmla="*/ 54 h 197"/>
                <a:gd name="T26" fmla="*/ 1 w 186"/>
                <a:gd name="T27" fmla="*/ 55 h 197"/>
                <a:gd name="T28" fmla="*/ 2 w 186"/>
                <a:gd name="T29" fmla="*/ 1 h 197"/>
                <a:gd name="T30" fmla="*/ 105 w 186"/>
                <a:gd name="T31" fmla="*/ 150 h 197"/>
                <a:gd name="T32" fmla="*/ 153 w 186"/>
                <a:gd name="T33" fmla="*/ 118 h 197"/>
                <a:gd name="T34" fmla="*/ 174 w 186"/>
                <a:gd name="T35" fmla="*/ 127 h 197"/>
                <a:gd name="T36" fmla="*/ 169 w 186"/>
                <a:gd name="T37" fmla="*/ 130 h 197"/>
                <a:gd name="T38" fmla="*/ 107 w 186"/>
                <a:gd name="T39" fmla="*/ 151 h 197"/>
                <a:gd name="T40" fmla="*/ 105 w 186"/>
                <a:gd name="T41" fmla="*/ 150 h 197"/>
                <a:gd name="T42" fmla="*/ 105 w 186"/>
                <a:gd name="T43" fmla="*/ 150 h 197"/>
                <a:gd name="T44" fmla="*/ 103 w 186"/>
                <a:gd name="T45" fmla="*/ 164 h 197"/>
                <a:gd name="T46" fmla="*/ 125 w 186"/>
                <a:gd name="T47" fmla="*/ 149 h 197"/>
                <a:gd name="T48" fmla="*/ 167 w 186"/>
                <a:gd name="T49" fmla="*/ 140 h 197"/>
                <a:gd name="T50" fmla="*/ 103 w 186"/>
                <a:gd name="T51" fmla="*/ 172 h 197"/>
                <a:gd name="T52" fmla="*/ 103 w 186"/>
                <a:gd name="T53" fmla="*/ 164 h 197"/>
                <a:gd name="T54" fmla="*/ 15 w 186"/>
                <a:gd name="T55" fmla="*/ 104 h 197"/>
                <a:gd name="T56" fmla="*/ 20 w 186"/>
                <a:gd name="T57" fmla="*/ 97 h 197"/>
                <a:gd name="T58" fmla="*/ 61 w 186"/>
                <a:gd name="T59" fmla="*/ 130 h 197"/>
                <a:gd name="T60" fmla="*/ 15 w 186"/>
                <a:gd name="T61" fmla="*/ 104 h 197"/>
                <a:gd name="T62" fmla="*/ 62 w 186"/>
                <a:gd name="T63" fmla="*/ 96 h 197"/>
                <a:gd name="T64" fmla="*/ 67 w 186"/>
                <a:gd name="T65" fmla="*/ 123 h 197"/>
                <a:gd name="T66" fmla="*/ 66 w 186"/>
                <a:gd name="T67" fmla="*/ 124 h 197"/>
                <a:gd name="T68" fmla="*/ 11 w 186"/>
                <a:gd name="T69" fmla="*/ 72 h 197"/>
                <a:gd name="T70" fmla="*/ 62 w 186"/>
                <a:gd name="T7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97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5"/>
                    <a:pt x="10" y="84"/>
                    <a:pt x="5" y="95"/>
                  </a:cubicBezTo>
                  <a:cubicBezTo>
                    <a:pt x="8" y="127"/>
                    <a:pt x="45" y="136"/>
                    <a:pt x="68" y="145"/>
                  </a:cubicBezTo>
                  <a:cubicBezTo>
                    <a:pt x="84" y="159"/>
                    <a:pt x="76" y="181"/>
                    <a:pt x="83" y="197"/>
                  </a:cubicBezTo>
                  <a:cubicBezTo>
                    <a:pt x="88" y="192"/>
                    <a:pt x="89" y="181"/>
                    <a:pt x="99" y="180"/>
                  </a:cubicBezTo>
                  <a:cubicBezTo>
                    <a:pt x="112" y="171"/>
                    <a:pt x="125" y="180"/>
                    <a:pt x="136" y="172"/>
                  </a:cubicBezTo>
                  <a:cubicBezTo>
                    <a:pt x="161" y="168"/>
                    <a:pt x="174" y="147"/>
                    <a:pt x="186" y="127"/>
                  </a:cubicBezTo>
                  <a:cubicBezTo>
                    <a:pt x="176" y="117"/>
                    <a:pt x="162" y="110"/>
                    <a:pt x="146" y="112"/>
                  </a:cubicBezTo>
                  <a:cubicBezTo>
                    <a:pt x="119" y="117"/>
                    <a:pt x="96" y="143"/>
                    <a:pt x="87" y="167"/>
                  </a:cubicBezTo>
                  <a:cubicBezTo>
                    <a:pt x="66" y="138"/>
                    <a:pt x="87" y="89"/>
                    <a:pt x="44" y="74"/>
                  </a:cubicBezTo>
                  <a:cubicBezTo>
                    <a:pt x="32" y="68"/>
                    <a:pt x="15" y="66"/>
                    <a:pt x="7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5" y="35"/>
                    <a:pt x="2" y="20"/>
                    <a:pt x="2" y="1"/>
                  </a:cubicBezTo>
                  <a:close/>
                  <a:moveTo>
                    <a:pt x="105" y="150"/>
                  </a:moveTo>
                  <a:cubicBezTo>
                    <a:pt x="113" y="131"/>
                    <a:pt x="133" y="122"/>
                    <a:pt x="153" y="118"/>
                  </a:cubicBezTo>
                  <a:cubicBezTo>
                    <a:pt x="162" y="120"/>
                    <a:pt x="169" y="118"/>
                    <a:pt x="174" y="127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48" y="137"/>
                    <a:pt x="126" y="138"/>
                    <a:pt x="107" y="151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0"/>
                    <a:pt x="105" y="150"/>
                    <a:pt x="105" y="150"/>
                  </a:cubicBezTo>
                  <a:close/>
                  <a:moveTo>
                    <a:pt x="103" y="164"/>
                  </a:moveTo>
                  <a:cubicBezTo>
                    <a:pt x="125" y="149"/>
                    <a:pt x="125" y="149"/>
                    <a:pt x="125" y="149"/>
                  </a:cubicBezTo>
                  <a:cubicBezTo>
                    <a:pt x="141" y="147"/>
                    <a:pt x="153" y="139"/>
                    <a:pt x="167" y="140"/>
                  </a:cubicBezTo>
                  <a:cubicBezTo>
                    <a:pt x="155" y="166"/>
                    <a:pt x="128" y="174"/>
                    <a:pt x="103" y="172"/>
                  </a:cubicBezTo>
                  <a:cubicBezTo>
                    <a:pt x="98" y="171"/>
                    <a:pt x="103" y="167"/>
                    <a:pt x="103" y="164"/>
                  </a:cubicBezTo>
                  <a:close/>
                  <a:moveTo>
                    <a:pt x="15" y="104"/>
                  </a:moveTo>
                  <a:cubicBezTo>
                    <a:pt x="15" y="101"/>
                    <a:pt x="12" y="92"/>
                    <a:pt x="20" y="97"/>
                  </a:cubicBezTo>
                  <a:cubicBezTo>
                    <a:pt x="33" y="108"/>
                    <a:pt x="53" y="114"/>
                    <a:pt x="61" y="130"/>
                  </a:cubicBezTo>
                  <a:cubicBezTo>
                    <a:pt x="46" y="130"/>
                    <a:pt x="24" y="122"/>
                    <a:pt x="15" y="104"/>
                  </a:cubicBezTo>
                  <a:close/>
                  <a:moveTo>
                    <a:pt x="62" y="96"/>
                  </a:moveTo>
                  <a:cubicBezTo>
                    <a:pt x="65" y="106"/>
                    <a:pt x="71" y="113"/>
                    <a:pt x="67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0" y="99"/>
                    <a:pt x="16" y="101"/>
                    <a:pt x="11" y="72"/>
                  </a:cubicBezTo>
                  <a:cubicBezTo>
                    <a:pt x="30" y="72"/>
                    <a:pt x="50" y="82"/>
                    <a:pt x="62" y="96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 bwMode="auto">
            <a:xfrm>
              <a:off x="-2595563" y="3187"/>
              <a:ext cx="2584265" cy="3140063"/>
            </a:xfrm>
            <a:custGeom>
              <a:avLst/>
              <a:gdLst>
                <a:gd name="connsiteX0" fmla="*/ 124389 w 2584265"/>
                <a:gd name="connsiteY0" fmla="*/ 3058410 h 3140063"/>
                <a:gd name="connsiteX1" fmla="*/ 46037 w 2584265"/>
                <a:gd name="connsiteY1" fmla="*/ 3107718 h 3140063"/>
                <a:gd name="connsiteX2" fmla="*/ 57331 w 2584265"/>
                <a:gd name="connsiteY2" fmla="*/ 3111488 h 3140063"/>
                <a:gd name="connsiteX3" fmla="*/ 177800 w 2584265"/>
                <a:gd name="connsiteY3" fmla="*/ 3070015 h 3140063"/>
                <a:gd name="connsiteX4" fmla="*/ 158977 w 2584265"/>
                <a:gd name="connsiteY4" fmla="*/ 3058704 h 3140063"/>
                <a:gd name="connsiteX5" fmla="*/ 124389 w 2584265"/>
                <a:gd name="connsiteY5" fmla="*/ 3058410 h 3140063"/>
                <a:gd name="connsiteX6" fmla="*/ 1417776 w 2584265"/>
                <a:gd name="connsiteY6" fmla="*/ 2948186 h 3140063"/>
                <a:gd name="connsiteX7" fmla="*/ 1349041 w 2584265"/>
                <a:gd name="connsiteY7" fmla="*/ 2987601 h 3140063"/>
                <a:gd name="connsiteX8" fmla="*/ 1307683 w 2584265"/>
                <a:gd name="connsiteY8" fmla="*/ 3099717 h 3140063"/>
                <a:gd name="connsiteX9" fmla="*/ 1334002 w 2584265"/>
                <a:gd name="connsiteY9" fmla="*/ 3103454 h 3140063"/>
                <a:gd name="connsiteX10" fmla="*/ 1443038 w 2584265"/>
                <a:gd name="connsiteY10" fmla="*/ 2953967 h 3140063"/>
                <a:gd name="connsiteX11" fmla="*/ 1417776 w 2584265"/>
                <a:gd name="connsiteY11" fmla="*/ 2948186 h 3140063"/>
                <a:gd name="connsiteX12" fmla="*/ 1706785 w 2584265"/>
                <a:gd name="connsiteY12" fmla="*/ 2908851 h 3140063"/>
                <a:gd name="connsiteX13" fmla="*/ 1733233 w 2584265"/>
                <a:gd name="connsiteY13" fmla="*/ 2949887 h 3140063"/>
                <a:gd name="connsiteX14" fmla="*/ 1884363 w 2584265"/>
                <a:gd name="connsiteY14" fmla="*/ 2931234 h 3140063"/>
                <a:gd name="connsiteX15" fmla="*/ 1706785 w 2584265"/>
                <a:gd name="connsiteY15" fmla="*/ 2908851 h 3140063"/>
                <a:gd name="connsiteX16" fmla="*/ 1179952 w 2584265"/>
                <a:gd name="connsiteY16" fmla="*/ 2902065 h 3140063"/>
                <a:gd name="connsiteX17" fmla="*/ 1262392 w 2584265"/>
                <a:gd name="connsiteY17" fmla="*/ 2908346 h 3140063"/>
                <a:gd name="connsiteX18" fmla="*/ 1258626 w 2584265"/>
                <a:gd name="connsiteY18" fmla="*/ 3077436 h 3140063"/>
                <a:gd name="connsiteX19" fmla="*/ 1265805 w 2584265"/>
                <a:gd name="connsiteY19" fmla="*/ 3118203 h 3140063"/>
                <a:gd name="connsiteX20" fmla="*/ 1265485 w 2584265"/>
                <a:gd name="connsiteY20" fmla="*/ 3140063 h 3140063"/>
                <a:gd name="connsiteX21" fmla="*/ 1231593 w 2584265"/>
                <a:gd name="connsiteY21" fmla="*/ 3140063 h 3140063"/>
                <a:gd name="connsiteX22" fmla="*/ 1233231 w 2584265"/>
                <a:gd name="connsiteY22" fmla="*/ 3124284 h 3140063"/>
                <a:gd name="connsiteX23" fmla="*/ 1224272 w 2584265"/>
                <a:gd name="connsiteY23" fmla="*/ 2979486 h 3140063"/>
                <a:gd name="connsiteX24" fmla="*/ 1215197 w 2584265"/>
                <a:gd name="connsiteY24" fmla="*/ 2973843 h 3140063"/>
                <a:gd name="connsiteX25" fmla="*/ 1186554 w 2584265"/>
                <a:gd name="connsiteY25" fmla="*/ 2990768 h 3140063"/>
                <a:gd name="connsiteX26" fmla="*/ 1083301 w 2584265"/>
                <a:gd name="connsiteY26" fmla="*/ 3100307 h 3140063"/>
                <a:gd name="connsiteX27" fmla="*/ 1052538 w 2584265"/>
                <a:gd name="connsiteY27" fmla="*/ 3140063 h 3140063"/>
                <a:gd name="connsiteX28" fmla="*/ 1023435 w 2584265"/>
                <a:gd name="connsiteY28" fmla="*/ 3140063 h 3140063"/>
                <a:gd name="connsiteX29" fmla="*/ 1048475 w 2584265"/>
                <a:gd name="connsiteY29" fmla="*/ 3100998 h 3140063"/>
                <a:gd name="connsiteX30" fmla="*/ 1190243 w 2584265"/>
                <a:gd name="connsiteY30" fmla="*/ 2960241 h 3140063"/>
                <a:gd name="connsiteX31" fmla="*/ 1194010 w 2584265"/>
                <a:gd name="connsiteY31" fmla="*/ 2922581 h 3140063"/>
                <a:gd name="connsiteX32" fmla="*/ 1084741 w 2584265"/>
                <a:gd name="connsiteY32" fmla="*/ 2948943 h 3140063"/>
                <a:gd name="connsiteX33" fmla="*/ 954276 w 2584265"/>
                <a:gd name="connsiteY33" fmla="*/ 3074165 h 3140063"/>
                <a:gd name="connsiteX34" fmla="*/ 926332 w 2584265"/>
                <a:gd name="connsiteY34" fmla="*/ 3140063 h 3140063"/>
                <a:gd name="connsiteX35" fmla="*/ 885742 w 2584265"/>
                <a:gd name="connsiteY35" fmla="*/ 3140063 h 3140063"/>
                <a:gd name="connsiteX36" fmla="*/ 885825 w 2584265"/>
                <a:gd name="connsiteY36" fmla="*/ 3137167 h 3140063"/>
                <a:gd name="connsiteX37" fmla="*/ 814245 w 2584265"/>
                <a:gd name="connsiteY37" fmla="*/ 3013074 h 3140063"/>
                <a:gd name="connsiteX38" fmla="*/ 689452 w 2584265"/>
                <a:gd name="connsiteY38" fmla="*/ 2959958 h 3140063"/>
                <a:gd name="connsiteX39" fmla="*/ 550531 w 2584265"/>
                <a:gd name="connsiteY39" fmla="*/ 2971710 h 3140063"/>
                <a:gd name="connsiteX40" fmla="*/ 616460 w 2584265"/>
                <a:gd name="connsiteY40" fmla="*/ 3125416 h 3140063"/>
                <a:gd name="connsiteX41" fmla="*/ 620466 w 2584265"/>
                <a:gd name="connsiteY41" fmla="*/ 3140063 h 3140063"/>
                <a:gd name="connsiteX42" fmla="*/ 554594 w 2584265"/>
                <a:gd name="connsiteY42" fmla="*/ 3140063 h 3140063"/>
                <a:gd name="connsiteX43" fmla="*/ 568743 w 2584265"/>
                <a:gd name="connsiteY43" fmla="*/ 3122005 h 3140063"/>
                <a:gd name="connsiteX44" fmla="*/ 538664 w 2584265"/>
                <a:gd name="connsiteY44" fmla="*/ 3035289 h 3140063"/>
                <a:gd name="connsiteX45" fmla="*/ 521216 w 2584265"/>
                <a:gd name="connsiteY45" fmla="*/ 3127013 h 3140063"/>
                <a:gd name="connsiteX46" fmla="*/ 527392 w 2584265"/>
                <a:gd name="connsiteY46" fmla="*/ 3140063 h 3140063"/>
                <a:gd name="connsiteX47" fmla="*/ 494333 w 2584265"/>
                <a:gd name="connsiteY47" fmla="*/ 3140063 h 3140063"/>
                <a:gd name="connsiteX48" fmla="*/ 490536 w 2584265"/>
                <a:gd name="connsiteY48" fmla="*/ 3110665 h 3140063"/>
                <a:gd name="connsiteX49" fmla="*/ 501657 w 2584265"/>
                <a:gd name="connsiteY49" fmla="*/ 2938407 h 3140063"/>
                <a:gd name="connsiteX50" fmla="*/ 550615 w 2584265"/>
                <a:gd name="connsiteY50" fmla="*/ 2934650 h 3140063"/>
                <a:gd name="connsiteX51" fmla="*/ 848130 w 2584265"/>
                <a:gd name="connsiteY51" fmla="*/ 3009799 h 3140063"/>
                <a:gd name="connsiteX52" fmla="*/ 912153 w 2584265"/>
                <a:gd name="connsiteY52" fmla="*/ 3092463 h 3140063"/>
                <a:gd name="connsiteX53" fmla="*/ 968643 w 2584265"/>
                <a:gd name="connsiteY53" fmla="*/ 3013557 h 3140063"/>
                <a:gd name="connsiteX54" fmla="*/ 1179952 w 2584265"/>
                <a:gd name="connsiteY54" fmla="*/ 2902065 h 3140063"/>
                <a:gd name="connsiteX55" fmla="*/ 1465757 w 2584265"/>
                <a:gd name="connsiteY55" fmla="*/ 2893317 h 3140063"/>
                <a:gd name="connsiteX56" fmla="*/ 1480822 w 2584265"/>
                <a:gd name="connsiteY56" fmla="*/ 2938407 h 3140063"/>
                <a:gd name="connsiteX57" fmla="*/ 1463345 w 2584265"/>
                <a:gd name="connsiteY57" fmla="*/ 3130216 h 3140063"/>
                <a:gd name="connsiteX58" fmla="*/ 1457167 w 2584265"/>
                <a:gd name="connsiteY58" fmla="*/ 3140063 h 3140063"/>
                <a:gd name="connsiteX59" fmla="*/ 1427166 w 2584265"/>
                <a:gd name="connsiteY59" fmla="*/ 3140063 h 3140063"/>
                <a:gd name="connsiteX60" fmla="*/ 1439358 w 2584265"/>
                <a:gd name="connsiteY60" fmla="*/ 3111930 h 3140063"/>
                <a:gd name="connsiteX61" fmla="*/ 1457362 w 2584265"/>
                <a:gd name="connsiteY61" fmla="*/ 3001955 h 3140063"/>
                <a:gd name="connsiteX62" fmla="*/ 1370281 w 2584265"/>
                <a:gd name="connsiteY62" fmla="*/ 3097361 h 3140063"/>
                <a:gd name="connsiteX63" fmla="*/ 1347965 w 2584265"/>
                <a:gd name="connsiteY63" fmla="*/ 3140063 h 3140063"/>
                <a:gd name="connsiteX64" fmla="*/ 1290125 w 2584265"/>
                <a:gd name="connsiteY64" fmla="*/ 3140063 h 3140063"/>
                <a:gd name="connsiteX65" fmla="*/ 1288755 w 2584265"/>
                <a:gd name="connsiteY65" fmla="*/ 3137554 h 3140063"/>
                <a:gd name="connsiteX66" fmla="*/ 1311351 w 2584265"/>
                <a:gd name="connsiteY66" fmla="*/ 2987255 h 3140063"/>
                <a:gd name="connsiteX67" fmla="*/ 1465757 w 2584265"/>
                <a:gd name="connsiteY67" fmla="*/ 2893317 h 3140063"/>
                <a:gd name="connsiteX68" fmla="*/ 772659 w 2584265"/>
                <a:gd name="connsiteY68" fmla="*/ 2644774 h 3140063"/>
                <a:gd name="connsiteX69" fmla="*/ 776401 w 2584265"/>
                <a:gd name="connsiteY69" fmla="*/ 2709001 h 3140063"/>
                <a:gd name="connsiteX70" fmla="*/ 791369 w 2584265"/>
                <a:gd name="connsiteY70" fmla="*/ 2833685 h 3140063"/>
                <a:gd name="connsiteX71" fmla="*/ 795111 w 2584265"/>
                <a:gd name="connsiteY71" fmla="*/ 2826126 h 3140063"/>
                <a:gd name="connsiteX72" fmla="*/ 772659 w 2584265"/>
                <a:gd name="connsiteY72" fmla="*/ 2644774 h 3140063"/>
                <a:gd name="connsiteX73" fmla="*/ 1341239 w 2584265"/>
                <a:gd name="connsiteY73" fmla="*/ 2633659 h 3140063"/>
                <a:gd name="connsiteX74" fmla="*/ 1231900 w 2584265"/>
                <a:gd name="connsiteY74" fmla="*/ 2825023 h 3140063"/>
                <a:gd name="connsiteX75" fmla="*/ 1333699 w 2584265"/>
                <a:gd name="connsiteY75" fmla="*/ 2825023 h 3140063"/>
                <a:gd name="connsiteX76" fmla="*/ 1378943 w 2584265"/>
                <a:gd name="connsiteY76" fmla="*/ 2727466 h 3140063"/>
                <a:gd name="connsiteX77" fmla="*/ 1341239 w 2584265"/>
                <a:gd name="connsiteY77" fmla="*/ 2633659 h 3140063"/>
                <a:gd name="connsiteX78" fmla="*/ 1302975 w 2584265"/>
                <a:gd name="connsiteY78" fmla="*/ 2627310 h 3140063"/>
                <a:gd name="connsiteX79" fmla="*/ 1193800 w 2584265"/>
                <a:gd name="connsiteY79" fmla="*/ 2791747 h 3140063"/>
                <a:gd name="connsiteX80" fmla="*/ 1284152 w 2584265"/>
                <a:gd name="connsiteY80" fmla="*/ 2746900 h 3140063"/>
                <a:gd name="connsiteX81" fmla="*/ 1302975 w 2584265"/>
                <a:gd name="connsiteY81" fmla="*/ 2627310 h 3140063"/>
                <a:gd name="connsiteX82" fmla="*/ 425450 w 2584265"/>
                <a:gd name="connsiteY82" fmla="*/ 2608251 h 3140063"/>
                <a:gd name="connsiteX83" fmla="*/ 301029 w 2584265"/>
                <a:gd name="connsiteY83" fmla="*/ 2773530 h 3140063"/>
                <a:gd name="connsiteX84" fmla="*/ 304800 w 2584265"/>
                <a:gd name="connsiteY84" fmla="*/ 2874950 h 3140063"/>
                <a:gd name="connsiteX85" fmla="*/ 432990 w 2584265"/>
                <a:gd name="connsiteY85" fmla="*/ 2683378 h 3140063"/>
                <a:gd name="connsiteX86" fmla="*/ 425450 w 2584265"/>
                <a:gd name="connsiteY86" fmla="*/ 2608251 h 3140063"/>
                <a:gd name="connsiteX87" fmla="*/ 388356 w 2584265"/>
                <a:gd name="connsiteY87" fmla="*/ 2592375 h 3140063"/>
                <a:gd name="connsiteX88" fmla="*/ 335757 w 2584265"/>
                <a:gd name="connsiteY88" fmla="*/ 2622537 h 3140063"/>
                <a:gd name="connsiteX89" fmla="*/ 290671 w 2584265"/>
                <a:gd name="connsiteY89" fmla="*/ 2713025 h 3140063"/>
                <a:gd name="connsiteX90" fmla="*/ 392113 w 2584265"/>
                <a:gd name="connsiteY90" fmla="*/ 2596146 h 3140063"/>
                <a:gd name="connsiteX91" fmla="*/ 388356 w 2584265"/>
                <a:gd name="connsiteY91" fmla="*/ 2592375 h 3140063"/>
                <a:gd name="connsiteX92" fmla="*/ 693160 w 2584265"/>
                <a:gd name="connsiteY92" fmla="*/ 2584447 h 3140063"/>
                <a:gd name="connsiteX93" fmla="*/ 689335 w 2584265"/>
                <a:gd name="connsiteY93" fmla="*/ 2735533 h 3140063"/>
                <a:gd name="connsiteX94" fmla="*/ 750527 w 2584265"/>
                <a:gd name="connsiteY94" fmla="*/ 2795966 h 3140063"/>
                <a:gd name="connsiteX95" fmla="*/ 735229 w 2584265"/>
                <a:gd name="connsiteY95" fmla="*/ 2656212 h 3140063"/>
                <a:gd name="connsiteX96" fmla="*/ 693160 w 2584265"/>
                <a:gd name="connsiteY96" fmla="*/ 2584447 h 3140063"/>
                <a:gd name="connsiteX97" fmla="*/ 443696 w 2584265"/>
                <a:gd name="connsiteY97" fmla="*/ 2551853 h 3140063"/>
                <a:gd name="connsiteX98" fmla="*/ 471529 w 2584265"/>
                <a:gd name="connsiteY98" fmla="*/ 2555141 h 3140063"/>
                <a:gd name="connsiteX99" fmla="*/ 433868 w 2584265"/>
                <a:gd name="connsiteY99" fmla="*/ 2776834 h 3140063"/>
                <a:gd name="connsiteX100" fmla="*/ 298292 w 2584265"/>
                <a:gd name="connsiteY100" fmla="*/ 2912105 h 3140063"/>
                <a:gd name="connsiteX101" fmla="*/ 294526 w 2584265"/>
                <a:gd name="connsiteY101" fmla="*/ 2930892 h 3140063"/>
                <a:gd name="connsiteX102" fmla="*/ 427455 w 2584265"/>
                <a:gd name="connsiteY102" fmla="*/ 3126928 h 3140063"/>
                <a:gd name="connsiteX103" fmla="*/ 450194 w 2584265"/>
                <a:gd name="connsiteY103" fmla="*/ 3140063 h 3140063"/>
                <a:gd name="connsiteX104" fmla="*/ 404045 w 2584265"/>
                <a:gd name="connsiteY104" fmla="*/ 3140063 h 3140063"/>
                <a:gd name="connsiteX105" fmla="*/ 381144 w 2584265"/>
                <a:gd name="connsiteY105" fmla="*/ 3122524 h 3140063"/>
                <a:gd name="connsiteX106" fmla="*/ 324654 w 2584265"/>
                <a:gd name="connsiteY106" fmla="*/ 3115009 h 3140063"/>
                <a:gd name="connsiteX107" fmla="*/ 249804 w 2584265"/>
                <a:gd name="connsiteY107" fmla="*/ 3119706 h 3140063"/>
                <a:gd name="connsiteX108" fmla="*/ 229196 w 2584265"/>
                <a:gd name="connsiteY108" fmla="*/ 3140063 h 3140063"/>
                <a:gd name="connsiteX109" fmla="*/ 177398 w 2584265"/>
                <a:gd name="connsiteY109" fmla="*/ 3140063 h 3140063"/>
                <a:gd name="connsiteX110" fmla="*/ 200025 w 2584265"/>
                <a:gd name="connsiteY110" fmla="*/ 3114785 h 3140063"/>
                <a:gd name="connsiteX111" fmla="*/ 184384 w 2584265"/>
                <a:gd name="connsiteY111" fmla="*/ 3104892 h 3140063"/>
                <a:gd name="connsiteX112" fmla="*/ 110044 w 2584265"/>
                <a:gd name="connsiteY112" fmla="*/ 3118510 h 3140063"/>
                <a:gd name="connsiteX113" fmla="*/ 78410 w 2584265"/>
                <a:gd name="connsiteY113" fmla="*/ 3138937 h 3140063"/>
                <a:gd name="connsiteX114" fmla="*/ 76666 w 2584265"/>
                <a:gd name="connsiteY114" fmla="*/ 3140063 h 3140063"/>
                <a:gd name="connsiteX115" fmla="*/ 7421 w 2584265"/>
                <a:gd name="connsiteY115" fmla="*/ 3140063 h 3140063"/>
                <a:gd name="connsiteX116" fmla="*/ 21960 w 2584265"/>
                <a:gd name="connsiteY116" fmla="*/ 3096222 h 3140063"/>
                <a:gd name="connsiteX117" fmla="*/ 68565 w 2584265"/>
                <a:gd name="connsiteY117" fmla="*/ 3043616 h 3140063"/>
                <a:gd name="connsiteX118" fmla="*/ 207907 w 2584265"/>
                <a:gd name="connsiteY118" fmla="*/ 3039858 h 3140063"/>
                <a:gd name="connsiteX119" fmla="*/ 324654 w 2584265"/>
                <a:gd name="connsiteY119" fmla="*/ 3081192 h 3140063"/>
                <a:gd name="connsiteX120" fmla="*/ 260632 w 2584265"/>
                <a:gd name="connsiteY120" fmla="*/ 2893317 h 3140063"/>
                <a:gd name="connsiteX121" fmla="*/ 253099 w 2584265"/>
                <a:gd name="connsiteY121" fmla="*/ 2716715 h 3140063"/>
                <a:gd name="connsiteX122" fmla="*/ 351016 w 2584265"/>
                <a:gd name="connsiteY122" fmla="*/ 2581441 h 3140063"/>
                <a:gd name="connsiteX123" fmla="*/ 443696 w 2584265"/>
                <a:gd name="connsiteY123" fmla="*/ 2551853 h 3140063"/>
                <a:gd name="connsiteX124" fmla="*/ 1080957 w 2584265"/>
                <a:gd name="connsiteY124" fmla="*/ 2525708 h 3140063"/>
                <a:gd name="connsiteX125" fmla="*/ 863600 w 2584265"/>
                <a:gd name="connsiteY125" fmla="*/ 2555344 h 3140063"/>
                <a:gd name="connsiteX126" fmla="*/ 961036 w 2584265"/>
                <a:gd name="connsiteY126" fmla="*/ 2603497 h 3140063"/>
                <a:gd name="connsiteX127" fmla="*/ 1092200 w 2584265"/>
                <a:gd name="connsiteY127" fmla="*/ 2536823 h 3140063"/>
                <a:gd name="connsiteX128" fmla="*/ 1080957 w 2584265"/>
                <a:gd name="connsiteY128" fmla="*/ 2525708 h 3140063"/>
                <a:gd name="connsiteX129" fmla="*/ 1543473 w 2584265"/>
                <a:gd name="connsiteY129" fmla="*/ 2512725 h 3140063"/>
                <a:gd name="connsiteX130" fmla="*/ 1525588 w 2584265"/>
                <a:gd name="connsiteY130" fmla="*/ 2524502 h 3140063"/>
                <a:gd name="connsiteX131" fmla="*/ 1819276 w 2584265"/>
                <a:gd name="connsiteY131" fmla="*/ 2754310 h 3140063"/>
                <a:gd name="connsiteX132" fmla="*/ 1567006 w 2584265"/>
                <a:gd name="connsiteY132" fmla="*/ 2520733 h 3140063"/>
                <a:gd name="connsiteX133" fmla="*/ 1543473 w 2584265"/>
                <a:gd name="connsiteY133" fmla="*/ 2512725 h 3140063"/>
                <a:gd name="connsiteX134" fmla="*/ 1631950 w 2584265"/>
                <a:gd name="connsiteY134" fmla="*/ 2509456 h 3140063"/>
                <a:gd name="connsiteX135" fmla="*/ 1695899 w 2584265"/>
                <a:gd name="connsiteY135" fmla="*/ 2558597 h 3140063"/>
                <a:gd name="connsiteX136" fmla="*/ 1804988 w 2584265"/>
                <a:gd name="connsiteY136" fmla="*/ 2660648 h 3140063"/>
                <a:gd name="connsiteX137" fmla="*/ 1767371 w 2584265"/>
                <a:gd name="connsiteY137" fmla="*/ 2588832 h 3140063"/>
                <a:gd name="connsiteX138" fmla="*/ 1631950 w 2584265"/>
                <a:gd name="connsiteY138" fmla="*/ 2509456 h 3140063"/>
                <a:gd name="connsiteX139" fmla="*/ 991272 w 2584265"/>
                <a:gd name="connsiteY139" fmla="*/ 2476494 h 3140063"/>
                <a:gd name="connsiteX140" fmla="*/ 863600 w 2584265"/>
                <a:gd name="connsiteY140" fmla="*/ 2524650 h 3140063"/>
                <a:gd name="connsiteX141" fmla="*/ 1058863 w 2584265"/>
                <a:gd name="connsiteY141" fmla="*/ 2502421 h 3140063"/>
                <a:gd name="connsiteX142" fmla="*/ 991272 w 2584265"/>
                <a:gd name="connsiteY142" fmla="*/ 2476494 h 3140063"/>
                <a:gd name="connsiteX143" fmla="*/ 422275 w 2584265"/>
                <a:gd name="connsiteY143" fmla="*/ 2453408 h 3140063"/>
                <a:gd name="connsiteX144" fmla="*/ 207367 w 2584265"/>
                <a:gd name="connsiteY144" fmla="*/ 2689964 h 3140063"/>
                <a:gd name="connsiteX145" fmla="*/ 0 w 2584265"/>
                <a:gd name="connsiteY145" fmla="*/ 3065451 h 3140063"/>
                <a:gd name="connsiteX146" fmla="*/ 0 w 2584265"/>
                <a:gd name="connsiteY146" fmla="*/ 2888973 h 3140063"/>
                <a:gd name="connsiteX147" fmla="*/ 22622 w 2584265"/>
                <a:gd name="connsiteY147" fmla="*/ 2930276 h 3140063"/>
                <a:gd name="connsiteX148" fmla="*/ 271463 w 2584265"/>
                <a:gd name="connsiteY148" fmla="*/ 2577318 h 3140063"/>
                <a:gd name="connsiteX149" fmla="*/ 279003 w 2584265"/>
                <a:gd name="connsiteY149" fmla="*/ 2464672 h 3140063"/>
                <a:gd name="connsiteX150" fmla="*/ 305395 w 2584265"/>
                <a:gd name="connsiteY150" fmla="*/ 2524750 h 3140063"/>
                <a:gd name="connsiteX151" fmla="*/ 422275 w 2584265"/>
                <a:gd name="connsiteY151" fmla="*/ 2453408 h 3140063"/>
                <a:gd name="connsiteX152" fmla="*/ 113348 w 2584265"/>
                <a:gd name="connsiteY152" fmla="*/ 2419338 h 3140063"/>
                <a:gd name="connsiteX153" fmla="*/ 173800 w 2584265"/>
                <a:gd name="connsiteY153" fmla="*/ 2419338 h 3140063"/>
                <a:gd name="connsiteX154" fmla="*/ 188913 w 2584265"/>
                <a:gd name="connsiteY154" fmla="*/ 2434420 h 3140063"/>
                <a:gd name="connsiteX155" fmla="*/ 117126 w 2584265"/>
                <a:gd name="connsiteY155" fmla="*/ 2656868 h 3140063"/>
                <a:gd name="connsiteX156" fmla="*/ 0 w 2584265"/>
                <a:gd name="connsiteY156" fmla="*/ 2720963 h 3140063"/>
                <a:gd name="connsiteX157" fmla="*/ 0 w 2584265"/>
                <a:gd name="connsiteY157" fmla="*/ 2690801 h 3140063"/>
                <a:gd name="connsiteX158" fmla="*/ 49118 w 2584265"/>
                <a:gd name="connsiteY158" fmla="*/ 2675719 h 3140063"/>
                <a:gd name="connsiteX159" fmla="*/ 143574 w 2584265"/>
                <a:gd name="connsiteY159" fmla="*/ 2487204 h 3140063"/>
                <a:gd name="connsiteX160" fmla="*/ 124683 w 2584265"/>
                <a:gd name="connsiteY160" fmla="*/ 2483434 h 3140063"/>
                <a:gd name="connsiteX161" fmla="*/ 0 w 2584265"/>
                <a:gd name="connsiteY161" fmla="*/ 2600313 h 3140063"/>
                <a:gd name="connsiteX162" fmla="*/ 0 w 2584265"/>
                <a:gd name="connsiteY162" fmla="*/ 2555070 h 3140063"/>
                <a:gd name="connsiteX163" fmla="*/ 90678 w 2584265"/>
                <a:gd name="connsiteY163" fmla="*/ 2475893 h 3140063"/>
                <a:gd name="connsiteX164" fmla="*/ 98235 w 2584265"/>
                <a:gd name="connsiteY164" fmla="*/ 2453272 h 3140063"/>
                <a:gd name="connsiteX165" fmla="*/ 41561 w 2584265"/>
                <a:gd name="connsiteY165" fmla="*/ 2475893 h 3140063"/>
                <a:gd name="connsiteX166" fmla="*/ 0 w 2584265"/>
                <a:gd name="connsiteY166" fmla="*/ 2513597 h 3140063"/>
                <a:gd name="connsiteX167" fmla="*/ 0 w 2584265"/>
                <a:gd name="connsiteY167" fmla="*/ 2475893 h 3140063"/>
                <a:gd name="connsiteX168" fmla="*/ 113348 w 2584265"/>
                <a:gd name="connsiteY168" fmla="*/ 2419338 h 3140063"/>
                <a:gd name="connsiteX169" fmla="*/ 302260 w 2584265"/>
                <a:gd name="connsiteY169" fmla="*/ 2366952 h 3140063"/>
                <a:gd name="connsiteX170" fmla="*/ 302260 w 2584265"/>
                <a:gd name="connsiteY170" fmla="*/ 2442547 h 3140063"/>
                <a:gd name="connsiteX171" fmla="*/ 264160 w 2584265"/>
                <a:gd name="connsiteY171" fmla="*/ 2408529 h 3140063"/>
                <a:gd name="connsiteX172" fmla="*/ 302260 w 2584265"/>
                <a:gd name="connsiteY172" fmla="*/ 2366952 h 3140063"/>
                <a:gd name="connsiteX173" fmla="*/ 305859 w 2584265"/>
                <a:gd name="connsiteY173" fmla="*/ 2330438 h 3140063"/>
                <a:gd name="connsiteX174" fmla="*/ 309563 w 2584265"/>
                <a:gd name="connsiteY174" fmla="*/ 2330438 h 3140063"/>
                <a:gd name="connsiteX175" fmla="*/ 309563 w 2584265"/>
                <a:gd name="connsiteY175" fmla="*/ 2341551 h 3140063"/>
                <a:gd name="connsiteX176" fmla="*/ 302154 w 2584265"/>
                <a:gd name="connsiteY176" fmla="*/ 2341551 h 3140063"/>
                <a:gd name="connsiteX177" fmla="*/ 305859 w 2584265"/>
                <a:gd name="connsiteY177" fmla="*/ 2330438 h 3140063"/>
                <a:gd name="connsiteX178" fmla="*/ 0 w 2584265"/>
                <a:gd name="connsiteY178" fmla="*/ 2251063 h 3140063"/>
                <a:gd name="connsiteX179" fmla="*/ 184905 w 2584265"/>
                <a:gd name="connsiteY179" fmla="*/ 2292198 h 3140063"/>
                <a:gd name="connsiteX180" fmla="*/ 230188 w 2584265"/>
                <a:gd name="connsiteY180" fmla="*/ 2337071 h 3140063"/>
                <a:gd name="connsiteX181" fmla="*/ 226415 w 2584265"/>
                <a:gd name="connsiteY181" fmla="*/ 2348289 h 3140063"/>
                <a:gd name="connsiteX182" fmla="*/ 0 w 2584265"/>
                <a:gd name="connsiteY182" fmla="*/ 2419338 h 3140063"/>
                <a:gd name="connsiteX183" fmla="*/ 0 w 2584265"/>
                <a:gd name="connsiteY183" fmla="*/ 2389423 h 3140063"/>
                <a:gd name="connsiteX184" fmla="*/ 83019 w 2584265"/>
                <a:gd name="connsiteY184" fmla="*/ 2325852 h 3140063"/>
                <a:gd name="connsiteX185" fmla="*/ 83019 w 2584265"/>
                <a:gd name="connsiteY185" fmla="*/ 2310895 h 3140063"/>
                <a:gd name="connsiteX186" fmla="*/ 0 w 2584265"/>
                <a:gd name="connsiteY186" fmla="*/ 2314634 h 3140063"/>
                <a:gd name="connsiteX187" fmla="*/ 0 w 2584265"/>
                <a:gd name="connsiteY187" fmla="*/ 2251063 h 3140063"/>
                <a:gd name="connsiteX188" fmla="*/ 1412141 w 2584265"/>
                <a:gd name="connsiteY188" fmla="*/ 2168520 h 3140063"/>
                <a:gd name="connsiteX189" fmla="*/ 1254410 w 2584265"/>
                <a:gd name="connsiteY189" fmla="*/ 2277495 h 3140063"/>
                <a:gd name="connsiteX190" fmla="*/ 923925 w 2584265"/>
                <a:gd name="connsiteY190" fmla="*/ 2330106 h 3140063"/>
                <a:gd name="connsiteX191" fmla="*/ 1273187 w 2584265"/>
                <a:gd name="connsiteY191" fmla="*/ 2442838 h 3140063"/>
                <a:gd name="connsiteX192" fmla="*/ 1352053 w 2584265"/>
                <a:gd name="connsiteY192" fmla="*/ 2442838 h 3140063"/>
                <a:gd name="connsiteX193" fmla="*/ 1400875 w 2584265"/>
                <a:gd name="connsiteY193" fmla="*/ 2300043 h 3140063"/>
                <a:gd name="connsiteX194" fmla="*/ 1412141 w 2584265"/>
                <a:gd name="connsiteY194" fmla="*/ 2168520 h 3140063"/>
                <a:gd name="connsiteX195" fmla="*/ 1563292 w 2584265"/>
                <a:gd name="connsiteY195" fmla="*/ 2163758 h 3140063"/>
                <a:gd name="connsiteX196" fmla="*/ 1559521 w 2584265"/>
                <a:gd name="connsiteY196" fmla="*/ 2167528 h 3140063"/>
                <a:gd name="connsiteX197" fmla="*/ 1465263 w 2584265"/>
                <a:gd name="connsiteY197" fmla="*/ 2401288 h 3140063"/>
                <a:gd name="connsiteX198" fmla="*/ 1491655 w 2584265"/>
                <a:gd name="connsiteY198" fmla="*/ 2405059 h 3140063"/>
                <a:gd name="connsiteX199" fmla="*/ 1600995 w 2584265"/>
                <a:gd name="connsiteY199" fmla="*/ 2318343 h 3140063"/>
                <a:gd name="connsiteX200" fmla="*/ 1563292 w 2584265"/>
                <a:gd name="connsiteY200" fmla="*/ 2163758 h 3140063"/>
                <a:gd name="connsiteX201" fmla="*/ 1282771 w 2584265"/>
                <a:gd name="connsiteY201" fmla="*/ 2153380 h 3140063"/>
                <a:gd name="connsiteX202" fmla="*/ 1213333 w 2584265"/>
                <a:gd name="connsiteY202" fmla="*/ 2160894 h 3140063"/>
                <a:gd name="connsiteX203" fmla="*/ 1001712 w 2584265"/>
                <a:gd name="connsiteY203" fmla="*/ 2266057 h 3140063"/>
                <a:gd name="connsiteX204" fmla="*/ 1130196 w 2584265"/>
                <a:gd name="connsiteY204" fmla="*/ 2281081 h 3140063"/>
                <a:gd name="connsiteX205" fmla="*/ 1349375 w 2584265"/>
                <a:gd name="connsiteY205" fmla="*/ 2168406 h 3140063"/>
                <a:gd name="connsiteX206" fmla="*/ 1282771 w 2584265"/>
                <a:gd name="connsiteY206" fmla="*/ 2153380 h 3140063"/>
                <a:gd name="connsiteX207" fmla="*/ 1518920 w 2584265"/>
                <a:gd name="connsiteY207" fmla="*/ 2130418 h 3140063"/>
                <a:gd name="connsiteX208" fmla="*/ 1423670 w 2584265"/>
                <a:gd name="connsiteY208" fmla="*/ 2378492 h 3140063"/>
                <a:gd name="connsiteX209" fmla="*/ 1438910 w 2584265"/>
                <a:gd name="connsiteY209" fmla="*/ 2386009 h 3140063"/>
                <a:gd name="connsiteX210" fmla="*/ 1530350 w 2584265"/>
                <a:gd name="connsiteY210" fmla="*/ 2130418 h 3140063"/>
                <a:gd name="connsiteX211" fmla="*/ 1518920 w 2584265"/>
                <a:gd name="connsiteY211" fmla="*/ 2130418 h 3140063"/>
                <a:gd name="connsiteX212" fmla="*/ 1209048 w 2584265"/>
                <a:gd name="connsiteY212" fmla="*/ 2112477 h 3140063"/>
                <a:gd name="connsiteX213" fmla="*/ 1062037 w 2584265"/>
                <a:gd name="connsiteY213" fmla="*/ 2176459 h 3140063"/>
                <a:gd name="connsiteX214" fmla="*/ 1277937 w 2584265"/>
                <a:gd name="connsiteY214" fmla="*/ 2123817 h 3140063"/>
                <a:gd name="connsiteX215" fmla="*/ 1266574 w 2584265"/>
                <a:gd name="connsiteY215" fmla="*/ 2116296 h 3140063"/>
                <a:gd name="connsiteX216" fmla="*/ 1209048 w 2584265"/>
                <a:gd name="connsiteY216" fmla="*/ 2112477 h 3140063"/>
                <a:gd name="connsiteX217" fmla="*/ 0 w 2584265"/>
                <a:gd name="connsiteY217" fmla="*/ 1965313 h 3140063"/>
                <a:gd name="connsiteX218" fmla="*/ 45326 w 2584265"/>
                <a:gd name="connsiteY218" fmla="*/ 2014254 h 3140063"/>
                <a:gd name="connsiteX219" fmla="*/ 109538 w 2584265"/>
                <a:gd name="connsiteY219" fmla="*/ 2206251 h 3140063"/>
                <a:gd name="connsiteX220" fmla="*/ 101984 w 2584265"/>
                <a:gd name="connsiteY220" fmla="*/ 2221309 h 3140063"/>
                <a:gd name="connsiteX221" fmla="*/ 0 w 2584265"/>
                <a:gd name="connsiteY221" fmla="*/ 2228839 h 3140063"/>
                <a:gd name="connsiteX222" fmla="*/ 0 w 2584265"/>
                <a:gd name="connsiteY222" fmla="*/ 2202486 h 3140063"/>
                <a:gd name="connsiteX223" fmla="*/ 52881 w 2584265"/>
                <a:gd name="connsiteY223" fmla="*/ 2191192 h 3140063"/>
                <a:gd name="connsiteX224" fmla="*/ 0 w 2584265"/>
                <a:gd name="connsiteY224" fmla="*/ 2172369 h 3140063"/>
                <a:gd name="connsiteX225" fmla="*/ 0 w 2584265"/>
                <a:gd name="connsiteY225" fmla="*/ 2146016 h 3140063"/>
                <a:gd name="connsiteX226" fmla="*/ 56658 w 2584265"/>
                <a:gd name="connsiteY226" fmla="*/ 2153545 h 3140063"/>
                <a:gd name="connsiteX227" fmla="*/ 0 w 2584265"/>
                <a:gd name="connsiteY227" fmla="*/ 2006725 h 3140063"/>
                <a:gd name="connsiteX228" fmla="*/ 0 w 2584265"/>
                <a:gd name="connsiteY228" fmla="*/ 1965313 h 3140063"/>
                <a:gd name="connsiteX229" fmla="*/ 1179046 w 2584265"/>
                <a:gd name="connsiteY229" fmla="*/ 1814511 h 3140063"/>
                <a:gd name="connsiteX230" fmla="*/ 971550 w 2584265"/>
                <a:gd name="connsiteY230" fmla="*/ 1912392 h 3140063"/>
                <a:gd name="connsiteX231" fmla="*/ 1031912 w 2584265"/>
                <a:gd name="connsiteY231" fmla="*/ 1923686 h 3140063"/>
                <a:gd name="connsiteX232" fmla="*/ 1292225 w 2584265"/>
                <a:gd name="connsiteY232" fmla="*/ 1829568 h 3140063"/>
                <a:gd name="connsiteX233" fmla="*/ 1292225 w 2584265"/>
                <a:gd name="connsiteY233" fmla="*/ 1814511 h 3140063"/>
                <a:gd name="connsiteX234" fmla="*/ 1179046 w 2584265"/>
                <a:gd name="connsiteY234" fmla="*/ 1814511 h 3140063"/>
                <a:gd name="connsiteX235" fmla="*/ 1154473 w 2584265"/>
                <a:gd name="connsiteY235" fmla="*/ 1752952 h 3140063"/>
                <a:gd name="connsiteX236" fmla="*/ 1077383 w 2584265"/>
                <a:gd name="connsiteY236" fmla="*/ 1754363 h 3140063"/>
                <a:gd name="connsiteX237" fmla="*/ 1001712 w 2584265"/>
                <a:gd name="connsiteY237" fmla="*/ 1844674 h 3140063"/>
                <a:gd name="connsiteX238" fmla="*/ 1115219 w 2584265"/>
                <a:gd name="connsiteY238" fmla="*/ 1803280 h 3140063"/>
                <a:gd name="connsiteX239" fmla="*/ 1228725 w 2584265"/>
                <a:gd name="connsiteY239" fmla="*/ 1776938 h 3140063"/>
                <a:gd name="connsiteX240" fmla="*/ 1154473 w 2584265"/>
                <a:gd name="connsiteY240" fmla="*/ 1752952 h 3140063"/>
                <a:gd name="connsiteX241" fmla="*/ 449262 w 2584265"/>
                <a:gd name="connsiteY241" fmla="*/ 1731957 h 3140063"/>
                <a:gd name="connsiteX242" fmla="*/ 719137 w 2584265"/>
                <a:gd name="connsiteY242" fmla="*/ 1898407 h 3140063"/>
                <a:gd name="connsiteX243" fmla="*/ 449262 w 2584265"/>
                <a:gd name="connsiteY243" fmla="*/ 1731957 h 3140063"/>
                <a:gd name="connsiteX244" fmla="*/ 470973 w 2584265"/>
                <a:gd name="connsiteY244" fmla="*/ 1680529 h 3140063"/>
                <a:gd name="connsiteX245" fmla="*/ 422275 w 2584265"/>
                <a:gd name="connsiteY245" fmla="*/ 1694319 h 3140063"/>
                <a:gd name="connsiteX246" fmla="*/ 678852 w 2584265"/>
                <a:gd name="connsiteY246" fmla="*/ 1814506 h 3140063"/>
                <a:gd name="connsiteX247" fmla="*/ 682625 w 2584265"/>
                <a:gd name="connsiteY247" fmla="*/ 1810750 h 3140063"/>
                <a:gd name="connsiteX248" fmla="*/ 618481 w 2584265"/>
                <a:gd name="connsiteY248" fmla="*/ 1724365 h 3140063"/>
                <a:gd name="connsiteX249" fmla="*/ 470973 w 2584265"/>
                <a:gd name="connsiteY249" fmla="*/ 1680529 h 3140063"/>
                <a:gd name="connsiteX250" fmla="*/ 619726 w 2584265"/>
                <a:gd name="connsiteY250" fmla="*/ 1474526 h 3140063"/>
                <a:gd name="connsiteX251" fmla="*/ 563432 w 2584265"/>
                <a:gd name="connsiteY251" fmla="*/ 1477109 h 3140063"/>
                <a:gd name="connsiteX252" fmla="*/ 460375 w 2584265"/>
                <a:gd name="connsiteY252" fmla="*/ 1514680 h 3140063"/>
                <a:gd name="connsiteX253" fmla="*/ 723900 w 2584265"/>
                <a:gd name="connsiteY253" fmla="*/ 1525951 h 3140063"/>
                <a:gd name="connsiteX254" fmla="*/ 674960 w 2584265"/>
                <a:gd name="connsiteY254" fmla="*/ 1484623 h 3140063"/>
                <a:gd name="connsiteX255" fmla="*/ 619726 w 2584265"/>
                <a:gd name="connsiteY255" fmla="*/ 1474526 h 3140063"/>
                <a:gd name="connsiteX256" fmla="*/ 1198562 w 2584265"/>
                <a:gd name="connsiteY256" fmla="*/ 1465260 h 3140063"/>
                <a:gd name="connsiteX257" fmla="*/ 1042987 w 2584265"/>
                <a:gd name="connsiteY257" fmla="*/ 1555572 h 3140063"/>
                <a:gd name="connsiteX258" fmla="*/ 1137850 w 2584265"/>
                <a:gd name="connsiteY258" fmla="*/ 1555572 h 3140063"/>
                <a:gd name="connsiteX259" fmla="*/ 1198562 w 2584265"/>
                <a:gd name="connsiteY259" fmla="*/ 1465260 h 3140063"/>
                <a:gd name="connsiteX260" fmla="*/ 1258135 w 2584265"/>
                <a:gd name="connsiteY260" fmla="*/ 1462667 h 3140063"/>
                <a:gd name="connsiteX261" fmla="*/ 1216777 w 2584265"/>
                <a:gd name="connsiteY261" fmla="*/ 1503996 h 3140063"/>
                <a:gd name="connsiteX262" fmla="*/ 968625 w 2584265"/>
                <a:gd name="connsiteY262" fmla="*/ 1665550 h 3140063"/>
                <a:gd name="connsiteX263" fmla="*/ 915987 w 2584265"/>
                <a:gd name="connsiteY263" fmla="*/ 1909762 h 3140063"/>
                <a:gd name="connsiteX264" fmla="*/ 927267 w 2584265"/>
                <a:gd name="connsiteY264" fmla="*/ 1902246 h 3140063"/>
                <a:gd name="connsiteX265" fmla="*/ 1115260 w 2584265"/>
                <a:gd name="connsiteY265" fmla="*/ 1725666 h 3140063"/>
                <a:gd name="connsiteX266" fmla="*/ 1340852 w 2584265"/>
                <a:gd name="connsiteY266" fmla="*/ 1797048 h 3140063"/>
                <a:gd name="connsiteX267" fmla="*/ 1344612 w 2584265"/>
                <a:gd name="connsiteY267" fmla="*/ 1774506 h 3140063"/>
                <a:gd name="connsiteX268" fmla="*/ 1258135 w 2584265"/>
                <a:gd name="connsiteY268" fmla="*/ 1462667 h 3140063"/>
                <a:gd name="connsiteX269" fmla="*/ 1138252 w 2584265"/>
                <a:gd name="connsiteY269" fmla="*/ 1407398 h 3140063"/>
                <a:gd name="connsiteX270" fmla="*/ 1085397 w 2584265"/>
                <a:gd name="connsiteY270" fmla="*/ 1409276 h 3140063"/>
                <a:gd name="connsiteX271" fmla="*/ 1047977 w 2584265"/>
                <a:gd name="connsiteY271" fmla="*/ 1443089 h 3140063"/>
                <a:gd name="connsiteX272" fmla="*/ 1040493 w 2584265"/>
                <a:gd name="connsiteY272" fmla="*/ 1514475 h 3140063"/>
                <a:gd name="connsiteX273" fmla="*/ 1182688 w 2584265"/>
                <a:gd name="connsiteY273" fmla="*/ 1428061 h 3140063"/>
                <a:gd name="connsiteX274" fmla="*/ 1138252 w 2584265"/>
                <a:gd name="connsiteY274" fmla="*/ 1407398 h 3140063"/>
                <a:gd name="connsiteX275" fmla="*/ 599052 w 2584265"/>
                <a:gd name="connsiteY275" fmla="*/ 1401859 h 3140063"/>
                <a:gd name="connsiteX276" fmla="*/ 530998 w 2584265"/>
                <a:gd name="connsiteY276" fmla="*/ 1402327 h 3140063"/>
                <a:gd name="connsiteX277" fmla="*/ 466725 w 2584265"/>
                <a:gd name="connsiteY277" fmla="*/ 1466017 h 3140063"/>
                <a:gd name="connsiteX278" fmla="*/ 648202 w 2584265"/>
                <a:gd name="connsiteY278" fmla="*/ 1458524 h 3140063"/>
                <a:gd name="connsiteX279" fmla="*/ 754063 w 2584265"/>
                <a:gd name="connsiteY279" fmla="*/ 1488497 h 3140063"/>
                <a:gd name="connsiteX280" fmla="*/ 731378 w 2584265"/>
                <a:gd name="connsiteY280" fmla="*/ 1451032 h 3140063"/>
                <a:gd name="connsiteX281" fmla="*/ 655763 w 2584265"/>
                <a:gd name="connsiteY281" fmla="*/ 1421060 h 3140063"/>
                <a:gd name="connsiteX282" fmla="*/ 599052 w 2584265"/>
                <a:gd name="connsiteY282" fmla="*/ 1401859 h 3140063"/>
                <a:gd name="connsiteX283" fmla="*/ 42069 w 2584265"/>
                <a:gd name="connsiteY283" fmla="*/ 1349938 h 3140063"/>
                <a:gd name="connsiteX284" fmla="*/ 8136 w 2584265"/>
                <a:gd name="connsiteY284" fmla="*/ 1439854 h 3140063"/>
                <a:gd name="connsiteX285" fmla="*/ 264518 w 2584265"/>
                <a:gd name="connsiteY285" fmla="*/ 1720841 h 3140063"/>
                <a:gd name="connsiteX286" fmla="*/ 260748 w 2584265"/>
                <a:gd name="connsiteY286" fmla="*/ 1694616 h 3140063"/>
                <a:gd name="connsiteX287" fmla="*/ 91083 w 2584265"/>
                <a:gd name="connsiteY287" fmla="*/ 1364924 h 3140063"/>
                <a:gd name="connsiteX288" fmla="*/ 42069 w 2584265"/>
                <a:gd name="connsiteY288" fmla="*/ 1349938 h 3140063"/>
                <a:gd name="connsiteX289" fmla="*/ 188963 w 2584265"/>
                <a:gd name="connsiteY289" fmla="*/ 1296980 h 3140063"/>
                <a:gd name="connsiteX290" fmla="*/ 121380 w 2584265"/>
                <a:gd name="connsiteY290" fmla="*/ 1345799 h 3140063"/>
                <a:gd name="connsiteX291" fmla="*/ 177699 w 2584265"/>
                <a:gd name="connsiteY291" fmla="*/ 1522302 h 3140063"/>
                <a:gd name="connsiteX292" fmla="*/ 267809 w 2584265"/>
                <a:gd name="connsiteY292" fmla="*/ 1646230 h 3140063"/>
                <a:gd name="connsiteX293" fmla="*/ 301600 w 2584265"/>
                <a:gd name="connsiteY293" fmla="*/ 1413396 h 3140063"/>
                <a:gd name="connsiteX294" fmla="*/ 188963 w 2584265"/>
                <a:gd name="connsiteY294" fmla="*/ 1296980 h 3140063"/>
                <a:gd name="connsiteX295" fmla="*/ 791809 w 2584265"/>
                <a:gd name="connsiteY295" fmla="*/ 1262061 h 3140063"/>
                <a:gd name="connsiteX296" fmla="*/ 754062 w 2584265"/>
                <a:gd name="connsiteY296" fmla="*/ 1292223 h 3140063"/>
                <a:gd name="connsiteX297" fmla="*/ 848430 w 2584265"/>
                <a:gd name="connsiteY297" fmla="*/ 1360088 h 3140063"/>
                <a:gd name="connsiteX298" fmla="*/ 920150 w 2584265"/>
                <a:gd name="connsiteY298" fmla="*/ 1412873 h 3140063"/>
                <a:gd name="connsiteX299" fmla="*/ 893727 w 2584265"/>
                <a:gd name="connsiteY299" fmla="*/ 1314844 h 3140063"/>
                <a:gd name="connsiteX300" fmla="*/ 791809 w 2584265"/>
                <a:gd name="connsiteY300" fmla="*/ 1262061 h 3140063"/>
                <a:gd name="connsiteX301" fmla="*/ 543318 w 2584265"/>
                <a:gd name="connsiteY301" fmla="*/ 1131882 h 3140063"/>
                <a:gd name="connsiteX302" fmla="*/ 207570 w 2584265"/>
                <a:gd name="connsiteY302" fmla="*/ 1214561 h 3140063"/>
                <a:gd name="connsiteX303" fmla="*/ 200025 w 2584265"/>
                <a:gd name="connsiteY303" fmla="*/ 1270933 h 3140063"/>
                <a:gd name="connsiteX304" fmla="*/ 309426 w 2584265"/>
                <a:gd name="connsiteY304" fmla="*/ 1316029 h 3140063"/>
                <a:gd name="connsiteX305" fmla="*/ 509366 w 2584265"/>
                <a:gd name="connsiteY305" fmla="*/ 1214561 h 3140063"/>
                <a:gd name="connsiteX306" fmla="*/ 543318 w 2584265"/>
                <a:gd name="connsiteY306" fmla="*/ 1131882 h 3140063"/>
                <a:gd name="connsiteX307" fmla="*/ 82225 w 2584265"/>
                <a:gd name="connsiteY307" fmla="*/ 1089471 h 3140063"/>
                <a:gd name="connsiteX308" fmla="*/ 71437 w 2584265"/>
                <a:gd name="connsiteY308" fmla="*/ 1097182 h 3140063"/>
                <a:gd name="connsiteX309" fmla="*/ 108960 w 2584265"/>
                <a:gd name="connsiteY309" fmla="*/ 1108067 h 3140063"/>
                <a:gd name="connsiteX310" fmla="*/ 101455 w 2584265"/>
                <a:gd name="connsiteY310" fmla="*/ 1089925 h 3140063"/>
                <a:gd name="connsiteX311" fmla="*/ 82225 w 2584265"/>
                <a:gd name="connsiteY311" fmla="*/ 1089471 h 3140063"/>
                <a:gd name="connsiteX312" fmla="*/ 335843 w 2584265"/>
                <a:gd name="connsiteY312" fmla="*/ 1004908 h 3140063"/>
                <a:gd name="connsiteX313" fmla="*/ 282886 w 2584265"/>
                <a:gd name="connsiteY313" fmla="*/ 1011456 h 3140063"/>
                <a:gd name="connsiteX314" fmla="*/ 177559 w 2584265"/>
                <a:gd name="connsiteY314" fmla="*/ 1090040 h 3140063"/>
                <a:gd name="connsiteX315" fmla="*/ 215175 w 2584265"/>
                <a:gd name="connsiteY315" fmla="*/ 1179848 h 3140063"/>
                <a:gd name="connsiteX316" fmla="*/ 501063 w 2584265"/>
                <a:gd name="connsiteY316" fmla="*/ 1108749 h 3140063"/>
                <a:gd name="connsiteX317" fmla="*/ 489778 w 2584265"/>
                <a:gd name="connsiteY317" fmla="*/ 1063846 h 3140063"/>
                <a:gd name="connsiteX318" fmla="*/ 335843 w 2584265"/>
                <a:gd name="connsiteY318" fmla="*/ 1004908 h 3140063"/>
                <a:gd name="connsiteX319" fmla="*/ 584975 w 2584265"/>
                <a:gd name="connsiteY319" fmla="*/ 898516 h 3140063"/>
                <a:gd name="connsiteX320" fmla="*/ 407987 w 2584265"/>
                <a:gd name="connsiteY320" fmla="*/ 984942 h 3140063"/>
                <a:gd name="connsiteX321" fmla="*/ 407987 w 2584265"/>
                <a:gd name="connsiteY321" fmla="*/ 992457 h 3140063"/>
                <a:gd name="connsiteX322" fmla="*/ 536021 w 2584265"/>
                <a:gd name="connsiteY322" fmla="*/ 1093916 h 3140063"/>
                <a:gd name="connsiteX323" fmla="*/ 607569 w 2584265"/>
                <a:gd name="connsiteY323" fmla="*/ 1101432 h 3140063"/>
                <a:gd name="connsiteX324" fmla="*/ 532255 w 2584265"/>
                <a:gd name="connsiteY324" fmla="*/ 1240464 h 3140063"/>
                <a:gd name="connsiteX325" fmla="*/ 713009 w 2584265"/>
                <a:gd name="connsiteY325" fmla="*/ 1270525 h 3140063"/>
                <a:gd name="connsiteX326" fmla="*/ 739368 w 2584265"/>
                <a:gd name="connsiteY326" fmla="*/ 1263010 h 3140063"/>
                <a:gd name="connsiteX327" fmla="*/ 886231 w 2584265"/>
                <a:gd name="connsiteY327" fmla="*/ 1281796 h 3140063"/>
                <a:gd name="connsiteX328" fmla="*/ 938950 w 2584265"/>
                <a:gd name="connsiteY328" fmla="*/ 1477195 h 3140063"/>
                <a:gd name="connsiteX329" fmla="*/ 957779 w 2584265"/>
                <a:gd name="connsiteY329" fmla="*/ 1604954 h 3140063"/>
                <a:gd name="connsiteX330" fmla="*/ 1074516 w 2584265"/>
                <a:gd name="connsiteY330" fmla="*/ 1394527 h 3140063"/>
                <a:gd name="connsiteX331" fmla="*/ 1213846 w 2584265"/>
                <a:gd name="connsiteY331" fmla="*/ 1413315 h 3140063"/>
                <a:gd name="connsiteX332" fmla="*/ 1217612 w 2584265"/>
                <a:gd name="connsiteY332" fmla="*/ 1405800 h 3140063"/>
                <a:gd name="connsiteX333" fmla="*/ 777025 w 2584265"/>
                <a:gd name="connsiteY333" fmla="*/ 1210403 h 3140063"/>
                <a:gd name="connsiteX334" fmla="*/ 641460 w 2584265"/>
                <a:gd name="connsiteY334" fmla="*/ 1225435 h 3140063"/>
                <a:gd name="connsiteX335" fmla="*/ 648992 w 2584265"/>
                <a:gd name="connsiteY335" fmla="*/ 1191615 h 3140063"/>
                <a:gd name="connsiteX336" fmla="*/ 584975 w 2584265"/>
                <a:gd name="connsiteY336" fmla="*/ 898516 h 3140063"/>
                <a:gd name="connsiteX337" fmla="*/ 564998 w 2584265"/>
                <a:gd name="connsiteY337" fmla="*/ 849305 h 3140063"/>
                <a:gd name="connsiteX338" fmla="*/ 381000 w 2584265"/>
                <a:gd name="connsiteY338" fmla="*/ 947832 h 3140063"/>
                <a:gd name="connsiteX339" fmla="*/ 538712 w 2584265"/>
                <a:gd name="connsiteY339" fmla="*/ 913726 h 3140063"/>
                <a:gd name="connsiteX340" fmla="*/ 564998 w 2584265"/>
                <a:gd name="connsiteY340" fmla="*/ 849305 h 3140063"/>
                <a:gd name="connsiteX341" fmla="*/ 475909 w 2584265"/>
                <a:gd name="connsiteY341" fmla="*/ 818348 h 3140063"/>
                <a:gd name="connsiteX342" fmla="*/ 433387 w 2584265"/>
                <a:gd name="connsiteY342" fmla="*/ 823904 h 3140063"/>
                <a:gd name="connsiteX343" fmla="*/ 354012 w 2584265"/>
                <a:gd name="connsiteY343" fmla="*/ 912805 h 3140063"/>
                <a:gd name="connsiteX344" fmla="*/ 512762 w 2584265"/>
                <a:gd name="connsiteY344" fmla="*/ 831312 h 3140063"/>
                <a:gd name="connsiteX345" fmla="*/ 512762 w 2584265"/>
                <a:gd name="connsiteY345" fmla="*/ 823904 h 3140063"/>
                <a:gd name="connsiteX346" fmla="*/ 475909 w 2584265"/>
                <a:gd name="connsiteY346" fmla="*/ 818348 h 3140063"/>
                <a:gd name="connsiteX347" fmla="*/ 256190 w 2584265"/>
                <a:gd name="connsiteY347" fmla="*/ 687379 h 3140063"/>
                <a:gd name="connsiteX348" fmla="*/ 113698 w 2584265"/>
                <a:gd name="connsiteY348" fmla="*/ 939611 h 3140063"/>
                <a:gd name="connsiteX349" fmla="*/ 147446 w 2584265"/>
                <a:gd name="connsiteY349" fmla="*/ 1082669 h 3140063"/>
                <a:gd name="connsiteX350" fmla="*/ 293688 w 2584265"/>
                <a:gd name="connsiteY350" fmla="*/ 822907 h 3140063"/>
                <a:gd name="connsiteX351" fmla="*/ 256190 w 2584265"/>
                <a:gd name="connsiteY351" fmla="*/ 687379 h 3140063"/>
                <a:gd name="connsiteX352" fmla="*/ 203200 w 2584265"/>
                <a:gd name="connsiteY352" fmla="*/ 681029 h 3140063"/>
                <a:gd name="connsiteX353" fmla="*/ 86880 w 2584265"/>
                <a:gd name="connsiteY353" fmla="*/ 767467 h 3140063"/>
                <a:gd name="connsiteX354" fmla="*/ 45605 w 2584265"/>
                <a:gd name="connsiteY354" fmla="*/ 831356 h 3140063"/>
                <a:gd name="connsiteX355" fmla="*/ 75623 w 2584265"/>
                <a:gd name="connsiteY355" fmla="*/ 1049331 h 3140063"/>
                <a:gd name="connsiteX356" fmla="*/ 83127 w 2584265"/>
                <a:gd name="connsiteY356" fmla="*/ 1045574 h 3140063"/>
                <a:gd name="connsiteX357" fmla="*/ 203200 w 2584265"/>
                <a:gd name="connsiteY357" fmla="*/ 681029 h 3140063"/>
                <a:gd name="connsiteX358" fmla="*/ 253100 w 2584265"/>
                <a:gd name="connsiteY358" fmla="*/ 428617 h 3140063"/>
                <a:gd name="connsiteX359" fmla="*/ 166687 w 2584265"/>
                <a:gd name="connsiteY359" fmla="*/ 623855 h 3140063"/>
                <a:gd name="connsiteX360" fmla="*/ 200501 w 2584265"/>
                <a:gd name="connsiteY360" fmla="*/ 650137 h 3140063"/>
                <a:gd name="connsiteX361" fmla="*/ 279400 w 2584265"/>
                <a:gd name="connsiteY361" fmla="*/ 466163 h 3140063"/>
                <a:gd name="connsiteX362" fmla="*/ 253100 w 2584265"/>
                <a:gd name="connsiteY362" fmla="*/ 428617 h 3140063"/>
                <a:gd name="connsiteX363" fmla="*/ 207839 w 2584265"/>
                <a:gd name="connsiteY363" fmla="*/ 382349 h 3140063"/>
                <a:gd name="connsiteX364" fmla="*/ 177205 w 2584265"/>
                <a:gd name="connsiteY364" fmla="*/ 395060 h 3140063"/>
                <a:gd name="connsiteX365" fmla="*/ 131961 w 2584265"/>
                <a:gd name="connsiteY365" fmla="*/ 568316 h 3140063"/>
                <a:gd name="connsiteX366" fmla="*/ 177205 w 2584265"/>
                <a:gd name="connsiteY366" fmla="*/ 481688 h 3140063"/>
                <a:gd name="connsiteX367" fmla="*/ 241300 w 2584265"/>
                <a:gd name="connsiteY367" fmla="*/ 383761 h 3140063"/>
                <a:gd name="connsiteX368" fmla="*/ 207839 w 2584265"/>
                <a:gd name="connsiteY368" fmla="*/ 382349 h 3140063"/>
                <a:gd name="connsiteX369" fmla="*/ 0 w 2584265"/>
                <a:gd name="connsiteY369" fmla="*/ 312726 h 3140063"/>
                <a:gd name="connsiteX370" fmla="*/ 56470 w 2584265"/>
                <a:gd name="connsiteY370" fmla="*/ 324006 h 3140063"/>
                <a:gd name="connsiteX371" fmla="*/ 131763 w 2584265"/>
                <a:gd name="connsiteY371" fmla="*/ 350325 h 3140063"/>
                <a:gd name="connsiteX372" fmla="*/ 0 w 2584265"/>
                <a:gd name="connsiteY372" fmla="*/ 527039 h 3140063"/>
                <a:gd name="connsiteX373" fmla="*/ 0 w 2584265"/>
                <a:gd name="connsiteY373" fmla="*/ 493200 h 3140063"/>
                <a:gd name="connsiteX374" fmla="*/ 79058 w 2584265"/>
                <a:gd name="connsiteY374" fmla="*/ 372884 h 3140063"/>
                <a:gd name="connsiteX375" fmla="*/ 0 w 2584265"/>
                <a:gd name="connsiteY375" fmla="*/ 391684 h 3140063"/>
                <a:gd name="connsiteX376" fmla="*/ 0 w 2584265"/>
                <a:gd name="connsiteY376" fmla="*/ 372884 h 3140063"/>
                <a:gd name="connsiteX377" fmla="*/ 26353 w 2584265"/>
                <a:gd name="connsiteY377" fmla="*/ 354085 h 3140063"/>
                <a:gd name="connsiteX378" fmla="*/ 30117 w 2584265"/>
                <a:gd name="connsiteY378" fmla="*/ 342805 h 3140063"/>
                <a:gd name="connsiteX379" fmla="*/ 0 w 2584265"/>
                <a:gd name="connsiteY379" fmla="*/ 335285 h 3140063"/>
                <a:gd name="connsiteX380" fmla="*/ 0 w 2584265"/>
                <a:gd name="connsiteY380" fmla="*/ 312726 h 3140063"/>
                <a:gd name="connsiteX381" fmla="*/ 776 w 2584265"/>
                <a:gd name="connsiteY381" fmla="*/ 217938 h 3140063"/>
                <a:gd name="connsiteX382" fmla="*/ 430102 w 2584265"/>
                <a:gd name="connsiteY382" fmla="*/ 511027 h 3140063"/>
                <a:gd name="connsiteX383" fmla="*/ 505423 w 2584265"/>
                <a:gd name="connsiteY383" fmla="*/ 650057 h 3140063"/>
                <a:gd name="connsiteX384" fmla="*/ 305824 w 2584265"/>
                <a:gd name="connsiteY384" fmla="*/ 398300 h 3140063"/>
                <a:gd name="connsiteX385" fmla="*/ 305824 w 2584265"/>
                <a:gd name="connsiteY385" fmla="*/ 480967 h 3140063"/>
                <a:gd name="connsiteX386" fmla="*/ 275696 w 2584265"/>
                <a:gd name="connsiteY386" fmla="*/ 619996 h 3140063"/>
                <a:gd name="connsiteX387" fmla="*/ 362314 w 2584265"/>
                <a:gd name="connsiteY387" fmla="*/ 593694 h 3140063"/>
                <a:gd name="connsiteX388" fmla="*/ 324654 w 2584265"/>
                <a:gd name="connsiteY388" fmla="*/ 676360 h 3140063"/>
                <a:gd name="connsiteX389" fmla="*/ 320888 w 2584265"/>
                <a:gd name="connsiteY389" fmla="*/ 901813 h 3140063"/>
                <a:gd name="connsiteX390" fmla="*/ 433868 w 2584265"/>
                <a:gd name="connsiteY390" fmla="*/ 804117 h 3140063"/>
                <a:gd name="connsiteX391" fmla="*/ 550615 w 2584265"/>
                <a:gd name="connsiteY391" fmla="*/ 792844 h 3140063"/>
                <a:gd name="connsiteX392" fmla="*/ 509189 w 2584265"/>
                <a:gd name="connsiteY392" fmla="*/ 665087 h 3140063"/>
                <a:gd name="connsiteX393" fmla="*/ 528019 w 2584265"/>
                <a:gd name="connsiteY393" fmla="*/ 665087 h 3140063"/>
                <a:gd name="connsiteX394" fmla="*/ 667361 w 2584265"/>
                <a:gd name="connsiteY394" fmla="*/ 1202423 h 3140063"/>
                <a:gd name="connsiteX395" fmla="*/ 765278 w 2584265"/>
                <a:gd name="connsiteY395" fmla="*/ 1187391 h 3140063"/>
                <a:gd name="connsiteX396" fmla="*/ 1243562 w 2584265"/>
                <a:gd name="connsiteY396" fmla="*/ 1386540 h 3140063"/>
                <a:gd name="connsiteX397" fmla="*/ 1379139 w 2584265"/>
                <a:gd name="connsiteY397" fmla="*/ 1999027 h 3140063"/>
                <a:gd name="connsiteX398" fmla="*/ 1401735 w 2584265"/>
                <a:gd name="connsiteY398" fmla="*/ 2017813 h 3140063"/>
                <a:gd name="connsiteX399" fmla="*/ 1789635 w 2584265"/>
                <a:gd name="connsiteY399" fmla="*/ 2115500 h 3140063"/>
                <a:gd name="connsiteX400" fmla="*/ 1970404 w 2584265"/>
                <a:gd name="connsiteY400" fmla="*/ 2483744 h 3140063"/>
                <a:gd name="connsiteX401" fmla="*/ 2143641 w 2584265"/>
                <a:gd name="connsiteY401" fmla="*/ 3032343 h 3140063"/>
                <a:gd name="connsiteX402" fmla="*/ 2258563 w 2584265"/>
                <a:gd name="connsiteY402" fmla="*/ 3119530 h 3140063"/>
                <a:gd name="connsiteX403" fmla="*/ 2278412 w 2584265"/>
                <a:gd name="connsiteY403" fmla="*/ 3140063 h 3140063"/>
                <a:gd name="connsiteX404" fmla="*/ 2236977 w 2584265"/>
                <a:gd name="connsiteY404" fmla="*/ 3140063 h 3140063"/>
                <a:gd name="connsiteX405" fmla="*/ 2163035 w 2584265"/>
                <a:gd name="connsiteY405" fmla="*/ 3080156 h 3140063"/>
                <a:gd name="connsiteX406" fmla="*/ 2098996 w 2584265"/>
                <a:gd name="connsiteY406" fmla="*/ 3013481 h 3140063"/>
                <a:gd name="connsiteX407" fmla="*/ 1970917 w 2584265"/>
                <a:gd name="connsiteY407" fmla="*/ 2694192 h 3140063"/>
                <a:gd name="connsiteX408" fmla="*/ 1861674 w 2584265"/>
                <a:gd name="connsiteY408" fmla="*/ 2213377 h 3140063"/>
                <a:gd name="connsiteX409" fmla="*/ 1353127 w 2584265"/>
                <a:gd name="connsiteY409" fmla="*/ 2040583 h 3140063"/>
                <a:gd name="connsiteX410" fmla="*/ 1349360 w 2584265"/>
                <a:gd name="connsiteY410" fmla="*/ 1852763 h 3140063"/>
                <a:gd name="connsiteX411" fmla="*/ 1320165 w 2584265"/>
                <a:gd name="connsiteY411" fmla="*/ 1847129 h 3140063"/>
                <a:gd name="connsiteX412" fmla="*/ 1296622 w 2584265"/>
                <a:gd name="connsiteY412" fmla="*/ 1852763 h 3140063"/>
                <a:gd name="connsiteX413" fmla="*/ 1070601 w 2584265"/>
                <a:gd name="connsiteY413" fmla="*/ 1954186 h 3140063"/>
                <a:gd name="connsiteX414" fmla="*/ 882250 w 2584265"/>
                <a:gd name="connsiteY414" fmla="*/ 1972968 h 3140063"/>
                <a:gd name="connsiteX415" fmla="*/ 652462 w 2584265"/>
                <a:gd name="connsiteY415" fmla="*/ 2326067 h 3140063"/>
                <a:gd name="connsiteX416" fmla="*/ 878483 w 2584265"/>
                <a:gd name="connsiteY416" fmla="*/ 2322311 h 3140063"/>
                <a:gd name="connsiteX417" fmla="*/ 991493 w 2584265"/>
                <a:gd name="connsiteY417" fmla="*/ 2232157 h 3140063"/>
                <a:gd name="connsiteX418" fmla="*/ 1063067 w 2584265"/>
                <a:gd name="connsiteY418" fmla="*/ 2130735 h 3140063"/>
                <a:gd name="connsiteX419" fmla="*/ 1447302 w 2584265"/>
                <a:gd name="connsiteY419" fmla="*/ 2145759 h 3140063"/>
                <a:gd name="connsiteX420" fmla="*/ 1579148 w 2584265"/>
                <a:gd name="connsiteY420" fmla="*/ 2066877 h 3140063"/>
                <a:gd name="connsiteX421" fmla="*/ 1628119 w 2584265"/>
                <a:gd name="connsiteY421" fmla="*/ 2314799 h 3140063"/>
                <a:gd name="connsiteX422" fmla="*/ 1409632 w 2584265"/>
                <a:gd name="connsiteY422" fmla="*/ 2438757 h 3140063"/>
                <a:gd name="connsiteX423" fmla="*/ 1387030 w 2584265"/>
                <a:gd name="connsiteY423" fmla="*/ 2465052 h 3140063"/>
                <a:gd name="connsiteX424" fmla="*/ 1759964 w 2584265"/>
                <a:gd name="connsiteY424" fmla="*/ 2551451 h 3140063"/>
                <a:gd name="connsiteX425" fmla="*/ 1899344 w 2584265"/>
                <a:gd name="connsiteY425" fmla="*/ 2818151 h 3140063"/>
                <a:gd name="connsiteX426" fmla="*/ 1891810 w 2584265"/>
                <a:gd name="connsiteY426" fmla="*/ 2825663 h 3140063"/>
                <a:gd name="connsiteX427" fmla="*/ 1522642 w 2584265"/>
                <a:gd name="connsiteY427" fmla="*/ 2562720 h 3140063"/>
                <a:gd name="connsiteX428" fmla="*/ 1364428 w 2584265"/>
                <a:gd name="connsiteY428" fmla="*/ 2498859 h 3140063"/>
                <a:gd name="connsiteX429" fmla="*/ 1582915 w 2584265"/>
                <a:gd name="connsiteY429" fmla="*/ 2799371 h 3140063"/>
                <a:gd name="connsiteX430" fmla="*/ 1974684 w 2584265"/>
                <a:gd name="connsiteY430" fmla="*/ 2975917 h 3140063"/>
                <a:gd name="connsiteX431" fmla="*/ 1955849 w 2584265"/>
                <a:gd name="connsiteY431" fmla="*/ 2990943 h 3140063"/>
                <a:gd name="connsiteX432" fmla="*/ 1741129 w 2584265"/>
                <a:gd name="connsiteY432" fmla="*/ 2983431 h 3140063"/>
                <a:gd name="connsiteX433" fmla="*/ 1609284 w 2584265"/>
                <a:gd name="connsiteY433" fmla="*/ 2874498 h 3140063"/>
                <a:gd name="connsiteX434" fmla="*/ 1658255 w 2584265"/>
                <a:gd name="connsiteY434" fmla="*/ 3032263 h 3140063"/>
                <a:gd name="connsiteX435" fmla="*/ 2087694 w 2584265"/>
                <a:gd name="connsiteY435" fmla="*/ 3103633 h 3140063"/>
                <a:gd name="connsiteX436" fmla="*/ 2159268 w 2584265"/>
                <a:gd name="connsiteY436" fmla="*/ 3114902 h 3140063"/>
                <a:gd name="connsiteX437" fmla="*/ 2138579 w 2584265"/>
                <a:gd name="connsiteY437" fmla="*/ 3140063 h 3140063"/>
                <a:gd name="connsiteX438" fmla="*/ 2056033 w 2584265"/>
                <a:gd name="connsiteY438" fmla="*/ 3140063 h 3140063"/>
                <a:gd name="connsiteX439" fmla="*/ 2059989 w 2584265"/>
                <a:gd name="connsiteY439" fmla="*/ 3122674 h 3140063"/>
                <a:gd name="connsiteX440" fmla="*/ 1997519 w 2584265"/>
                <a:gd name="connsiteY440" fmla="*/ 3118015 h 3140063"/>
                <a:gd name="connsiteX441" fmla="*/ 1901058 w 2584265"/>
                <a:gd name="connsiteY441" fmla="*/ 3127187 h 3140063"/>
                <a:gd name="connsiteX442" fmla="*/ 1857935 w 2584265"/>
                <a:gd name="connsiteY442" fmla="*/ 3140063 h 3140063"/>
                <a:gd name="connsiteX443" fmla="*/ 1733931 w 2584265"/>
                <a:gd name="connsiteY443" fmla="*/ 3140063 h 3140063"/>
                <a:gd name="connsiteX444" fmla="*/ 1710287 w 2584265"/>
                <a:gd name="connsiteY444" fmla="*/ 3124000 h 3140063"/>
                <a:gd name="connsiteX445" fmla="*/ 1631886 w 2584265"/>
                <a:gd name="connsiteY445" fmla="*/ 3054801 h 3140063"/>
                <a:gd name="connsiteX446" fmla="*/ 1620114 w 2584265"/>
                <a:gd name="connsiteY446" fmla="*/ 3118659 h 3140063"/>
                <a:gd name="connsiteX447" fmla="*/ 1620483 w 2584265"/>
                <a:gd name="connsiteY447" fmla="*/ 3140063 h 3140063"/>
                <a:gd name="connsiteX448" fmla="*/ 1588422 w 2584265"/>
                <a:gd name="connsiteY448" fmla="*/ 3140063 h 3140063"/>
                <a:gd name="connsiteX449" fmla="*/ 1591860 w 2584265"/>
                <a:gd name="connsiteY449" fmla="*/ 3097867 h 3140063"/>
                <a:gd name="connsiteX450" fmla="*/ 1537312 w 2584265"/>
                <a:gd name="connsiteY450" fmla="*/ 2761806 h 3140063"/>
                <a:gd name="connsiteX451" fmla="*/ 1315117 w 2584265"/>
                <a:gd name="connsiteY451" fmla="*/ 2525079 h 3140063"/>
                <a:gd name="connsiteX452" fmla="*/ 1322649 w 2584265"/>
                <a:gd name="connsiteY452" fmla="*/ 2543867 h 3140063"/>
                <a:gd name="connsiteX453" fmla="*/ 1409267 w 2584265"/>
                <a:gd name="connsiteY453" fmla="*/ 2712958 h 3140063"/>
                <a:gd name="connsiteX454" fmla="*/ 1333947 w 2584265"/>
                <a:gd name="connsiteY454" fmla="*/ 2855742 h 3140063"/>
                <a:gd name="connsiteX455" fmla="*/ 1194604 w 2584265"/>
                <a:gd name="connsiteY455" fmla="*/ 2844471 h 3140063"/>
                <a:gd name="connsiteX456" fmla="*/ 1104220 w 2584265"/>
                <a:gd name="connsiteY456" fmla="*/ 2821925 h 3140063"/>
                <a:gd name="connsiteX457" fmla="*/ 1179540 w 2584265"/>
                <a:gd name="connsiteY457" fmla="*/ 2765561 h 3140063"/>
                <a:gd name="connsiteX458" fmla="*/ 1296287 w 2584265"/>
                <a:gd name="connsiteY458" fmla="*/ 2577685 h 3140063"/>
                <a:gd name="connsiteX459" fmla="*/ 1243562 w 2584265"/>
                <a:gd name="connsiteY459" fmla="*/ 2464958 h 3140063"/>
                <a:gd name="connsiteX460" fmla="*/ 701256 w 2584265"/>
                <a:gd name="connsiteY460" fmla="*/ 2355988 h 3140063"/>
                <a:gd name="connsiteX461" fmla="*/ 497891 w 2584265"/>
                <a:gd name="connsiteY461" fmla="*/ 2419866 h 3140063"/>
                <a:gd name="connsiteX462" fmla="*/ 693724 w 2584265"/>
                <a:gd name="connsiteY462" fmla="*/ 2498773 h 3140063"/>
                <a:gd name="connsiteX463" fmla="*/ 904621 w 2584265"/>
                <a:gd name="connsiteY463" fmla="*/ 2472473 h 3140063"/>
                <a:gd name="connsiteX464" fmla="*/ 1175774 w 2584265"/>
                <a:gd name="connsiteY464" fmla="*/ 2502529 h 3140063"/>
                <a:gd name="connsiteX465" fmla="*/ 1175774 w 2584265"/>
                <a:gd name="connsiteY465" fmla="*/ 2521317 h 3140063"/>
                <a:gd name="connsiteX466" fmla="*/ 957345 w 2584265"/>
                <a:gd name="connsiteY466" fmla="*/ 2630294 h 3140063"/>
                <a:gd name="connsiteX467" fmla="*/ 727618 w 2584265"/>
                <a:gd name="connsiteY467" fmla="*/ 2536351 h 3140063"/>
                <a:gd name="connsiteX468" fmla="*/ 727618 w 2584265"/>
                <a:gd name="connsiteY468" fmla="*/ 2547628 h 3140063"/>
                <a:gd name="connsiteX469" fmla="*/ 836832 w 2584265"/>
                <a:gd name="connsiteY469" fmla="*/ 2724229 h 3140063"/>
                <a:gd name="connsiteX470" fmla="*/ 757746 w 2584265"/>
                <a:gd name="connsiteY470" fmla="*/ 2930892 h 3140063"/>
                <a:gd name="connsiteX471" fmla="*/ 701256 w 2584265"/>
                <a:gd name="connsiteY471" fmla="*/ 2799382 h 3140063"/>
                <a:gd name="connsiteX472" fmla="*/ 659829 w 2584265"/>
                <a:gd name="connsiteY472" fmla="*/ 2558899 h 3140063"/>
                <a:gd name="connsiteX473" fmla="*/ 433868 w 2584265"/>
                <a:gd name="connsiteY473" fmla="*/ 2438654 h 3140063"/>
                <a:gd name="connsiteX474" fmla="*/ 460231 w 2584265"/>
                <a:gd name="connsiteY474" fmla="*/ 2419866 h 3140063"/>
                <a:gd name="connsiteX475" fmla="*/ 448932 w 2584265"/>
                <a:gd name="connsiteY475" fmla="*/ 2404836 h 3140063"/>
                <a:gd name="connsiteX476" fmla="*/ 497891 w 2584265"/>
                <a:gd name="connsiteY476" fmla="*/ 2378534 h 3140063"/>
                <a:gd name="connsiteX477" fmla="*/ 791640 w 2584265"/>
                <a:gd name="connsiteY477" fmla="*/ 2115500 h 3140063"/>
                <a:gd name="connsiteX478" fmla="*/ 769044 w 2584265"/>
                <a:gd name="connsiteY478" fmla="*/ 1965206 h 3140063"/>
                <a:gd name="connsiteX479" fmla="*/ 595807 w 2584265"/>
                <a:gd name="connsiteY479" fmla="*/ 1901327 h 3140063"/>
                <a:gd name="connsiteX480" fmla="*/ 399974 w 2584265"/>
                <a:gd name="connsiteY480" fmla="*/ 1732235 h 3140063"/>
                <a:gd name="connsiteX481" fmla="*/ 332186 w 2584265"/>
                <a:gd name="connsiteY481" fmla="*/ 1694659 h 3140063"/>
                <a:gd name="connsiteX482" fmla="*/ 531785 w 2584265"/>
                <a:gd name="connsiteY482" fmla="*/ 1657084 h 3140063"/>
                <a:gd name="connsiteX483" fmla="*/ 701256 w 2584265"/>
                <a:gd name="connsiteY483" fmla="*/ 1781085 h 3140063"/>
                <a:gd name="connsiteX484" fmla="*/ 829300 w 2584265"/>
                <a:gd name="connsiteY484" fmla="*/ 2036598 h 3140063"/>
                <a:gd name="connsiteX485" fmla="*/ 919685 w 2584265"/>
                <a:gd name="connsiteY485" fmla="*/ 1777328 h 3140063"/>
                <a:gd name="connsiteX486" fmla="*/ 765278 w 2584265"/>
                <a:gd name="connsiteY486" fmla="*/ 1544357 h 3140063"/>
                <a:gd name="connsiteX487" fmla="*/ 505423 w 2584265"/>
                <a:gd name="connsiteY487" fmla="*/ 1544357 h 3140063"/>
                <a:gd name="connsiteX488" fmla="*/ 399974 w 2584265"/>
                <a:gd name="connsiteY488" fmla="*/ 1544357 h 3140063"/>
                <a:gd name="connsiteX489" fmla="*/ 543083 w 2584265"/>
                <a:gd name="connsiteY489" fmla="*/ 1379025 h 3140063"/>
                <a:gd name="connsiteX490" fmla="*/ 735150 w 2584265"/>
                <a:gd name="connsiteY490" fmla="*/ 1435388 h 3140063"/>
                <a:gd name="connsiteX491" fmla="*/ 908387 w 2584265"/>
                <a:gd name="connsiteY491" fmla="*/ 1649569 h 3140063"/>
                <a:gd name="connsiteX492" fmla="*/ 923451 w 2584265"/>
                <a:gd name="connsiteY492" fmla="*/ 1653329 h 3140063"/>
                <a:gd name="connsiteX493" fmla="*/ 912153 w 2584265"/>
                <a:gd name="connsiteY493" fmla="*/ 1472964 h 3140063"/>
                <a:gd name="connsiteX494" fmla="*/ 753980 w 2584265"/>
                <a:gd name="connsiteY494" fmla="*/ 1318904 h 3140063"/>
                <a:gd name="connsiteX495" fmla="*/ 674894 w 2584265"/>
                <a:gd name="connsiteY495" fmla="*/ 1288843 h 3140063"/>
                <a:gd name="connsiteX496" fmla="*/ 463997 w 2584265"/>
                <a:gd name="connsiteY496" fmla="*/ 1296358 h 3140063"/>
                <a:gd name="connsiteX497" fmla="*/ 294526 w 2584265"/>
                <a:gd name="connsiteY497" fmla="*/ 1345209 h 3140063"/>
                <a:gd name="connsiteX498" fmla="*/ 343484 w 2584265"/>
                <a:gd name="connsiteY498" fmla="*/ 1480479 h 3140063"/>
                <a:gd name="connsiteX499" fmla="*/ 309590 w 2584265"/>
                <a:gd name="connsiteY499" fmla="*/ 1728478 h 3140063"/>
                <a:gd name="connsiteX500" fmla="*/ 264398 w 2584265"/>
                <a:gd name="connsiteY500" fmla="*/ 1751023 h 3140063"/>
                <a:gd name="connsiteX501" fmla="*/ 776 w 2584265"/>
                <a:gd name="connsiteY501" fmla="*/ 1476721 h 3140063"/>
                <a:gd name="connsiteX502" fmla="*/ 776 w 2584265"/>
                <a:gd name="connsiteY502" fmla="*/ 1363995 h 3140063"/>
                <a:gd name="connsiteX503" fmla="*/ 776 w 2584265"/>
                <a:gd name="connsiteY503" fmla="*/ 1337694 h 3140063"/>
                <a:gd name="connsiteX504" fmla="*/ 776 w 2584265"/>
                <a:gd name="connsiteY504" fmla="*/ 1303876 h 3140063"/>
                <a:gd name="connsiteX505" fmla="*/ 53500 w 2584265"/>
                <a:gd name="connsiteY505" fmla="*/ 1326419 h 3140063"/>
                <a:gd name="connsiteX506" fmla="*/ 158949 w 2584265"/>
                <a:gd name="connsiteY506" fmla="*/ 1285087 h 3140063"/>
                <a:gd name="connsiteX507" fmla="*/ 177779 w 2584265"/>
                <a:gd name="connsiteY507" fmla="*/ 1198664 h 3140063"/>
                <a:gd name="connsiteX508" fmla="*/ 121289 w 2584265"/>
                <a:gd name="connsiteY508" fmla="*/ 1119755 h 3140063"/>
                <a:gd name="connsiteX509" fmla="*/ 143885 w 2584265"/>
                <a:gd name="connsiteY509" fmla="*/ 1161089 h 3140063"/>
                <a:gd name="connsiteX510" fmla="*/ 106225 w 2584265"/>
                <a:gd name="connsiteY510" fmla="*/ 1288843 h 3140063"/>
                <a:gd name="connsiteX511" fmla="*/ 776 w 2584265"/>
                <a:gd name="connsiteY511" fmla="*/ 1266299 h 3140063"/>
                <a:gd name="connsiteX512" fmla="*/ 776 w 2584265"/>
                <a:gd name="connsiteY512" fmla="*/ 1240939 h 3140063"/>
                <a:gd name="connsiteX513" fmla="*/ 776 w 2584265"/>
                <a:gd name="connsiteY513" fmla="*/ 1209937 h 3140063"/>
                <a:gd name="connsiteX514" fmla="*/ 42202 w 2584265"/>
                <a:gd name="connsiteY514" fmla="*/ 1262543 h 3140063"/>
                <a:gd name="connsiteX515" fmla="*/ 117523 w 2584265"/>
                <a:gd name="connsiteY515" fmla="*/ 1243755 h 3140063"/>
                <a:gd name="connsiteX516" fmla="*/ 113757 w 2584265"/>
                <a:gd name="connsiteY516" fmla="*/ 1161089 h 3140063"/>
                <a:gd name="connsiteX517" fmla="*/ 49734 w 2584265"/>
                <a:gd name="connsiteY517" fmla="*/ 1127270 h 3140063"/>
                <a:gd name="connsiteX518" fmla="*/ 776 w 2584265"/>
                <a:gd name="connsiteY518" fmla="*/ 1187391 h 3140063"/>
                <a:gd name="connsiteX519" fmla="*/ 776 w 2584265"/>
                <a:gd name="connsiteY519" fmla="*/ 1131030 h 3140063"/>
                <a:gd name="connsiteX520" fmla="*/ 53500 w 2584265"/>
                <a:gd name="connsiteY520" fmla="*/ 1093453 h 3140063"/>
                <a:gd name="connsiteX521" fmla="*/ 776 w 2584265"/>
                <a:gd name="connsiteY521" fmla="*/ 1089696 h 3140063"/>
                <a:gd name="connsiteX522" fmla="*/ 776 w 2584265"/>
                <a:gd name="connsiteY522" fmla="*/ 1059635 h 3140063"/>
                <a:gd name="connsiteX523" fmla="*/ 34670 w 2584265"/>
                <a:gd name="connsiteY523" fmla="*/ 1048364 h 3140063"/>
                <a:gd name="connsiteX524" fmla="*/ 4542 w 2584265"/>
                <a:gd name="connsiteY524" fmla="*/ 928116 h 3140063"/>
                <a:gd name="connsiteX525" fmla="*/ 776 w 2584265"/>
                <a:gd name="connsiteY525" fmla="*/ 913086 h 3140063"/>
                <a:gd name="connsiteX526" fmla="*/ 776 w 2584265"/>
                <a:gd name="connsiteY526" fmla="*/ 856723 h 3140063"/>
                <a:gd name="connsiteX527" fmla="*/ 12074 w 2584265"/>
                <a:gd name="connsiteY527" fmla="*/ 871753 h 3140063"/>
                <a:gd name="connsiteX528" fmla="*/ 64799 w 2584265"/>
                <a:gd name="connsiteY528" fmla="*/ 766541 h 3140063"/>
                <a:gd name="connsiteX529" fmla="*/ 147651 w 2584265"/>
                <a:gd name="connsiteY529" fmla="*/ 661330 h 3140063"/>
                <a:gd name="connsiteX530" fmla="*/ 106225 w 2584265"/>
                <a:gd name="connsiteY530" fmla="*/ 458421 h 3140063"/>
                <a:gd name="connsiteX531" fmla="*/ 245567 w 2584265"/>
                <a:gd name="connsiteY531" fmla="*/ 345695 h 3140063"/>
                <a:gd name="connsiteX532" fmla="*/ 238035 w 2584265"/>
                <a:gd name="connsiteY532" fmla="*/ 341937 h 3140063"/>
                <a:gd name="connsiteX533" fmla="*/ 776 w 2584265"/>
                <a:gd name="connsiteY533" fmla="*/ 236725 h 3140063"/>
                <a:gd name="connsiteX534" fmla="*/ 776 w 2584265"/>
                <a:gd name="connsiteY534" fmla="*/ 217938 h 3140063"/>
                <a:gd name="connsiteX535" fmla="*/ 776 w 2584265"/>
                <a:gd name="connsiteY535" fmla="*/ 0 h 3140063"/>
                <a:gd name="connsiteX536" fmla="*/ 573211 w 2584265"/>
                <a:gd name="connsiteY536" fmla="*/ 311876 h 3140063"/>
                <a:gd name="connsiteX537" fmla="*/ 874493 w 2584265"/>
                <a:gd name="connsiteY537" fmla="*/ 980721 h 3140063"/>
                <a:gd name="connsiteX538" fmla="*/ 1040197 w 2584265"/>
                <a:gd name="connsiteY538" fmla="*/ 1025812 h 3140063"/>
                <a:gd name="connsiteX539" fmla="*/ 1424331 w 2584265"/>
                <a:gd name="connsiteY539" fmla="*/ 1292603 h 3140063"/>
                <a:gd name="connsiteX540" fmla="*/ 1522248 w 2584265"/>
                <a:gd name="connsiteY540" fmla="*/ 1480479 h 3140063"/>
                <a:gd name="connsiteX541" fmla="*/ 1574972 w 2584265"/>
                <a:gd name="connsiteY541" fmla="*/ 1803630 h 3140063"/>
                <a:gd name="connsiteX542" fmla="*/ 1895084 w 2584265"/>
                <a:gd name="connsiteY542" fmla="*/ 1927630 h 3140063"/>
                <a:gd name="connsiteX543" fmla="*/ 2128577 w 2584265"/>
                <a:gd name="connsiteY543" fmla="*/ 2273323 h 3140063"/>
                <a:gd name="connsiteX544" fmla="*/ 2170003 w 2584265"/>
                <a:gd name="connsiteY544" fmla="*/ 2566414 h 3140063"/>
                <a:gd name="connsiteX545" fmla="*/ 2448688 w 2584265"/>
                <a:gd name="connsiteY545" fmla="*/ 3024828 h 3140063"/>
                <a:gd name="connsiteX546" fmla="*/ 2584265 w 2584265"/>
                <a:gd name="connsiteY546" fmla="*/ 3111251 h 3140063"/>
                <a:gd name="connsiteX547" fmla="*/ 2563081 w 2584265"/>
                <a:gd name="connsiteY547" fmla="*/ 3138024 h 3140063"/>
                <a:gd name="connsiteX548" fmla="*/ 2562206 w 2584265"/>
                <a:gd name="connsiteY548" fmla="*/ 3140063 h 3140063"/>
                <a:gd name="connsiteX549" fmla="*/ 2358304 w 2584265"/>
                <a:gd name="connsiteY549" fmla="*/ 3140063 h 3140063"/>
                <a:gd name="connsiteX550" fmla="*/ 2358304 w 2584265"/>
                <a:gd name="connsiteY550" fmla="*/ 3133796 h 3140063"/>
                <a:gd name="connsiteX551" fmla="*/ 2060788 w 2584265"/>
                <a:gd name="connsiteY551" fmla="*/ 2735504 h 3140063"/>
                <a:gd name="connsiteX552" fmla="*/ 1947808 w 2584265"/>
                <a:gd name="connsiteY552" fmla="*/ 2235747 h 3140063"/>
                <a:gd name="connsiteX553" fmla="*/ 1680421 w 2584265"/>
                <a:gd name="connsiteY553" fmla="*/ 2006542 h 3140063"/>
                <a:gd name="connsiteX554" fmla="*/ 1428097 w 2584265"/>
                <a:gd name="connsiteY554" fmla="*/ 1972721 h 3140063"/>
                <a:gd name="connsiteX555" fmla="*/ 1420565 w 2584265"/>
                <a:gd name="connsiteY555" fmla="*/ 1901327 h 3140063"/>
                <a:gd name="connsiteX556" fmla="*/ 1333947 w 2584265"/>
                <a:gd name="connsiteY556" fmla="*/ 1461691 h 3140063"/>
                <a:gd name="connsiteX557" fmla="*/ 753980 w 2584265"/>
                <a:gd name="connsiteY557" fmla="*/ 1134785 h 3140063"/>
                <a:gd name="connsiteX558" fmla="*/ 723852 w 2584265"/>
                <a:gd name="connsiteY558" fmla="*/ 1097211 h 3140063"/>
                <a:gd name="connsiteX559" fmla="*/ 663595 w 2584265"/>
                <a:gd name="connsiteY559" fmla="*/ 822905 h 3140063"/>
                <a:gd name="connsiteX560" fmla="*/ 422570 w 2584265"/>
                <a:gd name="connsiteY560" fmla="*/ 402058 h 3140063"/>
                <a:gd name="connsiteX561" fmla="*/ 4542 w 2584265"/>
                <a:gd name="connsiteY561" fmla="*/ 172847 h 3140063"/>
                <a:gd name="connsiteX562" fmla="*/ 776 w 2584265"/>
                <a:gd name="connsiteY562" fmla="*/ 165332 h 3140063"/>
                <a:gd name="connsiteX563" fmla="*/ 776 w 2584265"/>
                <a:gd name="connsiteY563" fmla="*/ 71393 h 3140063"/>
                <a:gd name="connsiteX564" fmla="*/ 256865 w 2584265"/>
                <a:gd name="connsiteY564" fmla="*/ 154059 h 3140063"/>
                <a:gd name="connsiteX565" fmla="*/ 678660 w 2584265"/>
                <a:gd name="connsiteY565" fmla="*/ 544845 h 3140063"/>
                <a:gd name="connsiteX566" fmla="*/ 810470 w 2584265"/>
                <a:gd name="connsiteY566" fmla="*/ 913086 h 3140063"/>
                <a:gd name="connsiteX567" fmla="*/ 833066 w 2584265"/>
                <a:gd name="connsiteY567" fmla="*/ 1048364 h 3140063"/>
                <a:gd name="connsiteX568" fmla="*/ 1153178 w 2584265"/>
                <a:gd name="connsiteY568" fmla="*/ 1146059 h 3140063"/>
                <a:gd name="connsiteX569" fmla="*/ 1526014 w 2584265"/>
                <a:gd name="connsiteY569" fmla="*/ 1871266 h 3140063"/>
                <a:gd name="connsiteX570" fmla="*/ 1541078 w 2584265"/>
                <a:gd name="connsiteY570" fmla="*/ 1878780 h 3140063"/>
                <a:gd name="connsiteX571" fmla="*/ 1872487 w 2584265"/>
                <a:gd name="connsiteY571" fmla="*/ 1991508 h 3140063"/>
                <a:gd name="connsiteX572" fmla="*/ 2185067 w 2584265"/>
                <a:gd name="connsiteY572" fmla="*/ 2795622 h 3140063"/>
                <a:gd name="connsiteX573" fmla="*/ 2550371 w 2584265"/>
                <a:gd name="connsiteY573" fmla="*/ 3118766 h 3140063"/>
                <a:gd name="connsiteX574" fmla="*/ 2550371 w 2584265"/>
                <a:gd name="connsiteY574" fmla="*/ 3107494 h 3140063"/>
                <a:gd name="connsiteX575" fmla="*/ 2437390 w 2584265"/>
                <a:gd name="connsiteY575" fmla="*/ 3036102 h 3140063"/>
                <a:gd name="connsiteX576" fmla="*/ 2158705 w 2584265"/>
                <a:gd name="connsiteY576" fmla="*/ 2585199 h 3140063"/>
                <a:gd name="connsiteX577" fmla="*/ 2121045 w 2584265"/>
                <a:gd name="connsiteY577" fmla="*/ 2389806 h 3140063"/>
                <a:gd name="connsiteX578" fmla="*/ 2064554 w 2584265"/>
                <a:gd name="connsiteY578" fmla="*/ 2123019 h 3140063"/>
                <a:gd name="connsiteX579" fmla="*/ 1680421 w 2584265"/>
                <a:gd name="connsiteY579" fmla="*/ 1852477 h 3140063"/>
                <a:gd name="connsiteX580" fmla="*/ 1548610 w 2584265"/>
                <a:gd name="connsiteY580" fmla="*/ 1803630 h 3140063"/>
                <a:gd name="connsiteX581" fmla="*/ 1477055 w 2584265"/>
                <a:gd name="connsiteY581" fmla="*/ 1427873 h 3140063"/>
                <a:gd name="connsiteX582" fmla="*/ 900855 w 2584265"/>
                <a:gd name="connsiteY582" fmla="*/ 1010783 h 3140063"/>
                <a:gd name="connsiteX583" fmla="*/ 855662 w 2584265"/>
                <a:gd name="connsiteY583" fmla="*/ 1014539 h 3140063"/>
                <a:gd name="connsiteX584" fmla="*/ 648531 w 2584265"/>
                <a:gd name="connsiteY584" fmla="*/ 420846 h 3140063"/>
                <a:gd name="connsiteX585" fmla="*/ 776 w 2584265"/>
                <a:gd name="connsiteY585" fmla="*/ 22544 h 3140063"/>
                <a:gd name="connsiteX586" fmla="*/ 776 w 2584265"/>
                <a:gd name="connsiteY586" fmla="*/ 0 h 3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</a:cxnLst>
              <a:rect l="l" t="t" r="r" b="b"/>
              <a:pathLst>
                <a:path w="2584265" h="3140063">
                  <a:moveTo>
                    <a:pt x="124389" y="3058410"/>
                  </a:moveTo>
                  <a:cubicBezTo>
                    <a:pt x="91919" y="3063182"/>
                    <a:pt x="65802" y="3082268"/>
                    <a:pt x="46037" y="3107718"/>
                  </a:cubicBezTo>
                  <a:cubicBezTo>
                    <a:pt x="46037" y="3107718"/>
                    <a:pt x="46037" y="3107718"/>
                    <a:pt x="57331" y="3111488"/>
                  </a:cubicBezTo>
                  <a:cubicBezTo>
                    <a:pt x="57331" y="3111488"/>
                    <a:pt x="57331" y="3111488"/>
                    <a:pt x="177800" y="3070015"/>
                  </a:cubicBezTo>
                  <a:cubicBezTo>
                    <a:pt x="177800" y="3062474"/>
                    <a:pt x="166506" y="3062474"/>
                    <a:pt x="158977" y="3058704"/>
                  </a:cubicBezTo>
                  <a:cubicBezTo>
                    <a:pt x="146742" y="3056819"/>
                    <a:pt x="135213" y="3056819"/>
                    <a:pt x="124389" y="3058410"/>
                  </a:cubicBezTo>
                  <a:close/>
                  <a:moveTo>
                    <a:pt x="1417776" y="2948186"/>
                  </a:moveTo>
                  <a:cubicBezTo>
                    <a:pt x="1392750" y="2949762"/>
                    <a:pt x="1368781" y="2970784"/>
                    <a:pt x="1349041" y="2987601"/>
                  </a:cubicBezTo>
                  <a:cubicBezTo>
                    <a:pt x="1326482" y="3021235"/>
                    <a:pt x="1300163" y="3054870"/>
                    <a:pt x="1307683" y="3099717"/>
                  </a:cubicBezTo>
                  <a:cubicBezTo>
                    <a:pt x="1311443" y="3107192"/>
                    <a:pt x="1326482" y="3114666"/>
                    <a:pt x="1334002" y="3103454"/>
                  </a:cubicBezTo>
                  <a:cubicBezTo>
                    <a:pt x="1371601" y="3054870"/>
                    <a:pt x="1409199" y="3002551"/>
                    <a:pt x="1443038" y="2953967"/>
                  </a:cubicBezTo>
                  <a:cubicBezTo>
                    <a:pt x="1434578" y="2949297"/>
                    <a:pt x="1426119" y="2947660"/>
                    <a:pt x="1417776" y="2948186"/>
                  </a:cubicBezTo>
                  <a:close/>
                  <a:moveTo>
                    <a:pt x="1706785" y="2908851"/>
                  </a:moveTo>
                  <a:cubicBezTo>
                    <a:pt x="1695450" y="2931234"/>
                    <a:pt x="1725676" y="2938694"/>
                    <a:pt x="1733233" y="2949887"/>
                  </a:cubicBezTo>
                  <a:cubicBezTo>
                    <a:pt x="1786128" y="2979731"/>
                    <a:pt x="1842802" y="2946155"/>
                    <a:pt x="1884363" y="2931234"/>
                  </a:cubicBezTo>
                  <a:cubicBezTo>
                    <a:pt x="1823911" y="2905118"/>
                    <a:pt x="1771015" y="2908851"/>
                    <a:pt x="1706785" y="2908851"/>
                  </a:cubicBezTo>
                  <a:close/>
                  <a:moveTo>
                    <a:pt x="1179952" y="2902065"/>
                  </a:moveTo>
                  <a:cubicBezTo>
                    <a:pt x="1207314" y="2900597"/>
                    <a:pt x="1235089" y="2902710"/>
                    <a:pt x="1262392" y="2908346"/>
                  </a:cubicBezTo>
                  <a:cubicBezTo>
                    <a:pt x="1277456" y="2960952"/>
                    <a:pt x="1243562" y="3021072"/>
                    <a:pt x="1258626" y="3077436"/>
                  </a:cubicBezTo>
                  <a:cubicBezTo>
                    <a:pt x="1262392" y="3091057"/>
                    <a:pt x="1264746" y="3104678"/>
                    <a:pt x="1265805" y="3118203"/>
                  </a:cubicBezTo>
                  <a:lnTo>
                    <a:pt x="1265485" y="3140063"/>
                  </a:lnTo>
                  <a:lnTo>
                    <a:pt x="1231593" y="3140063"/>
                  </a:lnTo>
                  <a:lnTo>
                    <a:pt x="1233231" y="3124284"/>
                  </a:lnTo>
                  <a:cubicBezTo>
                    <a:pt x="1232759" y="3075391"/>
                    <a:pt x="1224272" y="3024618"/>
                    <a:pt x="1224272" y="2979486"/>
                  </a:cubicBezTo>
                  <a:cubicBezTo>
                    <a:pt x="1220501" y="2974783"/>
                    <a:pt x="1217672" y="2973374"/>
                    <a:pt x="1215197" y="2973843"/>
                  </a:cubicBezTo>
                  <a:cubicBezTo>
                    <a:pt x="1207771" y="2975255"/>
                    <a:pt x="1203528" y="2993589"/>
                    <a:pt x="1186554" y="2990768"/>
                  </a:cubicBezTo>
                  <a:cubicBezTo>
                    <a:pt x="1154494" y="3026497"/>
                    <a:pt x="1116776" y="3062227"/>
                    <a:pt x="1083301" y="3100307"/>
                  </a:cubicBezTo>
                  <a:lnTo>
                    <a:pt x="1052538" y="3140063"/>
                  </a:lnTo>
                  <a:lnTo>
                    <a:pt x="1023435" y="3140063"/>
                  </a:lnTo>
                  <a:lnTo>
                    <a:pt x="1048475" y="3100998"/>
                  </a:lnTo>
                  <a:cubicBezTo>
                    <a:pt x="1088509" y="3048744"/>
                    <a:pt x="1137492" y="3001668"/>
                    <a:pt x="1190243" y="2960241"/>
                  </a:cubicBezTo>
                  <a:cubicBezTo>
                    <a:pt x="1194010" y="2952709"/>
                    <a:pt x="1212850" y="2937646"/>
                    <a:pt x="1194010" y="2922581"/>
                  </a:cubicBezTo>
                  <a:cubicBezTo>
                    <a:pt x="1156331" y="2941410"/>
                    <a:pt x="1118652" y="2933878"/>
                    <a:pt x="1084741" y="2948943"/>
                  </a:cubicBezTo>
                  <a:cubicBezTo>
                    <a:pt x="1031990" y="2979072"/>
                    <a:pt x="985833" y="3022382"/>
                    <a:pt x="954276" y="3074165"/>
                  </a:cubicBezTo>
                  <a:lnTo>
                    <a:pt x="926332" y="3140063"/>
                  </a:lnTo>
                  <a:lnTo>
                    <a:pt x="885742" y="3140063"/>
                  </a:lnTo>
                  <a:lnTo>
                    <a:pt x="885825" y="3137167"/>
                  </a:lnTo>
                  <a:cubicBezTo>
                    <a:pt x="885825" y="3137167"/>
                    <a:pt x="885825" y="3137167"/>
                    <a:pt x="814245" y="3013074"/>
                  </a:cubicBezTo>
                  <a:cubicBezTo>
                    <a:pt x="776572" y="2984871"/>
                    <a:pt x="734189" y="2967009"/>
                    <a:pt x="689452" y="2959958"/>
                  </a:cubicBezTo>
                  <a:cubicBezTo>
                    <a:pt x="644715" y="2952909"/>
                    <a:pt x="597623" y="2956668"/>
                    <a:pt x="550531" y="2971710"/>
                  </a:cubicBezTo>
                  <a:cubicBezTo>
                    <a:pt x="569368" y="3020595"/>
                    <a:pt x="598565" y="3072300"/>
                    <a:pt x="616460" y="3125416"/>
                  </a:cubicBezTo>
                  <a:lnTo>
                    <a:pt x="620466" y="3140063"/>
                  </a:lnTo>
                  <a:lnTo>
                    <a:pt x="554594" y="3140063"/>
                  </a:lnTo>
                  <a:lnTo>
                    <a:pt x="568743" y="3122005"/>
                  </a:lnTo>
                  <a:cubicBezTo>
                    <a:pt x="576263" y="3095613"/>
                    <a:pt x="568743" y="3054141"/>
                    <a:pt x="538664" y="3035289"/>
                  </a:cubicBezTo>
                  <a:cubicBezTo>
                    <a:pt x="513285" y="3057911"/>
                    <a:pt x="511170" y="3095378"/>
                    <a:pt x="521216" y="3127013"/>
                  </a:cubicBezTo>
                  <a:lnTo>
                    <a:pt x="527392" y="3140063"/>
                  </a:lnTo>
                  <a:lnTo>
                    <a:pt x="494333" y="3140063"/>
                  </a:lnTo>
                  <a:lnTo>
                    <a:pt x="490536" y="3110665"/>
                  </a:lnTo>
                  <a:cubicBezTo>
                    <a:pt x="491065" y="3053245"/>
                    <a:pt x="510131" y="2994770"/>
                    <a:pt x="501657" y="2938407"/>
                  </a:cubicBezTo>
                  <a:cubicBezTo>
                    <a:pt x="520487" y="2915860"/>
                    <a:pt x="535551" y="2934650"/>
                    <a:pt x="550615" y="2934650"/>
                  </a:cubicBezTo>
                  <a:cubicBezTo>
                    <a:pt x="663595" y="2923375"/>
                    <a:pt x="761512" y="2934650"/>
                    <a:pt x="848130" y="3009799"/>
                  </a:cubicBezTo>
                  <a:cubicBezTo>
                    <a:pt x="863194" y="3036102"/>
                    <a:pt x="878259" y="3077436"/>
                    <a:pt x="912153" y="3092463"/>
                  </a:cubicBezTo>
                  <a:cubicBezTo>
                    <a:pt x="930983" y="3066163"/>
                    <a:pt x="942281" y="3036102"/>
                    <a:pt x="968643" y="3013557"/>
                  </a:cubicBezTo>
                  <a:cubicBezTo>
                    <a:pt x="1019484" y="2943105"/>
                    <a:pt x="1097865" y="2906469"/>
                    <a:pt x="1179952" y="2902065"/>
                  </a:cubicBezTo>
                  <a:close/>
                  <a:moveTo>
                    <a:pt x="1465757" y="2893317"/>
                  </a:moveTo>
                  <a:cubicBezTo>
                    <a:pt x="1499652" y="2893317"/>
                    <a:pt x="1473289" y="2919621"/>
                    <a:pt x="1480822" y="2938407"/>
                  </a:cubicBezTo>
                  <a:cubicBezTo>
                    <a:pt x="1506243" y="3006042"/>
                    <a:pt x="1493532" y="3071563"/>
                    <a:pt x="1463345" y="3130216"/>
                  </a:cubicBezTo>
                  <a:lnTo>
                    <a:pt x="1457167" y="3140063"/>
                  </a:lnTo>
                  <a:lnTo>
                    <a:pt x="1427166" y="3140063"/>
                  </a:lnTo>
                  <a:lnTo>
                    <a:pt x="1439358" y="3111930"/>
                  </a:lnTo>
                  <a:cubicBezTo>
                    <a:pt x="1458069" y="3075272"/>
                    <a:pt x="1479957" y="3038614"/>
                    <a:pt x="1457362" y="3001955"/>
                  </a:cubicBezTo>
                  <a:cubicBezTo>
                    <a:pt x="1423471" y="3030154"/>
                    <a:pt x="1393346" y="3062112"/>
                    <a:pt x="1370281" y="3097361"/>
                  </a:cubicBezTo>
                  <a:lnTo>
                    <a:pt x="1347965" y="3140063"/>
                  </a:lnTo>
                  <a:lnTo>
                    <a:pt x="1290125" y="3140063"/>
                  </a:lnTo>
                  <a:lnTo>
                    <a:pt x="1288755" y="3137554"/>
                  </a:lnTo>
                  <a:cubicBezTo>
                    <a:pt x="1258626" y="3088707"/>
                    <a:pt x="1284989" y="3028587"/>
                    <a:pt x="1311351" y="2987255"/>
                  </a:cubicBezTo>
                  <a:cubicBezTo>
                    <a:pt x="1345245" y="2934650"/>
                    <a:pt x="1409267" y="2915860"/>
                    <a:pt x="1465757" y="2893317"/>
                  </a:cubicBezTo>
                  <a:close/>
                  <a:moveTo>
                    <a:pt x="772659" y="2644774"/>
                  </a:moveTo>
                  <a:cubicBezTo>
                    <a:pt x="765175" y="2663664"/>
                    <a:pt x="768917" y="2686332"/>
                    <a:pt x="776401" y="2709001"/>
                  </a:cubicBezTo>
                  <a:cubicBezTo>
                    <a:pt x="776401" y="2750562"/>
                    <a:pt x="768917" y="2795900"/>
                    <a:pt x="791369" y="2833685"/>
                  </a:cubicBezTo>
                  <a:cubicBezTo>
                    <a:pt x="791369" y="2833685"/>
                    <a:pt x="791369" y="2833685"/>
                    <a:pt x="795111" y="2826126"/>
                  </a:cubicBezTo>
                  <a:cubicBezTo>
                    <a:pt x="817563" y="2773230"/>
                    <a:pt x="810079" y="2697668"/>
                    <a:pt x="772659" y="2644774"/>
                  </a:cubicBezTo>
                  <a:close/>
                  <a:moveTo>
                    <a:pt x="1341239" y="2633659"/>
                  </a:moveTo>
                  <a:cubicBezTo>
                    <a:pt x="1341239" y="2712455"/>
                    <a:pt x="1295996" y="2779997"/>
                    <a:pt x="1231900" y="2825023"/>
                  </a:cubicBezTo>
                  <a:cubicBezTo>
                    <a:pt x="1265833" y="2840032"/>
                    <a:pt x="1303536" y="2836279"/>
                    <a:pt x="1333699" y="2825023"/>
                  </a:cubicBezTo>
                  <a:cubicBezTo>
                    <a:pt x="1367632" y="2806262"/>
                    <a:pt x="1382713" y="2764989"/>
                    <a:pt x="1378943" y="2727466"/>
                  </a:cubicBezTo>
                  <a:cubicBezTo>
                    <a:pt x="1378943" y="2693696"/>
                    <a:pt x="1375172" y="2648668"/>
                    <a:pt x="1341239" y="2633659"/>
                  </a:cubicBezTo>
                  <a:close/>
                  <a:moveTo>
                    <a:pt x="1302975" y="2627310"/>
                  </a:moveTo>
                  <a:cubicBezTo>
                    <a:pt x="1227682" y="2642258"/>
                    <a:pt x="1212623" y="2728214"/>
                    <a:pt x="1193800" y="2791747"/>
                  </a:cubicBezTo>
                  <a:cubicBezTo>
                    <a:pt x="1227682" y="2806696"/>
                    <a:pt x="1257799" y="2761849"/>
                    <a:pt x="1284152" y="2746900"/>
                  </a:cubicBezTo>
                  <a:cubicBezTo>
                    <a:pt x="1306740" y="2717003"/>
                    <a:pt x="1325563" y="2668419"/>
                    <a:pt x="1302975" y="2627310"/>
                  </a:cubicBezTo>
                  <a:close/>
                  <a:moveTo>
                    <a:pt x="425450" y="2608251"/>
                  </a:moveTo>
                  <a:cubicBezTo>
                    <a:pt x="376436" y="2645813"/>
                    <a:pt x="334962" y="2713427"/>
                    <a:pt x="301029" y="2773530"/>
                  </a:cubicBezTo>
                  <a:cubicBezTo>
                    <a:pt x="297259" y="2803580"/>
                    <a:pt x="274637" y="2856168"/>
                    <a:pt x="304800" y="2874950"/>
                  </a:cubicBezTo>
                  <a:cubicBezTo>
                    <a:pt x="383976" y="2844899"/>
                    <a:pt x="417909" y="2758503"/>
                    <a:pt x="432990" y="2683378"/>
                  </a:cubicBezTo>
                  <a:cubicBezTo>
                    <a:pt x="436761" y="2660839"/>
                    <a:pt x="455612" y="2623276"/>
                    <a:pt x="425450" y="2608251"/>
                  </a:cubicBezTo>
                  <a:close/>
                  <a:moveTo>
                    <a:pt x="388356" y="2592375"/>
                  </a:moveTo>
                  <a:cubicBezTo>
                    <a:pt x="369571" y="2596146"/>
                    <a:pt x="350785" y="2599915"/>
                    <a:pt x="335757" y="2622537"/>
                  </a:cubicBezTo>
                  <a:cubicBezTo>
                    <a:pt x="305700" y="2637619"/>
                    <a:pt x="279400" y="2675323"/>
                    <a:pt x="290671" y="2713025"/>
                  </a:cubicBezTo>
                  <a:cubicBezTo>
                    <a:pt x="335757" y="2686633"/>
                    <a:pt x="358299" y="2637619"/>
                    <a:pt x="392113" y="2596146"/>
                  </a:cubicBezTo>
                  <a:cubicBezTo>
                    <a:pt x="392113" y="2596146"/>
                    <a:pt x="392113" y="2596146"/>
                    <a:pt x="388356" y="2592375"/>
                  </a:cubicBezTo>
                  <a:close/>
                  <a:moveTo>
                    <a:pt x="693160" y="2584447"/>
                  </a:moveTo>
                  <a:cubicBezTo>
                    <a:pt x="689335" y="2629772"/>
                    <a:pt x="677862" y="2682652"/>
                    <a:pt x="689335" y="2735533"/>
                  </a:cubicBezTo>
                  <a:cubicBezTo>
                    <a:pt x="712282" y="2754418"/>
                    <a:pt x="712282" y="2803519"/>
                    <a:pt x="750527" y="2795966"/>
                  </a:cubicBezTo>
                  <a:cubicBezTo>
                    <a:pt x="762000" y="2746863"/>
                    <a:pt x="750527" y="2701537"/>
                    <a:pt x="735229" y="2656212"/>
                  </a:cubicBezTo>
                  <a:cubicBezTo>
                    <a:pt x="727580" y="2629772"/>
                    <a:pt x="723756" y="2588224"/>
                    <a:pt x="693160" y="2584447"/>
                  </a:cubicBezTo>
                  <a:close/>
                  <a:moveTo>
                    <a:pt x="443696" y="2551853"/>
                  </a:moveTo>
                  <a:cubicBezTo>
                    <a:pt x="453640" y="2551383"/>
                    <a:pt x="463055" y="2552323"/>
                    <a:pt x="471529" y="2555141"/>
                  </a:cubicBezTo>
                  <a:cubicBezTo>
                    <a:pt x="475295" y="2637811"/>
                    <a:pt x="452698" y="2701684"/>
                    <a:pt x="433868" y="2776834"/>
                  </a:cubicBezTo>
                  <a:cubicBezTo>
                    <a:pt x="422570" y="2844471"/>
                    <a:pt x="351016" y="2874531"/>
                    <a:pt x="298292" y="2912105"/>
                  </a:cubicBezTo>
                  <a:cubicBezTo>
                    <a:pt x="298292" y="2912105"/>
                    <a:pt x="298292" y="2912105"/>
                    <a:pt x="294526" y="2930892"/>
                  </a:cubicBezTo>
                  <a:cubicBezTo>
                    <a:pt x="308649" y="3012617"/>
                    <a:pt x="360902" y="3079547"/>
                    <a:pt x="427455" y="3126928"/>
                  </a:cubicBezTo>
                  <a:lnTo>
                    <a:pt x="450194" y="3140063"/>
                  </a:lnTo>
                  <a:lnTo>
                    <a:pt x="404045" y="3140063"/>
                  </a:lnTo>
                  <a:lnTo>
                    <a:pt x="381144" y="3122524"/>
                  </a:lnTo>
                  <a:cubicBezTo>
                    <a:pt x="381144" y="3122524"/>
                    <a:pt x="381144" y="3122524"/>
                    <a:pt x="324654" y="3115009"/>
                  </a:cubicBezTo>
                  <a:cubicBezTo>
                    <a:pt x="292643" y="3094342"/>
                    <a:pt x="270047" y="3102797"/>
                    <a:pt x="249804" y="3119706"/>
                  </a:cubicBezTo>
                  <a:lnTo>
                    <a:pt x="229196" y="3140063"/>
                  </a:lnTo>
                  <a:lnTo>
                    <a:pt x="177398" y="3140063"/>
                  </a:lnTo>
                  <a:lnTo>
                    <a:pt x="200025" y="3114785"/>
                  </a:lnTo>
                  <a:cubicBezTo>
                    <a:pt x="197213" y="3109199"/>
                    <a:pt x="191589" y="3106172"/>
                    <a:pt x="184384" y="3104892"/>
                  </a:cubicBezTo>
                  <a:cubicBezTo>
                    <a:pt x="162767" y="3101051"/>
                    <a:pt x="126916" y="3112923"/>
                    <a:pt x="110044" y="3118510"/>
                  </a:cubicBezTo>
                  <a:cubicBezTo>
                    <a:pt x="110044" y="3118510"/>
                    <a:pt x="110044" y="3118510"/>
                    <a:pt x="78410" y="3138937"/>
                  </a:cubicBezTo>
                  <a:lnTo>
                    <a:pt x="76666" y="3140063"/>
                  </a:lnTo>
                  <a:lnTo>
                    <a:pt x="7421" y="3140063"/>
                  </a:lnTo>
                  <a:lnTo>
                    <a:pt x="21960" y="3096222"/>
                  </a:lnTo>
                  <a:cubicBezTo>
                    <a:pt x="31846" y="3075556"/>
                    <a:pt x="45969" y="3056769"/>
                    <a:pt x="68565" y="3043616"/>
                  </a:cubicBezTo>
                  <a:cubicBezTo>
                    <a:pt x="113757" y="3021072"/>
                    <a:pt x="158949" y="3039858"/>
                    <a:pt x="207907" y="3039858"/>
                  </a:cubicBezTo>
                  <a:cubicBezTo>
                    <a:pt x="245567" y="3058648"/>
                    <a:pt x="279462" y="3092463"/>
                    <a:pt x="324654" y="3081192"/>
                  </a:cubicBezTo>
                  <a:cubicBezTo>
                    <a:pt x="302058" y="3021072"/>
                    <a:pt x="268164" y="2960952"/>
                    <a:pt x="260632" y="2893317"/>
                  </a:cubicBezTo>
                  <a:cubicBezTo>
                    <a:pt x="275696" y="2833196"/>
                    <a:pt x="256865" y="2776834"/>
                    <a:pt x="253099" y="2716715"/>
                  </a:cubicBezTo>
                  <a:cubicBezTo>
                    <a:pt x="253099" y="2649080"/>
                    <a:pt x="302058" y="2603990"/>
                    <a:pt x="351016" y="2581441"/>
                  </a:cubicBezTo>
                  <a:cubicBezTo>
                    <a:pt x="379261" y="2567352"/>
                    <a:pt x="413861" y="2553261"/>
                    <a:pt x="443696" y="2551853"/>
                  </a:cubicBezTo>
                  <a:close/>
                  <a:moveTo>
                    <a:pt x="1080957" y="2525708"/>
                  </a:moveTo>
                  <a:cubicBezTo>
                    <a:pt x="1009754" y="2555344"/>
                    <a:pt x="931056" y="2544230"/>
                    <a:pt x="863600" y="2555344"/>
                  </a:cubicBezTo>
                  <a:cubicBezTo>
                    <a:pt x="871095" y="2603497"/>
                    <a:pt x="919813" y="2603497"/>
                    <a:pt x="961036" y="2603497"/>
                  </a:cubicBezTo>
                  <a:cubicBezTo>
                    <a:pt x="1009754" y="2596089"/>
                    <a:pt x="1062220" y="2584975"/>
                    <a:pt x="1092200" y="2536823"/>
                  </a:cubicBezTo>
                  <a:cubicBezTo>
                    <a:pt x="1092200" y="2536823"/>
                    <a:pt x="1092200" y="2536823"/>
                    <a:pt x="1080957" y="2525708"/>
                  </a:cubicBezTo>
                  <a:close/>
                  <a:moveTo>
                    <a:pt x="1543473" y="2512725"/>
                  </a:moveTo>
                  <a:cubicBezTo>
                    <a:pt x="1535001" y="2511313"/>
                    <a:pt x="1527471" y="2513198"/>
                    <a:pt x="1525588" y="2524502"/>
                  </a:cubicBezTo>
                  <a:cubicBezTo>
                    <a:pt x="1567006" y="2656361"/>
                    <a:pt x="1706319" y="2720405"/>
                    <a:pt x="1819276" y="2754310"/>
                  </a:cubicBezTo>
                  <a:cubicBezTo>
                    <a:pt x="1777859" y="2648826"/>
                    <a:pt x="1676197" y="2550874"/>
                    <a:pt x="1567006" y="2520733"/>
                  </a:cubicBezTo>
                  <a:cubicBezTo>
                    <a:pt x="1561358" y="2518850"/>
                    <a:pt x="1551945" y="2514138"/>
                    <a:pt x="1543473" y="2512725"/>
                  </a:cubicBezTo>
                  <a:close/>
                  <a:moveTo>
                    <a:pt x="1631950" y="2509456"/>
                  </a:moveTo>
                  <a:cubicBezTo>
                    <a:pt x="1631950" y="2509456"/>
                    <a:pt x="1631950" y="2509456"/>
                    <a:pt x="1695899" y="2558597"/>
                  </a:cubicBezTo>
                  <a:cubicBezTo>
                    <a:pt x="1733516" y="2588832"/>
                    <a:pt x="1771133" y="2634190"/>
                    <a:pt x="1804988" y="2660648"/>
                  </a:cubicBezTo>
                  <a:cubicBezTo>
                    <a:pt x="1804988" y="2660648"/>
                    <a:pt x="1804988" y="2660648"/>
                    <a:pt x="1767371" y="2588832"/>
                  </a:cubicBezTo>
                  <a:cubicBezTo>
                    <a:pt x="1725992" y="2551038"/>
                    <a:pt x="1684614" y="2501898"/>
                    <a:pt x="1631950" y="2509456"/>
                  </a:cubicBezTo>
                  <a:close/>
                  <a:moveTo>
                    <a:pt x="991272" y="2476494"/>
                  </a:moveTo>
                  <a:cubicBezTo>
                    <a:pt x="938701" y="2480199"/>
                    <a:pt x="882375" y="2487608"/>
                    <a:pt x="863600" y="2524650"/>
                  </a:cubicBezTo>
                  <a:cubicBezTo>
                    <a:pt x="927436" y="2543172"/>
                    <a:pt x="998782" y="2520944"/>
                    <a:pt x="1058863" y="2502421"/>
                  </a:cubicBezTo>
                  <a:cubicBezTo>
                    <a:pt x="1036333" y="2487608"/>
                    <a:pt x="1017557" y="2480199"/>
                    <a:pt x="991272" y="2476494"/>
                  </a:cubicBezTo>
                  <a:close/>
                  <a:moveTo>
                    <a:pt x="422275" y="2453408"/>
                  </a:moveTo>
                  <a:cubicBezTo>
                    <a:pt x="339328" y="2520995"/>
                    <a:pt x="279003" y="2611112"/>
                    <a:pt x="207367" y="2689964"/>
                  </a:cubicBezTo>
                  <a:cubicBezTo>
                    <a:pt x="120650" y="2810120"/>
                    <a:pt x="49014" y="2934031"/>
                    <a:pt x="0" y="3065451"/>
                  </a:cubicBezTo>
                  <a:cubicBezTo>
                    <a:pt x="0" y="3065451"/>
                    <a:pt x="0" y="3065451"/>
                    <a:pt x="0" y="2888973"/>
                  </a:cubicBezTo>
                  <a:cubicBezTo>
                    <a:pt x="7541" y="2900237"/>
                    <a:pt x="15081" y="2919011"/>
                    <a:pt x="22622" y="2930276"/>
                  </a:cubicBezTo>
                  <a:cubicBezTo>
                    <a:pt x="116880" y="2813875"/>
                    <a:pt x="162124" y="2682455"/>
                    <a:pt x="271463" y="2577318"/>
                  </a:cubicBezTo>
                  <a:cubicBezTo>
                    <a:pt x="271463" y="2577318"/>
                    <a:pt x="271463" y="2577318"/>
                    <a:pt x="279003" y="2464672"/>
                  </a:cubicBezTo>
                  <a:cubicBezTo>
                    <a:pt x="312936" y="2453408"/>
                    <a:pt x="282774" y="2520995"/>
                    <a:pt x="305395" y="2524750"/>
                  </a:cubicBezTo>
                  <a:cubicBezTo>
                    <a:pt x="346869" y="2502221"/>
                    <a:pt x="369491" y="2438388"/>
                    <a:pt x="422275" y="2453408"/>
                  </a:cubicBezTo>
                  <a:close/>
                  <a:moveTo>
                    <a:pt x="113348" y="2419338"/>
                  </a:moveTo>
                  <a:cubicBezTo>
                    <a:pt x="132239" y="2419338"/>
                    <a:pt x="154909" y="2453272"/>
                    <a:pt x="173800" y="2419338"/>
                  </a:cubicBezTo>
                  <a:cubicBezTo>
                    <a:pt x="173800" y="2419338"/>
                    <a:pt x="173800" y="2419338"/>
                    <a:pt x="188913" y="2434420"/>
                  </a:cubicBezTo>
                  <a:cubicBezTo>
                    <a:pt x="162465" y="2506055"/>
                    <a:pt x="158687" y="2589002"/>
                    <a:pt x="117126" y="2656868"/>
                  </a:cubicBezTo>
                  <a:cubicBezTo>
                    <a:pt x="86900" y="2702112"/>
                    <a:pt x="37783" y="2702112"/>
                    <a:pt x="0" y="2720963"/>
                  </a:cubicBezTo>
                  <a:cubicBezTo>
                    <a:pt x="0" y="2720963"/>
                    <a:pt x="0" y="2720963"/>
                    <a:pt x="0" y="2690801"/>
                  </a:cubicBezTo>
                  <a:cubicBezTo>
                    <a:pt x="0" y="2690801"/>
                    <a:pt x="0" y="2690801"/>
                    <a:pt x="49118" y="2675719"/>
                  </a:cubicBezTo>
                  <a:cubicBezTo>
                    <a:pt x="120904" y="2641788"/>
                    <a:pt x="143574" y="2562610"/>
                    <a:pt x="143574" y="2487204"/>
                  </a:cubicBezTo>
                  <a:cubicBezTo>
                    <a:pt x="139796" y="2475893"/>
                    <a:pt x="128461" y="2479663"/>
                    <a:pt x="124683" y="2483434"/>
                  </a:cubicBezTo>
                  <a:cubicBezTo>
                    <a:pt x="79344" y="2517367"/>
                    <a:pt x="22670" y="2551299"/>
                    <a:pt x="0" y="2600313"/>
                  </a:cubicBezTo>
                  <a:cubicBezTo>
                    <a:pt x="0" y="2600313"/>
                    <a:pt x="0" y="2600313"/>
                    <a:pt x="0" y="2555070"/>
                  </a:cubicBezTo>
                  <a:cubicBezTo>
                    <a:pt x="0" y="2555070"/>
                    <a:pt x="0" y="2555070"/>
                    <a:pt x="90678" y="2475893"/>
                  </a:cubicBezTo>
                  <a:cubicBezTo>
                    <a:pt x="90678" y="2475893"/>
                    <a:pt x="90678" y="2475893"/>
                    <a:pt x="98235" y="2453272"/>
                  </a:cubicBezTo>
                  <a:cubicBezTo>
                    <a:pt x="98235" y="2453272"/>
                    <a:pt x="98235" y="2453272"/>
                    <a:pt x="41561" y="2475893"/>
                  </a:cubicBezTo>
                  <a:cubicBezTo>
                    <a:pt x="26448" y="2487204"/>
                    <a:pt x="11335" y="2502286"/>
                    <a:pt x="0" y="2513597"/>
                  </a:cubicBezTo>
                  <a:cubicBezTo>
                    <a:pt x="0" y="2513597"/>
                    <a:pt x="0" y="2513597"/>
                    <a:pt x="0" y="2475893"/>
                  </a:cubicBezTo>
                  <a:cubicBezTo>
                    <a:pt x="30226" y="2449501"/>
                    <a:pt x="68009" y="2434420"/>
                    <a:pt x="113348" y="2419338"/>
                  </a:cubicBezTo>
                  <a:close/>
                  <a:moveTo>
                    <a:pt x="302260" y="2366952"/>
                  </a:moveTo>
                  <a:cubicBezTo>
                    <a:pt x="317500" y="2385850"/>
                    <a:pt x="298450" y="2416088"/>
                    <a:pt x="302260" y="2442547"/>
                  </a:cubicBezTo>
                  <a:cubicBezTo>
                    <a:pt x="279400" y="2446326"/>
                    <a:pt x="271780" y="2419868"/>
                    <a:pt x="264160" y="2408529"/>
                  </a:cubicBezTo>
                  <a:cubicBezTo>
                    <a:pt x="260350" y="2378291"/>
                    <a:pt x="294640" y="2393409"/>
                    <a:pt x="302260" y="2366952"/>
                  </a:cubicBezTo>
                  <a:close/>
                  <a:moveTo>
                    <a:pt x="305859" y="2330438"/>
                  </a:moveTo>
                  <a:cubicBezTo>
                    <a:pt x="305859" y="2330438"/>
                    <a:pt x="305859" y="2330438"/>
                    <a:pt x="309563" y="2330438"/>
                  </a:cubicBezTo>
                  <a:cubicBezTo>
                    <a:pt x="309563" y="2330438"/>
                    <a:pt x="309563" y="2330438"/>
                    <a:pt x="309563" y="2341551"/>
                  </a:cubicBezTo>
                  <a:cubicBezTo>
                    <a:pt x="309563" y="2341551"/>
                    <a:pt x="309563" y="2341551"/>
                    <a:pt x="302154" y="2341551"/>
                  </a:cubicBezTo>
                  <a:cubicBezTo>
                    <a:pt x="302154" y="2337847"/>
                    <a:pt x="298450" y="2330438"/>
                    <a:pt x="305859" y="2330438"/>
                  </a:cubicBezTo>
                  <a:close/>
                  <a:moveTo>
                    <a:pt x="0" y="2251063"/>
                  </a:moveTo>
                  <a:cubicBezTo>
                    <a:pt x="56604" y="2254803"/>
                    <a:pt x="120754" y="2284719"/>
                    <a:pt x="184905" y="2292198"/>
                  </a:cubicBezTo>
                  <a:cubicBezTo>
                    <a:pt x="200000" y="2310895"/>
                    <a:pt x="226415" y="2314634"/>
                    <a:pt x="230188" y="2337071"/>
                  </a:cubicBezTo>
                  <a:cubicBezTo>
                    <a:pt x="230188" y="2337071"/>
                    <a:pt x="230188" y="2337071"/>
                    <a:pt x="226415" y="2348289"/>
                  </a:cubicBezTo>
                  <a:cubicBezTo>
                    <a:pt x="139622" y="2277239"/>
                    <a:pt x="64151" y="2385683"/>
                    <a:pt x="0" y="2419338"/>
                  </a:cubicBezTo>
                  <a:cubicBezTo>
                    <a:pt x="0" y="2419338"/>
                    <a:pt x="0" y="2419338"/>
                    <a:pt x="0" y="2389423"/>
                  </a:cubicBezTo>
                  <a:cubicBezTo>
                    <a:pt x="26415" y="2370726"/>
                    <a:pt x="56604" y="2352028"/>
                    <a:pt x="83019" y="2325852"/>
                  </a:cubicBezTo>
                  <a:cubicBezTo>
                    <a:pt x="83019" y="2325852"/>
                    <a:pt x="83019" y="2325852"/>
                    <a:pt x="83019" y="2310895"/>
                  </a:cubicBezTo>
                  <a:cubicBezTo>
                    <a:pt x="52830" y="2299676"/>
                    <a:pt x="26415" y="2307155"/>
                    <a:pt x="0" y="2314634"/>
                  </a:cubicBezTo>
                  <a:cubicBezTo>
                    <a:pt x="0" y="2314634"/>
                    <a:pt x="0" y="2314634"/>
                    <a:pt x="0" y="2251063"/>
                  </a:cubicBezTo>
                  <a:close/>
                  <a:moveTo>
                    <a:pt x="1412141" y="2168520"/>
                  </a:moveTo>
                  <a:cubicBezTo>
                    <a:pt x="1352053" y="2194825"/>
                    <a:pt x="1310742" y="2251193"/>
                    <a:pt x="1254410" y="2277495"/>
                  </a:cubicBezTo>
                  <a:cubicBezTo>
                    <a:pt x="1149256" y="2348894"/>
                    <a:pt x="1010302" y="2243677"/>
                    <a:pt x="923925" y="2330106"/>
                  </a:cubicBezTo>
                  <a:cubicBezTo>
                    <a:pt x="1040346" y="2360169"/>
                    <a:pt x="1160522" y="2401504"/>
                    <a:pt x="1273187" y="2442838"/>
                  </a:cubicBezTo>
                  <a:cubicBezTo>
                    <a:pt x="1299476" y="2465382"/>
                    <a:pt x="1329520" y="2461626"/>
                    <a:pt x="1352053" y="2442838"/>
                  </a:cubicBezTo>
                  <a:cubicBezTo>
                    <a:pt x="1404630" y="2412775"/>
                    <a:pt x="1397119" y="2352653"/>
                    <a:pt x="1400875" y="2300043"/>
                  </a:cubicBezTo>
                  <a:cubicBezTo>
                    <a:pt x="1397119" y="2247434"/>
                    <a:pt x="1427163" y="2209858"/>
                    <a:pt x="1412141" y="2168520"/>
                  </a:cubicBezTo>
                  <a:close/>
                  <a:moveTo>
                    <a:pt x="1563292" y="2163758"/>
                  </a:moveTo>
                  <a:cubicBezTo>
                    <a:pt x="1563292" y="2163758"/>
                    <a:pt x="1563292" y="2163758"/>
                    <a:pt x="1559521" y="2167528"/>
                  </a:cubicBezTo>
                  <a:cubicBezTo>
                    <a:pt x="1559521" y="2261786"/>
                    <a:pt x="1525588" y="2340965"/>
                    <a:pt x="1465263" y="2401288"/>
                  </a:cubicBezTo>
                  <a:cubicBezTo>
                    <a:pt x="1465263" y="2401288"/>
                    <a:pt x="1465263" y="2401288"/>
                    <a:pt x="1491655" y="2405059"/>
                  </a:cubicBezTo>
                  <a:cubicBezTo>
                    <a:pt x="1536899" y="2393749"/>
                    <a:pt x="1578373" y="2363588"/>
                    <a:pt x="1600995" y="2318343"/>
                  </a:cubicBezTo>
                  <a:cubicBezTo>
                    <a:pt x="1616076" y="2265560"/>
                    <a:pt x="1597224" y="2197692"/>
                    <a:pt x="1563292" y="2163758"/>
                  </a:cubicBezTo>
                  <a:close/>
                  <a:moveTo>
                    <a:pt x="1282771" y="2153380"/>
                  </a:moveTo>
                  <a:cubicBezTo>
                    <a:pt x="1259625" y="2155261"/>
                    <a:pt x="1236007" y="2160894"/>
                    <a:pt x="1213333" y="2160894"/>
                  </a:cubicBezTo>
                  <a:cubicBezTo>
                    <a:pt x="1141533" y="2190940"/>
                    <a:pt x="1047059" y="2190940"/>
                    <a:pt x="1001712" y="2266057"/>
                  </a:cubicBezTo>
                  <a:cubicBezTo>
                    <a:pt x="1001712" y="2266057"/>
                    <a:pt x="1001712" y="2266057"/>
                    <a:pt x="1130196" y="2281081"/>
                  </a:cubicBezTo>
                  <a:cubicBezTo>
                    <a:pt x="1220891" y="2292348"/>
                    <a:pt x="1300249" y="2232256"/>
                    <a:pt x="1349375" y="2168406"/>
                  </a:cubicBezTo>
                  <a:cubicBezTo>
                    <a:pt x="1328591" y="2153380"/>
                    <a:pt x="1305917" y="2151503"/>
                    <a:pt x="1282771" y="2153380"/>
                  </a:cubicBezTo>
                  <a:close/>
                  <a:moveTo>
                    <a:pt x="1518920" y="2130418"/>
                  </a:moveTo>
                  <a:cubicBezTo>
                    <a:pt x="1423670" y="2175526"/>
                    <a:pt x="1416050" y="2280768"/>
                    <a:pt x="1423670" y="2378492"/>
                  </a:cubicBezTo>
                  <a:cubicBezTo>
                    <a:pt x="1423670" y="2378492"/>
                    <a:pt x="1423670" y="2378492"/>
                    <a:pt x="1438910" y="2386009"/>
                  </a:cubicBezTo>
                  <a:cubicBezTo>
                    <a:pt x="1530350" y="2333388"/>
                    <a:pt x="1526540" y="2216872"/>
                    <a:pt x="1530350" y="2130418"/>
                  </a:cubicBezTo>
                  <a:cubicBezTo>
                    <a:pt x="1530350" y="2130418"/>
                    <a:pt x="1530350" y="2130418"/>
                    <a:pt x="1518920" y="2130418"/>
                  </a:cubicBezTo>
                  <a:close/>
                  <a:moveTo>
                    <a:pt x="1209048" y="2112477"/>
                  </a:moveTo>
                  <a:cubicBezTo>
                    <a:pt x="1149391" y="2113713"/>
                    <a:pt x="1087604" y="2131342"/>
                    <a:pt x="1062037" y="2176459"/>
                  </a:cubicBezTo>
                  <a:cubicBezTo>
                    <a:pt x="1122641" y="2161418"/>
                    <a:pt x="1209758" y="2138858"/>
                    <a:pt x="1277937" y="2123817"/>
                  </a:cubicBezTo>
                  <a:cubicBezTo>
                    <a:pt x="1274149" y="2120058"/>
                    <a:pt x="1274149" y="2112538"/>
                    <a:pt x="1266574" y="2116296"/>
                  </a:cubicBezTo>
                  <a:cubicBezTo>
                    <a:pt x="1248582" y="2113479"/>
                    <a:pt x="1228933" y="2112071"/>
                    <a:pt x="1209048" y="2112477"/>
                  </a:cubicBezTo>
                  <a:close/>
                  <a:moveTo>
                    <a:pt x="0" y="1965313"/>
                  </a:moveTo>
                  <a:cubicBezTo>
                    <a:pt x="15109" y="1980372"/>
                    <a:pt x="30218" y="1995431"/>
                    <a:pt x="45326" y="2014254"/>
                  </a:cubicBezTo>
                  <a:cubicBezTo>
                    <a:pt x="45326" y="2014254"/>
                    <a:pt x="45326" y="2014254"/>
                    <a:pt x="109538" y="2206251"/>
                  </a:cubicBezTo>
                  <a:cubicBezTo>
                    <a:pt x="109538" y="2206251"/>
                    <a:pt x="109538" y="2206251"/>
                    <a:pt x="101984" y="2221309"/>
                  </a:cubicBezTo>
                  <a:cubicBezTo>
                    <a:pt x="71766" y="2228839"/>
                    <a:pt x="30218" y="2228839"/>
                    <a:pt x="0" y="2228839"/>
                  </a:cubicBezTo>
                  <a:cubicBezTo>
                    <a:pt x="0" y="2228839"/>
                    <a:pt x="0" y="2228839"/>
                    <a:pt x="0" y="2202486"/>
                  </a:cubicBezTo>
                  <a:cubicBezTo>
                    <a:pt x="15109" y="2202486"/>
                    <a:pt x="37772" y="2198722"/>
                    <a:pt x="52881" y="2191192"/>
                  </a:cubicBezTo>
                  <a:cubicBezTo>
                    <a:pt x="30218" y="2187427"/>
                    <a:pt x="15109" y="2176133"/>
                    <a:pt x="0" y="2172369"/>
                  </a:cubicBezTo>
                  <a:cubicBezTo>
                    <a:pt x="0" y="2172369"/>
                    <a:pt x="0" y="2172369"/>
                    <a:pt x="0" y="2146016"/>
                  </a:cubicBezTo>
                  <a:cubicBezTo>
                    <a:pt x="18886" y="2149781"/>
                    <a:pt x="37772" y="2153545"/>
                    <a:pt x="56658" y="2153545"/>
                  </a:cubicBezTo>
                  <a:cubicBezTo>
                    <a:pt x="49103" y="2100840"/>
                    <a:pt x="26440" y="2048136"/>
                    <a:pt x="0" y="2006725"/>
                  </a:cubicBezTo>
                  <a:cubicBezTo>
                    <a:pt x="0" y="2006725"/>
                    <a:pt x="0" y="2006725"/>
                    <a:pt x="0" y="1965313"/>
                  </a:cubicBezTo>
                  <a:close/>
                  <a:moveTo>
                    <a:pt x="1179046" y="1814511"/>
                  </a:moveTo>
                  <a:cubicBezTo>
                    <a:pt x="1099820" y="1833336"/>
                    <a:pt x="1024367" y="1852156"/>
                    <a:pt x="971550" y="1912392"/>
                  </a:cubicBezTo>
                  <a:cubicBezTo>
                    <a:pt x="971550" y="1912392"/>
                    <a:pt x="971550" y="1912392"/>
                    <a:pt x="1031912" y="1923686"/>
                  </a:cubicBezTo>
                  <a:cubicBezTo>
                    <a:pt x="1130001" y="1946276"/>
                    <a:pt x="1228090" y="1901099"/>
                    <a:pt x="1292225" y="1829568"/>
                  </a:cubicBezTo>
                  <a:cubicBezTo>
                    <a:pt x="1292225" y="1829568"/>
                    <a:pt x="1292225" y="1829568"/>
                    <a:pt x="1292225" y="1814511"/>
                  </a:cubicBezTo>
                  <a:cubicBezTo>
                    <a:pt x="1292225" y="1814511"/>
                    <a:pt x="1292225" y="1814511"/>
                    <a:pt x="1179046" y="1814511"/>
                  </a:cubicBezTo>
                  <a:close/>
                  <a:moveTo>
                    <a:pt x="1154473" y="1752952"/>
                  </a:moveTo>
                  <a:cubicBezTo>
                    <a:pt x="1129407" y="1751541"/>
                    <a:pt x="1103868" y="1754363"/>
                    <a:pt x="1077383" y="1754363"/>
                  </a:cubicBezTo>
                  <a:cubicBezTo>
                    <a:pt x="1054682" y="1780701"/>
                    <a:pt x="1005496" y="1803280"/>
                    <a:pt x="1001712" y="1844674"/>
                  </a:cubicBezTo>
                  <a:cubicBezTo>
                    <a:pt x="1001712" y="1844674"/>
                    <a:pt x="1001712" y="1844674"/>
                    <a:pt x="1115219" y="1803280"/>
                  </a:cubicBezTo>
                  <a:cubicBezTo>
                    <a:pt x="1149271" y="1791990"/>
                    <a:pt x="1198457" y="1795753"/>
                    <a:pt x="1228725" y="1776938"/>
                  </a:cubicBezTo>
                  <a:cubicBezTo>
                    <a:pt x="1204132" y="1760007"/>
                    <a:pt x="1179539" y="1754363"/>
                    <a:pt x="1154473" y="1752952"/>
                  </a:cubicBezTo>
                  <a:close/>
                  <a:moveTo>
                    <a:pt x="449262" y="1731957"/>
                  </a:moveTo>
                  <a:cubicBezTo>
                    <a:pt x="486745" y="1837878"/>
                    <a:pt x="606689" y="1909756"/>
                    <a:pt x="719137" y="1898407"/>
                  </a:cubicBezTo>
                  <a:cubicBezTo>
                    <a:pt x="666661" y="1803833"/>
                    <a:pt x="546717" y="1762221"/>
                    <a:pt x="449262" y="1731957"/>
                  </a:cubicBezTo>
                  <a:close/>
                  <a:moveTo>
                    <a:pt x="470973" y="1680529"/>
                  </a:moveTo>
                  <a:cubicBezTo>
                    <a:pt x="453876" y="1681645"/>
                    <a:pt x="437368" y="1685869"/>
                    <a:pt x="422275" y="1694319"/>
                  </a:cubicBezTo>
                  <a:cubicBezTo>
                    <a:pt x="509058" y="1731878"/>
                    <a:pt x="607161" y="1758170"/>
                    <a:pt x="678852" y="1814506"/>
                  </a:cubicBezTo>
                  <a:cubicBezTo>
                    <a:pt x="678852" y="1814506"/>
                    <a:pt x="678852" y="1814506"/>
                    <a:pt x="682625" y="1810750"/>
                  </a:cubicBezTo>
                  <a:cubicBezTo>
                    <a:pt x="678852" y="1765679"/>
                    <a:pt x="652440" y="1750656"/>
                    <a:pt x="618481" y="1724365"/>
                  </a:cubicBezTo>
                  <a:cubicBezTo>
                    <a:pt x="578862" y="1701833"/>
                    <a:pt x="522265" y="1677184"/>
                    <a:pt x="470973" y="1680529"/>
                  </a:cubicBezTo>
                  <a:close/>
                  <a:moveTo>
                    <a:pt x="619726" y="1474526"/>
                  </a:moveTo>
                  <a:cubicBezTo>
                    <a:pt x="600961" y="1473352"/>
                    <a:pt x="582020" y="1474291"/>
                    <a:pt x="563432" y="1477109"/>
                  </a:cubicBezTo>
                  <a:cubicBezTo>
                    <a:pt x="526256" y="1482744"/>
                    <a:pt x="490492" y="1495895"/>
                    <a:pt x="460375" y="1514680"/>
                  </a:cubicBezTo>
                  <a:cubicBezTo>
                    <a:pt x="550726" y="1514680"/>
                    <a:pt x="633549" y="1574794"/>
                    <a:pt x="723900" y="1525951"/>
                  </a:cubicBezTo>
                  <a:cubicBezTo>
                    <a:pt x="720135" y="1499653"/>
                    <a:pt x="690018" y="1495895"/>
                    <a:pt x="674960" y="1484623"/>
                  </a:cubicBezTo>
                  <a:cubicBezTo>
                    <a:pt x="657078" y="1478988"/>
                    <a:pt x="638490" y="1475700"/>
                    <a:pt x="619726" y="1474526"/>
                  </a:cubicBezTo>
                  <a:close/>
                  <a:moveTo>
                    <a:pt x="1198562" y="1465260"/>
                  </a:moveTo>
                  <a:cubicBezTo>
                    <a:pt x="1141644" y="1465260"/>
                    <a:pt x="1073343" y="1499127"/>
                    <a:pt x="1042987" y="1555572"/>
                  </a:cubicBezTo>
                  <a:cubicBezTo>
                    <a:pt x="1073343" y="1563098"/>
                    <a:pt x="1107494" y="1566861"/>
                    <a:pt x="1137850" y="1555572"/>
                  </a:cubicBezTo>
                  <a:cubicBezTo>
                    <a:pt x="1175795" y="1540520"/>
                    <a:pt x="1194768" y="1499127"/>
                    <a:pt x="1198562" y="1465260"/>
                  </a:cubicBezTo>
                  <a:close/>
                  <a:moveTo>
                    <a:pt x="1258135" y="1462667"/>
                  </a:moveTo>
                  <a:cubicBezTo>
                    <a:pt x="1228056" y="1458912"/>
                    <a:pt x="1224296" y="1492725"/>
                    <a:pt x="1216777" y="1503996"/>
                  </a:cubicBezTo>
                  <a:cubicBezTo>
                    <a:pt x="1186698" y="1646765"/>
                    <a:pt x="987425" y="1522781"/>
                    <a:pt x="968625" y="1665550"/>
                  </a:cubicBezTo>
                  <a:cubicBezTo>
                    <a:pt x="942306" y="1740693"/>
                    <a:pt x="931027" y="1830864"/>
                    <a:pt x="915987" y="1909762"/>
                  </a:cubicBezTo>
                  <a:cubicBezTo>
                    <a:pt x="915987" y="1909762"/>
                    <a:pt x="915987" y="1909762"/>
                    <a:pt x="927267" y="1902246"/>
                  </a:cubicBezTo>
                  <a:cubicBezTo>
                    <a:pt x="979905" y="1842132"/>
                    <a:pt x="1017504" y="1729421"/>
                    <a:pt x="1115260" y="1725666"/>
                  </a:cubicBezTo>
                  <a:cubicBezTo>
                    <a:pt x="1197977" y="1725666"/>
                    <a:pt x="1273175" y="1774506"/>
                    <a:pt x="1340852" y="1797048"/>
                  </a:cubicBezTo>
                  <a:cubicBezTo>
                    <a:pt x="1340852" y="1797048"/>
                    <a:pt x="1340852" y="1797048"/>
                    <a:pt x="1344612" y="1774506"/>
                  </a:cubicBezTo>
                  <a:cubicBezTo>
                    <a:pt x="1322053" y="1665550"/>
                    <a:pt x="1329573" y="1552838"/>
                    <a:pt x="1258135" y="1462667"/>
                  </a:cubicBezTo>
                  <a:close/>
                  <a:moveTo>
                    <a:pt x="1138252" y="1407398"/>
                  </a:moveTo>
                  <a:cubicBezTo>
                    <a:pt x="1120945" y="1405518"/>
                    <a:pt x="1102236" y="1407398"/>
                    <a:pt x="1085397" y="1409276"/>
                  </a:cubicBezTo>
                  <a:cubicBezTo>
                    <a:pt x="1085397" y="1409276"/>
                    <a:pt x="1085397" y="1409276"/>
                    <a:pt x="1047977" y="1443089"/>
                  </a:cubicBezTo>
                  <a:cubicBezTo>
                    <a:pt x="1040493" y="1461875"/>
                    <a:pt x="1025525" y="1491931"/>
                    <a:pt x="1040493" y="1514475"/>
                  </a:cubicBezTo>
                  <a:cubicBezTo>
                    <a:pt x="1040493" y="1514475"/>
                    <a:pt x="1040493" y="1514475"/>
                    <a:pt x="1182688" y="1428061"/>
                  </a:cubicBezTo>
                  <a:cubicBezTo>
                    <a:pt x="1171462" y="1414911"/>
                    <a:pt x="1155559" y="1409276"/>
                    <a:pt x="1138252" y="1407398"/>
                  </a:cubicBezTo>
                  <a:close/>
                  <a:moveTo>
                    <a:pt x="599052" y="1401859"/>
                  </a:moveTo>
                  <a:cubicBezTo>
                    <a:pt x="577312" y="1399519"/>
                    <a:pt x="553683" y="1400455"/>
                    <a:pt x="530998" y="1402327"/>
                  </a:cubicBezTo>
                  <a:cubicBezTo>
                    <a:pt x="504533" y="1413568"/>
                    <a:pt x="474287" y="1439794"/>
                    <a:pt x="466725" y="1466017"/>
                  </a:cubicBezTo>
                  <a:cubicBezTo>
                    <a:pt x="530998" y="1473510"/>
                    <a:pt x="583929" y="1436046"/>
                    <a:pt x="648202" y="1458524"/>
                  </a:cubicBezTo>
                  <a:cubicBezTo>
                    <a:pt x="686009" y="1458524"/>
                    <a:pt x="720036" y="1492244"/>
                    <a:pt x="754063" y="1488497"/>
                  </a:cubicBezTo>
                  <a:cubicBezTo>
                    <a:pt x="754063" y="1488497"/>
                    <a:pt x="754063" y="1488497"/>
                    <a:pt x="731378" y="1451032"/>
                  </a:cubicBezTo>
                  <a:cubicBezTo>
                    <a:pt x="704913" y="1443539"/>
                    <a:pt x="689790" y="1402327"/>
                    <a:pt x="655763" y="1421060"/>
                  </a:cubicBezTo>
                  <a:cubicBezTo>
                    <a:pt x="640640" y="1409821"/>
                    <a:pt x="620791" y="1404201"/>
                    <a:pt x="599052" y="1401859"/>
                  </a:cubicBezTo>
                  <a:close/>
                  <a:moveTo>
                    <a:pt x="42069" y="1349938"/>
                  </a:moveTo>
                  <a:cubicBezTo>
                    <a:pt x="26988" y="1379910"/>
                    <a:pt x="-3175" y="1402389"/>
                    <a:pt x="8136" y="1439854"/>
                  </a:cubicBezTo>
                  <a:cubicBezTo>
                    <a:pt x="57150" y="1544756"/>
                    <a:pt x="117475" y="1698362"/>
                    <a:pt x="264518" y="1720841"/>
                  </a:cubicBezTo>
                  <a:cubicBezTo>
                    <a:pt x="268288" y="1713348"/>
                    <a:pt x="264518" y="1698362"/>
                    <a:pt x="260748" y="1694616"/>
                  </a:cubicBezTo>
                  <a:cubicBezTo>
                    <a:pt x="192882" y="1585967"/>
                    <a:pt x="121246" y="1488558"/>
                    <a:pt x="91083" y="1364924"/>
                  </a:cubicBezTo>
                  <a:cubicBezTo>
                    <a:pt x="79772" y="1346191"/>
                    <a:pt x="57150" y="1349938"/>
                    <a:pt x="42069" y="1349938"/>
                  </a:cubicBezTo>
                  <a:close/>
                  <a:moveTo>
                    <a:pt x="188963" y="1296980"/>
                  </a:moveTo>
                  <a:cubicBezTo>
                    <a:pt x="188963" y="1296980"/>
                    <a:pt x="188963" y="1296980"/>
                    <a:pt x="121380" y="1345799"/>
                  </a:cubicBezTo>
                  <a:cubicBezTo>
                    <a:pt x="106362" y="1409640"/>
                    <a:pt x="155172" y="1465971"/>
                    <a:pt x="177699" y="1522302"/>
                  </a:cubicBezTo>
                  <a:cubicBezTo>
                    <a:pt x="207736" y="1563611"/>
                    <a:pt x="230263" y="1616187"/>
                    <a:pt x="267809" y="1646230"/>
                  </a:cubicBezTo>
                  <a:cubicBezTo>
                    <a:pt x="312864" y="1578633"/>
                    <a:pt x="342900" y="1488503"/>
                    <a:pt x="301600" y="1413396"/>
                  </a:cubicBezTo>
                  <a:cubicBezTo>
                    <a:pt x="271563" y="1368331"/>
                    <a:pt x="256545" y="1304491"/>
                    <a:pt x="188963" y="1296980"/>
                  </a:cubicBezTo>
                  <a:close/>
                  <a:moveTo>
                    <a:pt x="791809" y="1262061"/>
                  </a:moveTo>
                  <a:cubicBezTo>
                    <a:pt x="776710" y="1277142"/>
                    <a:pt x="754062" y="1269602"/>
                    <a:pt x="754062" y="1292223"/>
                  </a:cubicBezTo>
                  <a:cubicBezTo>
                    <a:pt x="780485" y="1314844"/>
                    <a:pt x="814458" y="1333695"/>
                    <a:pt x="848430" y="1360088"/>
                  </a:cubicBezTo>
                  <a:cubicBezTo>
                    <a:pt x="878628" y="1371400"/>
                    <a:pt x="893727" y="1409102"/>
                    <a:pt x="920150" y="1412873"/>
                  </a:cubicBezTo>
                  <a:cubicBezTo>
                    <a:pt x="923925" y="1375170"/>
                    <a:pt x="920150" y="1341237"/>
                    <a:pt x="893727" y="1314844"/>
                  </a:cubicBezTo>
                  <a:cubicBezTo>
                    <a:pt x="867304" y="1288454"/>
                    <a:pt x="829557" y="1269602"/>
                    <a:pt x="791809" y="1262061"/>
                  </a:cubicBezTo>
                  <a:close/>
                  <a:moveTo>
                    <a:pt x="543318" y="1131882"/>
                  </a:moveTo>
                  <a:cubicBezTo>
                    <a:pt x="430145" y="1158189"/>
                    <a:pt x="332061" y="1218319"/>
                    <a:pt x="207570" y="1214561"/>
                  </a:cubicBezTo>
                  <a:cubicBezTo>
                    <a:pt x="207570" y="1214561"/>
                    <a:pt x="207570" y="1214561"/>
                    <a:pt x="200025" y="1270933"/>
                  </a:cubicBezTo>
                  <a:cubicBezTo>
                    <a:pt x="233977" y="1297242"/>
                    <a:pt x="271702" y="1300999"/>
                    <a:pt x="309426" y="1316029"/>
                  </a:cubicBezTo>
                  <a:cubicBezTo>
                    <a:pt x="384875" y="1308514"/>
                    <a:pt x="467869" y="1285965"/>
                    <a:pt x="509366" y="1214561"/>
                  </a:cubicBezTo>
                  <a:cubicBezTo>
                    <a:pt x="524456" y="1184496"/>
                    <a:pt x="550863" y="1158189"/>
                    <a:pt x="543318" y="1131882"/>
                  </a:cubicBezTo>
                  <a:close/>
                  <a:moveTo>
                    <a:pt x="82225" y="1089471"/>
                  </a:moveTo>
                  <a:cubicBezTo>
                    <a:pt x="77066" y="1091740"/>
                    <a:pt x="73313" y="1095368"/>
                    <a:pt x="71437" y="1097182"/>
                  </a:cubicBezTo>
                  <a:cubicBezTo>
                    <a:pt x="71437" y="1097182"/>
                    <a:pt x="71437" y="1097182"/>
                    <a:pt x="108960" y="1108067"/>
                  </a:cubicBezTo>
                  <a:cubicBezTo>
                    <a:pt x="112712" y="1104439"/>
                    <a:pt x="112712" y="1093554"/>
                    <a:pt x="101455" y="1089925"/>
                  </a:cubicBezTo>
                  <a:cubicBezTo>
                    <a:pt x="93951" y="1086297"/>
                    <a:pt x="87384" y="1087204"/>
                    <a:pt x="82225" y="1089471"/>
                  </a:cubicBezTo>
                  <a:close/>
                  <a:moveTo>
                    <a:pt x="335843" y="1004908"/>
                  </a:moveTo>
                  <a:cubicBezTo>
                    <a:pt x="318387" y="1003972"/>
                    <a:pt x="300754" y="1005843"/>
                    <a:pt x="282886" y="1011456"/>
                  </a:cubicBezTo>
                  <a:cubicBezTo>
                    <a:pt x="245269" y="1030166"/>
                    <a:pt x="218937" y="1078814"/>
                    <a:pt x="177559" y="1090040"/>
                  </a:cubicBezTo>
                  <a:cubicBezTo>
                    <a:pt x="158750" y="1123718"/>
                    <a:pt x="188844" y="1161137"/>
                    <a:pt x="215175" y="1179848"/>
                  </a:cubicBezTo>
                  <a:cubicBezTo>
                    <a:pt x="309218" y="1198556"/>
                    <a:pt x="414545" y="1157396"/>
                    <a:pt x="501063" y="1108749"/>
                  </a:cubicBezTo>
                  <a:cubicBezTo>
                    <a:pt x="504825" y="1093781"/>
                    <a:pt x="497302" y="1078814"/>
                    <a:pt x="489778" y="1063846"/>
                  </a:cubicBezTo>
                  <a:cubicBezTo>
                    <a:pt x="438996" y="1035779"/>
                    <a:pt x="388213" y="1007714"/>
                    <a:pt x="335843" y="1004908"/>
                  </a:cubicBezTo>
                  <a:close/>
                  <a:moveTo>
                    <a:pt x="584975" y="898516"/>
                  </a:moveTo>
                  <a:cubicBezTo>
                    <a:pt x="543552" y="969911"/>
                    <a:pt x="468238" y="966154"/>
                    <a:pt x="407987" y="984942"/>
                  </a:cubicBezTo>
                  <a:cubicBezTo>
                    <a:pt x="407987" y="984942"/>
                    <a:pt x="407987" y="984942"/>
                    <a:pt x="407987" y="992457"/>
                  </a:cubicBezTo>
                  <a:cubicBezTo>
                    <a:pt x="453175" y="1018761"/>
                    <a:pt x="505895" y="1045064"/>
                    <a:pt x="536021" y="1093916"/>
                  </a:cubicBezTo>
                  <a:cubicBezTo>
                    <a:pt x="558615" y="1090158"/>
                    <a:pt x="588741" y="1082643"/>
                    <a:pt x="607569" y="1101432"/>
                  </a:cubicBezTo>
                  <a:cubicBezTo>
                    <a:pt x="566146" y="1139008"/>
                    <a:pt x="547318" y="1191615"/>
                    <a:pt x="532255" y="1240464"/>
                  </a:cubicBezTo>
                  <a:cubicBezTo>
                    <a:pt x="532255" y="1240464"/>
                    <a:pt x="532255" y="1240464"/>
                    <a:pt x="713009" y="1270525"/>
                  </a:cubicBezTo>
                  <a:cubicBezTo>
                    <a:pt x="713009" y="1270525"/>
                    <a:pt x="713009" y="1270525"/>
                    <a:pt x="739368" y="1263010"/>
                  </a:cubicBezTo>
                  <a:cubicBezTo>
                    <a:pt x="792088" y="1244222"/>
                    <a:pt x="848574" y="1240464"/>
                    <a:pt x="886231" y="1281796"/>
                  </a:cubicBezTo>
                  <a:cubicBezTo>
                    <a:pt x="961545" y="1323131"/>
                    <a:pt x="942716" y="1409557"/>
                    <a:pt x="938950" y="1477195"/>
                  </a:cubicBezTo>
                  <a:cubicBezTo>
                    <a:pt x="938950" y="1477195"/>
                    <a:pt x="938950" y="1477195"/>
                    <a:pt x="957779" y="1604954"/>
                  </a:cubicBezTo>
                  <a:cubicBezTo>
                    <a:pt x="1029327" y="1552348"/>
                    <a:pt x="984139" y="1435861"/>
                    <a:pt x="1074516" y="1394527"/>
                  </a:cubicBezTo>
                  <a:cubicBezTo>
                    <a:pt x="1119704" y="1356950"/>
                    <a:pt x="1168658" y="1394527"/>
                    <a:pt x="1213846" y="1413315"/>
                  </a:cubicBezTo>
                  <a:cubicBezTo>
                    <a:pt x="1213846" y="1413315"/>
                    <a:pt x="1213846" y="1413315"/>
                    <a:pt x="1217612" y="1405800"/>
                  </a:cubicBezTo>
                  <a:cubicBezTo>
                    <a:pt x="1123470" y="1266769"/>
                    <a:pt x="950248" y="1199130"/>
                    <a:pt x="777025" y="1210403"/>
                  </a:cubicBezTo>
                  <a:cubicBezTo>
                    <a:pt x="724306" y="1206645"/>
                    <a:pt x="686649" y="1240464"/>
                    <a:pt x="641460" y="1225435"/>
                  </a:cubicBezTo>
                  <a:cubicBezTo>
                    <a:pt x="637695" y="1214162"/>
                    <a:pt x="641460" y="1202888"/>
                    <a:pt x="648992" y="1191615"/>
                  </a:cubicBezTo>
                  <a:cubicBezTo>
                    <a:pt x="633929" y="1093916"/>
                    <a:pt x="637695" y="984942"/>
                    <a:pt x="584975" y="898516"/>
                  </a:cubicBezTo>
                  <a:close/>
                  <a:moveTo>
                    <a:pt x="564998" y="849305"/>
                  </a:moveTo>
                  <a:cubicBezTo>
                    <a:pt x="489897" y="856883"/>
                    <a:pt x="422306" y="898568"/>
                    <a:pt x="381000" y="947832"/>
                  </a:cubicBezTo>
                  <a:cubicBezTo>
                    <a:pt x="433571" y="966779"/>
                    <a:pt x="493652" y="940253"/>
                    <a:pt x="538712" y="913726"/>
                  </a:cubicBezTo>
                  <a:cubicBezTo>
                    <a:pt x="549978" y="898568"/>
                    <a:pt x="576263" y="868252"/>
                    <a:pt x="564998" y="849305"/>
                  </a:cubicBezTo>
                  <a:close/>
                  <a:moveTo>
                    <a:pt x="475909" y="818348"/>
                  </a:moveTo>
                  <a:cubicBezTo>
                    <a:pt x="462680" y="819274"/>
                    <a:pt x="448506" y="822052"/>
                    <a:pt x="433387" y="823904"/>
                  </a:cubicBezTo>
                  <a:cubicBezTo>
                    <a:pt x="391810" y="838721"/>
                    <a:pt x="369131" y="872058"/>
                    <a:pt x="354012" y="912805"/>
                  </a:cubicBezTo>
                  <a:cubicBezTo>
                    <a:pt x="410709" y="886875"/>
                    <a:pt x="459845" y="853537"/>
                    <a:pt x="512762" y="831312"/>
                  </a:cubicBezTo>
                  <a:cubicBezTo>
                    <a:pt x="512762" y="831312"/>
                    <a:pt x="512762" y="831312"/>
                    <a:pt x="512762" y="823904"/>
                  </a:cubicBezTo>
                  <a:cubicBezTo>
                    <a:pt x="501423" y="818348"/>
                    <a:pt x="489139" y="817422"/>
                    <a:pt x="475909" y="818348"/>
                  </a:cubicBezTo>
                  <a:close/>
                  <a:moveTo>
                    <a:pt x="256190" y="687379"/>
                  </a:moveTo>
                  <a:cubicBezTo>
                    <a:pt x="181194" y="751378"/>
                    <a:pt x="128697" y="845495"/>
                    <a:pt x="113698" y="939611"/>
                  </a:cubicBezTo>
                  <a:cubicBezTo>
                    <a:pt x="124947" y="981022"/>
                    <a:pt x="76200" y="1063846"/>
                    <a:pt x="147446" y="1082669"/>
                  </a:cubicBezTo>
                  <a:cubicBezTo>
                    <a:pt x="256190" y="1052551"/>
                    <a:pt x="282439" y="928317"/>
                    <a:pt x="293688" y="822907"/>
                  </a:cubicBezTo>
                  <a:cubicBezTo>
                    <a:pt x="282439" y="777731"/>
                    <a:pt x="289938" y="717497"/>
                    <a:pt x="256190" y="687379"/>
                  </a:cubicBezTo>
                  <a:close/>
                  <a:moveTo>
                    <a:pt x="203200" y="681029"/>
                  </a:moveTo>
                  <a:cubicBezTo>
                    <a:pt x="158173" y="692304"/>
                    <a:pt x="120650" y="733644"/>
                    <a:pt x="86880" y="767467"/>
                  </a:cubicBezTo>
                  <a:cubicBezTo>
                    <a:pt x="86880" y="767467"/>
                    <a:pt x="86880" y="767467"/>
                    <a:pt x="45605" y="831356"/>
                  </a:cubicBezTo>
                  <a:cubicBezTo>
                    <a:pt x="41852" y="906519"/>
                    <a:pt x="38100" y="992957"/>
                    <a:pt x="75623" y="1049331"/>
                  </a:cubicBezTo>
                  <a:cubicBezTo>
                    <a:pt x="75623" y="1049331"/>
                    <a:pt x="75623" y="1049331"/>
                    <a:pt x="83127" y="1045574"/>
                  </a:cubicBezTo>
                  <a:cubicBezTo>
                    <a:pt x="83127" y="910277"/>
                    <a:pt x="139411" y="790016"/>
                    <a:pt x="203200" y="681029"/>
                  </a:cubicBezTo>
                  <a:close/>
                  <a:moveTo>
                    <a:pt x="253100" y="428617"/>
                  </a:moveTo>
                  <a:cubicBezTo>
                    <a:pt x="181716" y="469917"/>
                    <a:pt x="170444" y="556272"/>
                    <a:pt x="166687" y="623855"/>
                  </a:cubicBezTo>
                  <a:cubicBezTo>
                    <a:pt x="166687" y="646382"/>
                    <a:pt x="181716" y="665155"/>
                    <a:pt x="200501" y="650137"/>
                  </a:cubicBezTo>
                  <a:cubicBezTo>
                    <a:pt x="268129" y="612591"/>
                    <a:pt x="279400" y="537499"/>
                    <a:pt x="279400" y="466163"/>
                  </a:cubicBezTo>
                  <a:cubicBezTo>
                    <a:pt x="271886" y="454899"/>
                    <a:pt x="271886" y="428617"/>
                    <a:pt x="253100" y="428617"/>
                  </a:cubicBezTo>
                  <a:close/>
                  <a:moveTo>
                    <a:pt x="207839" y="382349"/>
                  </a:moveTo>
                  <a:cubicBezTo>
                    <a:pt x="196999" y="384703"/>
                    <a:pt x="186631" y="389411"/>
                    <a:pt x="177205" y="395060"/>
                  </a:cubicBezTo>
                  <a:cubicBezTo>
                    <a:pt x="124420" y="436491"/>
                    <a:pt x="120650" y="508053"/>
                    <a:pt x="131961" y="568316"/>
                  </a:cubicBezTo>
                  <a:cubicBezTo>
                    <a:pt x="162124" y="557017"/>
                    <a:pt x="150813" y="508053"/>
                    <a:pt x="177205" y="481688"/>
                  </a:cubicBezTo>
                  <a:cubicBezTo>
                    <a:pt x="188516" y="444024"/>
                    <a:pt x="237530" y="421425"/>
                    <a:pt x="241300" y="383761"/>
                  </a:cubicBezTo>
                  <a:cubicBezTo>
                    <a:pt x="229989" y="379995"/>
                    <a:pt x="218678" y="379995"/>
                    <a:pt x="207839" y="382349"/>
                  </a:cubicBezTo>
                  <a:close/>
                  <a:moveTo>
                    <a:pt x="0" y="312726"/>
                  </a:moveTo>
                  <a:cubicBezTo>
                    <a:pt x="18823" y="312726"/>
                    <a:pt x="37647" y="316486"/>
                    <a:pt x="56470" y="324006"/>
                  </a:cubicBezTo>
                  <a:cubicBezTo>
                    <a:pt x="86587" y="324006"/>
                    <a:pt x="124234" y="331525"/>
                    <a:pt x="131763" y="350325"/>
                  </a:cubicBezTo>
                  <a:cubicBezTo>
                    <a:pt x="105411" y="421763"/>
                    <a:pt x="56470" y="481921"/>
                    <a:pt x="0" y="527039"/>
                  </a:cubicBezTo>
                  <a:cubicBezTo>
                    <a:pt x="0" y="527039"/>
                    <a:pt x="0" y="527039"/>
                    <a:pt x="0" y="493200"/>
                  </a:cubicBezTo>
                  <a:cubicBezTo>
                    <a:pt x="41411" y="459361"/>
                    <a:pt x="79058" y="425522"/>
                    <a:pt x="79058" y="372884"/>
                  </a:cubicBezTo>
                  <a:cubicBezTo>
                    <a:pt x="48941" y="376644"/>
                    <a:pt x="22588" y="384164"/>
                    <a:pt x="0" y="391684"/>
                  </a:cubicBezTo>
                  <a:cubicBezTo>
                    <a:pt x="0" y="391684"/>
                    <a:pt x="0" y="391684"/>
                    <a:pt x="0" y="372884"/>
                  </a:cubicBezTo>
                  <a:cubicBezTo>
                    <a:pt x="7529" y="369124"/>
                    <a:pt x="18823" y="365364"/>
                    <a:pt x="26353" y="354085"/>
                  </a:cubicBezTo>
                  <a:cubicBezTo>
                    <a:pt x="26353" y="354085"/>
                    <a:pt x="26353" y="354085"/>
                    <a:pt x="30117" y="342805"/>
                  </a:cubicBezTo>
                  <a:cubicBezTo>
                    <a:pt x="18823" y="335285"/>
                    <a:pt x="11294" y="335285"/>
                    <a:pt x="0" y="335285"/>
                  </a:cubicBezTo>
                  <a:cubicBezTo>
                    <a:pt x="0" y="335285"/>
                    <a:pt x="0" y="335285"/>
                    <a:pt x="0" y="312726"/>
                  </a:cubicBezTo>
                  <a:close/>
                  <a:moveTo>
                    <a:pt x="776" y="217938"/>
                  </a:moveTo>
                  <a:cubicBezTo>
                    <a:pt x="170247" y="259271"/>
                    <a:pt x="339718" y="345695"/>
                    <a:pt x="430102" y="511027"/>
                  </a:cubicBezTo>
                  <a:cubicBezTo>
                    <a:pt x="460231" y="552360"/>
                    <a:pt x="494125" y="601209"/>
                    <a:pt x="505423" y="650057"/>
                  </a:cubicBezTo>
                  <a:cubicBezTo>
                    <a:pt x="437634" y="571148"/>
                    <a:pt x="388676" y="465936"/>
                    <a:pt x="305824" y="398300"/>
                  </a:cubicBezTo>
                  <a:cubicBezTo>
                    <a:pt x="268164" y="417088"/>
                    <a:pt x="305824" y="454664"/>
                    <a:pt x="305824" y="480967"/>
                  </a:cubicBezTo>
                  <a:cubicBezTo>
                    <a:pt x="302058" y="529815"/>
                    <a:pt x="283228" y="574906"/>
                    <a:pt x="275696" y="619996"/>
                  </a:cubicBezTo>
                  <a:cubicBezTo>
                    <a:pt x="302058" y="608724"/>
                    <a:pt x="332186" y="582421"/>
                    <a:pt x="362314" y="593694"/>
                  </a:cubicBezTo>
                  <a:cubicBezTo>
                    <a:pt x="407506" y="631269"/>
                    <a:pt x="335952" y="650057"/>
                    <a:pt x="324654" y="676360"/>
                  </a:cubicBezTo>
                  <a:cubicBezTo>
                    <a:pt x="283228" y="743996"/>
                    <a:pt x="320888" y="830420"/>
                    <a:pt x="320888" y="901813"/>
                  </a:cubicBezTo>
                  <a:cubicBezTo>
                    <a:pt x="351016" y="867995"/>
                    <a:pt x="381144" y="811632"/>
                    <a:pt x="433868" y="804117"/>
                  </a:cubicBezTo>
                  <a:cubicBezTo>
                    <a:pt x="475295" y="796602"/>
                    <a:pt x="512955" y="796602"/>
                    <a:pt x="550615" y="792844"/>
                  </a:cubicBezTo>
                  <a:cubicBezTo>
                    <a:pt x="558147" y="751511"/>
                    <a:pt x="520487" y="710178"/>
                    <a:pt x="509189" y="665087"/>
                  </a:cubicBezTo>
                  <a:cubicBezTo>
                    <a:pt x="509189" y="665087"/>
                    <a:pt x="509189" y="665087"/>
                    <a:pt x="528019" y="665087"/>
                  </a:cubicBezTo>
                  <a:cubicBezTo>
                    <a:pt x="614637" y="830420"/>
                    <a:pt x="652297" y="1007024"/>
                    <a:pt x="667361" y="1202423"/>
                  </a:cubicBezTo>
                  <a:cubicBezTo>
                    <a:pt x="693724" y="1209937"/>
                    <a:pt x="735150" y="1191150"/>
                    <a:pt x="765278" y="1187391"/>
                  </a:cubicBezTo>
                  <a:cubicBezTo>
                    <a:pt x="953579" y="1179877"/>
                    <a:pt x="1130582" y="1239998"/>
                    <a:pt x="1243562" y="1386540"/>
                  </a:cubicBezTo>
                  <a:cubicBezTo>
                    <a:pt x="1367841" y="1555630"/>
                    <a:pt x="1371607" y="1796115"/>
                    <a:pt x="1379139" y="1999027"/>
                  </a:cubicBezTo>
                  <a:cubicBezTo>
                    <a:pt x="1379139" y="1999027"/>
                    <a:pt x="1379139" y="1999027"/>
                    <a:pt x="1401735" y="2017813"/>
                  </a:cubicBezTo>
                  <a:cubicBezTo>
                    <a:pt x="1537312" y="2040356"/>
                    <a:pt x="1680421" y="2025328"/>
                    <a:pt x="1789635" y="2115500"/>
                  </a:cubicBezTo>
                  <a:cubicBezTo>
                    <a:pt x="1910148" y="2201927"/>
                    <a:pt x="1955340" y="2344718"/>
                    <a:pt x="1970404" y="2483744"/>
                  </a:cubicBezTo>
                  <a:cubicBezTo>
                    <a:pt x="1962872" y="2694170"/>
                    <a:pt x="2030660" y="2874531"/>
                    <a:pt x="2143641" y="3032343"/>
                  </a:cubicBezTo>
                  <a:cubicBezTo>
                    <a:pt x="2171886" y="3074616"/>
                    <a:pt x="2221315" y="3091526"/>
                    <a:pt x="2258563" y="3119530"/>
                  </a:cubicBezTo>
                  <a:lnTo>
                    <a:pt x="2278412" y="3140063"/>
                  </a:lnTo>
                  <a:lnTo>
                    <a:pt x="2236977" y="3140063"/>
                  </a:lnTo>
                  <a:lnTo>
                    <a:pt x="2163035" y="3080156"/>
                  </a:lnTo>
                  <a:cubicBezTo>
                    <a:pt x="2140433" y="3058557"/>
                    <a:pt x="2119715" y="3036019"/>
                    <a:pt x="2098996" y="3013481"/>
                  </a:cubicBezTo>
                  <a:cubicBezTo>
                    <a:pt x="2034956" y="2915815"/>
                    <a:pt x="1993519" y="2806882"/>
                    <a:pt x="1970917" y="2694192"/>
                  </a:cubicBezTo>
                  <a:cubicBezTo>
                    <a:pt x="1933247" y="2540182"/>
                    <a:pt x="1963383" y="2344848"/>
                    <a:pt x="1861674" y="2213377"/>
                  </a:cubicBezTo>
                  <a:cubicBezTo>
                    <a:pt x="1748663" y="2044340"/>
                    <a:pt x="1541477" y="2051853"/>
                    <a:pt x="1353127" y="2040583"/>
                  </a:cubicBezTo>
                  <a:cubicBezTo>
                    <a:pt x="1341826" y="1972968"/>
                    <a:pt x="1375729" y="1916623"/>
                    <a:pt x="1349360" y="1852763"/>
                  </a:cubicBezTo>
                  <a:cubicBezTo>
                    <a:pt x="1339942" y="1847129"/>
                    <a:pt x="1329583" y="1846191"/>
                    <a:pt x="1320165" y="1847129"/>
                  </a:cubicBezTo>
                  <a:cubicBezTo>
                    <a:pt x="1310748" y="1848069"/>
                    <a:pt x="1302272" y="1850886"/>
                    <a:pt x="1296622" y="1852763"/>
                  </a:cubicBezTo>
                  <a:cubicBezTo>
                    <a:pt x="1236349" y="1916623"/>
                    <a:pt x="1161009" y="1965456"/>
                    <a:pt x="1070601" y="1954186"/>
                  </a:cubicBezTo>
                  <a:cubicBezTo>
                    <a:pt x="1006561" y="1954186"/>
                    <a:pt x="931221" y="1916623"/>
                    <a:pt x="882250" y="1972968"/>
                  </a:cubicBezTo>
                  <a:cubicBezTo>
                    <a:pt x="829512" y="2104440"/>
                    <a:pt x="754171" y="2224644"/>
                    <a:pt x="652462" y="2326067"/>
                  </a:cubicBezTo>
                  <a:cubicBezTo>
                    <a:pt x="724035" y="2326067"/>
                    <a:pt x="799376" y="2333580"/>
                    <a:pt x="878483" y="2322311"/>
                  </a:cubicBezTo>
                  <a:cubicBezTo>
                    <a:pt x="878483" y="2322311"/>
                    <a:pt x="878483" y="2322311"/>
                    <a:pt x="991493" y="2232157"/>
                  </a:cubicBezTo>
                  <a:cubicBezTo>
                    <a:pt x="991493" y="2232157"/>
                    <a:pt x="991493" y="2232157"/>
                    <a:pt x="1063067" y="2130735"/>
                  </a:cubicBezTo>
                  <a:cubicBezTo>
                    <a:pt x="1179844" y="2048096"/>
                    <a:pt x="1326758" y="2104440"/>
                    <a:pt x="1447302" y="2145759"/>
                  </a:cubicBezTo>
                  <a:cubicBezTo>
                    <a:pt x="1488739" y="2119463"/>
                    <a:pt x="1537710" y="2085660"/>
                    <a:pt x="1579148" y="2066877"/>
                  </a:cubicBezTo>
                  <a:cubicBezTo>
                    <a:pt x="1571614" y="2157031"/>
                    <a:pt x="1650721" y="2217133"/>
                    <a:pt x="1628119" y="2314799"/>
                  </a:cubicBezTo>
                  <a:cubicBezTo>
                    <a:pt x="1605517" y="2408707"/>
                    <a:pt x="1492506" y="2427487"/>
                    <a:pt x="1409632" y="2438757"/>
                  </a:cubicBezTo>
                  <a:cubicBezTo>
                    <a:pt x="1402098" y="2442515"/>
                    <a:pt x="1375729" y="2450026"/>
                    <a:pt x="1387030" y="2465052"/>
                  </a:cubicBezTo>
                  <a:cubicBezTo>
                    <a:pt x="1518875" y="2483834"/>
                    <a:pt x="1665789" y="2450026"/>
                    <a:pt x="1759964" y="2551451"/>
                  </a:cubicBezTo>
                  <a:cubicBezTo>
                    <a:pt x="1854140" y="2615309"/>
                    <a:pt x="1808935" y="2746781"/>
                    <a:pt x="1899344" y="2818151"/>
                  </a:cubicBezTo>
                  <a:cubicBezTo>
                    <a:pt x="1899344" y="2818151"/>
                    <a:pt x="1899344" y="2818151"/>
                    <a:pt x="1891810" y="2825663"/>
                  </a:cubicBezTo>
                  <a:cubicBezTo>
                    <a:pt x="1759964" y="2754294"/>
                    <a:pt x="1582915" y="2720488"/>
                    <a:pt x="1522642" y="2562720"/>
                  </a:cubicBezTo>
                  <a:cubicBezTo>
                    <a:pt x="1500040" y="2491347"/>
                    <a:pt x="1420933" y="2487589"/>
                    <a:pt x="1364428" y="2498859"/>
                  </a:cubicBezTo>
                  <a:cubicBezTo>
                    <a:pt x="1454836" y="2592769"/>
                    <a:pt x="1537710" y="2682923"/>
                    <a:pt x="1582915" y="2799371"/>
                  </a:cubicBezTo>
                  <a:cubicBezTo>
                    <a:pt x="1673323" y="2953379"/>
                    <a:pt x="1884276" y="2818151"/>
                    <a:pt x="1974684" y="2975917"/>
                  </a:cubicBezTo>
                  <a:cubicBezTo>
                    <a:pt x="1974684" y="2983431"/>
                    <a:pt x="1970917" y="2990943"/>
                    <a:pt x="1955849" y="2990943"/>
                  </a:cubicBezTo>
                  <a:cubicBezTo>
                    <a:pt x="1895577" y="2934597"/>
                    <a:pt x="1816469" y="2994699"/>
                    <a:pt x="1741129" y="2983431"/>
                  </a:cubicBezTo>
                  <a:cubicBezTo>
                    <a:pt x="1684624" y="2960892"/>
                    <a:pt x="1673323" y="2885765"/>
                    <a:pt x="1609284" y="2874498"/>
                  </a:cubicBezTo>
                  <a:cubicBezTo>
                    <a:pt x="1597983" y="2938354"/>
                    <a:pt x="1613051" y="2994699"/>
                    <a:pt x="1658255" y="3032263"/>
                  </a:cubicBezTo>
                  <a:cubicBezTo>
                    <a:pt x="1759964" y="3235106"/>
                    <a:pt x="1933247" y="3032263"/>
                    <a:pt x="2087694" y="3103633"/>
                  </a:cubicBezTo>
                  <a:cubicBezTo>
                    <a:pt x="2106530" y="3111145"/>
                    <a:pt x="2151734" y="3073583"/>
                    <a:pt x="2159268" y="3114902"/>
                  </a:cubicBezTo>
                  <a:lnTo>
                    <a:pt x="2138579" y="3140063"/>
                  </a:lnTo>
                  <a:lnTo>
                    <a:pt x="2056033" y="3140063"/>
                  </a:lnTo>
                  <a:lnTo>
                    <a:pt x="2059989" y="3122674"/>
                  </a:lnTo>
                  <a:cubicBezTo>
                    <a:pt x="2040243" y="3119878"/>
                    <a:pt x="2019086" y="3118247"/>
                    <a:pt x="1997519" y="3118015"/>
                  </a:cubicBezTo>
                  <a:cubicBezTo>
                    <a:pt x="1965167" y="3117666"/>
                    <a:pt x="1931890" y="3120461"/>
                    <a:pt x="1901058" y="3127187"/>
                  </a:cubicBezTo>
                  <a:lnTo>
                    <a:pt x="1857935" y="3140063"/>
                  </a:lnTo>
                  <a:lnTo>
                    <a:pt x="1733931" y="3140063"/>
                  </a:lnTo>
                  <a:lnTo>
                    <a:pt x="1710287" y="3124000"/>
                  </a:lnTo>
                  <a:cubicBezTo>
                    <a:pt x="1682034" y="3099877"/>
                    <a:pt x="1660139" y="3068888"/>
                    <a:pt x="1631886" y="3054801"/>
                  </a:cubicBezTo>
                  <a:cubicBezTo>
                    <a:pt x="1620585" y="3071704"/>
                    <a:pt x="1619643" y="3094242"/>
                    <a:pt x="1620114" y="3118659"/>
                  </a:cubicBezTo>
                  <a:lnTo>
                    <a:pt x="1620483" y="3140063"/>
                  </a:lnTo>
                  <a:lnTo>
                    <a:pt x="1588422" y="3140063"/>
                  </a:lnTo>
                  <a:lnTo>
                    <a:pt x="1591860" y="3097867"/>
                  </a:lnTo>
                  <a:cubicBezTo>
                    <a:pt x="1595921" y="2981620"/>
                    <a:pt x="1582504" y="2863259"/>
                    <a:pt x="1537312" y="2761806"/>
                  </a:cubicBezTo>
                  <a:cubicBezTo>
                    <a:pt x="1488354" y="2671624"/>
                    <a:pt x="1416799" y="2558899"/>
                    <a:pt x="1315117" y="2525079"/>
                  </a:cubicBezTo>
                  <a:cubicBezTo>
                    <a:pt x="1315117" y="2525079"/>
                    <a:pt x="1315117" y="2525079"/>
                    <a:pt x="1322649" y="2543867"/>
                  </a:cubicBezTo>
                  <a:cubicBezTo>
                    <a:pt x="1360309" y="2596473"/>
                    <a:pt x="1401735" y="2649080"/>
                    <a:pt x="1409267" y="2712958"/>
                  </a:cubicBezTo>
                  <a:cubicBezTo>
                    <a:pt x="1405501" y="2765561"/>
                    <a:pt x="1390437" y="2829440"/>
                    <a:pt x="1333947" y="2855742"/>
                  </a:cubicBezTo>
                  <a:cubicBezTo>
                    <a:pt x="1288755" y="2874531"/>
                    <a:pt x="1243562" y="2863256"/>
                    <a:pt x="1194604" y="2844471"/>
                  </a:cubicBezTo>
                  <a:cubicBezTo>
                    <a:pt x="1168242" y="2829440"/>
                    <a:pt x="1123050" y="2855742"/>
                    <a:pt x="1104220" y="2821925"/>
                  </a:cubicBezTo>
                  <a:cubicBezTo>
                    <a:pt x="1123050" y="2795622"/>
                    <a:pt x="1160710" y="2799382"/>
                    <a:pt x="1179540" y="2765561"/>
                  </a:cubicBezTo>
                  <a:cubicBezTo>
                    <a:pt x="1179540" y="2686654"/>
                    <a:pt x="1251094" y="2637811"/>
                    <a:pt x="1296287" y="2577685"/>
                  </a:cubicBezTo>
                  <a:cubicBezTo>
                    <a:pt x="1277456" y="2536351"/>
                    <a:pt x="1273690" y="2491258"/>
                    <a:pt x="1243562" y="2464958"/>
                  </a:cubicBezTo>
                  <a:cubicBezTo>
                    <a:pt x="1074091" y="2378534"/>
                    <a:pt x="900855" y="2333446"/>
                    <a:pt x="701256" y="2355988"/>
                  </a:cubicBezTo>
                  <a:cubicBezTo>
                    <a:pt x="633467" y="2367260"/>
                    <a:pt x="539317" y="2355988"/>
                    <a:pt x="497891" y="2419866"/>
                  </a:cubicBezTo>
                  <a:cubicBezTo>
                    <a:pt x="565679" y="2438654"/>
                    <a:pt x="625935" y="2476228"/>
                    <a:pt x="693724" y="2498773"/>
                  </a:cubicBezTo>
                  <a:cubicBezTo>
                    <a:pt x="765278" y="2513806"/>
                    <a:pt x="840598" y="2510044"/>
                    <a:pt x="904621" y="2472473"/>
                  </a:cubicBezTo>
                  <a:cubicBezTo>
                    <a:pt x="995005" y="2434895"/>
                    <a:pt x="1081624" y="2483744"/>
                    <a:pt x="1175774" y="2502529"/>
                  </a:cubicBezTo>
                  <a:cubicBezTo>
                    <a:pt x="1183306" y="2510044"/>
                    <a:pt x="1183306" y="2517561"/>
                    <a:pt x="1175774" y="2521317"/>
                  </a:cubicBezTo>
                  <a:cubicBezTo>
                    <a:pt x="1100454" y="2551382"/>
                    <a:pt x="1043963" y="2641565"/>
                    <a:pt x="957345" y="2630294"/>
                  </a:cubicBezTo>
                  <a:cubicBezTo>
                    <a:pt x="870727" y="2641565"/>
                    <a:pt x="810470" y="2528837"/>
                    <a:pt x="727618" y="2536351"/>
                  </a:cubicBezTo>
                  <a:cubicBezTo>
                    <a:pt x="727618" y="2536351"/>
                    <a:pt x="727618" y="2536351"/>
                    <a:pt x="727618" y="2547628"/>
                  </a:cubicBezTo>
                  <a:cubicBezTo>
                    <a:pt x="791640" y="2592715"/>
                    <a:pt x="814236" y="2660352"/>
                    <a:pt x="836832" y="2724229"/>
                  </a:cubicBezTo>
                  <a:cubicBezTo>
                    <a:pt x="840598" y="2803137"/>
                    <a:pt x="818002" y="2882046"/>
                    <a:pt x="757746" y="2930892"/>
                  </a:cubicBezTo>
                  <a:cubicBezTo>
                    <a:pt x="742682" y="2885802"/>
                    <a:pt x="742682" y="2825681"/>
                    <a:pt x="701256" y="2799382"/>
                  </a:cubicBezTo>
                  <a:cubicBezTo>
                    <a:pt x="637233" y="2739260"/>
                    <a:pt x="682426" y="2637811"/>
                    <a:pt x="659829" y="2558899"/>
                  </a:cubicBezTo>
                  <a:cubicBezTo>
                    <a:pt x="633467" y="2464958"/>
                    <a:pt x="520487" y="2438654"/>
                    <a:pt x="433868" y="2438654"/>
                  </a:cubicBezTo>
                  <a:cubicBezTo>
                    <a:pt x="445166" y="2431139"/>
                    <a:pt x="460231" y="2431139"/>
                    <a:pt x="460231" y="2419866"/>
                  </a:cubicBezTo>
                  <a:cubicBezTo>
                    <a:pt x="460231" y="2419866"/>
                    <a:pt x="460231" y="2419866"/>
                    <a:pt x="448932" y="2404836"/>
                  </a:cubicBezTo>
                  <a:cubicBezTo>
                    <a:pt x="463997" y="2397322"/>
                    <a:pt x="482827" y="2386049"/>
                    <a:pt x="497891" y="2378534"/>
                  </a:cubicBezTo>
                  <a:cubicBezTo>
                    <a:pt x="622169" y="2344718"/>
                    <a:pt x="727618" y="2224475"/>
                    <a:pt x="791640" y="2115500"/>
                  </a:cubicBezTo>
                  <a:cubicBezTo>
                    <a:pt x="818002" y="2066660"/>
                    <a:pt x="787874" y="2010299"/>
                    <a:pt x="769044" y="1965206"/>
                  </a:cubicBezTo>
                  <a:cubicBezTo>
                    <a:pt x="716320" y="1931386"/>
                    <a:pt x="656063" y="1901327"/>
                    <a:pt x="595807" y="1901327"/>
                  </a:cubicBezTo>
                  <a:cubicBezTo>
                    <a:pt x="501657" y="1878780"/>
                    <a:pt x="460231" y="1792357"/>
                    <a:pt x="399974" y="1732235"/>
                  </a:cubicBezTo>
                  <a:cubicBezTo>
                    <a:pt x="377378" y="1724720"/>
                    <a:pt x="347250" y="1713448"/>
                    <a:pt x="332186" y="1694659"/>
                  </a:cubicBezTo>
                  <a:cubicBezTo>
                    <a:pt x="388676" y="1664600"/>
                    <a:pt x="460231" y="1649569"/>
                    <a:pt x="531785" y="1657084"/>
                  </a:cubicBezTo>
                  <a:cubicBezTo>
                    <a:pt x="595807" y="1683387"/>
                    <a:pt x="663595" y="1717206"/>
                    <a:pt x="701256" y="1781085"/>
                  </a:cubicBezTo>
                  <a:cubicBezTo>
                    <a:pt x="738916" y="1871266"/>
                    <a:pt x="795406" y="1950173"/>
                    <a:pt x="829300" y="2036598"/>
                  </a:cubicBezTo>
                  <a:cubicBezTo>
                    <a:pt x="870727" y="1961448"/>
                    <a:pt x="900855" y="1867509"/>
                    <a:pt x="919685" y="1777328"/>
                  </a:cubicBezTo>
                  <a:cubicBezTo>
                    <a:pt x="930983" y="1672115"/>
                    <a:pt x="844364" y="1585692"/>
                    <a:pt x="765278" y="1544357"/>
                  </a:cubicBezTo>
                  <a:cubicBezTo>
                    <a:pt x="678660" y="1574420"/>
                    <a:pt x="595807" y="1566903"/>
                    <a:pt x="505423" y="1544357"/>
                  </a:cubicBezTo>
                  <a:cubicBezTo>
                    <a:pt x="467763" y="1533085"/>
                    <a:pt x="426336" y="1563145"/>
                    <a:pt x="399974" y="1544357"/>
                  </a:cubicBezTo>
                  <a:cubicBezTo>
                    <a:pt x="418804" y="1476721"/>
                    <a:pt x="463997" y="1397813"/>
                    <a:pt x="543083" y="1379025"/>
                  </a:cubicBezTo>
                  <a:cubicBezTo>
                    <a:pt x="614637" y="1379025"/>
                    <a:pt x="682426" y="1379025"/>
                    <a:pt x="735150" y="1435388"/>
                  </a:cubicBezTo>
                  <a:cubicBezTo>
                    <a:pt x="791640" y="1514298"/>
                    <a:pt x="844364" y="1570661"/>
                    <a:pt x="908387" y="1649569"/>
                  </a:cubicBezTo>
                  <a:cubicBezTo>
                    <a:pt x="908387" y="1649569"/>
                    <a:pt x="908387" y="1649569"/>
                    <a:pt x="923451" y="1653329"/>
                  </a:cubicBezTo>
                  <a:cubicBezTo>
                    <a:pt x="946047" y="1593206"/>
                    <a:pt x="915919" y="1540601"/>
                    <a:pt x="912153" y="1472964"/>
                  </a:cubicBezTo>
                  <a:cubicBezTo>
                    <a:pt x="885791" y="1397813"/>
                    <a:pt x="825534" y="1356480"/>
                    <a:pt x="753980" y="1318904"/>
                  </a:cubicBezTo>
                  <a:cubicBezTo>
                    <a:pt x="727618" y="1296358"/>
                    <a:pt x="667361" y="1348965"/>
                    <a:pt x="674894" y="1288843"/>
                  </a:cubicBezTo>
                  <a:cubicBezTo>
                    <a:pt x="607105" y="1270059"/>
                    <a:pt x="520487" y="1239998"/>
                    <a:pt x="463997" y="1296358"/>
                  </a:cubicBezTo>
                  <a:cubicBezTo>
                    <a:pt x="415038" y="1330178"/>
                    <a:pt x="343484" y="1330178"/>
                    <a:pt x="294526" y="1345209"/>
                  </a:cubicBezTo>
                  <a:cubicBezTo>
                    <a:pt x="317122" y="1386540"/>
                    <a:pt x="332186" y="1435388"/>
                    <a:pt x="343484" y="1480479"/>
                  </a:cubicBezTo>
                  <a:cubicBezTo>
                    <a:pt x="358548" y="1570661"/>
                    <a:pt x="268164" y="1642054"/>
                    <a:pt x="309590" y="1728478"/>
                  </a:cubicBezTo>
                  <a:cubicBezTo>
                    <a:pt x="309590" y="1754781"/>
                    <a:pt x="279462" y="1739752"/>
                    <a:pt x="264398" y="1751023"/>
                  </a:cubicBezTo>
                  <a:cubicBezTo>
                    <a:pt x="128821" y="1720963"/>
                    <a:pt x="45968" y="1593206"/>
                    <a:pt x="776" y="1476721"/>
                  </a:cubicBezTo>
                  <a:cubicBezTo>
                    <a:pt x="776" y="1476721"/>
                    <a:pt x="776" y="1476721"/>
                    <a:pt x="776" y="1363995"/>
                  </a:cubicBezTo>
                  <a:cubicBezTo>
                    <a:pt x="4542" y="1348965"/>
                    <a:pt x="4542" y="1341449"/>
                    <a:pt x="776" y="1337694"/>
                  </a:cubicBezTo>
                  <a:cubicBezTo>
                    <a:pt x="776" y="1337694"/>
                    <a:pt x="776" y="1337694"/>
                    <a:pt x="776" y="1303876"/>
                  </a:cubicBezTo>
                  <a:cubicBezTo>
                    <a:pt x="12074" y="1318904"/>
                    <a:pt x="34670" y="1326419"/>
                    <a:pt x="53500" y="1326419"/>
                  </a:cubicBezTo>
                  <a:cubicBezTo>
                    <a:pt x="91161" y="1326419"/>
                    <a:pt x="128821" y="1315148"/>
                    <a:pt x="158949" y="1285087"/>
                  </a:cubicBezTo>
                  <a:cubicBezTo>
                    <a:pt x="170247" y="1258784"/>
                    <a:pt x="185311" y="1228723"/>
                    <a:pt x="177779" y="1198664"/>
                  </a:cubicBezTo>
                  <a:cubicBezTo>
                    <a:pt x="162715" y="1168605"/>
                    <a:pt x="155183" y="1123514"/>
                    <a:pt x="121289" y="1119755"/>
                  </a:cubicBezTo>
                  <a:cubicBezTo>
                    <a:pt x="121289" y="1119755"/>
                    <a:pt x="121289" y="1119755"/>
                    <a:pt x="143885" y="1161089"/>
                  </a:cubicBezTo>
                  <a:cubicBezTo>
                    <a:pt x="162715" y="1206179"/>
                    <a:pt x="151417" y="1262543"/>
                    <a:pt x="106225" y="1288843"/>
                  </a:cubicBezTo>
                  <a:cubicBezTo>
                    <a:pt x="68565" y="1303876"/>
                    <a:pt x="34670" y="1288843"/>
                    <a:pt x="776" y="1266299"/>
                  </a:cubicBezTo>
                  <a:cubicBezTo>
                    <a:pt x="776" y="1266299"/>
                    <a:pt x="776" y="1266299"/>
                    <a:pt x="776" y="1240939"/>
                  </a:cubicBezTo>
                  <a:lnTo>
                    <a:pt x="776" y="1209937"/>
                  </a:lnTo>
                  <a:cubicBezTo>
                    <a:pt x="15840" y="1224967"/>
                    <a:pt x="12074" y="1255028"/>
                    <a:pt x="42202" y="1262543"/>
                  </a:cubicBezTo>
                  <a:cubicBezTo>
                    <a:pt x="68565" y="1270059"/>
                    <a:pt x="102459" y="1270059"/>
                    <a:pt x="117523" y="1243755"/>
                  </a:cubicBezTo>
                  <a:cubicBezTo>
                    <a:pt x="128821" y="1217453"/>
                    <a:pt x="125055" y="1187391"/>
                    <a:pt x="113757" y="1161089"/>
                  </a:cubicBezTo>
                  <a:cubicBezTo>
                    <a:pt x="109991" y="1134785"/>
                    <a:pt x="76097" y="1127270"/>
                    <a:pt x="49734" y="1127270"/>
                  </a:cubicBezTo>
                  <a:cubicBezTo>
                    <a:pt x="15840" y="1134785"/>
                    <a:pt x="4542" y="1164847"/>
                    <a:pt x="776" y="1187391"/>
                  </a:cubicBezTo>
                  <a:cubicBezTo>
                    <a:pt x="776" y="1187391"/>
                    <a:pt x="776" y="1187391"/>
                    <a:pt x="776" y="1131030"/>
                  </a:cubicBezTo>
                  <a:cubicBezTo>
                    <a:pt x="23372" y="1112240"/>
                    <a:pt x="42202" y="1104725"/>
                    <a:pt x="53500" y="1093453"/>
                  </a:cubicBezTo>
                  <a:cubicBezTo>
                    <a:pt x="42202" y="1067150"/>
                    <a:pt x="23372" y="1082181"/>
                    <a:pt x="776" y="1089696"/>
                  </a:cubicBezTo>
                  <a:cubicBezTo>
                    <a:pt x="776" y="1089696"/>
                    <a:pt x="776" y="1089696"/>
                    <a:pt x="776" y="1059635"/>
                  </a:cubicBezTo>
                  <a:cubicBezTo>
                    <a:pt x="12074" y="1059635"/>
                    <a:pt x="27138" y="1055879"/>
                    <a:pt x="34670" y="1048364"/>
                  </a:cubicBezTo>
                  <a:cubicBezTo>
                    <a:pt x="27138" y="1010783"/>
                    <a:pt x="27138" y="961933"/>
                    <a:pt x="4542" y="928116"/>
                  </a:cubicBezTo>
                  <a:cubicBezTo>
                    <a:pt x="4542" y="924358"/>
                    <a:pt x="776" y="920601"/>
                    <a:pt x="776" y="913086"/>
                  </a:cubicBezTo>
                  <a:cubicBezTo>
                    <a:pt x="776" y="913086"/>
                    <a:pt x="776" y="913086"/>
                    <a:pt x="776" y="856723"/>
                  </a:cubicBezTo>
                  <a:cubicBezTo>
                    <a:pt x="4542" y="860480"/>
                    <a:pt x="8308" y="867995"/>
                    <a:pt x="12074" y="871753"/>
                  </a:cubicBezTo>
                  <a:cubicBezTo>
                    <a:pt x="15840" y="830420"/>
                    <a:pt x="38436" y="792844"/>
                    <a:pt x="64799" y="766541"/>
                  </a:cubicBezTo>
                  <a:cubicBezTo>
                    <a:pt x="87395" y="725208"/>
                    <a:pt x="132587" y="698905"/>
                    <a:pt x="147651" y="661330"/>
                  </a:cubicBezTo>
                  <a:cubicBezTo>
                    <a:pt x="109991" y="601209"/>
                    <a:pt x="94927" y="529815"/>
                    <a:pt x="106225" y="458421"/>
                  </a:cubicBezTo>
                  <a:cubicBezTo>
                    <a:pt x="121289" y="394543"/>
                    <a:pt x="189077" y="360725"/>
                    <a:pt x="245567" y="345695"/>
                  </a:cubicBezTo>
                  <a:cubicBezTo>
                    <a:pt x="245567" y="345695"/>
                    <a:pt x="245567" y="345695"/>
                    <a:pt x="238035" y="341937"/>
                  </a:cubicBezTo>
                  <a:cubicBezTo>
                    <a:pt x="166481" y="285574"/>
                    <a:pt x="83629" y="263029"/>
                    <a:pt x="776" y="236725"/>
                  </a:cubicBezTo>
                  <a:cubicBezTo>
                    <a:pt x="776" y="236725"/>
                    <a:pt x="776" y="236725"/>
                    <a:pt x="776" y="217938"/>
                  </a:cubicBezTo>
                  <a:close/>
                  <a:moveTo>
                    <a:pt x="776" y="0"/>
                  </a:moveTo>
                  <a:cubicBezTo>
                    <a:pt x="219205" y="37575"/>
                    <a:pt x="418804" y="139029"/>
                    <a:pt x="573211" y="311876"/>
                  </a:cubicBezTo>
                  <a:cubicBezTo>
                    <a:pt x="769044" y="480967"/>
                    <a:pt x="840598" y="732723"/>
                    <a:pt x="874493" y="980721"/>
                  </a:cubicBezTo>
                  <a:cubicBezTo>
                    <a:pt x="919685" y="1007024"/>
                    <a:pt x="987473" y="1007024"/>
                    <a:pt x="1040197" y="1025812"/>
                  </a:cubicBezTo>
                  <a:cubicBezTo>
                    <a:pt x="1187072" y="1078423"/>
                    <a:pt x="1333947" y="1149818"/>
                    <a:pt x="1424331" y="1292603"/>
                  </a:cubicBezTo>
                  <a:cubicBezTo>
                    <a:pt x="1424331" y="1292603"/>
                    <a:pt x="1424331" y="1292603"/>
                    <a:pt x="1522248" y="1480479"/>
                  </a:cubicBezTo>
                  <a:cubicBezTo>
                    <a:pt x="1552376" y="1581934"/>
                    <a:pt x="1559908" y="1694659"/>
                    <a:pt x="1574972" y="1803630"/>
                  </a:cubicBezTo>
                  <a:cubicBezTo>
                    <a:pt x="1684187" y="1844962"/>
                    <a:pt x="1800933" y="1852477"/>
                    <a:pt x="1895084" y="1927630"/>
                  </a:cubicBezTo>
                  <a:cubicBezTo>
                    <a:pt x="2015596" y="2002784"/>
                    <a:pt x="2113513" y="2126778"/>
                    <a:pt x="2128577" y="2273323"/>
                  </a:cubicBezTo>
                  <a:cubicBezTo>
                    <a:pt x="2132343" y="2378534"/>
                    <a:pt x="2158705" y="2468717"/>
                    <a:pt x="2170003" y="2566414"/>
                  </a:cubicBezTo>
                  <a:cubicBezTo>
                    <a:pt x="2203897" y="2746773"/>
                    <a:pt x="2282984" y="2923375"/>
                    <a:pt x="2448688" y="3024828"/>
                  </a:cubicBezTo>
                  <a:cubicBezTo>
                    <a:pt x="2490115" y="3051131"/>
                    <a:pt x="2550371" y="3073675"/>
                    <a:pt x="2584265" y="3111251"/>
                  </a:cubicBezTo>
                  <a:cubicBezTo>
                    <a:pt x="2572967" y="3116888"/>
                    <a:pt x="2567318" y="3127221"/>
                    <a:pt x="2563081" y="3138024"/>
                  </a:cubicBezTo>
                  <a:lnTo>
                    <a:pt x="2562206" y="3140063"/>
                  </a:lnTo>
                  <a:lnTo>
                    <a:pt x="2358304" y="3140063"/>
                  </a:lnTo>
                  <a:lnTo>
                    <a:pt x="2358304" y="3133796"/>
                  </a:lnTo>
                  <a:cubicBezTo>
                    <a:pt x="2211429" y="3051131"/>
                    <a:pt x="2087151" y="2904592"/>
                    <a:pt x="2060788" y="2735504"/>
                  </a:cubicBezTo>
                  <a:cubicBezTo>
                    <a:pt x="2011830" y="2566414"/>
                    <a:pt x="2045724" y="2386049"/>
                    <a:pt x="1947808" y="2235747"/>
                  </a:cubicBezTo>
                  <a:cubicBezTo>
                    <a:pt x="1902616" y="2126778"/>
                    <a:pt x="1793401" y="2036598"/>
                    <a:pt x="1680421" y="2006542"/>
                  </a:cubicBezTo>
                  <a:cubicBezTo>
                    <a:pt x="1601334" y="2002784"/>
                    <a:pt x="1514716" y="1968963"/>
                    <a:pt x="1428097" y="1972721"/>
                  </a:cubicBezTo>
                  <a:cubicBezTo>
                    <a:pt x="1405501" y="1957689"/>
                    <a:pt x="1424331" y="1931386"/>
                    <a:pt x="1420565" y="1901327"/>
                  </a:cubicBezTo>
                  <a:cubicBezTo>
                    <a:pt x="1416799" y="1751023"/>
                    <a:pt x="1413033" y="1596963"/>
                    <a:pt x="1333947" y="1461691"/>
                  </a:cubicBezTo>
                  <a:cubicBezTo>
                    <a:pt x="1213434" y="1247513"/>
                    <a:pt x="995005" y="1112240"/>
                    <a:pt x="753980" y="1134785"/>
                  </a:cubicBezTo>
                  <a:cubicBezTo>
                    <a:pt x="735150" y="1134785"/>
                    <a:pt x="723852" y="1108484"/>
                    <a:pt x="723852" y="1097211"/>
                  </a:cubicBezTo>
                  <a:cubicBezTo>
                    <a:pt x="723852" y="1007024"/>
                    <a:pt x="712554" y="901813"/>
                    <a:pt x="663595" y="822905"/>
                  </a:cubicBezTo>
                  <a:cubicBezTo>
                    <a:pt x="633467" y="661330"/>
                    <a:pt x="520487" y="529815"/>
                    <a:pt x="422570" y="402058"/>
                  </a:cubicBezTo>
                  <a:cubicBezTo>
                    <a:pt x="294526" y="304361"/>
                    <a:pt x="177779" y="180363"/>
                    <a:pt x="4542" y="172847"/>
                  </a:cubicBezTo>
                  <a:cubicBezTo>
                    <a:pt x="4542" y="172847"/>
                    <a:pt x="776" y="172847"/>
                    <a:pt x="776" y="165332"/>
                  </a:cubicBezTo>
                  <a:cubicBezTo>
                    <a:pt x="776" y="165332"/>
                    <a:pt x="776" y="165332"/>
                    <a:pt x="776" y="71393"/>
                  </a:cubicBezTo>
                  <a:cubicBezTo>
                    <a:pt x="87395" y="86423"/>
                    <a:pt x="170247" y="120242"/>
                    <a:pt x="256865" y="154059"/>
                  </a:cubicBezTo>
                  <a:cubicBezTo>
                    <a:pt x="437634" y="236725"/>
                    <a:pt x="565679" y="387028"/>
                    <a:pt x="678660" y="544845"/>
                  </a:cubicBezTo>
                  <a:cubicBezTo>
                    <a:pt x="761512" y="653814"/>
                    <a:pt x="769044" y="792844"/>
                    <a:pt x="810470" y="913086"/>
                  </a:cubicBezTo>
                  <a:cubicBezTo>
                    <a:pt x="829300" y="954418"/>
                    <a:pt x="806704" y="1010783"/>
                    <a:pt x="833066" y="1048364"/>
                  </a:cubicBezTo>
                  <a:cubicBezTo>
                    <a:pt x="953579" y="1059635"/>
                    <a:pt x="1055261" y="1100969"/>
                    <a:pt x="1153178" y="1146059"/>
                  </a:cubicBezTo>
                  <a:cubicBezTo>
                    <a:pt x="1424331" y="1292603"/>
                    <a:pt x="1518482" y="1578176"/>
                    <a:pt x="1526014" y="1871266"/>
                  </a:cubicBezTo>
                  <a:cubicBezTo>
                    <a:pt x="1526014" y="1871266"/>
                    <a:pt x="1526014" y="1871266"/>
                    <a:pt x="1541078" y="1878780"/>
                  </a:cubicBezTo>
                  <a:cubicBezTo>
                    <a:pt x="1654058" y="1901327"/>
                    <a:pt x="1778337" y="1931386"/>
                    <a:pt x="1872487" y="1991508"/>
                  </a:cubicBezTo>
                  <a:cubicBezTo>
                    <a:pt x="2147407" y="2160598"/>
                    <a:pt x="2072086" y="2528837"/>
                    <a:pt x="2185067" y="2795622"/>
                  </a:cubicBezTo>
                  <a:cubicBezTo>
                    <a:pt x="2256621" y="2938407"/>
                    <a:pt x="2369602" y="3107494"/>
                    <a:pt x="2550371" y="3118766"/>
                  </a:cubicBezTo>
                  <a:cubicBezTo>
                    <a:pt x="2550371" y="3118766"/>
                    <a:pt x="2550371" y="3118766"/>
                    <a:pt x="2550371" y="3107494"/>
                  </a:cubicBezTo>
                  <a:cubicBezTo>
                    <a:pt x="2550371" y="3107494"/>
                    <a:pt x="2550371" y="3107494"/>
                    <a:pt x="2437390" y="3036102"/>
                  </a:cubicBezTo>
                  <a:cubicBezTo>
                    <a:pt x="2260387" y="2945921"/>
                    <a:pt x="2188833" y="2758048"/>
                    <a:pt x="2158705" y="2585199"/>
                  </a:cubicBezTo>
                  <a:cubicBezTo>
                    <a:pt x="2121045" y="2525079"/>
                    <a:pt x="2147407" y="2446173"/>
                    <a:pt x="2121045" y="2389806"/>
                  </a:cubicBezTo>
                  <a:cubicBezTo>
                    <a:pt x="2113513" y="2292112"/>
                    <a:pt x="2094683" y="2209443"/>
                    <a:pt x="2064554" y="2123019"/>
                  </a:cubicBezTo>
                  <a:cubicBezTo>
                    <a:pt x="1970404" y="1995268"/>
                    <a:pt x="1827295" y="1886294"/>
                    <a:pt x="1680421" y="1852477"/>
                  </a:cubicBezTo>
                  <a:cubicBezTo>
                    <a:pt x="1646526" y="1822418"/>
                    <a:pt x="1563674" y="1867509"/>
                    <a:pt x="1548610" y="1803630"/>
                  </a:cubicBezTo>
                  <a:cubicBezTo>
                    <a:pt x="1552376" y="1683387"/>
                    <a:pt x="1526014" y="1540601"/>
                    <a:pt x="1477055" y="1427873"/>
                  </a:cubicBezTo>
                  <a:cubicBezTo>
                    <a:pt x="1379139" y="1191150"/>
                    <a:pt x="1149412" y="1040842"/>
                    <a:pt x="900855" y="1010783"/>
                  </a:cubicBezTo>
                  <a:cubicBezTo>
                    <a:pt x="885791" y="1014539"/>
                    <a:pt x="870727" y="1025812"/>
                    <a:pt x="855662" y="1014539"/>
                  </a:cubicBezTo>
                  <a:cubicBezTo>
                    <a:pt x="829300" y="796602"/>
                    <a:pt x="787874" y="589936"/>
                    <a:pt x="648531" y="420846"/>
                  </a:cubicBezTo>
                  <a:cubicBezTo>
                    <a:pt x="490359" y="206665"/>
                    <a:pt x="256865" y="63878"/>
                    <a:pt x="776" y="22544"/>
                  </a:cubicBezTo>
                  <a:cubicBezTo>
                    <a:pt x="776" y="22544"/>
                    <a:pt x="776" y="22544"/>
                    <a:pt x="776" y="0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5" name="文本占位符 35"/>
          <p:cNvSpPr>
            <a:spLocks noGrp="1"/>
          </p:cNvSpPr>
          <p:nvPr userDrawn="1">
            <p:ph type="body" sz="quarter" idx="10"/>
          </p:nvPr>
        </p:nvSpPr>
        <p:spPr>
          <a:xfrm>
            <a:off x="3785036" y="612477"/>
            <a:ext cx="4629012" cy="59425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rgbClr val="004DA1"/>
                </a:solidFill>
                <a:latin typeface="+mj-ea"/>
                <a:ea typeface="+mj-ea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>
        <p:tmplLst>
          <p:tmpl lvl="1">
            <p:tnLst>
              <p:par>
                <p:cTn presetID="16" presetClass="entr" presetSubtype="37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2E9B093-C796-4824-9EA9-82CED44ADE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D67BE2-20A6-446B-A366-E0AF4942A8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image" Target="../media/image5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55"/>
            <a:ext cx="10972800" cy="11430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300"/>
            <a:ext cx="10972800" cy="452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744"/>
            <a:ext cx="2844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744"/>
            <a:ext cx="3860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847" y="846"/>
            <a:ext cx="121903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矩形 7"/>
          <p:cNvSpPr/>
          <p:nvPr userDrawn="1"/>
        </p:nvSpPr>
        <p:spPr>
          <a:xfrm>
            <a:off x="83820" y="68563"/>
            <a:ext cx="12024360" cy="67208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3" name="图片 12" descr="90sheji_linggan_1330973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3820" y="4926965"/>
            <a:ext cx="1703705" cy="18624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../media/image23.png"/><Relationship Id="rId7" Type="http://schemas.openxmlformats.org/officeDocument/2006/relationships/tags" Target="../tags/tag73.xml"/><Relationship Id="rId6" Type="http://schemas.openxmlformats.org/officeDocument/2006/relationships/image" Target="../media/image22.png"/><Relationship Id="rId5" Type="http://schemas.openxmlformats.org/officeDocument/2006/relationships/tags" Target="../tags/tag72.xml"/><Relationship Id="rId4" Type="http://schemas.openxmlformats.org/officeDocument/2006/relationships/image" Target="../media/image21.png"/><Relationship Id="rId3" Type="http://schemas.openxmlformats.org/officeDocument/2006/relationships/tags" Target="../tags/tag71.xml"/><Relationship Id="rId2" Type="http://schemas.openxmlformats.org/officeDocument/2006/relationships/image" Target="../media/image20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5.xml"/><Relationship Id="rId1" Type="http://schemas.openxmlformats.org/officeDocument/2006/relationships/tags" Target="../tags/tag7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4.pn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78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tags" Target="../tags/tag8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8" Type="http://schemas.openxmlformats.org/officeDocument/2006/relationships/notesSlide" Target="../notesSlides/notesSlide8.xml"/><Relationship Id="rId47" Type="http://schemas.openxmlformats.org/officeDocument/2006/relationships/slideLayout" Target="../slideLayouts/slideLayout2.xml"/><Relationship Id="rId46" Type="http://schemas.openxmlformats.org/officeDocument/2006/relationships/tags" Target="../tags/tag131.xml"/><Relationship Id="rId45" Type="http://schemas.openxmlformats.org/officeDocument/2006/relationships/tags" Target="../tags/tag130.xml"/><Relationship Id="rId44" Type="http://schemas.openxmlformats.org/officeDocument/2006/relationships/tags" Target="../tags/tag129.xml"/><Relationship Id="rId43" Type="http://schemas.openxmlformats.org/officeDocument/2006/relationships/tags" Target="../tags/tag128.xml"/><Relationship Id="rId42" Type="http://schemas.openxmlformats.org/officeDocument/2006/relationships/tags" Target="../tags/tag127.xml"/><Relationship Id="rId41" Type="http://schemas.openxmlformats.org/officeDocument/2006/relationships/tags" Target="../tags/tag126.xml"/><Relationship Id="rId40" Type="http://schemas.openxmlformats.org/officeDocument/2006/relationships/tags" Target="../tags/tag125.xml"/><Relationship Id="rId4" Type="http://schemas.openxmlformats.org/officeDocument/2006/relationships/tags" Target="../tags/tag89.xml"/><Relationship Id="rId39" Type="http://schemas.openxmlformats.org/officeDocument/2006/relationships/tags" Target="../tags/tag124.xml"/><Relationship Id="rId38" Type="http://schemas.openxmlformats.org/officeDocument/2006/relationships/tags" Target="../tags/tag123.xml"/><Relationship Id="rId37" Type="http://schemas.openxmlformats.org/officeDocument/2006/relationships/tags" Target="../tags/tag122.xml"/><Relationship Id="rId36" Type="http://schemas.openxmlformats.org/officeDocument/2006/relationships/tags" Target="../tags/tag121.xml"/><Relationship Id="rId35" Type="http://schemas.openxmlformats.org/officeDocument/2006/relationships/tags" Target="../tags/tag120.xml"/><Relationship Id="rId34" Type="http://schemas.openxmlformats.org/officeDocument/2006/relationships/tags" Target="../tags/tag119.xml"/><Relationship Id="rId33" Type="http://schemas.openxmlformats.org/officeDocument/2006/relationships/tags" Target="../tags/tag118.xml"/><Relationship Id="rId32" Type="http://schemas.openxmlformats.org/officeDocument/2006/relationships/tags" Target="../tags/tag117.xml"/><Relationship Id="rId31" Type="http://schemas.openxmlformats.org/officeDocument/2006/relationships/tags" Target="../tags/tag116.xml"/><Relationship Id="rId30" Type="http://schemas.openxmlformats.org/officeDocument/2006/relationships/tags" Target="../tags/tag115.xml"/><Relationship Id="rId3" Type="http://schemas.openxmlformats.org/officeDocument/2006/relationships/tags" Target="../tags/tag88.xml"/><Relationship Id="rId29" Type="http://schemas.openxmlformats.org/officeDocument/2006/relationships/tags" Target="../tags/tag114.xml"/><Relationship Id="rId28" Type="http://schemas.openxmlformats.org/officeDocument/2006/relationships/tags" Target="../tags/tag113.xml"/><Relationship Id="rId27" Type="http://schemas.openxmlformats.org/officeDocument/2006/relationships/tags" Target="../tags/tag112.xml"/><Relationship Id="rId26" Type="http://schemas.openxmlformats.org/officeDocument/2006/relationships/tags" Target="../tags/tag111.xml"/><Relationship Id="rId25" Type="http://schemas.openxmlformats.org/officeDocument/2006/relationships/tags" Target="../tags/tag110.xml"/><Relationship Id="rId24" Type="http://schemas.openxmlformats.org/officeDocument/2006/relationships/tags" Target="../tags/tag109.xml"/><Relationship Id="rId23" Type="http://schemas.openxmlformats.org/officeDocument/2006/relationships/tags" Target="../tags/tag108.xml"/><Relationship Id="rId22" Type="http://schemas.openxmlformats.org/officeDocument/2006/relationships/tags" Target="../tags/tag107.xml"/><Relationship Id="rId21" Type="http://schemas.openxmlformats.org/officeDocument/2006/relationships/tags" Target="../tags/tag106.xml"/><Relationship Id="rId20" Type="http://schemas.openxmlformats.org/officeDocument/2006/relationships/tags" Target="../tags/tag105.xml"/><Relationship Id="rId2" Type="http://schemas.openxmlformats.org/officeDocument/2006/relationships/tags" Target="../tags/tag87.xml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tags" Target="../tags/tag8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36.xml"/><Relationship Id="rId2" Type="http://schemas.openxmlformats.org/officeDocument/2006/relationships/image" Target="../media/image29.png"/><Relationship Id="rId1" Type="http://schemas.openxmlformats.org/officeDocument/2006/relationships/tags" Target="../tags/tag13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38.xml"/><Relationship Id="rId7" Type="http://schemas.openxmlformats.org/officeDocument/2006/relationships/image" Target="../media/image34.png"/><Relationship Id="rId6" Type="http://schemas.openxmlformats.org/officeDocument/2006/relationships/tags" Target="../tags/tag13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slide" Target="slide1.xml"/><Relationship Id="rId7" Type="http://schemas.openxmlformats.org/officeDocument/2006/relationships/image" Target="../media/image37.png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image" Target="../media/image36.png"/><Relationship Id="rId3" Type="http://schemas.openxmlformats.org/officeDocument/2006/relationships/tags" Target="../tags/tag140.xml"/><Relationship Id="rId2" Type="http://schemas.openxmlformats.org/officeDocument/2006/relationships/image" Target="../media/image35.png"/><Relationship Id="rId1" Type="http://schemas.openxmlformats.org/officeDocument/2006/relationships/tags" Target="../tags/tag1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3.xml"/><Relationship Id="rId1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6" Type="http://schemas.openxmlformats.org/officeDocument/2006/relationships/slideLayout" Target="../slideLayouts/slideLayout2.xml"/><Relationship Id="rId45" Type="http://schemas.openxmlformats.org/officeDocument/2006/relationships/tags" Target="../tags/tag191.xml"/><Relationship Id="rId44" Type="http://schemas.openxmlformats.org/officeDocument/2006/relationships/tags" Target="../tags/tag190.xml"/><Relationship Id="rId43" Type="http://schemas.openxmlformats.org/officeDocument/2006/relationships/tags" Target="../tags/tag189.xml"/><Relationship Id="rId42" Type="http://schemas.openxmlformats.org/officeDocument/2006/relationships/tags" Target="../tags/tag188.xml"/><Relationship Id="rId41" Type="http://schemas.openxmlformats.org/officeDocument/2006/relationships/tags" Target="../tags/tag187.xml"/><Relationship Id="rId40" Type="http://schemas.openxmlformats.org/officeDocument/2006/relationships/tags" Target="../tags/tag186.xml"/><Relationship Id="rId4" Type="http://schemas.openxmlformats.org/officeDocument/2006/relationships/tags" Target="../tags/tag150.xml"/><Relationship Id="rId39" Type="http://schemas.openxmlformats.org/officeDocument/2006/relationships/tags" Target="../tags/tag185.xml"/><Relationship Id="rId38" Type="http://schemas.openxmlformats.org/officeDocument/2006/relationships/tags" Target="../tags/tag184.xml"/><Relationship Id="rId37" Type="http://schemas.openxmlformats.org/officeDocument/2006/relationships/tags" Target="../tags/tag183.xml"/><Relationship Id="rId36" Type="http://schemas.openxmlformats.org/officeDocument/2006/relationships/tags" Target="../tags/tag182.xml"/><Relationship Id="rId35" Type="http://schemas.openxmlformats.org/officeDocument/2006/relationships/tags" Target="../tags/tag181.xml"/><Relationship Id="rId34" Type="http://schemas.openxmlformats.org/officeDocument/2006/relationships/tags" Target="../tags/tag180.xml"/><Relationship Id="rId33" Type="http://schemas.openxmlformats.org/officeDocument/2006/relationships/tags" Target="../tags/tag179.xml"/><Relationship Id="rId32" Type="http://schemas.openxmlformats.org/officeDocument/2006/relationships/tags" Target="../tags/tag178.xml"/><Relationship Id="rId31" Type="http://schemas.openxmlformats.org/officeDocument/2006/relationships/tags" Target="../tags/tag177.xml"/><Relationship Id="rId30" Type="http://schemas.openxmlformats.org/officeDocument/2006/relationships/tags" Target="../tags/tag176.xml"/><Relationship Id="rId3" Type="http://schemas.openxmlformats.org/officeDocument/2006/relationships/tags" Target="../tags/tag149.xml"/><Relationship Id="rId29" Type="http://schemas.openxmlformats.org/officeDocument/2006/relationships/tags" Target="../tags/tag175.xml"/><Relationship Id="rId28" Type="http://schemas.openxmlformats.org/officeDocument/2006/relationships/tags" Target="../tags/tag174.xml"/><Relationship Id="rId27" Type="http://schemas.openxmlformats.org/officeDocument/2006/relationships/tags" Target="../tags/tag173.xml"/><Relationship Id="rId26" Type="http://schemas.openxmlformats.org/officeDocument/2006/relationships/tags" Target="../tags/tag172.xml"/><Relationship Id="rId25" Type="http://schemas.openxmlformats.org/officeDocument/2006/relationships/tags" Target="../tags/tag171.xml"/><Relationship Id="rId24" Type="http://schemas.openxmlformats.org/officeDocument/2006/relationships/tags" Target="../tags/tag170.xml"/><Relationship Id="rId23" Type="http://schemas.openxmlformats.org/officeDocument/2006/relationships/tags" Target="../tags/tag169.xml"/><Relationship Id="rId22" Type="http://schemas.openxmlformats.org/officeDocument/2006/relationships/tags" Target="../tags/tag168.xml"/><Relationship Id="rId21" Type="http://schemas.openxmlformats.org/officeDocument/2006/relationships/tags" Target="../tags/tag167.xml"/><Relationship Id="rId20" Type="http://schemas.openxmlformats.org/officeDocument/2006/relationships/tags" Target="../tags/tag166.xml"/><Relationship Id="rId2" Type="http://schemas.openxmlformats.org/officeDocument/2006/relationships/tags" Target="../tags/tag148.xml"/><Relationship Id="rId19" Type="http://schemas.openxmlformats.org/officeDocument/2006/relationships/tags" Target="../tags/tag165.xml"/><Relationship Id="rId18" Type="http://schemas.openxmlformats.org/officeDocument/2006/relationships/tags" Target="../tags/tag164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6" Type="http://schemas.openxmlformats.org/officeDocument/2006/relationships/notesSlide" Target="../notesSlides/notesSlide3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46.xml"/><Relationship Id="rId43" Type="http://schemas.openxmlformats.org/officeDocument/2006/relationships/tags" Target="../tags/tag45.xml"/><Relationship Id="rId42" Type="http://schemas.openxmlformats.org/officeDocument/2006/relationships/tags" Target="../tags/tag44.xml"/><Relationship Id="rId41" Type="http://schemas.openxmlformats.org/officeDocument/2006/relationships/tags" Target="../tags/tag43.xml"/><Relationship Id="rId40" Type="http://schemas.openxmlformats.org/officeDocument/2006/relationships/tags" Target="../tags/tag42.xml"/><Relationship Id="rId4" Type="http://schemas.openxmlformats.org/officeDocument/2006/relationships/tags" Target="../tags/tag6.xml"/><Relationship Id="rId39" Type="http://schemas.openxmlformats.org/officeDocument/2006/relationships/tags" Target="../tags/tag41.xml"/><Relationship Id="rId38" Type="http://schemas.openxmlformats.org/officeDocument/2006/relationships/tags" Target="../tags/tag40.xml"/><Relationship Id="rId37" Type="http://schemas.openxmlformats.org/officeDocument/2006/relationships/tags" Target="../tags/tag39.xml"/><Relationship Id="rId36" Type="http://schemas.openxmlformats.org/officeDocument/2006/relationships/tags" Target="../tags/tag38.xml"/><Relationship Id="rId35" Type="http://schemas.openxmlformats.org/officeDocument/2006/relationships/tags" Target="../tags/tag37.xml"/><Relationship Id="rId34" Type="http://schemas.openxmlformats.org/officeDocument/2006/relationships/tags" Target="../tags/tag36.xml"/><Relationship Id="rId33" Type="http://schemas.openxmlformats.org/officeDocument/2006/relationships/tags" Target="../tags/tag35.xml"/><Relationship Id="rId32" Type="http://schemas.openxmlformats.org/officeDocument/2006/relationships/tags" Target="../tags/tag34.xml"/><Relationship Id="rId31" Type="http://schemas.openxmlformats.org/officeDocument/2006/relationships/tags" Target="../tags/tag33.xml"/><Relationship Id="rId30" Type="http://schemas.openxmlformats.org/officeDocument/2006/relationships/tags" Target="../tags/tag32.xml"/><Relationship Id="rId3" Type="http://schemas.openxmlformats.org/officeDocument/2006/relationships/tags" Target="../tags/tag5.xml"/><Relationship Id="rId29" Type="http://schemas.openxmlformats.org/officeDocument/2006/relationships/tags" Target="../tags/tag31.xml"/><Relationship Id="rId28" Type="http://schemas.openxmlformats.org/officeDocument/2006/relationships/tags" Target="../tags/tag30.xml"/><Relationship Id="rId27" Type="http://schemas.openxmlformats.org/officeDocument/2006/relationships/tags" Target="../tags/tag29.xml"/><Relationship Id="rId26" Type="http://schemas.openxmlformats.org/officeDocument/2006/relationships/tags" Target="../tags/tag28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4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image" Target="../media/image13.jpeg"/><Relationship Id="rId5" Type="http://schemas.openxmlformats.org/officeDocument/2006/relationships/tags" Target="../tags/tag55.xml"/><Relationship Id="rId4" Type="http://schemas.openxmlformats.org/officeDocument/2006/relationships/image" Target="../media/image12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5" Type="http://schemas.openxmlformats.org/officeDocument/2006/relationships/slideLayout" Target="../slideLayouts/slideLayout2.xml"/><Relationship Id="rId14" Type="http://schemas.openxmlformats.org/officeDocument/2006/relationships/audio" Target="../media/audio1.wav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19年南北方经济对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169545"/>
            <a:ext cx="11722735" cy="64700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4066" name="图片 18" descr="QQ截图20161122123541.png"/>
          <p:cNvPicPr/>
          <p:nvPr>
            <p:custDataLst>
              <p:tags r:id="rId1"/>
            </p:custDataLst>
          </p:nvPr>
        </p:nvPicPr>
        <p:blipFill>
          <a:blip r:embed="rId2"/>
          <a:srcRect t="13267" b="13267"/>
          <a:stretch>
            <a:fillRect/>
          </a:stretch>
        </p:blipFill>
        <p:spPr>
          <a:xfrm>
            <a:off x="5597525" y="954479"/>
            <a:ext cx="3255547" cy="2429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4067" name="图片 19" descr="QQ截图20161122123555.png"/>
          <p:cNvPicPr/>
          <p:nvPr>
            <p:custDataLst>
              <p:tags r:id="rId3"/>
            </p:custDataLst>
          </p:nvPr>
        </p:nvPicPr>
        <p:blipFill>
          <a:blip r:embed="rId4"/>
          <a:srcRect t="11139" b="11139"/>
          <a:stretch>
            <a:fillRect/>
          </a:stretch>
        </p:blipFill>
        <p:spPr>
          <a:xfrm>
            <a:off x="8948322" y="954479"/>
            <a:ext cx="3255547" cy="2429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4068" name="图片 20" descr="QQ截图20161122123607.png"/>
          <p:cNvPicPr/>
          <p:nvPr>
            <p:custDataLst>
              <p:tags r:id="rId5"/>
            </p:custDataLst>
          </p:nvPr>
        </p:nvPicPr>
        <p:blipFill>
          <a:blip r:embed="rId6"/>
          <a:srcRect t="13381" b="13381"/>
          <a:stretch>
            <a:fillRect/>
          </a:stretch>
        </p:blipFill>
        <p:spPr>
          <a:xfrm>
            <a:off x="5597525" y="3479483"/>
            <a:ext cx="3255547" cy="2429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4069" name="图片 21" descr="QQ截图20161122123619.png"/>
          <p:cNvPicPr/>
          <p:nvPr>
            <p:custDataLst>
              <p:tags r:id="rId7"/>
            </p:custDataLst>
          </p:nvPr>
        </p:nvPicPr>
        <p:blipFill>
          <a:blip r:embed="rId8"/>
          <a:srcRect t="11277" b="11277"/>
          <a:stretch>
            <a:fillRect/>
          </a:stretch>
        </p:blipFill>
        <p:spPr>
          <a:xfrm>
            <a:off x="8948322" y="3479483"/>
            <a:ext cx="3255547" cy="24297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672465" y="429895"/>
            <a:ext cx="396049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（二）南朝的政治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18070" y="589216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  <a:sym typeface="+mn-ea"/>
              </a:rPr>
              <a:t>疆域越来越小</a:t>
            </a:r>
            <a:endParaRPr lang="zh-CN" altLang="en-US" sz="400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2080" y="5892165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  <a:sym typeface="+mn-ea"/>
              </a:rPr>
              <a:t>军事将领夺权</a:t>
            </a:r>
            <a:endParaRPr lang="zh-CN" altLang="en-US" sz="400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  <a:sym typeface="+mn-ea"/>
            </a:endParaRP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0" y="1257475"/>
          <a:ext cx="5584190" cy="433197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838835"/>
                <a:gridCol w="1264920"/>
                <a:gridCol w="3480435"/>
              </a:tblGrid>
              <a:tr h="702310"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朝代</a:t>
                      </a:r>
                      <a:endParaRPr lang="zh-CN" altLang="en-US" sz="2000" b="1" i="0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28575">
                      <a:solidFill>
                        <a:srgbClr val="F96D88"/>
                      </a:solidFill>
                      <a:prstDash val="solid"/>
                    </a:lnT>
                    <a:lnB w="28575">
                      <a:solidFill>
                        <a:srgbClr val="F96D8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建立者</a:t>
                      </a:r>
                      <a:endParaRPr lang="zh-CN" altLang="en-US" sz="2000" b="1" i="0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28575">
                      <a:solidFill>
                        <a:srgbClr val="F96D88"/>
                      </a:solidFill>
                      <a:prstDash val="solid"/>
                    </a:lnT>
                    <a:lnB w="28575">
                      <a:solidFill>
                        <a:srgbClr val="F96D8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称帝前曾任官职</a:t>
                      </a:r>
                      <a:endParaRPr lang="zh-CN" altLang="en-US" sz="2000" b="1" i="0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28575">
                      <a:solidFill>
                        <a:srgbClr val="F96D88"/>
                      </a:solidFill>
                      <a:prstDash val="solid"/>
                    </a:lnT>
                    <a:lnB w="28575">
                      <a:solidFill>
                        <a:srgbClr val="F96D8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94690"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宋</a:t>
                      </a:r>
                      <a:endParaRPr lang="zh-CN" altLang="en-US" sz="2800" b="1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28575">
                      <a:solidFill>
                        <a:srgbClr val="F96D88"/>
                      </a:solidFill>
                      <a:prstDash val="solid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刘裕</a:t>
                      </a:r>
                      <a:endParaRPr lang="zh-CN" altLang="en-US" sz="2000" b="1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28575">
                      <a:solidFill>
                        <a:srgbClr val="F96D88"/>
                      </a:solidFill>
                      <a:prstDash val="solid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平北将军</a:t>
                      </a:r>
                      <a:endParaRPr lang="zh-CN" altLang="en-US" sz="2000" b="1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28575">
                      <a:solidFill>
                        <a:srgbClr val="F96D88"/>
                      </a:solidFill>
                      <a:prstDash val="solid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2780"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齐</a:t>
                      </a:r>
                      <a:endParaRPr lang="zh-CN" altLang="en-US" sz="2800" b="1" i="0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萧道成</a:t>
                      </a:r>
                      <a:endParaRPr lang="zh-CN" altLang="en-US" sz="2000" b="1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骠骑大将军</a:t>
                      </a:r>
                      <a:endParaRPr lang="zh-CN" altLang="en-US" sz="2000" b="1" i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  <a:tr h="653415"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梁</a:t>
                      </a:r>
                      <a:endParaRPr lang="zh-CN" altLang="en-US" sz="2800" b="1" i="0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萧衍</a:t>
                      </a:r>
                      <a:endParaRPr lang="zh-CN" altLang="en-US" sz="2000" b="1" i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大司马、总领中外军事</a:t>
                      </a:r>
                      <a:endParaRPr lang="zh-CN" altLang="en-US" sz="2000" b="1" i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9525">
                      <a:solidFill>
                        <a:srgbClr val="F96D88"/>
                      </a:solidFill>
                      <a:prstDash val="sysDash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52780"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 b="1" spc="130">
                          <a:solidFill>
                            <a:srgbClr val="F96D88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</a:t>
                      </a:r>
                      <a:endParaRPr lang="zh-CN" altLang="en-US" sz="2800" b="1" i="0" spc="130">
                        <a:solidFill>
                          <a:srgbClr val="F96D8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28575">
                      <a:solidFill>
                        <a:srgbClr val="F96D8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陈霸先</a:t>
                      </a:r>
                      <a:endParaRPr lang="zh-CN" altLang="en-US" sz="2000" b="1" i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28575">
                      <a:solidFill>
                        <a:srgbClr val="F96D8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车骑将军、都督中外诸军事</a:t>
                      </a:r>
                      <a:endParaRPr lang="zh-CN" altLang="en-US" sz="2000" b="1" i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anchor="ctr" horzOverflow="overflow">
                    <a:lnL w="9525">
                      <a:solidFill>
                        <a:srgbClr val="F96D88"/>
                      </a:solidFill>
                      <a:prstDash val="sysDash"/>
                    </a:lnL>
                    <a:lnR w="9525">
                      <a:solidFill>
                        <a:srgbClr val="F96D88"/>
                      </a:solidFill>
                      <a:prstDash val="sysDash"/>
                    </a:lnR>
                    <a:lnT w="9525">
                      <a:solidFill>
                        <a:srgbClr val="F96D88"/>
                      </a:solidFill>
                      <a:prstDash val="sysDash"/>
                    </a:lnT>
                    <a:lnB w="28575">
                      <a:solidFill>
                        <a:srgbClr val="F96D88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2090420" y="2207260"/>
            <a:ext cx="3507105" cy="3382010"/>
          </a:xfrm>
          <a:prstGeom prst="rect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543040" y="247650"/>
            <a:ext cx="2044700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、版图：</a:t>
            </a:r>
            <a:endParaRPr lang="zh-CN" altLang="en-US" sz="4000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/>
      <p:bldP spid="3" grpId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2173" y="1507768"/>
          <a:ext cx="11184255" cy="4325620"/>
        </p:xfrm>
        <a:graphic>
          <a:graphicData uri="http://schemas.openxmlformats.org/drawingml/2006/table">
            <a:tbl>
              <a:tblPr/>
              <a:tblGrid>
                <a:gridCol w="1056640"/>
                <a:gridCol w="1247775"/>
                <a:gridCol w="2496185"/>
                <a:gridCol w="4224655"/>
                <a:gridCol w="2159000"/>
              </a:tblGrid>
              <a:tr h="10128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朝代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建立者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时间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都城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8040">
                <a:tc rowSpan="4">
                  <a:txBody>
                    <a:bodyPr/>
                    <a:lstStyle/>
                    <a:p>
                      <a:pPr algn="ctr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4800" b="1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</a:t>
                      </a:r>
                      <a:endParaRPr lang="en-US" altLang="zh-CN" sz="4800" b="1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eaLnBrk="1" hangingPunct="1">
                        <a:buFont typeface="Arial" panose="020B0604020202020204" pitchFamily="34" charset="0"/>
                        <a:buNone/>
                      </a:pPr>
                      <a:endParaRPr lang="zh-CN" altLang="en-US" sz="4800" b="1" smtClean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eaLnBrk="1" hangingPunct="1">
                        <a:buFont typeface="Arial" panose="020B0604020202020204" pitchFamily="34" charset="0"/>
                        <a:buNone/>
                      </a:pPr>
                      <a:r>
                        <a:rPr lang="zh-CN" altLang="en-US" sz="4800" b="1" smtClean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朝</a:t>
                      </a:r>
                      <a:endParaRPr lang="zh-CN" altLang="en-US" sz="4800" b="1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宋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3600" b="1" smtClean="0">
                          <a:solidFill>
                            <a:srgbClr val="660066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刘裕</a:t>
                      </a:r>
                      <a:endParaRPr lang="zh-CN" altLang="en-US" sz="3600" b="1" smtClean="0">
                        <a:solidFill>
                          <a:srgbClr val="660066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420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—479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建康</a:t>
                      </a:r>
                      <a:endParaRPr kumimoji="0" lang="en-US" altLang="zh-CN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zh-CN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867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齐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萧道成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479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—502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</a:tr>
              <a:tr h="82740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梁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萧衍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502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—557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</a:tr>
              <a:tr h="82867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陈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陈霸先</a:t>
                      </a:r>
                      <a:endParaRPr kumimoji="0" lang="zh-CN" alt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557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r>
                        <a:rPr kumimoji="0" lang="en-US" altLang="zh-CN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—589</a:t>
                      </a:r>
                      <a:r>
                        <a:rPr kumimoji="0" lang="zh-CN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黑体" panose="02010609060101010101" charset="-122"/>
                          <a:ea typeface="黑体" panose="02010609060101010101" charset="-122"/>
                        </a:rPr>
                        <a:t>年</a:t>
                      </a:r>
                      <a:endParaRPr kumimoji="0" lang="zh-CN" alt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3" name="圆角矩形 2"/>
          <p:cNvSpPr/>
          <p:nvPr/>
        </p:nvSpPr>
        <p:spPr>
          <a:xfrm>
            <a:off x="5918200" y="2616200"/>
            <a:ext cx="3554095" cy="321691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77900" y="252730"/>
            <a:ext cx="396049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（二）南朝的政治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0234295" y="3790315"/>
            <a:ext cx="1029970" cy="643255"/>
          </a:xfrm>
          <a:prstGeom prst="roundRect">
            <a:avLst/>
          </a:prstGeom>
          <a:noFill/>
          <a:ln w="5715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26130" y="5833110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  <a:sym typeface="+mn-ea"/>
              </a:rPr>
              <a:t>政权更替频繁</a:t>
            </a:r>
            <a:endParaRPr lang="zh-CN" altLang="en-US" sz="400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641840" y="4304665"/>
            <a:ext cx="2214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  <a:sym typeface="+mn-ea"/>
              </a:rPr>
              <a:t>六朝古都</a:t>
            </a:r>
            <a:endParaRPr lang="zh-CN" altLang="en-US" sz="400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71535" y="5833110"/>
            <a:ext cx="3230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  <a:sym typeface="+mn-ea"/>
              </a:rPr>
              <a:t>都城都在建康</a:t>
            </a:r>
            <a:endParaRPr lang="zh-CN" altLang="en-US" sz="400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672465" y="897890"/>
            <a:ext cx="2044700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、概况：</a:t>
            </a:r>
            <a:endParaRPr lang="zh-CN" altLang="en-US" sz="4000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860000">
            <a:off x="11049000" y="4667250"/>
            <a:ext cx="693420" cy="1063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/>
      <p:bldP spid="7" grpId="1"/>
      <p:bldP spid="9" grpId="0"/>
      <p:bldP spid="11" grpId="0"/>
      <p:bldP spid="11" grpId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000115" y="228600"/>
            <a:ext cx="530542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万绥，</a:t>
            </a:r>
            <a:endParaRPr lang="zh-CN" altLang="en-US" sz="6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6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常州市新北区孟河镇万绥村 </a:t>
            </a:r>
            <a:endParaRPr lang="zh-CN" altLang="en-US" sz="600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4740" y="228600"/>
            <a:ext cx="4742815" cy="6400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南北朝齐梁(常州籍)皇帝十五人</a:t>
            </a:r>
            <a:endParaRPr lang="zh-CN" altLang="en-US" sz="3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/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齐高帝　萧道成　479～482年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齐武帝　萧赜　483～493年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齐景帝　萧昭业　494年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齐恭王　萧昭文　494年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齐明帝　萧鸾　494～498年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东昏侯　萧宝卷　499～501年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齐和帝　萧宝融　501～502年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梁武帝　萧衍　502～548年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临贺王　萧正德　548～549年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简文帝　萧纲　550～551年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豫章王　萧栋　551年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武陵王　萧纪　552年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梁元帝　萧绎　552～555年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建安公　萧渊明　555年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梁敬帝　萧方智　555～557年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萧承之(?～447年)</a:t>
            </a:r>
            <a:endParaRPr lang="zh-CN" altLang="en-US" sz="20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 descr="齐梁故里"/>
          <p:cNvPicPr>
            <a:picLocks noChangeAspect="1"/>
          </p:cNvPicPr>
          <p:nvPr/>
        </p:nvPicPr>
        <p:blipFill>
          <a:blip r:embed="rId1"/>
          <a:srcRect b="4704"/>
          <a:stretch>
            <a:fillRect/>
          </a:stretch>
        </p:blipFill>
        <p:spPr>
          <a:xfrm>
            <a:off x="6563995" y="3089910"/>
            <a:ext cx="4177030" cy="32353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633335" y="5659120"/>
            <a:ext cx="4097655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兰陵古墟</a:t>
            </a:r>
            <a:endParaRPr lang="zh-CN" altLang="en-US" sz="7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94885" y="4460240"/>
            <a:ext cx="4097655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齐梁故里</a:t>
            </a:r>
            <a:endParaRPr lang="zh-CN" altLang="en-US" sz="72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76386" y="1153970"/>
            <a:ext cx="4239228" cy="4838450"/>
            <a:chOff x="3976386" y="1266365"/>
            <a:chExt cx="4239228" cy="4838450"/>
          </a:xfrm>
        </p:grpSpPr>
        <p:sp>
          <p:nvSpPr>
            <p:cNvPr id="12" name="椭圆 11"/>
            <p:cNvSpPr/>
            <p:nvPr/>
          </p:nvSpPr>
          <p:spPr>
            <a:xfrm>
              <a:off x="3976386" y="1624346"/>
              <a:ext cx="4239228" cy="4239228"/>
            </a:xfrm>
            <a:prstGeom prst="ellipse">
              <a:avLst/>
            </a:prstGeom>
            <a:noFill/>
            <a:ln>
              <a:solidFill>
                <a:srgbClr val="26345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13" name="矩形 12"/>
            <p:cNvSpPr/>
            <p:nvPr/>
          </p:nvSpPr>
          <p:spPr>
            <a:xfrm rot="19573973">
              <a:off x="5560054" y="1266365"/>
              <a:ext cx="888351" cy="4838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480560" y="226568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212080" y="176784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6784004" y="5675043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532022" y="521943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 r="70202"/>
          <a:stretch>
            <a:fillRect/>
          </a:stretch>
        </p:blipFill>
        <p:spPr>
          <a:xfrm>
            <a:off x="4078944" y="562027"/>
            <a:ext cx="2793038" cy="501013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145646" y="2599696"/>
            <a:ext cx="1659890" cy="1249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263457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贰</a:t>
            </a:r>
            <a:endParaRPr lang="zh-CN" altLang="en-US" sz="9600">
              <a:solidFill>
                <a:srgbClr val="263457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91910" y="3990340"/>
            <a:ext cx="1413510" cy="2867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军事：南北军事的较量</a:t>
            </a:r>
            <a:endParaRPr lang="zh-CN" altLang="en-US" sz="4000" b="1"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398905" y="220980"/>
            <a:ext cx="351155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（一）祖逖北伐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pic>
        <p:nvPicPr>
          <p:cNvPr id="4" name="Picture 13" descr="0b7b02087bf40ad139933b56572c11dfa9ecce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905" y="1013460"/>
            <a:ext cx="4135755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4" descr="MKDF82HAHH)UPQ6M3ZA~L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140" y="1014095"/>
            <a:ext cx="4177665" cy="28568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矩形 27"/>
          <p:cNvSpPr/>
          <p:nvPr>
            <p:custDataLst>
              <p:tags r:id="rId3"/>
            </p:custDataLst>
          </p:nvPr>
        </p:nvSpPr>
        <p:spPr>
          <a:xfrm>
            <a:off x="2330826" y="3871105"/>
            <a:ext cx="2225040" cy="706759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all" spc="0" normalizeH="0" baseline="0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隶书" panose="02010509060101010101" charset="-122"/>
                <a:ea typeface="隶书" panose="02010509060101010101" charset="-122"/>
                <a:cs typeface="+mn-cs"/>
              </a:rPr>
              <a:t>闻鸡起舞</a:t>
            </a:r>
            <a:endParaRPr kumimoji="0" lang="zh-CN" altLang="en-US" sz="4000" b="1" i="0" u="none" strike="noStrike" kern="1200" cap="all" spc="0" normalizeH="0" baseline="0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隶书" panose="02010509060101010101" charset="-122"/>
              <a:ea typeface="隶书" panose="02010509060101010101" charset="-122"/>
              <a:cs typeface="+mn-cs"/>
            </a:endParaRPr>
          </a:p>
        </p:txBody>
      </p:sp>
      <p:sp>
        <p:nvSpPr>
          <p:cNvPr id="29" name="矩形 28"/>
          <p:cNvSpPr/>
          <p:nvPr>
            <p:custDataLst>
              <p:tags r:id="rId4"/>
            </p:custDataLst>
          </p:nvPr>
        </p:nvSpPr>
        <p:spPr>
          <a:xfrm>
            <a:off x="7431150" y="3871094"/>
            <a:ext cx="2225040" cy="70675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all" spc="0" normalizeH="0" baseline="0" noProof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隶书" panose="02010509060101010101" charset="-122"/>
                <a:ea typeface="隶书" panose="02010509060101010101" charset="-122"/>
                <a:cs typeface="+mn-cs"/>
              </a:rPr>
              <a:t>中流击楫</a:t>
            </a:r>
            <a:endParaRPr kumimoji="0" lang="zh-CN" altLang="en-US" sz="4000" b="1" i="0" u="none" strike="noStrike" kern="1200" cap="all" spc="0" normalizeH="0" baseline="0" noProof="1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隶书" panose="02010509060101010101" charset="-122"/>
              <a:ea typeface="隶书" panose="02010509060101010101" charset="-122"/>
              <a:cs typeface="+mn-cs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231255" y="4577715"/>
            <a:ext cx="4622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400" b="1">
                <a:latin typeface="Arial" panose="020B0604020202020204" pitchFamily="34" charset="0"/>
              </a:rPr>
              <a:t>“</a:t>
            </a:r>
            <a:r>
              <a:rPr lang="zh-CN" altLang="en-US" sz="2400" b="1">
                <a:latin typeface="Arial" panose="020B0604020202020204" pitchFamily="34" charset="0"/>
              </a:rPr>
              <a:t>如不扫清中原，誓不再回江东</a:t>
            </a:r>
            <a:r>
              <a:rPr lang="en-US" altLang="zh-CN" sz="2400" b="1">
                <a:latin typeface="Arial" panose="020B0604020202020204" pitchFamily="34" charset="0"/>
              </a:rPr>
              <a:t>”</a:t>
            </a:r>
            <a:endParaRPr lang="en-US" altLang="zh-CN" sz="2400" b="1">
              <a:latin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2092325" y="5140960"/>
            <a:ext cx="8424863" cy="1062038"/>
          </a:xfrm>
          <a:prstGeom prst="rect">
            <a:avLst/>
          </a:prstGeom>
          <a:solidFill>
            <a:srgbClr val="F2F2F2"/>
          </a:solidFill>
          <a:ln w="15875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78145" tIns="39072" rIns="78145" bIns="39072">
            <a:spAutoFit/>
          </a:bodyPr>
          <a:p>
            <a:r>
              <a:rPr lang="zh-CN" altLang="en-US" sz="2100" b="1">
                <a:latin typeface="黑体" panose="02010609060101010101" charset="-122"/>
                <a:ea typeface="黑体" panose="02010609060101010101" charset="-122"/>
              </a:rPr>
              <a:t>    </a:t>
            </a:r>
            <a:r>
              <a:rPr lang="zh-CN" altLang="en-US" sz="3200" b="1">
                <a:solidFill>
                  <a:srgbClr val="3333CC"/>
                </a:solidFill>
                <a:latin typeface="华文中宋" panose="02010600040101010101" charset="-122"/>
                <a:ea typeface="华文中宋" panose="02010600040101010101" charset="-122"/>
              </a:rPr>
              <a:t>由于朝廷对北伐将领心存疑虑，多方牵制，使北伐缺少后援，</a:t>
            </a:r>
            <a:r>
              <a:rPr lang="zh-CN" altLang="en-US" sz="3200" b="1">
                <a:solidFill>
                  <a:srgbClr val="7030A0"/>
                </a:solidFill>
                <a:latin typeface="华文中宋" panose="02010600040101010101" charset="-122"/>
                <a:ea typeface="华文中宋" panose="02010600040101010101" charset="-122"/>
              </a:rPr>
              <a:t>东晋最终未能恢复中原。</a:t>
            </a:r>
            <a:endParaRPr lang="zh-CN" altLang="en-US" sz="3200" b="1">
              <a:solidFill>
                <a:srgbClr val="7030A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836295" y="236855"/>
            <a:ext cx="351155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（二）淝水之战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pic>
        <p:nvPicPr>
          <p:cNvPr id="2" name="Picture 2" descr="feishui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7143" t="6763" r="7317" b="20752"/>
          <a:stretch>
            <a:fillRect/>
          </a:stretch>
        </p:blipFill>
        <p:spPr bwMode="auto">
          <a:xfrm>
            <a:off x="2945765" y="1266825"/>
            <a:ext cx="5975350" cy="360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316230" y="5065395"/>
            <a:ext cx="11559540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60400" fontAlgn="auto">
              <a:lnSpc>
                <a:spcPct val="120000"/>
              </a:lnSpc>
            </a:pPr>
            <a:r>
              <a:rPr lang="zh-CN" altLang="en-US" sz="2600">
                <a:solidFill>
                  <a:schemeClr val="accent6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淝水之战中东晋以少胜多，战胜了前秦。这场战争使东晋抵御了来自北方的军事威胁，统治局面相对稳定。</a:t>
            </a:r>
            <a:endParaRPr lang="zh-CN" altLang="en-US" sz="2600">
              <a:solidFill>
                <a:schemeClr val="accent6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76386" y="1153970"/>
            <a:ext cx="4239228" cy="4838450"/>
            <a:chOff x="3976386" y="1266365"/>
            <a:chExt cx="4239228" cy="4838450"/>
          </a:xfrm>
        </p:grpSpPr>
        <p:sp>
          <p:nvSpPr>
            <p:cNvPr id="12" name="椭圆 11"/>
            <p:cNvSpPr/>
            <p:nvPr/>
          </p:nvSpPr>
          <p:spPr>
            <a:xfrm>
              <a:off x="3976386" y="1624346"/>
              <a:ext cx="4239228" cy="4239228"/>
            </a:xfrm>
            <a:prstGeom prst="ellipse">
              <a:avLst/>
            </a:prstGeom>
            <a:noFill/>
            <a:ln>
              <a:solidFill>
                <a:srgbClr val="26345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13" name="矩形 12"/>
            <p:cNvSpPr/>
            <p:nvPr/>
          </p:nvSpPr>
          <p:spPr>
            <a:xfrm rot="19573973">
              <a:off x="5560054" y="1266365"/>
              <a:ext cx="888351" cy="4838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480560" y="226568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212080" y="176784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6784004" y="5675043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532022" y="521943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 r="70202"/>
          <a:stretch>
            <a:fillRect/>
          </a:stretch>
        </p:blipFill>
        <p:spPr>
          <a:xfrm>
            <a:off x="4078944" y="562027"/>
            <a:ext cx="2793038" cy="501013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145646" y="2599696"/>
            <a:ext cx="1659890" cy="1249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263457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叁</a:t>
            </a:r>
            <a:endParaRPr lang="zh-CN" altLang="en-US" sz="9600">
              <a:solidFill>
                <a:srgbClr val="263457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91910" y="3990340"/>
            <a:ext cx="1413510" cy="2867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经济：江南地区的开发</a:t>
            </a:r>
            <a:endParaRPr lang="zh-CN" altLang="en-US" sz="4000" b="1"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473075" y="269875"/>
            <a:ext cx="262509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（一）原因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73075" y="915035"/>
            <a:ext cx="11236960" cy="446151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R="0" lv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zh-CN" altLang="en-US" sz="4400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隶书" panose="02010509060101010101" charset="-122"/>
                <a:ea typeface="隶书" panose="02010509060101010101" charset="-122"/>
              </a:rPr>
              <a:t>阅读材料，并回答问题。</a:t>
            </a:r>
            <a:endParaRPr lang="en-US" altLang="zh-CN" sz="4400">
              <a:solidFill>
                <a:srgbClr val="FF0000"/>
              </a:solidFill>
              <a:effectLst>
                <a:outerShdw blurRad="38100" dist="38100" dir="2700000" algn="tl">
                  <a:schemeClr val="bg2"/>
                </a:outerShdw>
              </a:effectLst>
              <a:latin typeface="隶书" panose="02010509060101010101" charset="-122"/>
              <a:ea typeface="隶书" panose="02010509060101010101" charset="-122"/>
            </a:endParaRPr>
          </a:p>
          <a:p>
            <a:pPr marR="0" lvl="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材料一：楚越之地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地广人稀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饭稻羹鱼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,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或火耕而水耨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无积聚而多贫。</a:t>
            </a:r>
            <a:endParaRPr lang="zh-CN" altLang="en-US" sz="320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lvl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——《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史记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endParaRPr lang="en-US" altLang="zh-CN" sz="320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lv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endParaRPr lang="en-US" altLang="zh-CN" sz="1600">
              <a:solidFill>
                <a:srgbClr val="800000"/>
              </a:solidFill>
              <a:effectLst>
                <a:outerShdw blurRad="38100" dist="38100" dir="2700000" algn="tl">
                  <a:schemeClr val="bg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marR="0" lv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材料二：江南之为国盛矣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地广野丰，民勤本业，一岁或稔，则数郡忘饥。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……</a:t>
            </a:r>
            <a:r>
              <a:rPr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渔盐杞梓之利，充仞八方；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丝绵布帛之饶，覆衣天下。   </a:t>
            </a:r>
            <a:endParaRPr lang="zh-CN" altLang="en-US" sz="320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R="0" lvl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</a:pP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——《</a:t>
            </a:r>
            <a:r>
              <a:rPr lang="zh-CN" altLang="en-US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宋书</a:t>
            </a:r>
            <a:r>
              <a:rPr lang="en-US" altLang="zh-CN" sz="3200">
                <a:solidFill>
                  <a:schemeClr val="tx2"/>
                </a:solidFill>
                <a:latin typeface="黑体" panose="02010609060101010101" charset="-122"/>
                <a:ea typeface="黑体" panose="02010609060101010101" charset="-122"/>
              </a:rPr>
              <a:t>》</a:t>
            </a:r>
            <a:endParaRPr lang="en-US" altLang="zh-CN" sz="3200">
              <a:solidFill>
                <a:schemeClr val="tx2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758825" y="5190490"/>
            <a:ext cx="10249535" cy="1198880"/>
          </a:xfrm>
          <a:prstGeom prst="rect">
            <a:avLst/>
          </a:prstGeom>
          <a:noFill/>
          <a:ln>
            <a:noFill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marL="0" marR="0" lvl="0" indent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对比一下：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史记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与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《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宋书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》</a:t>
            </a:r>
            <a:r>
              <a:rPr lang="zh-CN" altLang="en-US" sz="3600" b="1">
                <a:solidFill>
                  <a:srgbClr val="FF0000"/>
                </a:solidFill>
                <a:effectLst>
                  <a:outerShdw blurRad="38100" dist="38100" dir="2700000" algn="tl">
                    <a:schemeClr val="bg2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中对江南地区的描述有什么不同？</a:t>
            </a:r>
            <a:endParaRPr lang="zh-CN" altLang="en-US" sz="3600" b="1">
              <a:solidFill>
                <a:srgbClr val="FF0000"/>
              </a:solidFill>
              <a:effectLst>
                <a:outerShdw blurRad="38100" dist="38100" dir="2700000" algn="tl">
                  <a:schemeClr val="bg2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71650" y="1703705"/>
            <a:ext cx="8223250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地广人稀，生产水平落后，商业不发达。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89443" y="3460115"/>
            <a:ext cx="7987665" cy="645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物产丰富，粮食产量高，手工业发达。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165350" y="6164580"/>
            <a:ext cx="6953885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秦汉时期，经济重心在北方黄河流域</a:t>
            </a:r>
            <a:endParaRPr lang="zh-CN" altLang="en-US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/>
      <p:bldP spid="5" grpId="0" bldLvl="0" animBg="1"/>
      <p:bldP spid="5" grpId="1"/>
      <p:bldP spid="2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87985" y="4855845"/>
            <a:ext cx="11416665" cy="1938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根据材料和教材内容，思考：东晋南朝时期，南方社会经济能较快发展的原因？哪一原因是最主要的？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楷体" panose="02010609060101010101" charset="-122"/>
              <a:sym typeface="+mn-ea"/>
            </a:endParaRPr>
          </a:p>
          <a:p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  <a:sym typeface="+mn-ea"/>
              </a:rPr>
              <a:t>（小组交流）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1670" y="675640"/>
            <a:ext cx="1098105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较为安定的社会环境，是社会经济恢复和发展的先决条件，这是十分浅显的道理，也是一条颠扑不破的历史真理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……</a:t>
            </a:r>
            <a:r>
              <a:rPr 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南北朝时期，北方的战乱也远甚于南方。</a:t>
            </a:r>
            <a:endParaRPr 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  <a:p>
            <a:pPr indent="0"/>
            <a:r>
              <a:rPr 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大量北方人民的南下，既使南方的劳动大军源源不断地得到补充，更重要的是他们把中原地区先进的生产技能和知识也带到南方，在南方广为传播，这对南方社会经济的发展，无疑是功莫大焉。</a:t>
            </a:r>
            <a:endParaRPr 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  <a:p>
            <a:pPr indent="0"/>
            <a:r>
              <a:rPr 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在封建政府的各类政策中，劝课农桑、设置侨州郡及开放山林川泽等起了较为积极的作用。</a:t>
            </a:r>
            <a:endParaRPr lang="zh-CN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  <a:p>
            <a:pPr indent="0" algn="r"/>
            <a:r>
              <a:rPr lang="en-US" altLang="zh-CN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——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蒋福亚《魏晋南北朝经济史》</a:t>
            </a:r>
            <a:endParaRPr lang="zh-CN" alt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366520" y="1128395"/>
            <a:ext cx="2589530" cy="3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983480" y="2381250"/>
            <a:ext cx="5727700" cy="177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939415" y="2865755"/>
            <a:ext cx="7112635" cy="12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991870" y="3729355"/>
            <a:ext cx="3285490" cy="50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314690" y="1546860"/>
            <a:ext cx="31527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783590" y="1997075"/>
            <a:ext cx="2834640" cy="69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4"/>
          <p:cNvGrpSpPr/>
          <p:nvPr>
            <p:custDataLst>
              <p:tags r:id="rId1"/>
            </p:custDataLst>
          </p:nvPr>
        </p:nvGrpSpPr>
        <p:grpSpPr>
          <a:xfrm>
            <a:off x="249556" y="994833"/>
            <a:ext cx="292100" cy="5711825"/>
            <a:chOff x="1374772" y="1213680"/>
            <a:chExt cx="274322" cy="5187394"/>
          </a:xfrm>
        </p:grpSpPr>
        <p:sp>
          <p:nvSpPr>
            <p:cNvPr id="7" name="Pentagon 21"/>
            <p:cNvSpPr/>
            <p:nvPr>
              <p:custDataLst>
                <p:tags r:id="rId2"/>
              </p:custDataLst>
            </p:nvPr>
          </p:nvSpPr>
          <p:spPr>
            <a:xfrm rot="5400000">
              <a:off x="1103748" y="5857224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5"/>
            <p:cNvSpPr/>
            <p:nvPr>
              <p:custDataLst>
                <p:tags r:id="rId3"/>
              </p:custDataLst>
            </p:nvPr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-1" fmla="*/ 0 w 272825"/>
                <a:gd name="connsiteY0-2" fmla="*/ 0 h 3776662"/>
                <a:gd name="connsiteX1-3" fmla="*/ 272825 w 272825"/>
                <a:gd name="connsiteY1-4" fmla="*/ 0 h 3776662"/>
                <a:gd name="connsiteX2-5" fmla="*/ 272825 w 272825"/>
                <a:gd name="connsiteY2-6" fmla="*/ 3776662 h 3776662"/>
                <a:gd name="connsiteX3-7" fmla="*/ 0 w 272825"/>
                <a:gd name="connsiteY3-8" fmla="*/ 3776662 h 3776662"/>
                <a:gd name="connsiteX4-9" fmla="*/ 1 w 272825"/>
                <a:gd name="connsiteY4-10" fmla="*/ 3609974 h 3776662"/>
                <a:gd name="connsiteX5" fmla="*/ 0 w 272825"/>
                <a:gd name="connsiteY5" fmla="*/ 0 h 3776662"/>
                <a:gd name="connsiteX0-11" fmla="*/ 0 w 272825"/>
                <a:gd name="connsiteY0-12" fmla="*/ 0 h 3776662"/>
                <a:gd name="connsiteX1-13" fmla="*/ 272825 w 272825"/>
                <a:gd name="connsiteY1-14" fmla="*/ 0 h 3776662"/>
                <a:gd name="connsiteX2-15" fmla="*/ 272825 w 272825"/>
                <a:gd name="connsiteY2-16" fmla="*/ 3776662 h 3776662"/>
                <a:gd name="connsiteX3-17" fmla="*/ 57151 w 272825"/>
                <a:gd name="connsiteY3-18" fmla="*/ 3776661 h 3776662"/>
                <a:gd name="connsiteX4-19" fmla="*/ 0 w 272825"/>
                <a:gd name="connsiteY4-20" fmla="*/ 3776662 h 3776662"/>
                <a:gd name="connsiteX5-21" fmla="*/ 1 w 272825"/>
                <a:gd name="connsiteY5-22" fmla="*/ 3609974 h 3776662"/>
                <a:gd name="connsiteX6" fmla="*/ 0 w 272825"/>
                <a:gd name="connsiteY6" fmla="*/ 0 h 3776662"/>
                <a:gd name="connsiteX0-23" fmla="*/ 0 w 272825"/>
                <a:gd name="connsiteY0-24" fmla="*/ 0 h 3776662"/>
                <a:gd name="connsiteX1-25" fmla="*/ 272825 w 272825"/>
                <a:gd name="connsiteY1-26" fmla="*/ 0 h 3776662"/>
                <a:gd name="connsiteX2-27" fmla="*/ 272825 w 272825"/>
                <a:gd name="connsiteY2-28" fmla="*/ 3776662 h 3776662"/>
                <a:gd name="connsiteX3-29" fmla="*/ 166689 w 272825"/>
                <a:gd name="connsiteY3-30" fmla="*/ 3776661 h 3776662"/>
                <a:gd name="connsiteX4-31" fmla="*/ 57151 w 272825"/>
                <a:gd name="connsiteY4-32" fmla="*/ 3776661 h 3776662"/>
                <a:gd name="connsiteX5-33" fmla="*/ 0 w 272825"/>
                <a:gd name="connsiteY5-34" fmla="*/ 3776662 h 3776662"/>
                <a:gd name="connsiteX6-35" fmla="*/ 1 w 272825"/>
                <a:gd name="connsiteY6-36" fmla="*/ 3609974 h 3776662"/>
                <a:gd name="connsiteX7" fmla="*/ 0 w 272825"/>
                <a:gd name="connsiteY7" fmla="*/ 0 h 3776662"/>
                <a:gd name="connsiteX0-37" fmla="*/ 0 w 272825"/>
                <a:gd name="connsiteY0-38" fmla="*/ 0 h 3776662"/>
                <a:gd name="connsiteX1-39" fmla="*/ 272825 w 272825"/>
                <a:gd name="connsiteY1-40" fmla="*/ 0 h 3776662"/>
                <a:gd name="connsiteX2-41" fmla="*/ 272825 w 272825"/>
                <a:gd name="connsiteY2-42" fmla="*/ 3776662 h 3776662"/>
                <a:gd name="connsiteX3-43" fmla="*/ 166689 w 272825"/>
                <a:gd name="connsiteY3-44" fmla="*/ 3776661 h 3776662"/>
                <a:gd name="connsiteX4-45" fmla="*/ 107157 w 272825"/>
                <a:gd name="connsiteY4-46" fmla="*/ 3774280 h 3776662"/>
                <a:gd name="connsiteX5-47" fmla="*/ 57151 w 272825"/>
                <a:gd name="connsiteY5-48" fmla="*/ 3776661 h 3776662"/>
                <a:gd name="connsiteX6-49" fmla="*/ 0 w 272825"/>
                <a:gd name="connsiteY6-50" fmla="*/ 3776662 h 3776662"/>
                <a:gd name="connsiteX7-51" fmla="*/ 1 w 272825"/>
                <a:gd name="connsiteY7-52" fmla="*/ 3609974 h 3776662"/>
                <a:gd name="connsiteX8" fmla="*/ 0 w 272825"/>
                <a:gd name="connsiteY8" fmla="*/ 0 h 3776662"/>
                <a:gd name="connsiteX0-53" fmla="*/ 0 w 272825"/>
                <a:gd name="connsiteY0-54" fmla="*/ 0 h 3776662"/>
                <a:gd name="connsiteX1-55" fmla="*/ 272825 w 272825"/>
                <a:gd name="connsiteY1-56" fmla="*/ 0 h 3776662"/>
                <a:gd name="connsiteX2-57" fmla="*/ 272825 w 272825"/>
                <a:gd name="connsiteY2-58" fmla="*/ 3776662 h 3776662"/>
                <a:gd name="connsiteX3-59" fmla="*/ 221457 w 272825"/>
                <a:gd name="connsiteY3-60" fmla="*/ 3774280 h 3776662"/>
                <a:gd name="connsiteX4-61" fmla="*/ 166689 w 272825"/>
                <a:gd name="connsiteY4-62" fmla="*/ 3776661 h 3776662"/>
                <a:gd name="connsiteX5-63" fmla="*/ 107157 w 272825"/>
                <a:gd name="connsiteY5-64" fmla="*/ 3774280 h 3776662"/>
                <a:gd name="connsiteX6-65" fmla="*/ 57151 w 272825"/>
                <a:gd name="connsiteY6-66" fmla="*/ 3776661 h 3776662"/>
                <a:gd name="connsiteX7-67" fmla="*/ 0 w 272825"/>
                <a:gd name="connsiteY7-68" fmla="*/ 3776662 h 3776662"/>
                <a:gd name="connsiteX8-69" fmla="*/ 1 w 272825"/>
                <a:gd name="connsiteY8-70" fmla="*/ 3609974 h 3776662"/>
                <a:gd name="connsiteX9" fmla="*/ 0 w 272825"/>
                <a:gd name="connsiteY9" fmla="*/ 0 h 3776662"/>
                <a:gd name="connsiteX0-71" fmla="*/ 0 w 272825"/>
                <a:gd name="connsiteY0-72" fmla="*/ 0 h 3776662"/>
                <a:gd name="connsiteX1-73" fmla="*/ 272825 w 272825"/>
                <a:gd name="connsiteY1-74" fmla="*/ 0 h 3776662"/>
                <a:gd name="connsiteX2-75" fmla="*/ 272825 w 272825"/>
                <a:gd name="connsiteY2-76" fmla="*/ 3776662 h 3776662"/>
                <a:gd name="connsiteX3-77" fmla="*/ 252414 w 272825"/>
                <a:gd name="connsiteY3-78" fmla="*/ 3776661 h 3776662"/>
                <a:gd name="connsiteX4-79" fmla="*/ 221457 w 272825"/>
                <a:gd name="connsiteY4-80" fmla="*/ 3774280 h 3776662"/>
                <a:gd name="connsiteX5-81" fmla="*/ 166689 w 272825"/>
                <a:gd name="connsiteY5-82" fmla="*/ 3776661 h 3776662"/>
                <a:gd name="connsiteX6-83" fmla="*/ 107157 w 272825"/>
                <a:gd name="connsiteY6-84" fmla="*/ 3774280 h 3776662"/>
                <a:gd name="connsiteX7-85" fmla="*/ 57151 w 272825"/>
                <a:gd name="connsiteY7-86" fmla="*/ 3776661 h 3776662"/>
                <a:gd name="connsiteX8-87" fmla="*/ 0 w 272825"/>
                <a:gd name="connsiteY8-88" fmla="*/ 3776662 h 3776662"/>
                <a:gd name="connsiteX9-89" fmla="*/ 1 w 272825"/>
                <a:gd name="connsiteY9-90" fmla="*/ 3609974 h 3776662"/>
                <a:gd name="connsiteX10" fmla="*/ 0 w 272825"/>
                <a:gd name="connsiteY10" fmla="*/ 0 h 3776662"/>
                <a:gd name="connsiteX0-91" fmla="*/ 0 w 273845"/>
                <a:gd name="connsiteY0-92" fmla="*/ 0 h 3776662"/>
                <a:gd name="connsiteX1-93" fmla="*/ 272825 w 273845"/>
                <a:gd name="connsiteY1-94" fmla="*/ 0 h 3776662"/>
                <a:gd name="connsiteX2-95" fmla="*/ 273845 w 273845"/>
                <a:gd name="connsiteY2-96" fmla="*/ 3581399 h 3776662"/>
                <a:gd name="connsiteX3-97" fmla="*/ 272825 w 273845"/>
                <a:gd name="connsiteY3-98" fmla="*/ 3776662 h 3776662"/>
                <a:gd name="connsiteX4-99" fmla="*/ 252414 w 273845"/>
                <a:gd name="connsiteY4-100" fmla="*/ 3776661 h 3776662"/>
                <a:gd name="connsiteX5-101" fmla="*/ 221457 w 273845"/>
                <a:gd name="connsiteY5-102" fmla="*/ 3774280 h 3776662"/>
                <a:gd name="connsiteX6-103" fmla="*/ 166689 w 273845"/>
                <a:gd name="connsiteY6-104" fmla="*/ 3776661 h 3776662"/>
                <a:gd name="connsiteX7-105" fmla="*/ 107157 w 273845"/>
                <a:gd name="connsiteY7-106" fmla="*/ 3774280 h 3776662"/>
                <a:gd name="connsiteX8-107" fmla="*/ 57151 w 273845"/>
                <a:gd name="connsiteY8-108" fmla="*/ 3776661 h 3776662"/>
                <a:gd name="connsiteX9-109" fmla="*/ 0 w 273845"/>
                <a:gd name="connsiteY9-110" fmla="*/ 3776662 h 3776662"/>
                <a:gd name="connsiteX10-111" fmla="*/ 1 w 273845"/>
                <a:gd name="connsiteY10-112" fmla="*/ 3609974 h 3776662"/>
                <a:gd name="connsiteX11" fmla="*/ 0 w 273845"/>
                <a:gd name="connsiteY11" fmla="*/ 0 h 3776662"/>
                <a:gd name="connsiteX0-113" fmla="*/ 0 w 273845"/>
                <a:gd name="connsiteY0-114" fmla="*/ 0 h 3776662"/>
                <a:gd name="connsiteX1-115" fmla="*/ 272825 w 273845"/>
                <a:gd name="connsiteY1-116" fmla="*/ 0 h 3776662"/>
                <a:gd name="connsiteX2-117" fmla="*/ 273845 w 273845"/>
                <a:gd name="connsiteY2-118" fmla="*/ 3581399 h 3776662"/>
                <a:gd name="connsiteX3-119" fmla="*/ 252414 w 273845"/>
                <a:gd name="connsiteY3-120" fmla="*/ 3776661 h 3776662"/>
                <a:gd name="connsiteX4-121" fmla="*/ 221457 w 273845"/>
                <a:gd name="connsiteY4-122" fmla="*/ 3774280 h 3776662"/>
                <a:gd name="connsiteX5-123" fmla="*/ 166689 w 273845"/>
                <a:gd name="connsiteY5-124" fmla="*/ 3776661 h 3776662"/>
                <a:gd name="connsiteX6-125" fmla="*/ 107157 w 273845"/>
                <a:gd name="connsiteY6-126" fmla="*/ 3774280 h 3776662"/>
                <a:gd name="connsiteX7-127" fmla="*/ 57151 w 273845"/>
                <a:gd name="connsiteY7-128" fmla="*/ 3776661 h 3776662"/>
                <a:gd name="connsiteX8-129" fmla="*/ 0 w 273845"/>
                <a:gd name="connsiteY8-130" fmla="*/ 3776662 h 3776662"/>
                <a:gd name="connsiteX9-131" fmla="*/ 1 w 273845"/>
                <a:gd name="connsiteY9-132" fmla="*/ 3609974 h 3776662"/>
                <a:gd name="connsiteX10-133" fmla="*/ 0 w 273845"/>
                <a:gd name="connsiteY10-134" fmla="*/ 0 h 3776662"/>
                <a:gd name="connsiteX0-135" fmla="*/ 0 w 273845"/>
                <a:gd name="connsiteY0-136" fmla="*/ 0 h 3776661"/>
                <a:gd name="connsiteX1-137" fmla="*/ 272825 w 273845"/>
                <a:gd name="connsiteY1-138" fmla="*/ 0 h 3776661"/>
                <a:gd name="connsiteX2-139" fmla="*/ 273845 w 273845"/>
                <a:gd name="connsiteY2-140" fmla="*/ 3581399 h 3776661"/>
                <a:gd name="connsiteX3-141" fmla="*/ 252414 w 273845"/>
                <a:gd name="connsiteY3-142" fmla="*/ 3776661 h 3776661"/>
                <a:gd name="connsiteX4-143" fmla="*/ 221457 w 273845"/>
                <a:gd name="connsiteY4-144" fmla="*/ 3774280 h 3776661"/>
                <a:gd name="connsiteX5-145" fmla="*/ 166689 w 273845"/>
                <a:gd name="connsiteY5-146" fmla="*/ 3776661 h 3776661"/>
                <a:gd name="connsiteX6-147" fmla="*/ 107157 w 273845"/>
                <a:gd name="connsiteY6-148" fmla="*/ 3774280 h 3776661"/>
                <a:gd name="connsiteX7-149" fmla="*/ 57151 w 273845"/>
                <a:gd name="connsiteY7-150" fmla="*/ 3776661 h 3776661"/>
                <a:gd name="connsiteX8-151" fmla="*/ 1 w 273845"/>
                <a:gd name="connsiteY8-152" fmla="*/ 3609974 h 3776661"/>
                <a:gd name="connsiteX9-153" fmla="*/ 0 w 273845"/>
                <a:gd name="connsiteY9-154" fmla="*/ 0 h 3776661"/>
                <a:gd name="connsiteX0-155" fmla="*/ 0 w 273845"/>
                <a:gd name="connsiteY0-156" fmla="*/ 0 h 3776661"/>
                <a:gd name="connsiteX1-157" fmla="*/ 272825 w 273845"/>
                <a:gd name="connsiteY1-158" fmla="*/ 0 h 3776661"/>
                <a:gd name="connsiteX2-159" fmla="*/ 273845 w 273845"/>
                <a:gd name="connsiteY2-160" fmla="*/ 3581399 h 3776661"/>
                <a:gd name="connsiteX3-161" fmla="*/ 252414 w 273845"/>
                <a:gd name="connsiteY3-162" fmla="*/ 3776661 h 3776661"/>
                <a:gd name="connsiteX4-163" fmla="*/ 221457 w 273845"/>
                <a:gd name="connsiteY4-164" fmla="*/ 3774280 h 3776661"/>
                <a:gd name="connsiteX5-165" fmla="*/ 166689 w 273845"/>
                <a:gd name="connsiteY5-166" fmla="*/ 3776661 h 3776661"/>
                <a:gd name="connsiteX6-167" fmla="*/ 104776 w 273845"/>
                <a:gd name="connsiteY6-168" fmla="*/ 3664743 h 3776661"/>
                <a:gd name="connsiteX7-169" fmla="*/ 57151 w 273845"/>
                <a:gd name="connsiteY7-170" fmla="*/ 3776661 h 3776661"/>
                <a:gd name="connsiteX8-171" fmla="*/ 1 w 273845"/>
                <a:gd name="connsiteY8-172" fmla="*/ 3609974 h 3776661"/>
                <a:gd name="connsiteX9-173" fmla="*/ 0 w 273845"/>
                <a:gd name="connsiteY9-174" fmla="*/ 0 h 3776661"/>
                <a:gd name="connsiteX0-175" fmla="*/ 0 w 273845"/>
                <a:gd name="connsiteY0-176" fmla="*/ 0 h 3776661"/>
                <a:gd name="connsiteX1-177" fmla="*/ 272825 w 273845"/>
                <a:gd name="connsiteY1-178" fmla="*/ 0 h 3776661"/>
                <a:gd name="connsiteX2-179" fmla="*/ 273845 w 273845"/>
                <a:gd name="connsiteY2-180" fmla="*/ 3581399 h 3776661"/>
                <a:gd name="connsiteX3-181" fmla="*/ 252414 w 273845"/>
                <a:gd name="connsiteY3-182" fmla="*/ 3776661 h 3776661"/>
                <a:gd name="connsiteX4-183" fmla="*/ 221457 w 273845"/>
                <a:gd name="connsiteY4-184" fmla="*/ 3774280 h 3776661"/>
                <a:gd name="connsiteX5-185" fmla="*/ 166689 w 273845"/>
                <a:gd name="connsiteY5-186" fmla="*/ 3776661 h 3776661"/>
                <a:gd name="connsiteX6-187" fmla="*/ 104776 w 273845"/>
                <a:gd name="connsiteY6-188" fmla="*/ 3664743 h 3776661"/>
                <a:gd name="connsiteX7-189" fmla="*/ 57151 w 273845"/>
                <a:gd name="connsiteY7-190" fmla="*/ 3750467 h 3776661"/>
                <a:gd name="connsiteX8-191" fmla="*/ 1 w 273845"/>
                <a:gd name="connsiteY8-192" fmla="*/ 3609974 h 3776661"/>
                <a:gd name="connsiteX9-193" fmla="*/ 0 w 273845"/>
                <a:gd name="connsiteY9-194" fmla="*/ 0 h 3776661"/>
                <a:gd name="connsiteX0-195" fmla="*/ 0 w 273845"/>
                <a:gd name="connsiteY0-196" fmla="*/ 0 h 3776661"/>
                <a:gd name="connsiteX1-197" fmla="*/ 272825 w 273845"/>
                <a:gd name="connsiteY1-198" fmla="*/ 0 h 3776661"/>
                <a:gd name="connsiteX2-199" fmla="*/ 273845 w 273845"/>
                <a:gd name="connsiteY2-200" fmla="*/ 3581399 h 3776661"/>
                <a:gd name="connsiteX3-201" fmla="*/ 252414 w 273845"/>
                <a:gd name="connsiteY3-202" fmla="*/ 3776661 h 3776661"/>
                <a:gd name="connsiteX4-203" fmla="*/ 228601 w 273845"/>
                <a:gd name="connsiteY4-204" fmla="*/ 3629023 h 3776661"/>
                <a:gd name="connsiteX5-205" fmla="*/ 166689 w 273845"/>
                <a:gd name="connsiteY5-206" fmla="*/ 3776661 h 3776661"/>
                <a:gd name="connsiteX6-207" fmla="*/ 104776 w 273845"/>
                <a:gd name="connsiteY6-208" fmla="*/ 3664743 h 3776661"/>
                <a:gd name="connsiteX7-209" fmla="*/ 57151 w 273845"/>
                <a:gd name="connsiteY7-210" fmla="*/ 3750467 h 3776661"/>
                <a:gd name="connsiteX8-211" fmla="*/ 1 w 273845"/>
                <a:gd name="connsiteY8-212" fmla="*/ 3609974 h 3776661"/>
                <a:gd name="connsiteX9-213" fmla="*/ 0 w 273845"/>
                <a:gd name="connsiteY9-214" fmla="*/ 0 h 3776661"/>
                <a:gd name="connsiteX0-215" fmla="*/ 0 w 273845"/>
                <a:gd name="connsiteY0-216" fmla="*/ 0 h 3776661"/>
                <a:gd name="connsiteX1-217" fmla="*/ 272825 w 273845"/>
                <a:gd name="connsiteY1-218" fmla="*/ 0 h 3776661"/>
                <a:gd name="connsiteX2-219" fmla="*/ 273845 w 273845"/>
                <a:gd name="connsiteY2-220" fmla="*/ 3581399 h 3776661"/>
                <a:gd name="connsiteX3-221" fmla="*/ 250032 w 273845"/>
                <a:gd name="connsiteY3-222" fmla="*/ 3695699 h 3776661"/>
                <a:gd name="connsiteX4-223" fmla="*/ 228601 w 273845"/>
                <a:gd name="connsiteY4-224" fmla="*/ 3629023 h 3776661"/>
                <a:gd name="connsiteX5-225" fmla="*/ 166689 w 273845"/>
                <a:gd name="connsiteY5-226" fmla="*/ 3776661 h 3776661"/>
                <a:gd name="connsiteX6-227" fmla="*/ 104776 w 273845"/>
                <a:gd name="connsiteY6-228" fmla="*/ 3664743 h 3776661"/>
                <a:gd name="connsiteX7-229" fmla="*/ 57151 w 273845"/>
                <a:gd name="connsiteY7-230" fmla="*/ 3750467 h 3776661"/>
                <a:gd name="connsiteX8-231" fmla="*/ 1 w 273845"/>
                <a:gd name="connsiteY8-232" fmla="*/ 3609974 h 3776661"/>
                <a:gd name="connsiteX9-233" fmla="*/ 0 w 273845"/>
                <a:gd name="connsiteY9-234" fmla="*/ 0 h 3776661"/>
                <a:gd name="connsiteX0-235" fmla="*/ 0 w 273845"/>
                <a:gd name="connsiteY0-236" fmla="*/ 0 h 3776661"/>
                <a:gd name="connsiteX1-237" fmla="*/ 272825 w 273845"/>
                <a:gd name="connsiteY1-238" fmla="*/ 0 h 3776661"/>
                <a:gd name="connsiteX2-239" fmla="*/ 273845 w 273845"/>
                <a:gd name="connsiteY2-240" fmla="*/ 3581399 h 3776661"/>
                <a:gd name="connsiteX3-241" fmla="*/ 247651 w 273845"/>
                <a:gd name="connsiteY3-242" fmla="*/ 3702843 h 3776661"/>
                <a:gd name="connsiteX4-243" fmla="*/ 228601 w 273845"/>
                <a:gd name="connsiteY4-244" fmla="*/ 3629023 h 3776661"/>
                <a:gd name="connsiteX5-245" fmla="*/ 166689 w 273845"/>
                <a:gd name="connsiteY5-246" fmla="*/ 3776661 h 3776661"/>
                <a:gd name="connsiteX6-247" fmla="*/ 104776 w 273845"/>
                <a:gd name="connsiteY6-248" fmla="*/ 3664743 h 3776661"/>
                <a:gd name="connsiteX7-249" fmla="*/ 57151 w 273845"/>
                <a:gd name="connsiteY7-250" fmla="*/ 3750467 h 3776661"/>
                <a:gd name="connsiteX8-251" fmla="*/ 1 w 273845"/>
                <a:gd name="connsiteY8-252" fmla="*/ 3609974 h 3776661"/>
                <a:gd name="connsiteX9-253" fmla="*/ 0 w 273845"/>
                <a:gd name="connsiteY9-254" fmla="*/ 0 h 3776661"/>
                <a:gd name="connsiteX0-255" fmla="*/ 0 w 273845"/>
                <a:gd name="connsiteY0-256" fmla="*/ 0 h 3776661"/>
                <a:gd name="connsiteX1-257" fmla="*/ 272825 w 273845"/>
                <a:gd name="connsiteY1-258" fmla="*/ 0 h 3776661"/>
                <a:gd name="connsiteX2-259" fmla="*/ 273845 w 273845"/>
                <a:gd name="connsiteY2-260" fmla="*/ 3581399 h 3776661"/>
                <a:gd name="connsiteX3-261" fmla="*/ 247651 w 273845"/>
                <a:gd name="connsiteY3-262" fmla="*/ 3702843 h 3776661"/>
                <a:gd name="connsiteX4-263" fmla="*/ 228601 w 273845"/>
                <a:gd name="connsiteY4-264" fmla="*/ 3629023 h 3776661"/>
                <a:gd name="connsiteX5-265" fmla="*/ 166689 w 273845"/>
                <a:gd name="connsiteY5-266" fmla="*/ 3776661 h 3776661"/>
                <a:gd name="connsiteX6-267" fmla="*/ 104776 w 273845"/>
                <a:gd name="connsiteY6-268" fmla="*/ 3664743 h 3776661"/>
                <a:gd name="connsiteX7-269" fmla="*/ 57151 w 273845"/>
                <a:gd name="connsiteY7-270" fmla="*/ 3750467 h 3776661"/>
                <a:gd name="connsiteX8-271" fmla="*/ 1 w 273845"/>
                <a:gd name="connsiteY8-272" fmla="*/ 3609974 h 3776661"/>
                <a:gd name="connsiteX9-273" fmla="*/ 0 w 273845"/>
                <a:gd name="connsiteY9-274" fmla="*/ 0 h 3776661"/>
                <a:gd name="connsiteX0-275" fmla="*/ 0 w 273845"/>
                <a:gd name="connsiteY0-276" fmla="*/ 0 h 3776661"/>
                <a:gd name="connsiteX1-277" fmla="*/ 272825 w 273845"/>
                <a:gd name="connsiteY1-278" fmla="*/ 0 h 3776661"/>
                <a:gd name="connsiteX2-279" fmla="*/ 273845 w 273845"/>
                <a:gd name="connsiteY2-280" fmla="*/ 3581399 h 3776661"/>
                <a:gd name="connsiteX3-281" fmla="*/ 247651 w 273845"/>
                <a:gd name="connsiteY3-282" fmla="*/ 3702843 h 3776661"/>
                <a:gd name="connsiteX4-283" fmla="*/ 228601 w 273845"/>
                <a:gd name="connsiteY4-284" fmla="*/ 3629023 h 3776661"/>
                <a:gd name="connsiteX5-285" fmla="*/ 166689 w 273845"/>
                <a:gd name="connsiteY5-286" fmla="*/ 3776661 h 3776661"/>
                <a:gd name="connsiteX6-287" fmla="*/ 104776 w 273845"/>
                <a:gd name="connsiteY6-288" fmla="*/ 3664743 h 3776661"/>
                <a:gd name="connsiteX7-289" fmla="*/ 57151 w 273845"/>
                <a:gd name="connsiteY7-290" fmla="*/ 3750467 h 3776661"/>
                <a:gd name="connsiteX8-291" fmla="*/ 1 w 273845"/>
                <a:gd name="connsiteY8-292" fmla="*/ 3609974 h 3776661"/>
                <a:gd name="connsiteX9-293" fmla="*/ 0 w 273845"/>
                <a:gd name="connsiteY9-294" fmla="*/ 0 h 3776661"/>
                <a:gd name="connsiteX0-295" fmla="*/ 0 w 273845"/>
                <a:gd name="connsiteY0-296" fmla="*/ 0 h 3776661"/>
                <a:gd name="connsiteX1-297" fmla="*/ 272825 w 273845"/>
                <a:gd name="connsiteY1-298" fmla="*/ 0 h 3776661"/>
                <a:gd name="connsiteX2-299" fmla="*/ 273845 w 273845"/>
                <a:gd name="connsiteY2-300" fmla="*/ 3581399 h 3776661"/>
                <a:gd name="connsiteX3-301" fmla="*/ 247651 w 273845"/>
                <a:gd name="connsiteY3-302" fmla="*/ 3702843 h 3776661"/>
                <a:gd name="connsiteX4-303" fmla="*/ 228601 w 273845"/>
                <a:gd name="connsiteY4-304" fmla="*/ 3629023 h 3776661"/>
                <a:gd name="connsiteX5-305" fmla="*/ 166689 w 273845"/>
                <a:gd name="connsiteY5-306" fmla="*/ 3776661 h 3776661"/>
                <a:gd name="connsiteX6-307" fmla="*/ 104776 w 273845"/>
                <a:gd name="connsiteY6-308" fmla="*/ 3664743 h 3776661"/>
                <a:gd name="connsiteX7-309" fmla="*/ 57151 w 273845"/>
                <a:gd name="connsiteY7-310" fmla="*/ 3750467 h 3776661"/>
                <a:gd name="connsiteX8-311" fmla="*/ 1 w 273845"/>
                <a:gd name="connsiteY8-312" fmla="*/ 3609974 h 3776661"/>
                <a:gd name="connsiteX9-313" fmla="*/ 0 w 273845"/>
                <a:gd name="connsiteY9-314" fmla="*/ 0 h 3776661"/>
                <a:gd name="connsiteX0-315" fmla="*/ 0 w 273845"/>
                <a:gd name="connsiteY0-316" fmla="*/ 0 h 3776661"/>
                <a:gd name="connsiteX1-317" fmla="*/ 272825 w 273845"/>
                <a:gd name="connsiteY1-318" fmla="*/ 0 h 3776661"/>
                <a:gd name="connsiteX2-319" fmla="*/ 273845 w 273845"/>
                <a:gd name="connsiteY2-320" fmla="*/ 3581399 h 3776661"/>
                <a:gd name="connsiteX3-321" fmla="*/ 247651 w 273845"/>
                <a:gd name="connsiteY3-322" fmla="*/ 3702843 h 3776661"/>
                <a:gd name="connsiteX4-323" fmla="*/ 228601 w 273845"/>
                <a:gd name="connsiteY4-324" fmla="*/ 3629023 h 3776661"/>
                <a:gd name="connsiteX5-325" fmla="*/ 166689 w 273845"/>
                <a:gd name="connsiteY5-326" fmla="*/ 3776661 h 3776661"/>
                <a:gd name="connsiteX6-327" fmla="*/ 104776 w 273845"/>
                <a:gd name="connsiteY6-328" fmla="*/ 3664743 h 3776661"/>
                <a:gd name="connsiteX7-329" fmla="*/ 57151 w 273845"/>
                <a:gd name="connsiteY7-330" fmla="*/ 3750467 h 3776661"/>
                <a:gd name="connsiteX8-331" fmla="*/ 1 w 273845"/>
                <a:gd name="connsiteY8-332" fmla="*/ 3609974 h 3776661"/>
                <a:gd name="connsiteX9-333" fmla="*/ 0 w 273845"/>
                <a:gd name="connsiteY9-334" fmla="*/ 0 h 3776661"/>
                <a:gd name="connsiteX0-335" fmla="*/ 0 w 273845"/>
                <a:gd name="connsiteY0-336" fmla="*/ 0 h 3776661"/>
                <a:gd name="connsiteX1-337" fmla="*/ 272825 w 273845"/>
                <a:gd name="connsiteY1-338" fmla="*/ 0 h 3776661"/>
                <a:gd name="connsiteX2-339" fmla="*/ 273845 w 273845"/>
                <a:gd name="connsiteY2-340" fmla="*/ 3581399 h 3776661"/>
                <a:gd name="connsiteX3-341" fmla="*/ 247651 w 273845"/>
                <a:gd name="connsiteY3-342" fmla="*/ 3702843 h 3776661"/>
                <a:gd name="connsiteX4-343" fmla="*/ 228601 w 273845"/>
                <a:gd name="connsiteY4-344" fmla="*/ 3629023 h 3776661"/>
                <a:gd name="connsiteX5-345" fmla="*/ 166689 w 273845"/>
                <a:gd name="connsiteY5-346" fmla="*/ 3776661 h 3776661"/>
                <a:gd name="connsiteX6-347" fmla="*/ 104776 w 273845"/>
                <a:gd name="connsiteY6-348" fmla="*/ 3664743 h 3776661"/>
                <a:gd name="connsiteX7-349" fmla="*/ 57151 w 273845"/>
                <a:gd name="connsiteY7-350" fmla="*/ 3750467 h 3776661"/>
                <a:gd name="connsiteX8-351" fmla="*/ 1 w 273845"/>
                <a:gd name="connsiteY8-352" fmla="*/ 3609974 h 3776661"/>
                <a:gd name="connsiteX9-353" fmla="*/ 0 w 273845"/>
                <a:gd name="connsiteY9-354" fmla="*/ 0 h 3776661"/>
                <a:gd name="connsiteX0-355" fmla="*/ 0 w 273845"/>
                <a:gd name="connsiteY0-356" fmla="*/ 0 h 3776887"/>
                <a:gd name="connsiteX1-357" fmla="*/ 272825 w 273845"/>
                <a:gd name="connsiteY1-358" fmla="*/ 0 h 3776887"/>
                <a:gd name="connsiteX2-359" fmla="*/ 273845 w 273845"/>
                <a:gd name="connsiteY2-360" fmla="*/ 3581399 h 3776887"/>
                <a:gd name="connsiteX3-361" fmla="*/ 247651 w 273845"/>
                <a:gd name="connsiteY3-362" fmla="*/ 3702843 h 3776887"/>
                <a:gd name="connsiteX4-363" fmla="*/ 228601 w 273845"/>
                <a:gd name="connsiteY4-364" fmla="*/ 3629023 h 3776887"/>
                <a:gd name="connsiteX5-365" fmla="*/ 166689 w 273845"/>
                <a:gd name="connsiteY5-366" fmla="*/ 3776661 h 3776887"/>
                <a:gd name="connsiteX6-367" fmla="*/ 104776 w 273845"/>
                <a:gd name="connsiteY6-368" fmla="*/ 3664743 h 3776887"/>
                <a:gd name="connsiteX7-369" fmla="*/ 57151 w 273845"/>
                <a:gd name="connsiteY7-370" fmla="*/ 3750467 h 3776887"/>
                <a:gd name="connsiteX8-371" fmla="*/ 1 w 273845"/>
                <a:gd name="connsiteY8-372" fmla="*/ 3609974 h 3776887"/>
                <a:gd name="connsiteX9-373" fmla="*/ 0 w 273845"/>
                <a:gd name="connsiteY9-374" fmla="*/ 0 h 3776887"/>
                <a:gd name="connsiteX0-375" fmla="*/ 0 w 273845"/>
                <a:gd name="connsiteY0-376" fmla="*/ 0 h 3776887"/>
                <a:gd name="connsiteX1-377" fmla="*/ 272825 w 273845"/>
                <a:gd name="connsiteY1-378" fmla="*/ 0 h 3776887"/>
                <a:gd name="connsiteX2-379" fmla="*/ 273845 w 273845"/>
                <a:gd name="connsiteY2-380" fmla="*/ 3581399 h 3776887"/>
                <a:gd name="connsiteX3-381" fmla="*/ 247651 w 273845"/>
                <a:gd name="connsiteY3-382" fmla="*/ 3702843 h 3776887"/>
                <a:gd name="connsiteX4-383" fmla="*/ 228601 w 273845"/>
                <a:gd name="connsiteY4-384" fmla="*/ 3629023 h 3776887"/>
                <a:gd name="connsiteX5-385" fmla="*/ 166689 w 273845"/>
                <a:gd name="connsiteY5-386" fmla="*/ 3776661 h 3776887"/>
                <a:gd name="connsiteX6-387" fmla="*/ 104776 w 273845"/>
                <a:gd name="connsiteY6-388" fmla="*/ 3664743 h 3776887"/>
                <a:gd name="connsiteX7-389" fmla="*/ 57151 w 273845"/>
                <a:gd name="connsiteY7-390" fmla="*/ 3750467 h 3776887"/>
                <a:gd name="connsiteX8-391" fmla="*/ 1 w 273845"/>
                <a:gd name="connsiteY8-392" fmla="*/ 3609974 h 3776887"/>
                <a:gd name="connsiteX9-393" fmla="*/ 0 w 273845"/>
                <a:gd name="connsiteY9-394" fmla="*/ 0 h 3776887"/>
                <a:gd name="connsiteX0-395" fmla="*/ 0 w 273845"/>
                <a:gd name="connsiteY0-396" fmla="*/ 0 h 3776887"/>
                <a:gd name="connsiteX1-397" fmla="*/ 272825 w 273845"/>
                <a:gd name="connsiteY1-398" fmla="*/ 0 h 3776887"/>
                <a:gd name="connsiteX2-399" fmla="*/ 273845 w 273845"/>
                <a:gd name="connsiteY2-400" fmla="*/ 3581399 h 3776887"/>
                <a:gd name="connsiteX3-401" fmla="*/ 247651 w 273845"/>
                <a:gd name="connsiteY3-402" fmla="*/ 3702843 h 3776887"/>
                <a:gd name="connsiteX4-403" fmla="*/ 228601 w 273845"/>
                <a:gd name="connsiteY4-404" fmla="*/ 3629023 h 3776887"/>
                <a:gd name="connsiteX5-405" fmla="*/ 166689 w 273845"/>
                <a:gd name="connsiteY5-406" fmla="*/ 3776661 h 3776887"/>
                <a:gd name="connsiteX6-407" fmla="*/ 104776 w 273845"/>
                <a:gd name="connsiteY6-408" fmla="*/ 3664743 h 3776887"/>
                <a:gd name="connsiteX7-409" fmla="*/ 57151 w 273845"/>
                <a:gd name="connsiteY7-410" fmla="*/ 3750467 h 3776887"/>
                <a:gd name="connsiteX8-411" fmla="*/ 1 w 273845"/>
                <a:gd name="connsiteY8-412" fmla="*/ 3609974 h 3776887"/>
                <a:gd name="connsiteX9-413" fmla="*/ 0 w 273845"/>
                <a:gd name="connsiteY9-414" fmla="*/ 0 h 3776887"/>
                <a:gd name="connsiteX0-415" fmla="*/ 0 w 273845"/>
                <a:gd name="connsiteY0-416" fmla="*/ 0 h 3776859"/>
                <a:gd name="connsiteX1-417" fmla="*/ 272825 w 273845"/>
                <a:gd name="connsiteY1-418" fmla="*/ 0 h 3776859"/>
                <a:gd name="connsiteX2-419" fmla="*/ 273845 w 273845"/>
                <a:gd name="connsiteY2-420" fmla="*/ 3581399 h 3776859"/>
                <a:gd name="connsiteX3-421" fmla="*/ 247651 w 273845"/>
                <a:gd name="connsiteY3-422" fmla="*/ 3702843 h 3776859"/>
                <a:gd name="connsiteX4-423" fmla="*/ 223839 w 273845"/>
                <a:gd name="connsiteY4-424" fmla="*/ 3631404 h 3776859"/>
                <a:gd name="connsiteX5-425" fmla="*/ 166689 w 273845"/>
                <a:gd name="connsiteY5-426" fmla="*/ 3776661 h 3776859"/>
                <a:gd name="connsiteX6-427" fmla="*/ 104776 w 273845"/>
                <a:gd name="connsiteY6-428" fmla="*/ 3664743 h 3776859"/>
                <a:gd name="connsiteX7-429" fmla="*/ 57151 w 273845"/>
                <a:gd name="connsiteY7-430" fmla="*/ 3750467 h 3776859"/>
                <a:gd name="connsiteX8-431" fmla="*/ 1 w 273845"/>
                <a:gd name="connsiteY8-432" fmla="*/ 3609974 h 3776859"/>
                <a:gd name="connsiteX9-433" fmla="*/ 0 w 273845"/>
                <a:gd name="connsiteY9-434" fmla="*/ 0 h 3776859"/>
                <a:gd name="connsiteX0-435" fmla="*/ 0 w 273845"/>
                <a:gd name="connsiteY0-436" fmla="*/ 0 h 3776859"/>
                <a:gd name="connsiteX1-437" fmla="*/ 272825 w 273845"/>
                <a:gd name="connsiteY1-438" fmla="*/ 0 h 3776859"/>
                <a:gd name="connsiteX2-439" fmla="*/ 273845 w 273845"/>
                <a:gd name="connsiteY2-440" fmla="*/ 3581399 h 3776859"/>
                <a:gd name="connsiteX3-441" fmla="*/ 247651 w 273845"/>
                <a:gd name="connsiteY3-442" fmla="*/ 3702843 h 3776859"/>
                <a:gd name="connsiteX4-443" fmla="*/ 223839 w 273845"/>
                <a:gd name="connsiteY4-444" fmla="*/ 3631404 h 3776859"/>
                <a:gd name="connsiteX5-445" fmla="*/ 166689 w 273845"/>
                <a:gd name="connsiteY5-446" fmla="*/ 3776661 h 3776859"/>
                <a:gd name="connsiteX6-447" fmla="*/ 104776 w 273845"/>
                <a:gd name="connsiteY6-448" fmla="*/ 3664743 h 3776859"/>
                <a:gd name="connsiteX7-449" fmla="*/ 57151 w 273845"/>
                <a:gd name="connsiteY7-450" fmla="*/ 3750467 h 3776859"/>
                <a:gd name="connsiteX8-451" fmla="*/ 1 w 273845"/>
                <a:gd name="connsiteY8-452" fmla="*/ 3609974 h 3776859"/>
                <a:gd name="connsiteX9-453" fmla="*/ 0 w 273845"/>
                <a:gd name="connsiteY9-454" fmla="*/ 0 h 3776859"/>
                <a:gd name="connsiteX0-455" fmla="*/ 0 w 273894"/>
                <a:gd name="connsiteY0-456" fmla="*/ 0 h 3776859"/>
                <a:gd name="connsiteX1-457" fmla="*/ 272825 w 273894"/>
                <a:gd name="connsiteY1-458" fmla="*/ 0 h 3776859"/>
                <a:gd name="connsiteX2-459" fmla="*/ 273845 w 273894"/>
                <a:gd name="connsiteY2-460" fmla="*/ 3581399 h 3776859"/>
                <a:gd name="connsiteX3-461" fmla="*/ 247651 w 273894"/>
                <a:gd name="connsiteY3-462" fmla="*/ 3702843 h 3776859"/>
                <a:gd name="connsiteX4-463" fmla="*/ 223839 w 273894"/>
                <a:gd name="connsiteY4-464" fmla="*/ 3631404 h 3776859"/>
                <a:gd name="connsiteX5-465" fmla="*/ 166689 w 273894"/>
                <a:gd name="connsiteY5-466" fmla="*/ 3776661 h 3776859"/>
                <a:gd name="connsiteX6-467" fmla="*/ 104776 w 273894"/>
                <a:gd name="connsiteY6-468" fmla="*/ 3664743 h 3776859"/>
                <a:gd name="connsiteX7-469" fmla="*/ 57151 w 273894"/>
                <a:gd name="connsiteY7-470" fmla="*/ 3750467 h 3776859"/>
                <a:gd name="connsiteX8-471" fmla="*/ 1 w 273894"/>
                <a:gd name="connsiteY8-472" fmla="*/ 3609974 h 3776859"/>
                <a:gd name="connsiteX9-473" fmla="*/ 0 w 273894"/>
                <a:gd name="connsiteY9-474" fmla="*/ 0 h 3776859"/>
                <a:gd name="connsiteX0-475" fmla="*/ 0 w 273894"/>
                <a:gd name="connsiteY0-476" fmla="*/ 0 h 3776859"/>
                <a:gd name="connsiteX1-477" fmla="*/ 272825 w 273894"/>
                <a:gd name="connsiteY1-478" fmla="*/ 0 h 3776859"/>
                <a:gd name="connsiteX2-479" fmla="*/ 273845 w 273894"/>
                <a:gd name="connsiteY2-480" fmla="*/ 3581399 h 3776859"/>
                <a:gd name="connsiteX3-481" fmla="*/ 247651 w 273894"/>
                <a:gd name="connsiteY3-482" fmla="*/ 3702843 h 3776859"/>
                <a:gd name="connsiteX4-483" fmla="*/ 223839 w 273894"/>
                <a:gd name="connsiteY4-484" fmla="*/ 3631404 h 3776859"/>
                <a:gd name="connsiteX5-485" fmla="*/ 166689 w 273894"/>
                <a:gd name="connsiteY5-486" fmla="*/ 3776661 h 3776859"/>
                <a:gd name="connsiteX6-487" fmla="*/ 104776 w 273894"/>
                <a:gd name="connsiteY6-488" fmla="*/ 3664743 h 3776859"/>
                <a:gd name="connsiteX7-489" fmla="*/ 57151 w 273894"/>
                <a:gd name="connsiteY7-490" fmla="*/ 3750467 h 3776859"/>
                <a:gd name="connsiteX8-491" fmla="*/ 1 w 273894"/>
                <a:gd name="connsiteY8-492" fmla="*/ 3609974 h 3776859"/>
                <a:gd name="connsiteX9-493" fmla="*/ 0 w 273894"/>
                <a:gd name="connsiteY9-494" fmla="*/ 0 h 3776859"/>
                <a:gd name="connsiteX0-495" fmla="*/ 0 w 273845"/>
                <a:gd name="connsiteY0-496" fmla="*/ 0 h 3776859"/>
                <a:gd name="connsiteX1-497" fmla="*/ 272825 w 273845"/>
                <a:gd name="connsiteY1-498" fmla="*/ 0 h 3776859"/>
                <a:gd name="connsiteX2-499" fmla="*/ 273845 w 273845"/>
                <a:gd name="connsiteY2-500" fmla="*/ 3581399 h 3776859"/>
                <a:gd name="connsiteX3-501" fmla="*/ 247651 w 273845"/>
                <a:gd name="connsiteY3-502" fmla="*/ 3702843 h 3776859"/>
                <a:gd name="connsiteX4-503" fmla="*/ 223839 w 273845"/>
                <a:gd name="connsiteY4-504" fmla="*/ 3631404 h 3776859"/>
                <a:gd name="connsiteX5-505" fmla="*/ 166689 w 273845"/>
                <a:gd name="connsiteY5-506" fmla="*/ 3776661 h 3776859"/>
                <a:gd name="connsiteX6-507" fmla="*/ 104776 w 273845"/>
                <a:gd name="connsiteY6-508" fmla="*/ 3664743 h 3776859"/>
                <a:gd name="connsiteX7-509" fmla="*/ 57151 w 273845"/>
                <a:gd name="connsiteY7-510" fmla="*/ 3750467 h 3776859"/>
                <a:gd name="connsiteX8-511" fmla="*/ 1 w 273845"/>
                <a:gd name="connsiteY8-512" fmla="*/ 3609974 h 3776859"/>
                <a:gd name="connsiteX9-513" fmla="*/ 0 w 273845"/>
                <a:gd name="connsiteY9-514" fmla="*/ 0 h 3776859"/>
                <a:gd name="connsiteX0-515" fmla="*/ 0 w 273845"/>
                <a:gd name="connsiteY0-516" fmla="*/ 0 h 3776859"/>
                <a:gd name="connsiteX1-517" fmla="*/ 272825 w 273845"/>
                <a:gd name="connsiteY1-518" fmla="*/ 0 h 3776859"/>
                <a:gd name="connsiteX2-519" fmla="*/ 273845 w 273845"/>
                <a:gd name="connsiteY2-520" fmla="*/ 3581399 h 3776859"/>
                <a:gd name="connsiteX3-521" fmla="*/ 252414 w 273845"/>
                <a:gd name="connsiteY3-522" fmla="*/ 3702843 h 3776859"/>
                <a:gd name="connsiteX4-523" fmla="*/ 223839 w 273845"/>
                <a:gd name="connsiteY4-524" fmla="*/ 3631404 h 3776859"/>
                <a:gd name="connsiteX5-525" fmla="*/ 166689 w 273845"/>
                <a:gd name="connsiteY5-526" fmla="*/ 3776661 h 3776859"/>
                <a:gd name="connsiteX6-527" fmla="*/ 104776 w 273845"/>
                <a:gd name="connsiteY6-528" fmla="*/ 3664743 h 3776859"/>
                <a:gd name="connsiteX7-529" fmla="*/ 57151 w 273845"/>
                <a:gd name="connsiteY7-530" fmla="*/ 3750467 h 3776859"/>
                <a:gd name="connsiteX8-531" fmla="*/ 1 w 273845"/>
                <a:gd name="connsiteY8-532" fmla="*/ 3609974 h 3776859"/>
                <a:gd name="connsiteX9-533" fmla="*/ 0 w 273845"/>
                <a:gd name="connsiteY9-534" fmla="*/ 0 h 3776859"/>
                <a:gd name="connsiteX0-535" fmla="*/ 0 w 273845"/>
                <a:gd name="connsiteY0-536" fmla="*/ 0 h 3776859"/>
                <a:gd name="connsiteX1-537" fmla="*/ 272825 w 273845"/>
                <a:gd name="connsiteY1-538" fmla="*/ 0 h 3776859"/>
                <a:gd name="connsiteX2-539" fmla="*/ 273845 w 273845"/>
                <a:gd name="connsiteY2-540" fmla="*/ 3581399 h 3776859"/>
                <a:gd name="connsiteX3-541" fmla="*/ 252414 w 273845"/>
                <a:gd name="connsiteY3-542" fmla="*/ 3702843 h 3776859"/>
                <a:gd name="connsiteX4-543" fmla="*/ 223839 w 273845"/>
                <a:gd name="connsiteY4-544" fmla="*/ 3631404 h 3776859"/>
                <a:gd name="connsiteX5-545" fmla="*/ 166689 w 273845"/>
                <a:gd name="connsiteY5-546" fmla="*/ 3776661 h 3776859"/>
                <a:gd name="connsiteX6-547" fmla="*/ 104776 w 273845"/>
                <a:gd name="connsiteY6-548" fmla="*/ 3664743 h 3776859"/>
                <a:gd name="connsiteX7-549" fmla="*/ 57151 w 273845"/>
                <a:gd name="connsiteY7-550" fmla="*/ 3750467 h 3776859"/>
                <a:gd name="connsiteX8-551" fmla="*/ 1 w 273845"/>
                <a:gd name="connsiteY8-552" fmla="*/ 3609974 h 3776859"/>
                <a:gd name="connsiteX9-553" fmla="*/ 0 w 273845"/>
                <a:gd name="connsiteY9-554" fmla="*/ 0 h 3776859"/>
                <a:gd name="connsiteX0-555" fmla="*/ 0 w 273845"/>
                <a:gd name="connsiteY0-556" fmla="*/ 0 h 3776859"/>
                <a:gd name="connsiteX1-557" fmla="*/ 272825 w 273845"/>
                <a:gd name="connsiteY1-558" fmla="*/ 0 h 3776859"/>
                <a:gd name="connsiteX2-559" fmla="*/ 273845 w 273845"/>
                <a:gd name="connsiteY2-560" fmla="*/ 3581399 h 3776859"/>
                <a:gd name="connsiteX3-561" fmla="*/ 245270 w 273845"/>
                <a:gd name="connsiteY3-562" fmla="*/ 3702843 h 3776859"/>
                <a:gd name="connsiteX4-563" fmla="*/ 223839 w 273845"/>
                <a:gd name="connsiteY4-564" fmla="*/ 3631404 h 3776859"/>
                <a:gd name="connsiteX5-565" fmla="*/ 166689 w 273845"/>
                <a:gd name="connsiteY5-566" fmla="*/ 3776661 h 3776859"/>
                <a:gd name="connsiteX6-567" fmla="*/ 104776 w 273845"/>
                <a:gd name="connsiteY6-568" fmla="*/ 3664743 h 3776859"/>
                <a:gd name="connsiteX7-569" fmla="*/ 57151 w 273845"/>
                <a:gd name="connsiteY7-570" fmla="*/ 3750467 h 3776859"/>
                <a:gd name="connsiteX8-571" fmla="*/ 1 w 273845"/>
                <a:gd name="connsiteY8-572" fmla="*/ 3609974 h 3776859"/>
                <a:gd name="connsiteX9-573" fmla="*/ 0 w 273845"/>
                <a:gd name="connsiteY9-574" fmla="*/ 0 h 3776859"/>
                <a:gd name="connsiteX0-575" fmla="*/ 0 w 273845"/>
                <a:gd name="connsiteY0-576" fmla="*/ 0 h 3776859"/>
                <a:gd name="connsiteX1-577" fmla="*/ 272825 w 273845"/>
                <a:gd name="connsiteY1-578" fmla="*/ 0 h 3776859"/>
                <a:gd name="connsiteX2-579" fmla="*/ 273845 w 273845"/>
                <a:gd name="connsiteY2-580" fmla="*/ 3581399 h 3776859"/>
                <a:gd name="connsiteX3-581" fmla="*/ 245270 w 273845"/>
                <a:gd name="connsiteY3-582" fmla="*/ 3702843 h 3776859"/>
                <a:gd name="connsiteX4-583" fmla="*/ 223839 w 273845"/>
                <a:gd name="connsiteY4-584" fmla="*/ 3631404 h 3776859"/>
                <a:gd name="connsiteX5-585" fmla="*/ 166689 w 273845"/>
                <a:gd name="connsiteY5-586" fmla="*/ 3776661 h 3776859"/>
                <a:gd name="connsiteX6-587" fmla="*/ 104776 w 273845"/>
                <a:gd name="connsiteY6-588" fmla="*/ 3664743 h 3776859"/>
                <a:gd name="connsiteX7-589" fmla="*/ 57151 w 273845"/>
                <a:gd name="connsiteY7-590" fmla="*/ 3750467 h 3776859"/>
                <a:gd name="connsiteX8-591" fmla="*/ 1 w 273845"/>
                <a:gd name="connsiteY8-592" fmla="*/ 3609974 h 3776859"/>
                <a:gd name="connsiteX9-593" fmla="*/ 0 w 273845"/>
                <a:gd name="connsiteY9-594" fmla="*/ 0 h 3776859"/>
                <a:gd name="connsiteX0-595" fmla="*/ 0 w 273845"/>
                <a:gd name="connsiteY0-596" fmla="*/ 0 h 3776859"/>
                <a:gd name="connsiteX1-597" fmla="*/ 272825 w 273845"/>
                <a:gd name="connsiteY1-598" fmla="*/ 0 h 3776859"/>
                <a:gd name="connsiteX2-599" fmla="*/ 273845 w 273845"/>
                <a:gd name="connsiteY2-600" fmla="*/ 3581399 h 3776859"/>
                <a:gd name="connsiteX3-601" fmla="*/ 245270 w 273845"/>
                <a:gd name="connsiteY3-602" fmla="*/ 3702843 h 3776859"/>
                <a:gd name="connsiteX4-603" fmla="*/ 223839 w 273845"/>
                <a:gd name="connsiteY4-604" fmla="*/ 3631404 h 3776859"/>
                <a:gd name="connsiteX5-605" fmla="*/ 166689 w 273845"/>
                <a:gd name="connsiteY5-606" fmla="*/ 3776661 h 3776859"/>
                <a:gd name="connsiteX6-607" fmla="*/ 104776 w 273845"/>
                <a:gd name="connsiteY6-608" fmla="*/ 3664743 h 3776859"/>
                <a:gd name="connsiteX7-609" fmla="*/ 57151 w 273845"/>
                <a:gd name="connsiteY7-610" fmla="*/ 3750467 h 3776859"/>
                <a:gd name="connsiteX8-611" fmla="*/ 1 w 273845"/>
                <a:gd name="connsiteY8-612" fmla="*/ 3609974 h 3776859"/>
                <a:gd name="connsiteX9-613" fmla="*/ 0 w 273845"/>
                <a:gd name="connsiteY9-614" fmla="*/ 0 h 3776859"/>
                <a:gd name="connsiteX0-615" fmla="*/ 0 w 273845"/>
                <a:gd name="connsiteY0-616" fmla="*/ 0 h 3776859"/>
                <a:gd name="connsiteX1-617" fmla="*/ 272825 w 273845"/>
                <a:gd name="connsiteY1-618" fmla="*/ 0 h 3776859"/>
                <a:gd name="connsiteX2-619" fmla="*/ 273845 w 273845"/>
                <a:gd name="connsiteY2-620" fmla="*/ 3581399 h 3776859"/>
                <a:gd name="connsiteX3-621" fmla="*/ 245270 w 273845"/>
                <a:gd name="connsiteY3-622" fmla="*/ 3702843 h 3776859"/>
                <a:gd name="connsiteX4-623" fmla="*/ 223839 w 273845"/>
                <a:gd name="connsiteY4-624" fmla="*/ 3631404 h 3776859"/>
                <a:gd name="connsiteX5-625" fmla="*/ 166689 w 273845"/>
                <a:gd name="connsiteY5-626" fmla="*/ 3776661 h 3776859"/>
                <a:gd name="connsiteX6-627" fmla="*/ 104776 w 273845"/>
                <a:gd name="connsiteY6-628" fmla="*/ 3664743 h 3776859"/>
                <a:gd name="connsiteX7-629" fmla="*/ 57151 w 273845"/>
                <a:gd name="connsiteY7-630" fmla="*/ 3750467 h 3776859"/>
                <a:gd name="connsiteX8-631" fmla="*/ 1 w 273845"/>
                <a:gd name="connsiteY8-632" fmla="*/ 3609974 h 3776859"/>
                <a:gd name="connsiteX9-633" fmla="*/ 0 w 273845"/>
                <a:gd name="connsiteY9-634" fmla="*/ 0 h 3776859"/>
                <a:gd name="connsiteX0-635" fmla="*/ 0 w 273845"/>
                <a:gd name="connsiteY0-636" fmla="*/ 0 h 3776859"/>
                <a:gd name="connsiteX1-637" fmla="*/ 272825 w 273845"/>
                <a:gd name="connsiteY1-638" fmla="*/ 0 h 3776859"/>
                <a:gd name="connsiteX2-639" fmla="*/ 273845 w 273845"/>
                <a:gd name="connsiteY2-640" fmla="*/ 3581399 h 3776859"/>
                <a:gd name="connsiteX3-641" fmla="*/ 245270 w 273845"/>
                <a:gd name="connsiteY3-642" fmla="*/ 3702843 h 3776859"/>
                <a:gd name="connsiteX4-643" fmla="*/ 223839 w 273845"/>
                <a:gd name="connsiteY4-644" fmla="*/ 3631404 h 3776859"/>
                <a:gd name="connsiteX5-645" fmla="*/ 166689 w 273845"/>
                <a:gd name="connsiteY5-646" fmla="*/ 3776661 h 3776859"/>
                <a:gd name="connsiteX6-647" fmla="*/ 104776 w 273845"/>
                <a:gd name="connsiteY6-648" fmla="*/ 3664743 h 3776859"/>
                <a:gd name="connsiteX7-649" fmla="*/ 57151 w 273845"/>
                <a:gd name="connsiteY7-650" fmla="*/ 3750467 h 3776859"/>
                <a:gd name="connsiteX8-651" fmla="*/ 1 w 273845"/>
                <a:gd name="connsiteY8-652" fmla="*/ 3609974 h 3776859"/>
                <a:gd name="connsiteX9-653" fmla="*/ 0 w 273845"/>
                <a:gd name="connsiteY9-654" fmla="*/ 0 h 3776859"/>
                <a:gd name="connsiteX0-655" fmla="*/ 0 w 273845"/>
                <a:gd name="connsiteY0-656" fmla="*/ 0 h 3776859"/>
                <a:gd name="connsiteX1-657" fmla="*/ 272825 w 273845"/>
                <a:gd name="connsiteY1-658" fmla="*/ 0 h 3776859"/>
                <a:gd name="connsiteX2-659" fmla="*/ 273845 w 273845"/>
                <a:gd name="connsiteY2-660" fmla="*/ 3581399 h 3776859"/>
                <a:gd name="connsiteX3-661" fmla="*/ 245270 w 273845"/>
                <a:gd name="connsiteY3-662" fmla="*/ 3702843 h 3776859"/>
                <a:gd name="connsiteX4-663" fmla="*/ 223839 w 273845"/>
                <a:gd name="connsiteY4-664" fmla="*/ 3631404 h 3776859"/>
                <a:gd name="connsiteX5-665" fmla="*/ 166689 w 273845"/>
                <a:gd name="connsiteY5-666" fmla="*/ 3776661 h 3776859"/>
                <a:gd name="connsiteX6-667" fmla="*/ 104776 w 273845"/>
                <a:gd name="connsiteY6-668" fmla="*/ 3664743 h 3776859"/>
                <a:gd name="connsiteX7-669" fmla="*/ 57151 w 273845"/>
                <a:gd name="connsiteY7-670" fmla="*/ 3750467 h 3776859"/>
                <a:gd name="connsiteX8-671" fmla="*/ 1 w 273845"/>
                <a:gd name="connsiteY8-672" fmla="*/ 3609974 h 3776859"/>
                <a:gd name="connsiteX9-673" fmla="*/ 0 w 273845"/>
                <a:gd name="connsiteY9-674" fmla="*/ 0 h 3776859"/>
                <a:gd name="connsiteX0-675" fmla="*/ 0 w 273845"/>
                <a:gd name="connsiteY0-676" fmla="*/ 0 h 3776859"/>
                <a:gd name="connsiteX1-677" fmla="*/ 272825 w 273845"/>
                <a:gd name="connsiteY1-678" fmla="*/ 0 h 3776859"/>
                <a:gd name="connsiteX2-679" fmla="*/ 273845 w 273845"/>
                <a:gd name="connsiteY2-680" fmla="*/ 3581399 h 3776859"/>
                <a:gd name="connsiteX3-681" fmla="*/ 245270 w 273845"/>
                <a:gd name="connsiteY3-682" fmla="*/ 3702843 h 3776859"/>
                <a:gd name="connsiteX4-683" fmla="*/ 223839 w 273845"/>
                <a:gd name="connsiteY4-684" fmla="*/ 3631404 h 3776859"/>
                <a:gd name="connsiteX5-685" fmla="*/ 166689 w 273845"/>
                <a:gd name="connsiteY5-686" fmla="*/ 3776661 h 3776859"/>
                <a:gd name="connsiteX6-687" fmla="*/ 104776 w 273845"/>
                <a:gd name="connsiteY6-688" fmla="*/ 3664743 h 3776859"/>
                <a:gd name="connsiteX7-689" fmla="*/ 57151 w 273845"/>
                <a:gd name="connsiteY7-690" fmla="*/ 3750467 h 3776859"/>
                <a:gd name="connsiteX8-691" fmla="*/ 1 w 273845"/>
                <a:gd name="connsiteY8-692" fmla="*/ 3609974 h 3776859"/>
                <a:gd name="connsiteX9-693" fmla="*/ 0 w 273845"/>
                <a:gd name="connsiteY9-694" fmla="*/ 0 h 3776859"/>
                <a:gd name="connsiteX0-695" fmla="*/ 0 w 273845"/>
                <a:gd name="connsiteY0-696" fmla="*/ 0 h 3776859"/>
                <a:gd name="connsiteX1-697" fmla="*/ 272825 w 273845"/>
                <a:gd name="connsiteY1-698" fmla="*/ 0 h 3776859"/>
                <a:gd name="connsiteX2-699" fmla="*/ 273845 w 273845"/>
                <a:gd name="connsiteY2-700" fmla="*/ 3581399 h 3776859"/>
                <a:gd name="connsiteX3-701" fmla="*/ 245270 w 273845"/>
                <a:gd name="connsiteY3-702" fmla="*/ 3702843 h 3776859"/>
                <a:gd name="connsiteX4-703" fmla="*/ 223839 w 273845"/>
                <a:gd name="connsiteY4-704" fmla="*/ 3631404 h 3776859"/>
                <a:gd name="connsiteX5-705" fmla="*/ 166689 w 273845"/>
                <a:gd name="connsiteY5-706" fmla="*/ 3776661 h 3776859"/>
                <a:gd name="connsiteX6-707" fmla="*/ 104776 w 273845"/>
                <a:gd name="connsiteY6-708" fmla="*/ 3664743 h 3776859"/>
                <a:gd name="connsiteX7-709" fmla="*/ 57151 w 273845"/>
                <a:gd name="connsiteY7-710" fmla="*/ 3750467 h 3776859"/>
                <a:gd name="connsiteX8-711" fmla="*/ 1 w 273845"/>
                <a:gd name="connsiteY8-712" fmla="*/ 3609974 h 3776859"/>
                <a:gd name="connsiteX9-713" fmla="*/ 0 w 273845"/>
                <a:gd name="connsiteY9-714" fmla="*/ 0 h 37768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  <a:cxn ang="0">
                  <a:pos x="connsiteX9-89" y="connsiteY9-90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23"/>
            <p:cNvSpPr/>
            <p:nvPr>
              <p:custDataLst>
                <p:tags r:id="rId4"/>
              </p:custDataLst>
            </p:nvPr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24"/>
            <p:cNvSpPr/>
            <p:nvPr>
              <p:custDataLst>
                <p:tags r:id="rId5"/>
              </p:custDataLst>
            </p:nvPr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25"/>
            <p:cNvSpPr/>
            <p:nvPr>
              <p:custDataLst>
                <p:tags r:id="rId6"/>
              </p:custDataLst>
            </p:nvPr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-1" fmla="*/ 0 w 226544"/>
                <a:gd name="connsiteY0-2" fmla="*/ 35306 h 70612"/>
                <a:gd name="connsiteX1-3" fmla="*/ 27685 w 226544"/>
                <a:gd name="connsiteY1-4" fmla="*/ 0 h 70612"/>
                <a:gd name="connsiteX2-5" fmla="*/ 226544 w 226544"/>
                <a:gd name="connsiteY2-6" fmla="*/ 35306 h 70612"/>
                <a:gd name="connsiteX3-7" fmla="*/ 27685 w 226544"/>
                <a:gd name="connsiteY3-8" fmla="*/ 70612 h 70612"/>
                <a:gd name="connsiteX4" fmla="*/ 0 w 226544"/>
                <a:gd name="connsiteY4" fmla="*/ 35306 h 70612"/>
                <a:gd name="connsiteX0-9" fmla="*/ 0 w 226544"/>
                <a:gd name="connsiteY0-10" fmla="*/ 35306 h 70612"/>
                <a:gd name="connsiteX1-11" fmla="*/ 27685 w 226544"/>
                <a:gd name="connsiteY1-12" fmla="*/ 0 h 70612"/>
                <a:gd name="connsiteX2-13" fmla="*/ 226544 w 226544"/>
                <a:gd name="connsiteY2-14" fmla="*/ 35306 h 70612"/>
                <a:gd name="connsiteX3-15" fmla="*/ 27685 w 226544"/>
                <a:gd name="connsiteY3-16" fmla="*/ 70612 h 70612"/>
                <a:gd name="connsiteX4-17" fmla="*/ 0 w 226544"/>
                <a:gd name="connsiteY4-18" fmla="*/ 35306 h 70612"/>
                <a:gd name="connsiteX0-19" fmla="*/ 0 w 226544"/>
                <a:gd name="connsiteY0-20" fmla="*/ 35306 h 70612"/>
                <a:gd name="connsiteX1-21" fmla="*/ 27685 w 226544"/>
                <a:gd name="connsiteY1-22" fmla="*/ 0 h 70612"/>
                <a:gd name="connsiteX2-23" fmla="*/ 226544 w 226544"/>
                <a:gd name="connsiteY2-24" fmla="*/ 35306 h 70612"/>
                <a:gd name="connsiteX3-25" fmla="*/ 27685 w 226544"/>
                <a:gd name="connsiteY3-26" fmla="*/ 70612 h 70612"/>
                <a:gd name="connsiteX4-27" fmla="*/ 0 w 226544"/>
                <a:gd name="connsiteY4-28" fmla="*/ 35306 h 70612"/>
                <a:gd name="connsiteX0-29" fmla="*/ 0 w 226544"/>
                <a:gd name="connsiteY0-30" fmla="*/ 35306 h 70612"/>
                <a:gd name="connsiteX1-31" fmla="*/ 27685 w 226544"/>
                <a:gd name="connsiteY1-32" fmla="*/ 0 h 70612"/>
                <a:gd name="connsiteX2-33" fmla="*/ 226544 w 226544"/>
                <a:gd name="connsiteY2-34" fmla="*/ 35306 h 70612"/>
                <a:gd name="connsiteX3-35" fmla="*/ 27685 w 226544"/>
                <a:gd name="connsiteY3-36" fmla="*/ 70612 h 70612"/>
                <a:gd name="connsiteX4-37" fmla="*/ 0 w 226544"/>
                <a:gd name="connsiteY4-38" fmla="*/ 35306 h 70612"/>
                <a:gd name="connsiteX0-39" fmla="*/ 0 w 226544"/>
                <a:gd name="connsiteY0-40" fmla="*/ 35306 h 70612"/>
                <a:gd name="connsiteX1-41" fmla="*/ 27685 w 226544"/>
                <a:gd name="connsiteY1-42" fmla="*/ 0 h 70612"/>
                <a:gd name="connsiteX2-43" fmla="*/ 226544 w 226544"/>
                <a:gd name="connsiteY2-44" fmla="*/ 35306 h 70612"/>
                <a:gd name="connsiteX3-45" fmla="*/ 27685 w 226544"/>
                <a:gd name="connsiteY3-46" fmla="*/ 70612 h 70612"/>
                <a:gd name="connsiteX4-47" fmla="*/ 0 w 226544"/>
                <a:gd name="connsiteY4-48" fmla="*/ 35306 h 70612"/>
                <a:gd name="connsiteX0-49" fmla="*/ 0 w 226544"/>
                <a:gd name="connsiteY0-50" fmla="*/ 35306 h 70612"/>
                <a:gd name="connsiteX1-51" fmla="*/ 27685 w 226544"/>
                <a:gd name="connsiteY1-52" fmla="*/ 0 h 70612"/>
                <a:gd name="connsiteX2-53" fmla="*/ 226544 w 226544"/>
                <a:gd name="connsiteY2-54" fmla="*/ 35306 h 70612"/>
                <a:gd name="connsiteX3-55" fmla="*/ 27685 w 226544"/>
                <a:gd name="connsiteY3-56" fmla="*/ 70612 h 70612"/>
                <a:gd name="connsiteX4-57" fmla="*/ 0 w 226544"/>
                <a:gd name="connsiteY4-58" fmla="*/ 35306 h 70612"/>
                <a:gd name="connsiteX0-59" fmla="*/ 0 w 226544"/>
                <a:gd name="connsiteY0-60" fmla="*/ 35306 h 70612"/>
                <a:gd name="connsiteX1-61" fmla="*/ 27685 w 226544"/>
                <a:gd name="connsiteY1-62" fmla="*/ 0 h 70612"/>
                <a:gd name="connsiteX2-63" fmla="*/ 226544 w 226544"/>
                <a:gd name="connsiteY2-64" fmla="*/ 35306 h 70612"/>
                <a:gd name="connsiteX3-65" fmla="*/ 27685 w 226544"/>
                <a:gd name="connsiteY3-66" fmla="*/ 70612 h 70612"/>
                <a:gd name="connsiteX4-67" fmla="*/ 0 w 226544"/>
                <a:gd name="connsiteY4-68" fmla="*/ 35306 h 70612"/>
                <a:gd name="connsiteX0-69" fmla="*/ 0 w 226544"/>
                <a:gd name="connsiteY0-70" fmla="*/ 35306 h 70612"/>
                <a:gd name="connsiteX1-71" fmla="*/ 27685 w 226544"/>
                <a:gd name="connsiteY1-72" fmla="*/ 0 h 70612"/>
                <a:gd name="connsiteX2-73" fmla="*/ 226544 w 226544"/>
                <a:gd name="connsiteY2-74" fmla="*/ 35306 h 70612"/>
                <a:gd name="connsiteX3-75" fmla="*/ 27685 w 226544"/>
                <a:gd name="connsiteY3-76" fmla="*/ 70612 h 70612"/>
                <a:gd name="connsiteX4-77" fmla="*/ 0 w 226544"/>
                <a:gd name="connsiteY4-78" fmla="*/ 35306 h 70612"/>
                <a:gd name="connsiteX0-79" fmla="*/ 0 w 226544"/>
                <a:gd name="connsiteY0-80" fmla="*/ 35306 h 70612"/>
                <a:gd name="connsiteX1-81" fmla="*/ 27685 w 226544"/>
                <a:gd name="connsiteY1-82" fmla="*/ 0 h 70612"/>
                <a:gd name="connsiteX2-83" fmla="*/ 226544 w 226544"/>
                <a:gd name="connsiteY2-84" fmla="*/ 35306 h 70612"/>
                <a:gd name="connsiteX3-85" fmla="*/ 27685 w 226544"/>
                <a:gd name="connsiteY3-86" fmla="*/ 70612 h 70612"/>
                <a:gd name="connsiteX4-87" fmla="*/ 0 w 226544"/>
                <a:gd name="connsiteY4-88" fmla="*/ 35306 h 706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26"/>
            <p:cNvCxnSpPr/>
            <p:nvPr>
              <p:custDataLst>
                <p:tags r:id="rId7"/>
              </p:custDataLst>
            </p:nvPr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7"/>
            <p:cNvCxnSpPr/>
            <p:nvPr>
              <p:custDataLst>
                <p:tags r:id="rId8"/>
              </p:custDataLst>
            </p:nvPr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8"/>
            <p:cNvCxnSpPr/>
            <p:nvPr>
              <p:custDataLst>
                <p:tags r:id="rId9"/>
              </p:custDataLst>
            </p:nvPr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9"/>
            <p:cNvCxnSpPr/>
            <p:nvPr>
              <p:custDataLst>
                <p:tags r:id="rId10"/>
              </p:custDataLst>
            </p:nvPr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0"/>
            <p:cNvCxnSpPr/>
            <p:nvPr>
              <p:custDataLst>
                <p:tags r:id="rId11"/>
              </p:custDataLst>
            </p:nvPr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31"/>
            <p:cNvCxnSpPr/>
            <p:nvPr>
              <p:custDataLst>
                <p:tags r:id="rId12"/>
              </p:custDataLst>
            </p:nvPr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32"/>
            <p:cNvCxnSpPr/>
            <p:nvPr>
              <p:custDataLst>
                <p:tags r:id="rId13"/>
              </p:custDataLst>
            </p:nvPr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190" name="组合 18"/>
          <p:cNvGrpSpPr/>
          <p:nvPr>
            <p:custDataLst>
              <p:tags r:id="rId14"/>
            </p:custDataLst>
          </p:nvPr>
        </p:nvGrpSpPr>
        <p:grpSpPr>
          <a:xfrm>
            <a:off x="249236" y="1572044"/>
            <a:ext cx="2592389" cy="695325"/>
            <a:chOff x="1912727" y="2317033"/>
            <a:chExt cx="2592290" cy="695326"/>
          </a:xfrm>
        </p:grpSpPr>
        <p:sp>
          <p:nvSpPr>
            <p:cNvPr id="20" name="Trapezoid 8"/>
            <p:cNvSpPr/>
            <p:nvPr>
              <p:custDataLst>
                <p:tags r:id="rId15"/>
              </p:custDataLst>
            </p:nvPr>
          </p:nvSpPr>
          <p:spPr>
            <a:xfrm rot="16200000">
              <a:off x="1594828" y="2634931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Pentagon 9"/>
            <p:cNvSpPr/>
            <p:nvPr>
              <p:custDataLst>
                <p:tags r:id="rId16"/>
              </p:custDataLst>
            </p:nvPr>
          </p:nvSpPr>
          <p:spPr>
            <a:xfrm>
              <a:off x="1912729" y="2359900"/>
              <a:ext cx="2592288" cy="607219"/>
            </a:xfrm>
            <a:prstGeom prst="homePlate">
              <a:avLst>
                <a:gd name="adj" fmla="val 36274"/>
              </a:avLst>
            </a:prstGeom>
            <a:solidFill>
              <a:srgbClr val="019DD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3" name="TextBox 38"/>
            <p:cNvSpPr txBox="1"/>
            <p:nvPr>
              <p:custDataLst>
                <p:tags r:id="rId17"/>
              </p:custDataLst>
            </p:nvPr>
          </p:nvSpPr>
          <p:spPr>
            <a:xfrm>
              <a:off x="1972257" y="2401396"/>
              <a:ext cx="352411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9" name="矩形 38"/>
          <p:cNvSpPr/>
          <p:nvPr>
            <p:custDataLst>
              <p:tags r:id="rId18"/>
            </p:custDataLst>
          </p:nvPr>
        </p:nvSpPr>
        <p:spPr>
          <a:xfrm>
            <a:off x="3025775" y="2568999"/>
            <a:ext cx="6383339" cy="107505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37" tIns="45718" rIns="91437" bIns="45718" anchor="t">
            <a:spAutoFit/>
          </a:bodyPr>
          <a:lstStyle/>
          <a:p>
            <a:pPr eaLnBrk="0" hangingPunct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北方人大量南迁，带来了劳动力、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先进的生产工具和生产技术；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>
            <p:custDataLst>
              <p:tags r:id="rId19"/>
            </p:custDataLst>
          </p:nvPr>
        </p:nvSpPr>
        <p:spPr>
          <a:xfrm>
            <a:off x="3025775" y="1626024"/>
            <a:ext cx="4678363" cy="58229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37" tIns="45718" rIns="91437" bIns="45718" anchor="t">
            <a:spAutoFit/>
          </a:bodyPr>
          <a:lstStyle/>
          <a:p>
            <a:pPr eaLnBrk="0" hangingPunct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江南地区自然条件优越；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>
            <p:custDataLst>
              <p:tags r:id="rId20"/>
            </p:custDataLst>
          </p:nvPr>
        </p:nvSpPr>
        <p:spPr>
          <a:xfrm>
            <a:off x="3025775" y="4004099"/>
            <a:ext cx="7500939" cy="58229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37" tIns="45718" rIns="91437" bIns="45718" anchor="t">
            <a:spAutoFit/>
          </a:bodyPr>
          <a:lstStyle/>
          <a:p>
            <a:pPr eaLnBrk="0" hangingPunct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江南地区的战乱比较少，社会比较安定；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197" name="Text Box 5"/>
          <p:cNvSpPr txBox="1"/>
          <p:nvPr>
            <p:custDataLst>
              <p:tags r:id="rId21"/>
            </p:custDataLst>
          </p:nvPr>
        </p:nvSpPr>
        <p:spPr>
          <a:xfrm>
            <a:off x="598805" y="511810"/>
            <a:ext cx="7239635" cy="6743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6" tIns="60957" rIns="121916" bIns="60957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zh-CN" altLang="en-US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江南地区经济较快发展的主要原因</a:t>
            </a:r>
            <a:endParaRPr lang="zh-CN" altLang="en-US" sz="36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198" name="TextBox 42"/>
          <p:cNvSpPr txBox="1"/>
          <p:nvPr>
            <p:custDataLst>
              <p:tags r:id="rId22"/>
            </p:custDataLst>
          </p:nvPr>
        </p:nvSpPr>
        <p:spPr>
          <a:xfrm>
            <a:off x="681039" y="1608561"/>
            <a:ext cx="1914525" cy="612775"/>
          </a:xfrm>
          <a:prstGeom prst="rect">
            <a:avLst/>
          </a:prstGeom>
          <a:noFill/>
          <a:ln w="9525">
            <a:noFill/>
          </a:ln>
        </p:spPr>
        <p:txBody>
          <a:bodyPr wrap="square" lIns="121916" tIns="60957" rIns="121916" bIns="60957" anchor="t">
            <a:spAutoFit/>
          </a:bodyPr>
          <a:lstStyle/>
          <a:p>
            <a:pPr eaLnBrk="0" hangingPunct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自然条件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0199" name="组合 49"/>
          <p:cNvGrpSpPr/>
          <p:nvPr>
            <p:custDataLst>
              <p:tags r:id="rId23"/>
            </p:custDataLst>
          </p:nvPr>
        </p:nvGrpSpPr>
        <p:grpSpPr>
          <a:xfrm>
            <a:off x="212723" y="2621383"/>
            <a:ext cx="2592391" cy="695325"/>
            <a:chOff x="336" y="3803"/>
            <a:chExt cx="4082" cy="1095"/>
          </a:xfrm>
        </p:grpSpPr>
        <p:grpSp>
          <p:nvGrpSpPr>
            <p:cNvPr id="50200" name="组合 23"/>
            <p:cNvGrpSpPr/>
            <p:nvPr>
              <p:custDataLst>
                <p:tags r:id="rId24"/>
              </p:custDataLst>
            </p:nvPr>
          </p:nvGrpSpPr>
          <p:grpSpPr>
            <a:xfrm>
              <a:off x="336" y="3803"/>
              <a:ext cx="4082" cy="1095"/>
              <a:chOff x="1912727" y="3219332"/>
              <a:chExt cx="2592290" cy="695326"/>
            </a:xfrm>
          </p:grpSpPr>
          <p:sp>
            <p:nvSpPr>
              <p:cNvPr id="25" name="Trapezoid 7"/>
              <p:cNvSpPr/>
              <p:nvPr>
                <p:custDataLst>
                  <p:tags r:id="rId25"/>
                </p:custDataLst>
              </p:nvPr>
            </p:nvSpPr>
            <p:spPr>
              <a:xfrm rot="16200000">
                <a:off x="1594828" y="3537230"/>
                <a:ext cx="695326" cy="59529"/>
              </a:xfrm>
              <a:prstGeom prst="trapezoid">
                <a:avLst>
                  <a:gd name="adj" fmla="val 69837"/>
                </a:avLst>
              </a:prstGeom>
              <a:solidFill>
                <a:schemeClr val="accent4">
                  <a:lumMod val="50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Pentagon 10"/>
              <p:cNvSpPr/>
              <p:nvPr>
                <p:custDataLst>
                  <p:tags r:id="rId26"/>
                </p:custDataLst>
              </p:nvPr>
            </p:nvSpPr>
            <p:spPr>
              <a:xfrm>
                <a:off x="1912729" y="3262199"/>
                <a:ext cx="2592288" cy="607219"/>
              </a:xfrm>
              <a:prstGeom prst="homePlate">
                <a:avLst>
                  <a:gd name="adj" fmla="val 36274"/>
                </a:avLst>
              </a:prstGeom>
              <a:solidFill>
                <a:srgbClr val="019DD5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03" name="TextBox 191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972257" y="3303861"/>
                <a:ext cx="352411" cy="460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solidFill>
                      <a:schemeClr val="bg1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2</a:t>
                </a:r>
                <a:endPara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204" name="TextBox 45"/>
            <p:cNvSpPr txBox="1"/>
            <p:nvPr>
              <p:custDataLst>
                <p:tags r:id="rId28"/>
              </p:custDataLst>
            </p:nvPr>
          </p:nvSpPr>
          <p:spPr>
            <a:xfrm>
              <a:off x="998" y="3857"/>
              <a:ext cx="3326" cy="9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16" tIns="60957" rIns="121916" bIns="60957" anchor="t">
              <a:spAutoFit/>
            </a:bodyPr>
            <a:lstStyle/>
            <a:p>
              <a:pPr eaLnBrk="0" hangingPunct="0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人口条件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205" name="组合 43"/>
          <p:cNvGrpSpPr/>
          <p:nvPr>
            <p:custDataLst>
              <p:tags r:id="rId29"/>
            </p:custDataLst>
          </p:nvPr>
        </p:nvGrpSpPr>
        <p:grpSpPr>
          <a:xfrm>
            <a:off x="212724" y="3954883"/>
            <a:ext cx="2592389" cy="695325"/>
            <a:chOff x="336" y="5193"/>
            <a:chExt cx="4082" cy="1095"/>
          </a:xfrm>
        </p:grpSpPr>
        <p:grpSp>
          <p:nvGrpSpPr>
            <p:cNvPr id="50206" name="组合 28"/>
            <p:cNvGrpSpPr/>
            <p:nvPr>
              <p:custDataLst>
                <p:tags r:id="rId30"/>
              </p:custDataLst>
            </p:nvPr>
          </p:nvGrpSpPr>
          <p:grpSpPr>
            <a:xfrm>
              <a:off x="336" y="5193"/>
              <a:ext cx="4082" cy="1095"/>
              <a:chOff x="1912727" y="4121631"/>
              <a:chExt cx="2592289" cy="695326"/>
            </a:xfrm>
          </p:grpSpPr>
          <p:sp>
            <p:nvSpPr>
              <p:cNvPr id="30" name="Trapezoid 6"/>
              <p:cNvSpPr/>
              <p:nvPr>
                <p:custDataLst>
                  <p:tags r:id="rId31"/>
                </p:custDataLst>
              </p:nvPr>
            </p:nvSpPr>
            <p:spPr>
              <a:xfrm rot="16200000">
                <a:off x="1594828" y="4439529"/>
                <a:ext cx="695326" cy="59529"/>
              </a:xfrm>
              <a:prstGeom prst="trapezoid">
                <a:avLst>
                  <a:gd name="adj" fmla="val 69837"/>
                </a:avLst>
              </a:prstGeom>
              <a:solidFill>
                <a:schemeClr val="accent5">
                  <a:lumMod val="50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Pentagon 11"/>
              <p:cNvSpPr/>
              <p:nvPr>
                <p:custDataLst>
                  <p:tags r:id="rId32"/>
                </p:custDataLst>
              </p:nvPr>
            </p:nvSpPr>
            <p:spPr>
              <a:xfrm>
                <a:off x="1912728" y="4164498"/>
                <a:ext cx="2592288" cy="607219"/>
              </a:xfrm>
              <a:prstGeom prst="homePlate">
                <a:avLst>
                  <a:gd name="adj" fmla="val 36274"/>
                </a:avLst>
              </a:prstGeom>
              <a:solidFill>
                <a:srgbClr val="019DD5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z="5500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09" name="TextBox 192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972257" y="4206327"/>
                <a:ext cx="352411" cy="460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solidFill>
                      <a:schemeClr val="bg1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3</a:t>
                </a:r>
                <a:endPara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210" name="TextBox 46"/>
            <p:cNvSpPr txBox="1"/>
            <p:nvPr>
              <p:custDataLst>
                <p:tags r:id="rId34"/>
              </p:custDataLst>
            </p:nvPr>
          </p:nvSpPr>
          <p:spPr>
            <a:xfrm>
              <a:off x="998" y="5219"/>
              <a:ext cx="3326" cy="9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16" tIns="60957" rIns="121916" bIns="60957" anchor="t">
              <a:spAutoFit/>
            </a:bodyPr>
            <a:lstStyle/>
            <a:p>
              <a:pPr eaLnBrk="0" hangingPunct="0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社会条件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211" name="组合 57"/>
          <p:cNvGrpSpPr/>
          <p:nvPr>
            <p:custDataLst>
              <p:tags r:id="rId35"/>
            </p:custDataLst>
          </p:nvPr>
        </p:nvGrpSpPr>
        <p:grpSpPr>
          <a:xfrm>
            <a:off x="188912" y="4791495"/>
            <a:ext cx="2592388" cy="695325"/>
            <a:chOff x="1133" y="8122"/>
            <a:chExt cx="4082" cy="1095"/>
          </a:xfrm>
        </p:grpSpPr>
        <p:grpSp>
          <p:nvGrpSpPr>
            <p:cNvPr id="50212" name="组合 33"/>
            <p:cNvGrpSpPr/>
            <p:nvPr>
              <p:custDataLst>
                <p:tags r:id="rId36"/>
              </p:custDataLst>
            </p:nvPr>
          </p:nvGrpSpPr>
          <p:grpSpPr>
            <a:xfrm>
              <a:off x="1133" y="8122"/>
              <a:ext cx="4082" cy="1095"/>
              <a:chOff x="1912727" y="5023929"/>
              <a:chExt cx="2592287" cy="695326"/>
            </a:xfrm>
          </p:grpSpPr>
          <p:sp>
            <p:nvSpPr>
              <p:cNvPr id="60" name="Trapezoid 5"/>
              <p:cNvSpPr/>
              <p:nvPr>
                <p:custDataLst>
                  <p:tags r:id="rId37"/>
                </p:custDataLst>
              </p:nvPr>
            </p:nvSpPr>
            <p:spPr>
              <a:xfrm rot="16200000">
                <a:off x="1594828" y="5341827"/>
                <a:ext cx="695326" cy="59529"/>
              </a:xfrm>
              <a:prstGeom prst="trapezoid">
                <a:avLst>
                  <a:gd name="adj" fmla="val 69837"/>
                </a:avLst>
              </a:prstGeom>
              <a:solidFill>
                <a:schemeClr val="accent2">
                  <a:lumMod val="50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Pentagon 12"/>
              <p:cNvSpPr/>
              <p:nvPr>
                <p:custDataLst>
                  <p:tags r:id="rId38"/>
                </p:custDataLst>
              </p:nvPr>
            </p:nvSpPr>
            <p:spPr>
              <a:xfrm>
                <a:off x="1912728" y="5066796"/>
                <a:ext cx="2592286" cy="607219"/>
              </a:xfrm>
              <a:prstGeom prst="homePlate">
                <a:avLst>
                  <a:gd name="adj" fmla="val 36274"/>
                </a:avLst>
              </a:prstGeom>
              <a:solidFill>
                <a:srgbClr val="019DD5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base"/>
                <a:endParaRPr lang="en-US" strike="noStrike" noProof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15" name="TextBox 193"/>
              <p:cNvSpPr txBox="1"/>
              <p:nvPr>
                <p:custDataLst>
                  <p:tags r:id="rId39"/>
                </p:custDataLst>
              </p:nvPr>
            </p:nvSpPr>
            <p:spPr>
              <a:xfrm>
                <a:off x="1972257" y="5108794"/>
                <a:ext cx="352411" cy="460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en-US" altLang="zh-CN" sz="2400" b="1">
                    <a:solidFill>
                      <a:schemeClr val="bg1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4</a:t>
                </a:r>
                <a:endPara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216" name="TextBox 47"/>
            <p:cNvSpPr txBox="1"/>
            <p:nvPr>
              <p:custDataLst>
                <p:tags r:id="rId40"/>
              </p:custDataLst>
            </p:nvPr>
          </p:nvSpPr>
          <p:spPr>
            <a:xfrm>
              <a:off x="1833" y="8181"/>
              <a:ext cx="3090" cy="9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16" tIns="60957" rIns="121916" bIns="60957" anchor="t">
              <a:spAutoFit/>
            </a:bodyPr>
            <a:lstStyle/>
            <a:p>
              <a:pPr eaLnBrk="0" hangingPunct="0"/>
              <a:r>
                <a:rPr lang="zh-CN" altLang="en-US" sz="3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政治条件</a:t>
              </a:r>
              <a:endPara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矩形 63"/>
          <p:cNvSpPr/>
          <p:nvPr>
            <p:custDataLst>
              <p:tags r:id="rId41"/>
            </p:custDataLst>
          </p:nvPr>
        </p:nvSpPr>
        <p:spPr>
          <a:xfrm>
            <a:off x="3025775" y="4829599"/>
            <a:ext cx="7981951" cy="58229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37" tIns="45718" rIns="91437" bIns="45718" anchor="t">
            <a:spAutoFit/>
          </a:bodyPr>
          <a:lstStyle/>
          <a:p>
            <a:pPr eaLnBrk="0" hangingPunct="0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江南地区统治者采取适当的政策发展经济；</a:t>
            </a:r>
            <a:endParaRPr lang="en-US" altLang="zh-CN" sz="2700" b="1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>
            <p:custDataLst>
              <p:tags r:id="rId42"/>
            </p:custDataLst>
          </p:nvPr>
        </p:nvSpPr>
        <p:spPr>
          <a:xfrm>
            <a:off x="1182688" y="5777336"/>
            <a:ext cx="4773613" cy="6127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1916" tIns="60957" rIns="121916" bIns="60957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zh-CN" altLang="en-US" sz="3200" b="1" i="0" u="none" strike="noStrike" kern="1200" cap="none" spc="0" normalizeH="0" baseline="0" noProof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南北方人民的共同努力。</a:t>
            </a:r>
            <a:endParaRPr kumimoji="0" lang="zh-CN" altLang="en-US" sz="3200" b="1" i="0" u="none" strike="noStrike" kern="1200" cap="none" spc="0" normalizeH="0" baseline="0" noProof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grpSp>
        <p:nvGrpSpPr>
          <p:cNvPr id="67" name="组合 33"/>
          <p:cNvGrpSpPr/>
          <p:nvPr>
            <p:custDataLst>
              <p:tags r:id="rId43"/>
            </p:custDataLst>
          </p:nvPr>
        </p:nvGrpSpPr>
        <p:grpSpPr>
          <a:xfrm>
            <a:off x="249237" y="5740820"/>
            <a:ext cx="684212" cy="695325"/>
            <a:chOff x="1912727" y="5023929"/>
            <a:chExt cx="2592287" cy="695326"/>
          </a:xfrm>
        </p:grpSpPr>
        <p:sp>
          <p:nvSpPr>
            <p:cNvPr id="68" name="Trapezoid 5"/>
            <p:cNvSpPr/>
            <p:nvPr>
              <p:custDataLst>
                <p:tags r:id="rId44"/>
              </p:custDataLst>
            </p:nvPr>
          </p:nvSpPr>
          <p:spPr>
            <a:xfrm rot="16200000">
              <a:off x="1594828" y="5341827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2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Pentagon 12"/>
            <p:cNvSpPr/>
            <p:nvPr>
              <p:custDataLst>
                <p:tags r:id="rId45"/>
              </p:custDataLst>
            </p:nvPr>
          </p:nvSpPr>
          <p:spPr>
            <a:xfrm>
              <a:off x="1912728" y="5066796"/>
              <a:ext cx="2592286" cy="607219"/>
            </a:xfrm>
            <a:prstGeom prst="homePlate">
              <a:avLst>
                <a:gd name="adj" fmla="val 36274"/>
              </a:avLst>
            </a:prstGeom>
            <a:solidFill>
              <a:srgbClr val="019DD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/>
              <a:endParaRPr lang="en-US" strike="noStrike" noProof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22" name="TextBox 193"/>
            <p:cNvSpPr txBox="1"/>
            <p:nvPr>
              <p:custDataLst>
                <p:tags r:id="rId46"/>
              </p:custDataLst>
            </p:nvPr>
          </p:nvSpPr>
          <p:spPr>
            <a:xfrm>
              <a:off x="1972257" y="5108794"/>
              <a:ext cx="380397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5</a:t>
              </a:r>
              <a:endPara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ldLvl="0" animBg="1"/>
      <p:bldP spid="39" grpId="1" bldLvl="0" animBg="1"/>
      <p:bldP spid="42" grpId="2" bldLvl="0" animBg="1"/>
      <p:bldP spid="64" grpId="3" bldLvl="0" animBg="1"/>
      <p:bldP spid="65" grpId="4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7480" y="231775"/>
            <a:ext cx="652780" cy="230695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600"/>
              <a:t>地里江南</a:t>
            </a:r>
            <a:endParaRPr lang="zh-CN" altLang="en-US" sz="3600"/>
          </a:p>
        </p:txBody>
      </p:sp>
      <p:pic>
        <p:nvPicPr>
          <p:cNvPr id="2" name="图片 1" descr="c8c9a934399f8f7ee7d8f1214cdc993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2615" y="2306955"/>
            <a:ext cx="5068570" cy="300101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21120000">
            <a:off x="4443625" y="3495443"/>
            <a:ext cx="1948180" cy="1341120"/>
            <a:chOff x="8425" y="6598"/>
            <a:chExt cx="3068" cy="2112"/>
          </a:xfrm>
        </p:grpSpPr>
        <p:grpSp>
          <p:nvGrpSpPr>
            <p:cNvPr id="13" name="组合 11"/>
            <p:cNvGrpSpPr/>
            <p:nvPr/>
          </p:nvGrpSpPr>
          <p:grpSpPr>
            <a:xfrm>
              <a:off x="8425" y="6598"/>
              <a:ext cx="3035" cy="2112"/>
              <a:chOff x="4914488" y="4159404"/>
              <a:chExt cx="2400711" cy="1839952"/>
            </a:xfrm>
          </p:grpSpPr>
          <p:grpSp>
            <p:nvGrpSpPr>
              <p:cNvPr id="14" name="组合 9"/>
              <p:cNvGrpSpPr/>
              <p:nvPr/>
            </p:nvGrpSpPr>
            <p:grpSpPr>
              <a:xfrm>
                <a:off x="4914488" y="4233298"/>
                <a:ext cx="2400711" cy="1766058"/>
                <a:chOff x="4959092" y="4032576"/>
                <a:chExt cx="2400711" cy="1766058"/>
              </a:xfrm>
            </p:grpSpPr>
            <p:sp>
              <p:nvSpPr>
                <p:cNvPr id="15" name="任意多边形 14"/>
                <p:cNvSpPr/>
                <p:nvPr/>
              </p:nvSpPr>
              <p:spPr>
                <a:xfrm>
                  <a:off x="4959092" y="4215622"/>
                  <a:ext cx="1969611" cy="1583012"/>
                </a:xfrm>
                <a:custGeom>
                  <a:avLst/>
                  <a:gdLst>
                    <a:gd name="connsiteX0" fmla="*/ 204058 w 458058"/>
                    <a:gd name="connsiteY0" fmla="*/ 0 h 609904"/>
                    <a:gd name="connsiteX1" fmla="*/ 204058 w 458058"/>
                    <a:gd name="connsiteY1" fmla="*/ 0 h 609904"/>
                    <a:gd name="connsiteX2" fmla="*/ 34725 w 458058"/>
                    <a:gd name="connsiteY2" fmla="*/ 203200 h 609904"/>
                    <a:gd name="connsiteX3" fmla="*/ 34725 w 458058"/>
                    <a:gd name="connsiteY3" fmla="*/ 355600 h 609904"/>
                    <a:gd name="connsiteX4" fmla="*/ 85525 w 458058"/>
                    <a:gd name="connsiteY4" fmla="*/ 406400 h 609904"/>
                    <a:gd name="connsiteX5" fmla="*/ 204058 w 458058"/>
                    <a:gd name="connsiteY5" fmla="*/ 508000 h 609904"/>
                    <a:gd name="connsiteX6" fmla="*/ 254858 w 458058"/>
                    <a:gd name="connsiteY6" fmla="*/ 524933 h 609904"/>
                    <a:gd name="connsiteX7" fmla="*/ 339525 w 458058"/>
                    <a:gd name="connsiteY7" fmla="*/ 609600 h 609904"/>
                    <a:gd name="connsiteX8" fmla="*/ 390325 w 458058"/>
                    <a:gd name="connsiteY8" fmla="*/ 592666 h 609904"/>
                    <a:gd name="connsiteX9" fmla="*/ 441125 w 458058"/>
                    <a:gd name="connsiteY9" fmla="*/ 440266 h 609904"/>
                    <a:gd name="connsiteX10" fmla="*/ 458058 w 458058"/>
                    <a:gd name="connsiteY10" fmla="*/ 389466 h 609904"/>
                    <a:gd name="connsiteX11" fmla="*/ 441125 w 458058"/>
                    <a:gd name="connsiteY11" fmla="*/ 169333 h 609904"/>
                    <a:gd name="connsiteX12" fmla="*/ 322592 w 458058"/>
                    <a:gd name="connsiteY12" fmla="*/ 50800 h 609904"/>
                    <a:gd name="connsiteX13" fmla="*/ 170192 w 458058"/>
                    <a:gd name="connsiteY13" fmla="*/ 50800 h 609904"/>
                    <a:gd name="connsiteX14" fmla="*/ 204058 w 458058"/>
                    <a:gd name="connsiteY14" fmla="*/ 0 h 609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8058" h="609904">
                      <a:moveTo>
                        <a:pt x="204058" y="0"/>
                      </a:moveTo>
                      <a:lnTo>
                        <a:pt x="204058" y="0"/>
                      </a:lnTo>
                      <a:cubicBezTo>
                        <a:pt x="73854" y="186006"/>
                        <a:pt x="142852" y="131114"/>
                        <a:pt x="34725" y="203200"/>
                      </a:cubicBezTo>
                      <a:cubicBezTo>
                        <a:pt x="1147" y="303934"/>
                        <a:pt x="-22778" y="286597"/>
                        <a:pt x="34725" y="355600"/>
                      </a:cubicBezTo>
                      <a:cubicBezTo>
                        <a:pt x="50056" y="373997"/>
                        <a:pt x="68592" y="389467"/>
                        <a:pt x="85525" y="406400"/>
                      </a:cubicBezTo>
                      <a:cubicBezTo>
                        <a:pt x="111116" y="508766"/>
                        <a:pt x="80380" y="466774"/>
                        <a:pt x="204058" y="508000"/>
                      </a:cubicBezTo>
                      <a:lnTo>
                        <a:pt x="254858" y="524933"/>
                      </a:lnTo>
                      <a:cubicBezTo>
                        <a:pt x="272376" y="577486"/>
                        <a:pt x="266290" y="599138"/>
                        <a:pt x="339525" y="609600"/>
                      </a:cubicBezTo>
                      <a:cubicBezTo>
                        <a:pt x="357195" y="612124"/>
                        <a:pt x="373392" y="598311"/>
                        <a:pt x="390325" y="592666"/>
                      </a:cubicBezTo>
                      <a:lnTo>
                        <a:pt x="441125" y="440266"/>
                      </a:lnTo>
                      <a:lnTo>
                        <a:pt x="458058" y="389466"/>
                      </a:lnTo>
                      <a:cubicBezTo>
                        <a:pt x="452414" y="316088"/>
                        <a:pt x="452603" y="242027"/>
                        <a:pt x="441125" y="169333"/>
                      </a:cubicBezTo>
                      <a:cubicBezTo>
                        <a:pt x="424077" y="61365"/>
                        <a:pt x="421366" y="57855"/>
                        <a:pt x="322592" y="50800"/>
                      </a:cubicBezTo>
                      <a:cubicBezTo>
                        <a:pt x="271921" y="47181"/>
                        <a:pt x="220992" y="50800"/>
                        <a:pt x="170192" y="50800"/>
                      </a:cubicBezTo>
                      <a:lnTo>
                        <a:pt x="204058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rgbClr val="5B9BD5">
                    <a:shade val="50000"/>
                  </a:srgbClr>
                </a:lnRef>
                <a:fillRef idx="1">
                  <a:srgbClr val="5B9BD5"/>
                </a:fillRef>
                <a:effectRef idx="0">
                  <a:srgbClr val="5B9BD5"/>
                </a:effectRef>
                <a:fontRef idx="minor">
                  <a:sysClr val="window" lastClr="FFFFFF"/>
                </a:fontRef>
              </p:style>
              <p:txBody>
                <a:bodyPr lIns="68571" tIns="34285" rIns="68571" bIns="34285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任意多边形 15"/>
                <p:cNvSpPr/>
                <p:nvPr/>
              </p:nvSpPr>
              <p:spPr>
                <a:xfrm rot="9325218">
                  <a:off x="6111988" y="4032716"/>
                  <a:ext cx="1247815" cy="1524221"/>
                </a:xfrm>
                <a:custGeom>
                  <a:avLst/>
                  <a:gdLst>
                    <a:gd name="connsiteX0" fmla="*/ 438646 w 676732"/>
                    <a:gd name="connsiteY0" fmla="*/ 33866 h 643466"/>
                    <a:gd name="connsiteX1" fmla="*/ 438646 w 676732"/>
                    <a:gd name="connsiteY1" fmla="*/ 33866 h 643466"/>
                    <a:gd name="connsiteX2" fmla="*/ 286246 w 676732"/>
                    <a:gd name="connsiteY2" fmla="*/ 50800 h 643466"/>
                    <a:gd name="connsiteX3" fmla="*/ 218512 w 676732"/>
                    <a:gd name="connsiteY3" fmla="*/ 84666 h 643466"/>
                    <a:gd name="connsiteX4" fmla="*/ 167712 w 676732"/>
                    <a:gd name="connsiteY4" fmla="*/ 101600 h 643466"/>
                    <a:gd name="connsiteX5" fmla="*/ 66112 w 676732"/>
                    <a:gd name="connsiteY5" fmla="*/ 186266 h 643466"/>
                    <a:gd name="connsiteX6" fmla="*/ 49179 w 676732"/>
                    <a:gd name="connsiteY6" fmla="*/ 237066 h 643466"/>
                    <a:gd name="connsiteX7" fmla="*/ 32246 w 676732"/>
                    <a:gd name="connsiteY7" fmla="*/ 423333 h 643466"/>
                    <a:gd name="connsiteX8" fmla="*/ 83046 w 676732"/>
                    <a:gd name="connsiteY8" fmla="*/ 440266 h 643466"/>
                    <a:gd name="connsiteX9" fmla="*/ 201579 w 676732"/>
                    <a:gd name="connsiteY9" fmla="*/ 508000 h 643466"/>
                    <a:gd name="connsiteX10" fmla="*/ 252379 w 676732"/>
                    <a:gd name="connsiteY10" fmla="*/ 541866 h 643466"/>
                    <a:gd name="connsiteX11" fmla="*/ 353979 w 676732"/>
                    <a:gd name="connsiteY11" fmla="*/ 575733 h 643466"/>
                    <a:gd name="connsiteX12" fmla="*/ 404779 w 676732"/>
                    <a:gd name="connsiteY12" fmla="*/ 592666 h 643466"/>
                    <a:gd name="connsiteX13" fmla="*/ 489446 w 676732"/>
                    <a:gd name="connsiteY13" fmla="*/ 609600 h 643466"/>
                    <a:gd name="connsiteX14" fmla="*/ 591046 w 676732"/>
                    <a:gd name="connsiteY14" fmla="*/ 643466 h 643466"/>
                    <a:gd name="connsiteX15" fmla="*/ 675712 w 676732"/>
                    <a:gd name="connsiteY15" fmla="*/ 389466 h 643466"/>
                    <a:gd name="connsiteX16" fmla="*/ 658779 w 676732"/>
                    <a:gd name="connsiteY16" fmla="*/ 169333 h 643466"/>
                    <a:gd name="connsiteX17" fmla="*/ 607979 w 676732"/>
                    <a:gd name="connsiteY17" fmla="*/ 118533 h 643466"/>
                    <a:gd name="connsiteX18" fmla="*/ 523312 w 676732"/>
                    <a:gd name="connsiteY18" fmla="*/ 16933 h 643466"/>
                    <a:gd name="connsiteX19" fmla="*/ 472512 w 676732"/>
                    <a:gd name="connsiteY19" fmla="*/ 0 h 643466"/>
                    <a:gd name="connsiteX20" fmla="*/ 387846 w 676732"/>
                    <a:gd name="connsiteY20" fmla="*/ 16933 h 643466"/>
                    <a:gd name="connsiteX21" fmla="*/ 489446 w 676732"/>
                    <a:gd name="connsiteY21" fmla="*/ 33866 h 643466"/>
                    <a:gd name="connsiteX22" fmla="*/ 438646 w 676732"/>
                    <a:gd name="connsiteY22" fmla="*/ 33866 h 643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76732" h="643466">
                      <a:moveTo>
                        <a:pt x="438646" y="33866"/>
                      </a:moveTo>
                      <a:lnTo>
                        <a:pt x="438646" y="33866"/>
                      </a:lnTo>
                      <a:cubicBezTo>
                        <a:pt x="387846" y="39511"/>
                        <a:pt x="336050" y="39307"/>
                        <a:pt x="286246" y="50800"/>
                      </a:cubicBezTo>
                      <a:cubicBezTo>
                        <a:pt x="261650" y="56476"/>
                        <a:pt x="241714" y="74722"/>
                        <a:pt x="218512" y="84666"/>
                      </a:cubicBezTo>
                      <a:cubicBezTo>
                        <a:pt x="202106" y="91697"/>
                        <a:pt x="183677" y="93618"/>
                        <a:pt x="167712" y="101600"/>
                      </a:cubicBezTo>
                      <a:cubicBezTo>
                        <a:pt x="120560" y="125176"/>
                        <a:pt x="103564" y="148814"/>
                        <a:pt x="66112" y="186266"/>
                      </a:cubicBezTo>
                      <a:cubicBezTo>
                        <a:pt x="60468" y="203199"/>
                        <a:pt x="57161" y="221101"/>
                        <a:pt x="49179" y="237066"/>
                      </a:cubicBezTo>
                      <a:cubicBezTo>
                        <a:pt x="8796" y="317832"/>
                        <a:pt x="-29088" y="285334"/>
                        <a:pt x="32246" y="423333"/>
                      </a:cubicBezTo>
                      <a:cubicBezTo>
                        <a:pt x="39495" y="439644"/>
                        <a:pt x="66113" y="434622"/>
                        <a:pt x="83046" y="440266"/>
                      </a:cubicBezTo>
                      <a:cubicBezTo>
                        <a:pt x="246820" y="563097"/>
                        <a:pt x="72294" y="443358"/>
                        <a:pt x="201579" y="508000"/>
                      </a:cubicBezTo>
                      <a:cubicBezTo>
                        <a:pt x="219782" y="517101"/>
                        <a:pt x="233782" y="533601"/>
                        <a:pt x="252379" y="541866"/>
                      </a:cubicBezTo>
                      <a:cubicBezTo>
                        <a:pt x="285001" y="556365"/>
                        <a:pt x="320112" y="564444"/>
                        <a:pt x="353979" y="575733"/>
                      </a:cubicBezTo>
                      <a:cubicBezTo>
                        <a:pt x="370912" y="581377"/>
                        <a:pt x="387276" y="589165"/>
                        <a:pt x="404779" y="592666"/>
                      </a:cubicBezTo>
                      <a:cubicBezTo>
                        <a:pt x="433001" y="598311"/>
                        <a:pt x="461679" y="602027"/>
                        <a:pt x="489446" y="609600"/>
                      </a:cubicBezTo>
                      <a:cubicBezTo>
                        <a:pt x="523887" y="618993"/>
                        <a:pt x="591046" y="643466"/>
                        <a:pt x="591046" y="643466"/>
                      </a:cubicBezTo>
                      <a:cubicBezTo>
                        <a:pt x="711472" y="603325"/>
                        <a:pt x="666614" y="635106"/>
                        <a:pt x="675712" y="389466"/>
                      </a:cubicBezTo>
                      <a:cubicBezTo>
                        <a:pt x="678436" y="315922"/>
                        <a:pt x="676628" y="240730"/>
                        <a:pt x="658779" y="169333"/>
                      </a:cubicBezTo>
                      <a:cubicBezTo>
                        <a:pt x="652971" y="146101"/>
                        <a:pt x="623310" y="136930"/>
                        <a:pt x="607979" y="118533"/>
                      </a:cubicBezTo>
                      <a:cubicBezTo>
                        <a:pt x="568933" y="71678"/>
                        <a:pt x="578966" y="54035"/>
                        <a:pt x="523312" y="16933"/>
                      </a:cubicBezTo>
                      <a:cubicBezTo>
                        <a:pt x="508460" y="7032"/>
                        <a:pt x="489445" y="5644"/>
                        <a:pt x="472512" y="0"/>
                      </a:cubicBezTo>
                      <a:cubicBezTo>
                        <a:pt x="411003" y="20503"/>
                        <a:pt x="439561" y="16933"/>
                        <a:pt x="387846" y="16933"/>
                      </a:cubicBezTo>
                      <a:lnTo>
                        <a:pt x="489446" y="33866"/>
                      </a:lnTo>
                      <a:lnTo>
                        <a:pt x="438646" y="33866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rgbClr val="5B9BD5">
                    <a:shade val="50000"/>
                  </a:srgbClr>
                </a:lnRef>
                <a:fillRef idx="1">
                  <a:srgbClr val="5B9BD5"/>
                </a:fillRef>
                <a:effectRef idx="0">
                  <a:srgbClr val="5B9BD5"/>
                </a:effectRef>
                <a:fontRef idx="minor">
                  <a:sysClr val="window" lastClr="FFFFFF"/>
                </a:fontRef>
              </p:style>
              <p:txBody>
                <a:bodyPr lIns="68571" tIns="34285" rIns="68571" bIns="34285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" name="任意多边形 16"/>
              <p:cNvSpPr/>
              <p:nvPr/>
            </p:nvSpPr>
            <p:spPr>
              <a:xfrm rot="1160898">
                <a:off x="6089136" y="4159404"/>
                <a:ext cx="1137075" cy="958082"/>
              </a:xfrm>
              <a:custGeom>
                <a:avLst/>
                <a:gdLst>
                  <a:gd name="connsiteX0" fmla="*/ 223479 w 379608"/>
                  <a:gd name="connsiteY0" fmla="*/ 0 h 445447"/>
                  <a:gd name="connsiteX1" fmla="*/ 223479 w 379608"/>
                  <a:gd name="connsiteY1" fmla="*/ 0 h 445447"/>
                  <a:gd name="connsiteX2" fmla="*/ 104945 w 379608"/>
                  <a:gd name="connsiteY2" fmla="*/ 169333 h 445447"/>
                  <a:gd name="connsiteX3" fmla="*/ 71079 w 379608"/>
                  <a:gd name="connsiteY3" fmla="*/ 220133 h 445447"/>
                  <a:gd name="connsiteX4" fmla="*/ 20279 w 379608"/>
                  <a:gd name="connsiteY4" fmla="*/ 287866 h 445447"/>
                  <a:gd name="connsiteX5" fmla="*/ 20279 w 379608"/>
                  <a:gd name="connsiteY5" fmla="*/ 440266 h 445447"/>
                  <a:gd name="connsiteX6" fmla="*/ 104945 w 379608"/>
                  <a:gd name="connsiteY6" fmla="*/ 423333 h 445447"/>
                  <a:gd name="connsiteX7" fmla="*/ 257345 w 379608"/>
                  <a:gd name="connsiteY7" fmla="*/ 355600 h 445447"/>
                  <a:gd name="connsiteX8" fmla="*/ 308145 w 379608"/>
                  <a:gd name="connsiteY8" fmla="*/ 304800 h 445447"/>
                  <a:gd name="connsiteX9" fmla="*/ 342012 w 379608"/>
                  <a:gd name="connsiteY9" fmla="*/ 254000 h 445447"/>
                  <a:gd name="connsiteX10" fmla="*/ 358945 w 379608"/>
                  <a:gd name="connsiteY10" fmla="*/ 33866 h 445447"/>
                  <a:gd name="connsiteX11" fmla="*/ 308145 w 379608"/>
                  <a:gd name="connsiteY11" fmla="*/ 0 h 445447"/>
                  <a:gd name="connsiteX12" fmla="*/ 223479 w 379608"/>
                  <a:gd name="connsiteY12" fmla="*/ 0 h 44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9608" h="445447">
                    <a:moveTo>
                      <a:pt x="223479" y="0"/>
                    </a:moveTo>
                    <a:lnTo>
                      <a:pt x="223479" y="0"/>
                    </a:lnTo>
                    <a:lnTo>
                      <a:pt x="104945" y="169333"/>
                    </a:lnTo>
                    <a:cubicBezTo>
                      <a:pt x="93361" y="186066"/>
                      <a:pt x="83290" y="203852"/>
                      <a:pt x="71079" y="220133"/>
                    </a:cubicBezTo>
                    <a:lnTo>
                      <a:pt x="20279" y="287866"/>
                    </a:lnTo>
                    <a:cubicBezTo>
                      <a:pt x="12506" y="318956"/>
                      <a:pt x="-21182" y="412626"/>
                      <a:pt x="20279" y="440266"/>
                    </a:cubicBezTo>
                    <a:cubicBezTo>
                      <a:pt x="44226" y="456231"/>
                      <a:pt x="77178" y="430906"/>
                      <a:pt x="104945" y="423333"/>
                    </a:cubicBezTo>
                    <a:cubicBezTo>
                      <a:pt x="170796" y="405374"/>
                      <a:pt x="208228" y="396530"/>
                      <a:pt x="257345" y="355600"/>
                    </a:cubicBezTo>
                    <a:cubicBezTo>
                      <a:pt x="275742" y="340269"/>
                      <a:pt x="292814" y="323197"/>
                      <a:pt x="308145" y="304800"/>
                    </a:cubicBezTo>
                    <a:cubicBezTo>
                      <a:pt x="321174" y="289166"/>
                      <a:pt x="330723" y="270933"/>
                      <a:pt x="342012" y="254000"/>
                    </a:cubicBezTo>
                    <a:cubicBezTo>
                      <a:pt x="370712" y="167901"/>
                      <a:pt x="400816" y="128075"/>
                      <a:pt x="358945" y="33866"/>
                    </a:cubicBezTo>
                    <a:cubicBezTo>
                      <a:pt x="350680" y="15269"/>
                      <a:pt x="325078" y="11289"/>
                      <a:pt x="308145" y="0"/>
                    </a:cubicBezTo>
                    <a:lnTo>
                      <a:pt x="223479" y="0"/>
                    </a:lnTo>
                    <a:close/>
                  </a:path>
                </a:pathLst>
              </a:custGeom>
              <a:solidFill>
                <a:srgbClr val="C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rgbClr val="5B9BD5">
                  <a:shade val="50000"/>
                </a:srgbClr>
              </a:lnRef>
              <a:fillRef idx="1">
                <a:srgbClr val="5B9BD5"/>
              </a:fillRef>
              <a:effectRef idx="0">
                <a:srgbClr val="5B9BD5"/>
              </a:effectRef>
              <a:fontRef idx="minor">
                <a:sysClr val="window" lastClr="FFFFFF"/>
              </a:fontRef>
            </p:style>
            <p:txBody>
              <a:bodyPr lIns="68571" tIns="34285" rIns="68571" bIns="34285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8" name="矩形 22"/>
            <p:cNvSpPr/>
            <p:nvPr/>
          </p:nvSpPr>
          <p:spPr>
            <a:xfrm>
              <a:off x="9378" y="7200"/>
              <a:ext cx="1052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ysClr val="window" lastClr="FFFFFF"/>
                  </a:solidFill>
                  <a:latin typeface="楷体" panose="02010609060101010101" charset="-122"/>
                  <a:ea typeface="楷体" panose="02010609060101010101" charset="-122"/>
                </a:rPr>
                <a:t>荆</a:t>
              </a:r>
              <a:r>
                <a:rPr lang="zh-CN" altLang="en-US" sz="1400" b="1" dirty="0">
                  <a:solidFill>
                    <a:sysClr val="window" lastClr="FFFFFF"/>
                  </a:solidFill>
                  <a:latin typeface="楷体" panose="02010609060101010101" charset="-122"/>
                  <a:ea typeface="楷体" panose="02010609060101010101" charset="-122"/>
                </a:rPr>
                <a:t>州</a:t>
              </a:r>
              <a:endParaRPr lang="zh-CN" altLang="en-US" sz="14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9" name="矩形 23"/>
            <p:cNvSpPr/>
            <p:nvPr/>
          </p:nvSpPr>
          <p:spPr>
            <a:xfrm>
              <a:off x="10482" y="6836"/>
              <a:ext cx="1011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dirty="0">
                  <a:solidFill>
                    <a:sysClr val="window" lastClr="FFFFFF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扬</a:t>
              </a:r>
              <a:r>
                <a:rPr lang="zh-CN" altLang="en-US" sz="1200" b="1" dirty="0">
                  <a:solidFill>
                    <a:sysClr val="window" lastClr="FFFFFF"/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州</a:t>
              </a:r>
              <a:endParaRPr lang="zh-CN" altLang="en-US" sz="12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89877" y="138748"/>
            <a:ext cx="7756525" cy="583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920" y="893445"/>
            <a:ext cx="3891280" cy="98361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65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527685" y="1134110"/>
            <a:ext cx="6122035" cy="4589780"/>
            <a:chOff x="1848" y="1294"/>
            <a:chExt cx="9490" cy="6854"/>
          </a:xfrm>
        </p:grpSpPr>
        <p:pic>
          <p:nvPicPr>
            <p:cNvPr id="6" name="图片 5" descr="C:\Users\Administrator\Desktop\{]5NE(XN0%LJA2E5PVL@_QK.png{]5NE(XN0%LJA2E5PVL@_QK"/>
            <p:cNvPicPr>
              <a:picLocks noChangeAspect="1"/>
            </p:cNvPicPr>
            <p:nvPr/>
          </p:nvPicPr>
          <p:blipFill>
            <a:blip r:embed="rId4"/>
            <a:srcRect b="6456"/>
            <a:stretch>
              <a:fillRect/>
            </a:stretch>
          </p:blipFill>
          <p:spPr>
            <a:xfrm>
              <a:off x="1848" y="1294"/>
              <a:ext cx="9490" cy="6854"/>
            </a:xfrm>
            <a:prstGeom prst="ellipse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4426" y="1894"/>
              <a:ext cx="6035" cy="5759"/>
            </a:xfrm>
            <a:prstGeom prst="ellipse">
              <a:avLst/>
            </a:prstGeom>
            <a:noFill/>
            <a:ln w="57150" cap="flat" cmpd="sng" algn="ctr">
              <a:solidFill>
                <a:srgbClr val="A33444"/>
              </a:solidFill>
              <a:prstDash val="sysDash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0" y="6212840"/>
            <a:ext cx="12192000" cy="645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p>
            <a:pPr>
              <a:defRPr/>
            </a:pPr>
            <a:r>
              <a:rPr lang="zh-CN" altLang="en-US" sz="3600" b="1">
                <a:solidFill>
                  <a:schemeClr val="bg1"/>
                </a:solidFill>
                <a:latin typeface="方正字迹-曾正国行楷简体" panose="02000500000000000000" charset="-122"/>
                <a:ea typeface="方正字迹-曾正国行楷简体" panose="02000500000000000000" charset="-122"/>
                <a:sym typeface="+mn-ea"/>
              </a:rPr>
              <a:t>江南：</a:t>
            </a:r>
            <a:r>
              <a:rPr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泛指长江中下游（长江以南），古人又称江东或江左。</a:t>
            </a:r>
            <a:endParaRPr lang="zh-CN" altLang="en-US" sz="36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untitl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0385" y="638810"/>
            <a:ext cx="10595610" cy="5179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398905" y="220980"/>
            <a:ext cx="257746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（二）表现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5180" y="5562600"/>
            <a:ext cx="2019300" cy="119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农业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69435" y="5562600"/>
            <a:ext cx="2937510" cy="119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手工业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84895" y="5562600"/>
            <a:ext cx="2019300" cy="119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商业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ldLvl="0" animBg="1"/>
      <p:bldP spid="2" grpId="1" bldLvl="0" animBg="1"/>
      <p:bldP spid="3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hlinkClick r:id="rId1" action="ppaction://hlinksldjump"/>
          </p:cNvPr>
          <p:cNvSpPr/>
          <p:nvPr/>
        </p:nvSpPr>
        <p:spPr>
          <a:xfrm>
            <a:off x="521335" y="885825"/>
            <a:ext cx="1767840" cy="1080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农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289675" y="3940810"/>
            <a:ext cx="5375910" cy="2613660"/>
            <a:chOff x="9905" y="6206"/>
            <a:chExt cx="8466" cy="4116"/>
          </a:xfrm>
        </p:grpSpPr>
        <p:grpSp>
          <p:nvGrpSpPr>
            <p:cNvPr id="6" name="组合 5"/>
            <p:cNvGrpSpPr/>
            <p:nvPr/>
          </p:nvGrpSpPr>
          <p:grpSpPr>
            <a:xfrm>
              <a:off x="9905" y="6206"/>
              <a:ext cx="8467" cy="4117"/>
              <a:chOff x="2439" y="3289"/>
              <a:chExt cx="16304" cy="5186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1" y="3289"/>
                <a:ext cx="8062" cy="5185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9" y="3301"/>
                <a:ext cx="8062" cy="5174"/>
              </a:xfrm>
              <a:prstGeom prst="rect">
                <a:avLst/>
              </a:prstGeom>
            </p:spPr>
          </p:pic>
        </p:grpSp>
        <p:grpSp>
          <p:nvGrpSpPr>
            <p:cNvPr id="8" name="组合 39"/>
            <p:cNvGrpSpPr/>
            <p:nvPr/>
          </p:nvGrpSpPr>
          <p:grpSpPr>
            <a:xfrm>
              <a:off x="10167" y="8643"/>
              <a:ext cx="3280" cy="1679"/>
              <a:chOff x="3594100" y="4227513"/>
              <a:chExt cx="3151188" cy="2035175"/>
            </a:xfrm>
          </p:grpSpPr>
          <p:pic>
            <p:nvPicPr>
              <p:cNvPr id="21525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4100" y="4227513"/>
                <a:ext cx="3151188" cy="203517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1526" name="矩形 38"/>
              <p:cNvSpPr/>
              <p:nvPr/>
            </p:nvSpPr>
            <p:spPr>
              <a:xfrm>
                <a:off x="4147671" y="4906332"/>
                <a:ext cx="2139009" cy="87879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r>
                  <a:rPr lang="zh-CN" altLang="en-US" sz="2400" b="1" dirty="0">
                    <a:solidFill>
                      <a:schemeClr val="bg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育秧移栽</a:t>
                </a:r>
                <a:endPara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3167380" y="3993515"/>
            <a:ext cx="3158490" cy="2891790"/>
            <a:chOff x="127" y="6057"/>
            <a:chExt cx="4974" cy="455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rcRect r="2131"/>
            <a:stretch>
              <a:fillRect/>
            </a:stretch>
          </p:blipFill>
          <p:spPr>
            <a:xfrm>
              <a:off x="183" y="6057"/>
              <a:ext cx="4861" cy="455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7" y="9931"/>
              <a:ext cx="4974" cy="5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 anchor="t">
              <a:spAutoFit/>
            </a:bodyPr>
            <a:p>
              <a:r>
                <a:rPr lang="zh-CN" altLang="en-US" sz="1600" b="1"/>
                <a:t>推广和改进犁耕，实行精耕细作</a:t>
              </a:r>
              <a:endParaRPr lang="zh-CN" altLang="en-US" sz="1600" b="1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1335" y="140970"/>
            <a:ext cx="257746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（二）表现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83515" y="4088130"/>
            <a:ext cx="2950845" cy="2702560"/>
            <a:chOff x="5044" y="6206"/>
            <a:chExt cx="4647" cy="4256"/>
          </a:xfrm>
        </p:grpSpPr>
        <p:pic>
          <p:nvPicPr>
            <p:cNvPr id="5" name="Picture 27" descr="LS1109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94" t="27779" r="6799" b="12949"/>
            <a:stretch>
              <a:fillRect/>
            </a:stretch>
          </p:blipFill>
          <p:spPr bwMode="auto">
            <a:xfrm>
              <a:off x="5044" y="6206"/>
              <a:ext cx="4591" cy="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2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101" y="9736"/>
              <a:ext cx="4591" cy="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buFont typeface="Arial" panose="020B0604020202020204" pitchFamily="34" charset="0"/>
                <a:buNone/>
                <a:defRPr kumimoji="1" sz="28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文鼎习字体"/>
                </a:defRPr>
              </a:lvl1pPr>
              <a:lvl2pPr marL="742950" indent="-285750">
                <a:defRPr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smtClean="0">
                  <a:solidFill>
                    <a:schemeClr val="tx1"/>
                  </a:solidFill>
                </a:rPr>
                <a:t>施肥</a:t>
              </a:r>
              <a:endParaRPr lang="zh-CN" altLang="en-US" sz="240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339975" y="885825"/>
            <a:ext cx="932624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随着南方土地开垦面积的扩大、大规模的兴修水利及对灌溉工具的改进，水稻种植得到普遍推广，尤其是稻麦复种制的推广，大大提高了单位面积产量。农业的进步还表现在田间管理、施肥、选种等技术水平的提高，垦田面积的扩大，人口数量的增长以及对农业生产经验和技术的总结等方面。</a:t>
            </a:r>
            <a:endParaRPr lang="zh-CN" sz="28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0" algn="r"/>
            <a:r>
              <a:rPr lang="en-US" altLang="zh-CN" sz="2800" b="1">
                <a:latin typeface="Calibri" panose="020F0502020204030204" charset="0"/>
                <a:ea typeface="宋体" panose="02010600030101010101" pitchFamily="2" charset="-122"/>
              </a:rPr>
              <a:t>——</a:t>
            </a:r>
            <a:r>
              <a:rPr lang="zh-CN" altLang="en-US" sz="2800" b="1">
                <a:latin typeface="Calibri" panose="020F0502020204030204" charset="0"/>
                <a:ea typeface="宋体" panose="02010600030101010101" pitchFamily="2" charset="-122"/>
              </a:rPr>
              <a:t>章开沅《中国经济史》</a:t>
            </a:r>
            <a:endParaRPr lang="zh-CN" altLang="en-US" sz="2800" b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459605" y="1337945"/>
            <a:ext cx="2794000" cy="317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414260" y="1353820"/>
            <a:ext cx="2927350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V="1">
            <a:off x="6706235" y="2606040"/>
            <a:ext cx="2510790" cy="1841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2748280" y="1737360"/>
            <a:ext cx="1786890" cy="171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7414260" y="3039745"/>
            <a:ext cx="3924300" cy="171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3925" y="788704"/>
            <a:ext cx="2208245" cy="330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8899" y="788503"/>
            <a:ext cx="2859656" cy="330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6404139" y="3573592"/>
            <a:ext cx="2976331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665" b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南朝青瓷</a:t>
            </a:r>
            <a:endParaRPr lang="zh-CN" altLang="en-US" sz="2665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0065" y="4075430"/>
            <a:ext cx="6236335" cy="274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圆角矩形 18">
            <a:hlinkClick r:id="rId8" action="ppaction://hlinksldjump"/>
          </p:cNvPr>
          <p:cNvSpPr/>
          <p:nvPr/>
        </p:nvSpPr>
        <p:spPr>
          <a:xfrm>
            <a:off x="197485" y="76835"/>
            <a:ext cx="1984375" cy="1080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手工业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97485" y="1226820"/>
            <a:ext cx="554736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制瓷业是魏晋时期新兴的手工业，南方以青瓷为主，北方以白瓷为主。魏晋南北朝时期，古代的炼钢技术已基本成熟，冶金业在生产规模、冶炼工艺及技术等方面都有显著进步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……南朝发明的灌钢冶炼法是炼钢技术的重大突破。</a:t>
            </a:r>
            <a:endParaRPr lang="zh-CN" sz="36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en-US" altLang="zh-CN" sz="36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altLang="en-US" sz="36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章开沅《中国经济史》</a:t>
            </a:r>
            <a:endParaRPr lang="zh-CN" altLang="en-US" sz="3600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197485" y="1772285"/>
            <a:ext cx="1463675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3524885" y="2332990"/>
            <a:ext cx="1010285" cy="177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592705" y="5646420"/>
            <a:ext cx="2232025" cy="19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361055" y="4034155"/>
            <a:ext cx="1463675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>
          <a:xfrm>
            <a:off x="1908175" y="896620"/>
            <a:ext cx="9825355" cy="51130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材料一：建康城东晋初年只有4万户左右，而梁代急增至28万，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短短200年左右的时间里增长了</a:t>
            </a:r>
            <a:r>
              <a:rPr lang="en-US" altLang="zh-CN" sz="3200" b="1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</a:t>
            </a:r>
            <a:r>
              <a:rPr lang="zh-CN" altLang="en-US" sz="3200" b="1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倍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。同时期北方最大的都会城市洛阳的人口不过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10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万</a:t>
            </a:r>
            <a:r>
              <a:rPr lang="en-US" altLang="zh-CN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千余户，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尚不及建康的一半。</a:t>
            </a:r>
            <a:endParaRPr lang="zh-CN" altLang="en-US" sz="3200" b="1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r"/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简修炜等《六朝史稿</a:t>
            </a:r>
            <a:r>
              <a:rPr lang="zh-CN" altLang="zh-TW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endParaRPr lang="zh-CN" altLang="en-US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just"/>
            <a:endParaRPr lang="zh-CN" altLang="zh-TW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/>
            <a:r>
              <a:rPr lang="zh-CN" altLang="zh-TW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材料二：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以建康为代表的商业城市的兴起，其周围有许多</a:t>
            </a:r>
            <a:r>
              <a:rPr lang="zh-TW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市场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TW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贸易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来往，</a:t>
            </a:r>
            <a:r>
              <a:rPr lang="zh-TW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舟船车辆云集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TW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人口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集中，最盛时达</a:t>
            </a:r>
            <a:r>
              <a:rPr lang="zh-TW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一百四十万左右</a:t>
            </a:r>
            <a:r>
              <a:rPr lang="zh-TW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TW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/>
            <a:r>
              <a:rPr lang="en-US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罗宗真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TW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探索历史的真相：江苏地区考古、历史研究文集</a:t>
            </a:r>
            <a:r>
              <a:rPr lang="en-US" altLang="zh-TW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endParaRPr lang="en-US" altLang="zh-TW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圆角矩形 18">
            <a:hlinkClick r:id="rId1" action="ppaction://hlinksldjump"/>
          </p:cNvPr>
          <p:cNvSpPr/>
          <p:nvPr/>
        </p:nvSpPr>
        <p:spPr>
          <a:xfrm>
            <a:off x="118110" y="0"/>
            <a:ext cx="1984375" cy="1080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商业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03755" y="5659120"/>
            <a:ext cx="8140700" cy="8299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人口众多、商业繁荣、大都市</a:t>
            </a:r>
            <a:endParaRPr lang="zh-CN" altLang="en-US" sz="48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838444" y="1397458"/>
          <a:ext cx="10515600" cy="4063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475"/>
                <a:gridCol w="7985125"/>
              </a:tblGrid>
              <a:tr h="12846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5865" b="0" smtClean="0">
                          <a:solidFill>
                            <a:schemeClr val="tx1"/>
                          </a:solidFill>
                          <a:latin typeface="华文隶书" panose="02010800040101010101" charset="-122"/>
                          <a:ea typeface="华文隶书" panose="02010800040101010101" charset="-122"/>
                        </a:rPr>
                        <a:t>农业</a:t>
                      </a:r>
                      <a:endParaRPr lang="zh-CN" altLang="en-US" sz="5865" b="0" smtClean="0">
                        <a:solidFill>
                          <a:schemeClr val="tx1"/>
                        </a:solidFill>
                        <a:latin typeface="华文隶书" panose="02010800040101010101" charset="-122"/>
                        <a:ea typeface="华文隶书" panose="02010800040101010101" charset="-122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200">
                        <a:solidFill>
                          <a:srgbClr val="FFFFFF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49415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5865" b="0" smtClean="0">
                          <a:solidFill>
                            <a:srgbClr val="404040"/>
                          </a:solidFill>
                          <a:latin typeface="华文隶书" panose="02010800040101010101" charset="-122"/>
                          <a:ea typeface="华文隶书" panose="02010800040101010101" charset="-122"/>
                        </a:rPr>
                        <a:t>手工业</a:t>
                      </a:r>
                      <a:endParaRPr lang="zh-CN" altLang="en-US" sz="5865" b="0" smtClean="0">
                        <a:solidFill>
                          <a:srgbClr val="404040"/>
                        </a:solidFill>
                        <a:latin typeface="华文隶书" panose="02010800040101010101" charset="-122"/>
                        <a:ea typeface="华文隶书" panose="02010800040101010101" charset="-122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200">
                        <a:solidFill>
                          <a:srgbClr val="404040"/>
                        </a:solidFill>
                      </a:endParaRPr>
                    </a:p>
                  </a:txBody>
                  <a:tcPr marL="121920" marR="121920" marT="60960" marB="60960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2846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5865" b="0" smtClean="0">
                          <a:solidFill>
                            <a:srgbClr val="404040"/>
                          </a:solidFill>
                          <a:latin typeface="华文隶书" panose="02010800040101010101" charset="-122"/>
                          <a:ea typeface="华文隶书" panose="02010800040101010101" charset="-122"/>
                        </a:rPr>
                        <a:t>商业</a:t>
                      </a:r>
                      <a:endParaRPr lang="zh-CN" altLang="en-US" sz="5865" b="0" smtClean="0">
                        <a:solidFill>
                          <a:srgbClr val="404040"/>
                        </a:solidFill>
                        <a:latin typeface="华文隶书" panose="02010800040101010101" charset="-122"/>
                        <a:ea typeface="华文隶书" panose="02010800040101010101" charset="-122"/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 w="12700">
                      <a:solidFill>
                        <a:srgbClr val="D9D9D9"/>
                      </a:solidFill>
                      <a:prstDash val="solid"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3200">
                        <a:solidFill>
                          <a:srgbClr val="404040"/>
                        </a:solidFill>
                      </a:endParaRPr>
                    </a:p>
                  </a:txBody>
                  <a:tcPr marL="121920" marR="121920" marT="60960" marB="60960">
                    <a:lnL w="12700">
                      <a:solidFill>
                        <a:srgbClr val="D9D9D9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rgbClr val="595959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3365500" y="1445895"/>
            <a:ext cx="7892415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zh-CN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开垦荒地 、兴修水利工程、农业生产技术改进、实行农业多种经营。</a:t>
            </a:r>
            <a:endParaRPr lang="zh-CN" altLang="zh-CN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61173" y="2767965"/>
            <a:ext cx="8163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行楷" panose="02010800040101010101" pitchFamily="2" charset="-122"/>
              </a:rPr>
              <a:t>缫丝、织布、制瓷、冶铸、造船、造纸、制盐等方面有显著发展。</a:t>
            </a:r>
            <a:endParaRPr lang="zh-CN" altLang="zh-CN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行楷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61173" y="4249632"/>
            <a:ext cx="8163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40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行楷" panose="02010800040101010101" pitchFamily="2" charset="-122"/>
              </a:rPr>
              <a:t>建康成为南朝时期最为活跃的大都市。</a:t>
            </a:r>
            <a:endParaRPr lang="zh-CN" altLang="zh-CN" sz="40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行楷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5640" y="365760"/>
            <a:ext cx="257746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（二）表现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5500" y="576580"/>
            <a:ext cx="780288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楷体" panose="02010609060101010101" charset="-122"/>
                <a:sym typeface="+mn-ea"/>
              </a:rPr>
              <a:t>江南经济的开发表现在哪些方面？</a:t>
            </a:r>
            <a:endParaRPr lang="zh-CN" altLang="en-US" sz="400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1"/>
      <p:bldP spid="8" grpId="2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98905" y="220980"/>
            <a:ext cx="254508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（三）影响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9265" y="2166620"/>
            <a:ext cx="1140968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《晋书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食货志》：东晋后期南方的情形是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天下无事，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时和年丰，百姓乐业，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谷帛殷阜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，几乎家给人足矣。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2775" y="1090295"/>
            <a:ext cx="1063625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东晋时期，社会经济有所发展，江南出现了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“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荆扬晏安，户口殷实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”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的景象。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12775" y="3242945"/>
            <a:ext cx="1091057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《中国经济史》：自孙吴政权始，先后有孙吴、东晋、宋、齐、梁，陈等六朝在江南立国建都，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社会经济得到快速发展</a:t>
            </a:r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经济开发不断向广度和深度发展</a:t>
            </a:r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，逐渐形成了长江下游（三吴），长江中游（江汉），长江上游（巴蜀）几个重要经济区，岭南和闽江等新经济区也逐渐兴起。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09825" y="5659120"/>
            <a:ext cx="7528560" cy="119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江南地区得到开发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2"/>
          <p:cNvGraphicFramePr>
            <a:graphicFrameLocks noGrp="1"/>
          </p:cNvGraphicFramePr>
          <p:nvPr/>
        </p:nvGraphicFramePr>
        <p:xfrm>
          <a:off x="1646489" y="1713230"/>
          <a:ext cx="580390" cy="508000"/>
        </p:xfrm>
        <a:graphic>
          <a:graphicData uri="http://schemas.openxmlformats.org/drawingml/2006/table">
            <a:tbl>
              <a:tblPr/>
              <a:tblGrid>
                <a:gridCol w="58039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665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楷体" panose="02010609060101010101" charset="-122"/>
                        </a:rPr>
                        <a:t>北</a:t>
                      </a:r>
                      <a:endParaRPr kumimoji="0" lang="zh-CN" altLang="en-US" sz="2665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87085" marR="87085" marT="43542" marB="435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Group 8"/>
          <p:cNvGraphicFramePr>
            <a:graphicFrameLocks noGrp="1"/>
          </p:cNvGraphicFramePr>
          <p:nvPr/>
        </p:nvGraphicFramePr>
        <p:xfrm>
          <a:off x="3097918" y="1277801"/>
          <a:ext cx="580390" cy="508000"/>
        </p:xfrm>
        <a:graphic>
          <a:graphicData uri="http://schemas.openxmlformats.org/drawingml/2006/table">
            <a:tbl>
              <a:tblPr/>
              <a:tblGrid>
                <a:gridCol w="58039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665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楷体" panose="02010609060101010101" charset="-122"/>
                        </a:rPr>
                        <a:t>南</a:t>
                      </a:r>
                      <a:endParaRPr kumimoji="0" lang="zh-CN" altLang="en-US" sz="2665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87085" marR="87085" marT="43542" marB="435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Group 14"/>
          <p:cNvGraphicFramePr>
            <a:graphicFrameLocks noGrp="1"/>
          </p:cNvGraphicFramePr>
          <p:nvPr/>
        </p:nvGraphicFramePr>
        <p:xfrm>
          <a:off x="4767060" y="1568087"/>
          <a:ext cx="580390" cy="508000"/>
        </p:xfrm>
        <a:graphic>
          <a:graphicData uri="http://schemas.openxmlformats.org/drawingml/2006/table">
            <a:tbl>
              <a:tblPr/>
              <a:tblGrid>
                <a:gridCol w="58039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665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楷体" panose="02010609060101010101" charset="-122"/>
                        </a:rPr>
                        <a:t>北</a:t>
                      </a:r>
                      <a:endParaRPr kumimoji="0" lang="zh-CN" altLang="en-US" sz="2665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87085" marR="87085" marT="43542" marB="435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" name="Group 20"/>
          <p:cNvGraphicFramePr>
            <a:graphicFrameLocks noGrp="1"/>
          </p:cNvGraphicFramePr>
          <p:nvPr/>
        </p:nvGraphicFramePr>
        <p:xfrm>
          <a:off x="6363632" y="1568087"/>
          <a:ext cx="580390" cy="508000"/>
        </p:xfrm>
        <a:graphic>
          <a:graphicData uri="http://schemas.openxmlformats.org/drawingml/2006/table">
            <a:tbl>
              <a:tblPr/>
              <a:tblGrid>
                <a:gridCol w="58039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665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楷体" panose="02010609060101010101" charset="-122"/>
                        </a:rPr>
                        <a:t>南</a:t>
                      </a:r>
                      <a:endParaRPr kumimoji="0" lang="zh-CN" altLang="en-US" sz="2665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87085" marR="87085" marT="43542" marB="435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8" name="Group 26"/>
          <p:cNvGraphicFramePr>
            <a:graphicFrameLocks noGrp="1"/>
          </p:cNvGraphicFramePr>
          <p:nvPr/>
        </p:nvGraphicFramePr>
        <p:xfrm>
          <a:off x="7742489" y="1205230"/>
          <a:ext cx="580390" cy="508000"/>
        </p:xfrm>
        <a:graphic>
          <a:graphicData uri="http://schemas.openxmlformats.org/drawingml/2006/table">
            <a:tbl>
              <a:tblPr/>
              <a:tblGrid>
                <a:gridCol w="58039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665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楷体" panose="02010609060101010101" charset="-122"/>
                        </a:rPr>
                        <a:t>北</a:t>
                      </a:r>
                      <a:endParaRPr kumimoji="0" lang="zh-CN" altLang="en-US" sz="2665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87085" marR="87085" marT="43542" marB="435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" name="Group 32"/>
          <p:cNvGraphicFramePr>
            <a:graphicFrameLocks noGrp="1"/>
          </p:cNvGraphicFramePr>
          <p:nvPr/>
        </p:nvGraphicFramePr>
        <p:xfrm>
          <a:off x="9121346" y="1785801"/>
          <a:ext cx="580390" cy="508000"/>
        </p:xfrm>
        <a:graphic>
          <a:graphicData uri="http://schemas.openxmlformats.org/drawingml/2006/table">
            <a:tbl>
              <a:tblPr/>
              <a:tblGrid>
                <a:gridCol w="58039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665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楷体" panose="02010609060101010101" charset="-122"/>
                        </a:rPr>
                        <a:t>南</a:t>
                      </a:r>
                      <a:endParaRPr kumimoji="0" lang="zh-CN" altLang="en-US" sz="2665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87085" marR="87085" marT="43542" marB="4354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" name="Line 38"/>
          <p:cNvSpPr>
            <a:spLocks noChangeShapeType="1"/>
          </p:cNvSpPr>
          <p:nvPr/>
        </p:nvSpPr>
        <p:spPr bwMode="auto">
          <a:xfrm flipV="1">
            <a:off x="1864203" y="1422944"/>
            <a:ext cx="0" cy="290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 flipV="1">
            <a:off x="3388203" y="987516"/>
            <a:ext cx="0" cy="290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flipV="1">
            <a:off x="1864203" y="987516"/>
            <a:ext cx="1524000" cy="4354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" name="Line 41"/>
          <p:cNvSpPr>
            <a:spLocks noChangeShapeType="1"/>
          </p:cNvSpPr>
          <p:nvPr/>
        </p:nvSpPr>
        <p:spPr bwMode="auto">
          <a:xfrm>
            <a:off x="2662489" y="1205230"/>
            <a:ext cx="0" cy="19594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" name="Line 42"/>
          <p:cNvSpPr>
            <a:spLocks noChangeShapeType="1"/>
          </p:cNvSpPr>
          <p:nvPr/>
        </p:nvSpPr>
        <p:spPr bwMode="auto">
          <a:xfrm>
            <a:off x="2444775" y="3164659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 flipV="1">
            <a:off x="4984775" y="1277801"/>
            <a:ext cx="0" cy="290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4984775" y="1277801"/>
            <a:ext cx="166914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" name="Line 45"/>
          <p:cNvSpPr>
            <a:spLocks noChangeShapeType="1"/>
          </p:cNvSpPr>
          <p:nvPr/>
        </p:nvSpPr>
        <p:spPr bwMode="auto">
          <a:xfrm>
            <a:off x="6653918" y="1277801"/>
            <a:ext cx="0" cy="2177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>
            <a:off x="5855632" y="1277801"/>
            <a:ext cx="0" cy="1814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>
            <a:off x="5637918" y="3092087"/>
            <a:ext cx="43542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 flipV="1">
            <a:off x="8032775" y="914944"/>
            <a:ext cx="0" cy="290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" name="Line 49"/>
          <p:cNvSpPr>
            <a:spLocks noChangeShapeType="1"/>
          </p:cNvSpPr>
          <p:nvPr/>
        </p:nvSpPr>
        <p:spPr bwMode="auto">
          <a:xfrm flipV="1">
            <a:off x="9411632" y="1495516"/>
            <a:ext cx="0" cy="29028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3" name="Line 50"/>
          <p:cNvSpPr>
            <a:spLocks noChangeShapeType="1"/>
          </p:cNvSpPr>
          <p:nvPr/>
        </p:nvSpPr>
        <p:spPr bwMode="auto">
          <a:xfrm>
            <a:off x="8032775" y="914944"/>
            <a:ext cx="1378857" cy="58057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4" name="Line 51"/>
          <p:cNvSpPr>
            <a:spLocks noChangeShapeType="1"/>
          </p:cNvSpPr>
          <p:nvPr/>
        </p:nvSpPr>
        <p:spPr bwMode="auto">
          <a:xfrm>
            <a:off x="8758489" y="1205230"/>
            <a:ext cx="0" cy="188685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5" name="Line 52"/>
          <p:cNvSpPr>
            <a:spLocks noChangeShapeType="1"/>
          </p:cNvSpPr>
          <p:nvPr/>
        </p:nvSpPr>
        <p:spPr bwMode="auto">
          <a:xfrm>
            <a:off x="8540775" y="3092087"/>
            <a:ext cx="508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</p:spPr>
        <p:txBody>
          <a:bodyPr wrap="none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6" name="AutoShape 53"/>
          <p:cNvSpPr>
            <a:spLocks noChangeArrowheads="1"/>
          </p:cNvSpPr>
          <p:nvPr/>
        </p:nvSpPr>
        <p:spPr bwMode="auto">
          <a:xfrm>
            <a:off x="3678489" y="2148659"/>
            <a:ext cx="725714" cy="290286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7" name="AutoShape 54"/>
          <p:cNvSpPr>
            <a:spLocks noChangeArrowheads="1"/>
          </p:cNvSpPr>
          <p:nvPr/>
        </p:nvSpPr>
        <p:spPr bwMode="auto">
          <a:xfrm>
            <a:off x="7089346" y="2148659"/>
            <a:ext cx="725714" cy="290286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8" name="Text Box 55"/>
          <p:cNvSpPr txBox="1">
            <a:spLocks noChangeArrowheads="1"/>
          </p:cNvSpPr>
          <p:nvPr/>
        </p:nvSpPr>
        <p:spPr bwMode="auto">
          <a:xfrm>
            <a:off x="2299632" y="3890373"/>
            <a:ext cx="1161143" cy="560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050">
                <a:latin typeface="楷体" panose="02010609060101010101" charset="-122"/>
                <a:ea typeface="楷体" panose="02010609060101010101" charset="-122"/>
              </a:rPr>
              <a:t>秦汉</a:t>
            </a:r>
            <a:endParaRPr kumimoji="1"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" name="Text Box 56"/>
          <p:cNvSpPr txBox="1">
            <a:spLocks noChangeArrowheads="1"/>
          </p:cNvSpPr>
          <p:nvPr/>
        </p:nvSpPr>
        <p:spPr bwMode="auto">
          <a:xfrm>
            <a:off x="4694489" y="3890373"/>
            <a:ext cx="2540000" cy="560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050">
                <a:latin typeface="楷体" panose="02010609060101010101" charset="-122"/>
                <a:ea typeface="楷体" panose="02010609060101010101" charset="-122"/>
              </a:rPr>
              <a:t>魏晋南北朝</a:t>
            </a:r>
            <a:endParaRPr kumimoji="1"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0" name="Text Box 57"/>
          <p:cNvSpPr txBox="1">
            <a:spLocks noChangeArrowheads="1"/>
          </p:cNvSpPr>
          <p:nvPr/>
        </p:nvSpPr>
        <p:spPr bwMode="auto">
          <a:xfrm>
            <a:off x="8320037" y="3879790"/>
            <a:ext cx="1161143" cy="560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3050">
                <a:latin typeface="楷体" panose="02010609060101010101" charset="-122"/>
                <a:ea typeface="楷体" panose="02010609060101010101" charset="-122"/>
              </a:rPr>
              <a:t>宋代</a:t>
            </a:r>
            <a:endParaRPr kumimoji="1"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" name="AutoShape 58"/>
          <p:cNvSpPr>
            <a:spLocks noChangeArrowheads="1"/>
          </p:cNvSpPr>
          <p:nvPr/>
        </p:nvSpPr>
        <p:spPr bwMode="auto">
          <a:xfrm>
            <a:off x="3751060" y="4035516"/>
            <a:ext cx="725714" cy="290286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2" name="AutoShape 59"/>
          <p:cNvSpPr>
            <a:spLocks noChangeArrowheads="1"/>
          </p:cNvSpPr>
          <p:nvPr/>
        </p:nvSpPr>
        <p:spPr bwMode="auto">
          <a:xfrm>
            <a:off x="7161918" y="4035516"/>
            <a:ext cx="725714" cy="290286"/>
          </a:xfrm>
          <a:prstGeom prst="rightArrow">
            <a:avLst>
              <a:gd name="adj1" fmla="val 50000"/>
              <a:gd name="adj2" fmla="val 62500"/>
            </a:avLst>
          </a:prstGeom>
          <a:solidFill>
            <a:schemeClr val="bg2">
              <a:lumMod val="50000"/>
            </a:schemeClr>
          </a:solidFill>
          <a:ln w="9525">
            <a:solidFill>
              <a:schemeClr val="tx1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zh-CN" altLang="en-US" sz="305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299335" y="4702175"/>
            <a:ext cx="79908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南方经济迅速发展，南北趋向平衡</a:t>
            </a:r>
            <a:endParaRPr lang="zh-CN" alt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3075" y="269875"/>
            <a:ext cx="262509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（三）影响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4405" y="5408930"/>
            <a:ext cx="10283190" cy="119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为经济重心南移奠定基础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 bldLvl="0" animBg="1"/>
      <p:bldP spid="62" grpId="0" bldLvl="0" animBg="1"/>
      <p:bldP spid="64" grpId="0"/>
      <p:bldP spid="6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76386" y="1153970"/>
            <a:ext cx="4239228" cy="4838450"/>
            <a:chOff x="3976386" y="1266365"/>
            <a:chExt cx="4239228" cy="4838450"/>
          </a:xfrm>
        </p:grpSpPr>
        <p:sp>
          <p:nvSpPr>
            <p:cNvPr id="12" name="椭圆 11"/>
            <p:cNvSpPr/>
            <p:nvPr/>
          </p:nvSpPr>
          <p:spPr>
            <a:xfrm>
              <a:off x="3976386" y="1624346"/>
              <a:ext cx="4239228" cy="4239228"/>
            </a:xfrm>
            <a:prstGeom prst="ellipse">
              <a:avLst/>
            </a:prstGeom>
            <a:noFill/>
            <a:ln>
              <a:solidFill>
                <a:srgbClr val="26345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13" name="矩形 12"/>
            <p:cNvSpPr/>
            <p:nvPr/>
          </p:nvSpPr>
          <p:spPr>
            <a:xfrm rot="19573973">
              <a:off x="5560054" y="1266365"/>
              <a:ext cx="888351" cy="4838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480560" y="226568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212080" y="176784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6784004" y="5675043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532022" y="521943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 r="70202"/>
          <a:stretch>
            <a:fillRect/>
          </a:stretch>
        </p:blipFill>
        <p:spPr>
          <a:xfrm>
            <a:off x="4078944" y="562027"/>
            <a:ext cx="2793038" cy="501013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145646" y="2599696"/>
            <a:ext cx="1659890" cy="1249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263457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肆</a:t>
            </a:r>
            <a:endParaRPr lang="zh-CN" altLang="en-US" sz="9600">
              <a:solidFill>
                <a:srgbClr val="263457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91910" y="3990340"/>
            <a:ext cx="1413510" cy="2867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感悟：天下大势的走向</a:t>
            </a:r>
            <a:endParaRPr lang="zh-CN" altLang="en-US" sz="4000" b="1"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233045" y="189230"/>
            <a:ext cx="11681460" cy="286131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材料一：大流徙之狂潮发动于西晋之民族矛盾激化之时，通常称之曰</a:t>
            </a:r>
            <a:r>
              <a:rPr 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“</a:t>
            </a:r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永嘉南渡</a:t>
            </a:r>
            <a:r>
              <a:rPr 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”</a:t>
            </a:r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。由中原向江南流徙——此为当时最大之流徙群，东晋及南朝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政权</a:t>
            </a:r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，即由此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流徙群</a:t>
            </a:r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中之领袖所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建立</a:t>
            </a:r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而维持之者。</a:t>
            </a:r>
            <a:endParaRPr 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  <a:p>
            <a:pPr indent="0" algn="r"/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</a:rPr>
              <a:t>       ——李剑农《中国古代经济史稿第二卷》</a:t>
            </a:r>
            <a:endParaRPr lang="en-US" altLang="zh-CN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3045" y="2905760"/>
            <a:ext cx="11581765" cy="17532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材料二：南方相对安定环境的获得，最重要、最关键的还是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南北人民共同奋斗的结果</a:t>
            </a:r>
            <a:r>
              <a:rPr 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。</a:t>
            </a:r>
            <a:endParaRPr lang="zh-C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indent="0" algn="r"/>
            <a:r>
              <a: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——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蒋福亚《魏晋南北朝社会经济史》</a:t>
            </a:r>
            <a:endParaRPr lang="zh-CN" alt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3045" y="4658995"/>
            <a:ext cx="11582400" cy="175323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txBody>
          <a:bodyPr wrap="square">
            <a:spAutoFit/>
          </a:bodyPr>
          <a:p>
            <a:pPr indent="0"/>
            <a:r>
              <a:rPr 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材料三：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人口流动</a:t>
            </a:r>
            <a:r>
              <a:rPr 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迁徙、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人</a:t>
            </a:r>
            <a:r>
              <a:rPr lang="zh-CN"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口</a:t>
            </a:r>
            <a:r>
              <a:rPr 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分布格局的变化，对南方地区、边远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地区的开发</a:t>
            </a:r>
            <a:r>
              <a:rPr 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和发展起了积极作用。</a:t>
            </a:r>
            <a:endParaRPr lang="zh-CN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 indent="0" algn="r"/>
            <a:r>
              <a:rPr lang="en-US" altLang="zh-CN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——</a:t>
            </a:r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章开沅《中国经济史》</a:t>
            </a:r>
            <a:endParaRPr lang="zh-CN" alt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4405" y="2352040"/>
            <a:ext cx="10283190" cy="23069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人民群众是历史的创造者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南北人民共同创造了历史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文本框 26"/>
          <p:cNvSpPr txBox="1"/>
          <p:nvPr/>
        </p:nvSpPr>
        <p:spPr>
          <a:xfrm>
            <a:off x="503555" y="338455"/>
            <a:ext cx="40347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魏晋南北朝时代特点</a:t>
            </a:r>
            <a:endParaRPr lang="zh-CN" altLang="en-US" sz="3200" b="1"/>
          </a:p>
        </p:txBody>
      </p:sp>
      <p:sp>
        <p:nvSpPr>
          <p:cNvPr id="16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67868" y="3388052"/>
            <a:ext cx="1656184" cy="52197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zh-CN" alt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政权分立</a:t>
            </a:r>
            <a:endParaRPr lang="zh-CN" altLang="en-US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767868" y="5971232"/>
            <a:ext cx="1656184" cy="521970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txBody>
          <a:bodyPr wrap="square">
            <a:spAutoFit/>
          </a:bodyPr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zh-CN" altLang="en-US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民族融合</a:t>
            </a:r>
            <a:endParaRPr lang="zh-CN" altLang="en-US" sz="28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76860" y="3910330"/>
            <a:ext cx="11140440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由于数百年间之民户大流徙，南北文化得以交流，各族生活得以融合，落后区域得以开发</a:t>
            </a:r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……</a:t>
            </a:r>
            <a:r>
              <a:rPr 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此与隋、唐统一之基与社会经济之发展，当有一定作用也。</a:t>
            </a:r>
            <a:endParaRPr lang="zh-CN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宋体" panose="02010600030101010101" pitchFamily="2" charset="-122"/>
            </a:endParaRPr>
          </a:p>
          <a:p>
            <a:pPr indent="0" algn="r"/>
            <a:r>
              <a:rPr lang="en-US" altLang="zh-C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——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宋体" panose="02010600030101010101" pitchFamily="2" charset="-122"/>
              </a:rPr>
              <a:t>李剑农《中国古代经济史稿第二卷》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V="1">
            <a:off x="8340725" y="4917440"/>
            <a:ext cx="1463675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3745865" y="5421630"/>
            <a:ext cx="1463675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9475470" y="4414520"/>
            <a:ext cx="1463675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503555" y="4933315"/>
            <a:ext cx="1463675" cy="15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276860" y="96520"/>
            <a:ext cx="11289030" cy="3530600"/>
            <a:chOff x="353" y="2597"/>
            <a:chExt cx="18283" cy="6624"/>
          </a:xfrm>
        </p:grpSpPr>
        <p:sp>
          <p:nvSpPr>
            <p:cNvPr id="45077" name="右箭头 8296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746" y="5906"/>
              <a:ext cx="648" cy="480"/>
            </a:xfrm>
            <a:prstGeom prst="rightArrow">
              <a:avLst>
                <a:gd name="adj1" fmla="val 50000"/>
                <a:gd name="adj2" fmla="val 2525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78" name="右箭头 8296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801" y="5929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79" name="右箭头 8296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0076" y="6543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80" name="右箭头 8296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73" y="5933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84" name="右箭头 8297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20892582">
              <a:off x="12997" y="4757"/>
              <a:ext cx="800" cy="462"/>
            </a:xfrm>
            <a:prstGeom prst="rightArrow">
              <a:avLst>
                <a:gd name="adj1" fmla="val 50000"/>
                <a:gd name="adj2" fmla="val 32426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87" name="右箭头 8297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759768">
              <a:off x="12997" y="5457"/>
              <a:ext cx="755" cy="480"/>
            </a:xfrm>
            <a:prstGeom prst="rightArrow">
              <a:avLst>
                <a:gd name="adj1" fmla="val 50000"/>
                <a:gd name="adj2" fmla="val 295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92" name="右箭头 8298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5929" y="5449"/>
              <a:ext cx="627" cy="44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93" name="右箭头 8298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5891" y="4559"/>
              <a:ext cx="628" cy="4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45094" name="下箭头 8298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7297" y="4923"/>
              <a:ext cx="483" cy="39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37" name="右箭头 8296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0033" y="5238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353" y="4896"/>
              <a:ext cx="1393" cy="30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585" y="4875"/>
              <a:ext cx="1216" cy="10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4757" y="5066"/>
              <a:ext cx="1216" cy="21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798" y="4999"/>
              <a:ext cx="3243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833" y="6386"/>
              <a:ext cx="3243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833" y="4741"/>
              <a:ext cx="2158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928" y="4164"/>
              <a:ext cx="1963" cy="9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3928" y="5217"/>
              <a:ext cx="1963" cy="96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6594" y="4075"/>
              <a:ext cx="1963" cy="9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6594" y="5380"/>
              <a:ext cx="1963" cy="98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876" y="6387"/>
              <a:ext cx="1195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2871" y="6457"/>
              <a:ext cx="1195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4841" y="6456"/>
              <a:ext cx="1195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6792" y="6368"/>
              <a:ext cx="1195" cy="11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右箭头 8296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2071" y="6752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24" name="右箭头 8296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4066" y="6799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25" name="右箭头 8296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036" y="6799"/>
              <a:ext cx="800" cy="480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endParaRPr lang="zh-CN" altLang="en-US" sz="2400" smtClean="0">
                <a:latin typeface="+mn-ea"/>
                <a:ea typeface="+mn-ea"/>
              </a:endParaRPr>
            </a:p>
          </p:txBody>
        </p:sp>
        <p:sp>
          <p:nvSpPr>
            <p:cNvPr id="83000" name="矩形 82999"/>
            <p:cNvSpPr/>
            <p:nvPr>
              <p:custDataLst>
                <p:tags r:id="rId16"/>
              </p:custDataLst>
            </p:nvPr>
          </p:nvSpPr>
          <p:spPr>
            <a:xfrm>
              <a:off x="13307" y="2597"/>
              <a:ext cx="2653" cy="1135"/>
            </a:xfrm>
            <a:prstGeom prst="rect">
              <a:avLst/>
            </a:prstGeom>
            <a:solidFill>
              <a:srgbClr val="00B050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5335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北朝</a:t>
              </a:r>
              <a:endParaRPr lang="zh-CN" altLang="en-US" sz="533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0982" name="组合 82996"/>
            <p:cNvGrpSpPr/>
            <p:nvPr>
              <p:custDataLst>
                <p:tags r:id="rId17"/>
              </p:custDataLst>
            </p:nvPr>
          </p:nvGrpSpPr>
          <p:grpSpPr>
            <a:xfrm rot="0">
              <a:off x="11547" y="3249"/>
              <a:ext cx="1761" cy="1588"/>
              <a:chOff x="2016" y="3024"/>
              <a:chExt cx="830" cy="432"/>
            </a:xfrm>
          </p:grpSpPr>
          <p:sp>
            <p:nvSpPr>
              <p:cNvPr id="45109" name="直接连接符 82997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flipH="1" flipV="1">
                <a:off x="2016" y="3024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  <p:sp>
            <p:nvSpPr>
              <p:cNvPr id="45110" name="直接连接符 82998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016" y="3024"/>
                <a:ext cx="830" cy="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</p:grpSp>
        <p:grpSp>
          <p:nvGrpSpPr>
            <p:cNvPr id="40986" name="组合 83000"/>
            <p:cNvGrpSpPr/>
            <p:nvPr>
              <p:custDataLst>
                <p:tags r:id="rId20"/>
              </p:custDataLst>
            </p:nvPr>
          </p:nvGrpSpPr>
          <p:grpSpPr>
            <a:xfrm rot="0">
              <a:off x="15959" y="3248"/>
              <a:ext cx="1821" cy="1001"/>
              <a:chOff x="2821" y="3024"/>
              <a:chExt cx="2075" cy="432"/>
            </a:xfrm>
          </p:grpSpPr>
          <p:sp>
            <p:nvSpPr>
              <p:cNvPr id="45113" name="直接连接符 83001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821" y="3024"/>
                <a:ext cx="207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  <p:sp>
            <p:nvSpPr>
              <p:cNvPr id="45114" name="直接连接符 83002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4896" y="3024"/>
                <a:ext cx="0" cy="43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</p:grpSp>
        <p:grpSp>
          <p:nvGrpSpPr>
            <p:cNvPr id="45115" name="组合 83003"/>
            <p:cNvGrpSpPr/>
            <p:nvPr>
              <p:custDataLst>
                <p:tags r:id="rId23"/>
              </p:custDataLst>
            </p:nvPr>
          </p:nvGrpSpPr>
          <p:grpSpPr>
            <a:xfrm rot="0">
              <a:off x="11677" y="7413"/>
              <a:ext cx="1560" cy="1234"/>
              <a:chOff x="2160" y="1248"/>
              <a:chExt cx="1416" cy="961"/>
            </a:xfrm>
          </p:grpSpPr>
          <p:sp>
            <p:nvSpPr>
              <p:cNvPr id="45116" name="直接连接符 8300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flipH="1">
                <a:off x="2160" y="1248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  <p:sp>
            <p:nvSpPr>
              <p:cNvPr id="45117" name="直接连接符 83005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160" y="2208"/>
                <a:ext cx="1416" cy="1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</p:grpSp>
        <p:sp>
          <p:nvSpPr>
            <p:cNvPr id="83007" name="矩形 83006"/>
            <p:cNvSpPr/>
            <p:nvPr>
              <p:custDataLst>
                <p:tags r:id="rId26"/>
              </p:custDataLst>
            </p:nvPr>
          </p:nvSpPr>
          <p:spPr>
            <a:xfrm>
              <a:off x="13237" y="7781"/>
              <a:ext cx="2722" cy="1440"/>
            </a:xfrm>
            <a:prstGeom prst="rect">
              <a:avLst/>
            </a:prstGeom>
            <a:solidFill>
              <a:srgbClr val="000099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FontTx/>
                <a:buNone/>
                <a:defRPr/>
              </a:pPr>
              <a:r>
                <a:rPr lang="zh-CN" altLang="en-US" sz="5335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南朝</a:t>
              </a:r>
              <a:endParaRPr lang="zh-CN" altLang="en-US" sz="533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5119" name="组合 83007"/>
            <p:cNvGrpSpPr/>
            <p:nvPr>
              <p:custDataLst>
                <p:tags r:id="rId27"/>
              </p:custDataLst>
            </p:nvPr>
          </p:nvGrpSpPr>
          <p:grpSpPr>
            <a:xfrm rot="0">
              <a:off x="15960" y="7453"/>
              <a:ext cx="1430" cy="1193"/>
              <a:chOff x="3984" y="1632"/>
              <a:chExt cx="864" cy="576"/>
            </a:xfrm>
          </p:grpSpPr>
          <p:sp>
            <p:nvSpPr>
              <p:cNvPr id="45120" name="直接连接符 83008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984" y="220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  <p:sp>
            <p:nvSpPr>
              <p:cNvPr id="45121" name="直接连接符 83009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flipH="1" flipV="1">
                <a:off x="4848" y="1632"/>
                <a:ext cx="0" cy="57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hangingPunct="0">
                  <a:buFontTx/>
                  <a:buNone/>
                  <a:defRPr/>
                </a:pPr>
                <a:endParaRPr lang="zh-CN" altLang="en-US" sz="2400">
                  <a:latin typeface="+mn-ea"/>
                  <a:ea typeface="+mn-ea"/>
                </a:endParaRPr>
              </a:p>
            </p:txBody>
          </p:sp>
        </p:grpSp>
        <p:sp>
          <p:nvSpPr>
            <p:cNvPr id="45073" name="文本框 82961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53" y="4923"/>
              <a:ext cx="1383" cy="355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  <a:defRPr/>
              </a:pPr>
              <a:r>
                <a:rPr lang="zh-CN" altLang="en-US" sz="5865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东汉</a:t>
              </a:r>
              <a:endParaRPr lang="zh-CN" altLang="en-US" sz="58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54" name="文本框 82953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757" y="5117"/>
              <a:ext cx="1215" cy="2635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spcBef>
                  <a:spcPct val="50000"/>
                </a:spcBef>
                <a:buFontTx/>
                <a:buNone/>
                <a:defRPr/>
              </a:pPr>
              <a:r>
                <a:rPr lang="zh-CN" altLang="en-US" sz="4265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西晋</a:t>
              </a:r>
              <a:endPara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56" name="文本框 82955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6806" y="4978"/>
              <a:ext cx="3235" cy="140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  <a:defRPr/>
              </a:pPr>
              <a:r>
                <a:rPr lang="zh-CN" altLang="en-US" sz="4265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十六国</a:t>
              </a:r>
              <a:endParaRPr lang="zh-CN" altLang="en-US" sz="426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96" name="矩形 8299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6841" y="6413"/>
              <a:ext cx="3235" cy="14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426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东晋</a:t>
              </a:r>
              <a:endPara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59" name="文本框 82958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0833" y="4755"/>
              <a:ext cx="2118" cy="1403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FF6161"/>
              </a:solidFill>
            </a:ln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4265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北魏</a:t>
              </a:r>
              <a:endParaRPr lang="zh-CN" altLang="en-US" sz="426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72" name="文本框 82971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13911" y="4164"/>
              <a:ext cx="1980" cy="109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  <a:defRPr/>
              </a:pPr>
              <a:r>
                <a:rPr lang="zh-CN" altLang="en-US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东魏</a:t>
              </a:r>
              <a:endPara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75" name="文本框 82974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3837" y="5258"/>
              <a:ext cx="2013" cy="109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西魏</a:t>
              </a:r>
              <a:endPara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80" name="文本框 8297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6556" y="5319"/>
              <a:ext cx="1963" cy="125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3735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北周</a:t>
              </a:r>
              <a:endParaRPr lang="zh-CN" altLang="en-US" sz="3735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0833" y="6368"/>
              <a:ext cx="1237" cy="14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lang="zh-CN" altLang="en-US" sz="426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宋</a:t>
              </a:r>
              <a:endPara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28" name="矩形 27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2871" y="6457"/>
              <a:ext cx="1237" cy="14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lang="zh-CN" altLang="en-US" sz="426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齐</a:t>
              </a:r>
              <a:endPara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30" name="矩形 2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6772" y="6355"/>
              <a:ext cx="1237" cy="14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lang="zh-CN" altLang="en-US" sz="426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陈</a:t>
              </a:r>
              <a:endPara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31" name="矩形 30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14799" y="6443"/>
              <a:ext cx="1237" cy="14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p>
              <a:pPr algn="ctr" eaLnBrk="0" hangingPunct="0">
                <a:spcBef>
                  <a:spcPct val="50000"/>
                </a:spcBef>
              </a:pPr>
              <a:r>
                <a:rPr lang="zh-CN" altLang="en-US" sz="4265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梁</a:t>
              </a:r>
              <a:endPara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78" name="文本框 8297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16556" y="4080"/>
              <a:ext cx="2080" cy="109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zh-CN" altLang="en-US" sz="3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北齐</a:t>
              </a:r>
              <a:endPara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975" y="6386"/>
              <a:ext cx="1216" cy="10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3385" y="6386"/>
              <a:ext cx="1216" cy="10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 33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2585" y="4875"/>
              <a:ext cx="1217" cy="140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buFontTx/>
                <a:buNone/>
                <a:defRPr/>
              </a:pPr>
              <a:r>
                <a:rPr lang="zh-CN" altLang="en-US" sz="4265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魏</a:t>
              </a:r>
              <a:endPara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35" name="矩形 3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385" y="6409"/>
              <a:ext cx="1180" cy="140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buFontTx/>
                <a:buNone/>
                <a:defRPr/>
              </a:pPr>
              <a:r>
                <a:rPr lang="zh-CN" altLang="en-US" sz="4265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吴</a:t>
              </a:r>
              <a:endPara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  <p:sp>
          <p:nvSpPr>
            <p:cNvPr id="82952" name="矩形 82951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2011" y="6413"/>
              <a:ext cx="1143" cy="140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6161"/>
              </a:solidFill>
            </a:ln>
          </p:spPr>
          <p:txBody>
            <a:bodyPr wrap="square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0" hangingPunct="0">
                <a:buFontTx/>
                <a:buNone/>
                <a:defRPr/>
              </a:pPr>
              <a:r>
                <a:rPr lang="zh-CN" altLang="en-US" sz="4265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隶书" panose="02010800040101010101" charset="-122"/>
                  <a:ea typeface="华文隶书" panose="02010800040101010101" charset="-122"/>
                </a:rPr>
                <a:t>蜀</a:t>
              </a:r>
              <a:endPara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654810" y="3215640"/>
            <a:ext cx="8446770" cy="1198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天下大势：分久必合</a:t>
            </a:r>
            <a:endParaRPr lang="zh-CN" altLang="en-US" sz="72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8" bldLvl="0" animBg="1"/>
      <p:bldP spid="16" grpId="0" bldLvl="0" animBg="1"/>
      <p:bldP spid="16" grpId="1" animBg="1"/>
      <p:bldP spid="8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2296160" y="1131570"/>
            <a:ext cx="882650" cy="5563236"/>
            <a:chOff x="6297522" y="2451469"/>
            <a:chExt cx="665887" cy="4161292"/>
          </a:xfrm>
        </p:grpSpPr>
        <p:sp>
          <p:nvSpPr>
            <p:cNvPr id="13" name="椭圆 12"/>
            <p:cNvSpPr/>
            <p:nvPr/>
          </p:nvSpPr>
          <p:spPr>
            <a:xfrm>
              <a:off x="6297522" y="2451469"/>
              <a:ext cx="665887" cy="643122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>
                  <a:latin typeface="华文新魏" panose="02010800040101010101" pitchFamily="2" charset="-122"/>
                  <a:ea typeface="华文新魏" panose="02010800040101010101" pitchFamily="2" charset="-122"/>
                </a:rPr>
                <a:t>壹</a:t>
              </a:r>
              <a:endPara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306145" y="3125751"/>
              <a:ext cx="648641" cy="34870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spc="60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南方政权的更迭</a:t>
              </a:r>
              <a:endParaRPr lang="zh-CN" altLang="en-US" sz="4400" spc="6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0006843" y="1131570"/>
            <a:ext cx="929338" cy="5758181"/>
            <a:chOff x="9815743" y="2460144"/>
            <a:chExt cx="708820" cy="4134399"/>
          </a:xfrm>
        </p:grpSpPr>
        <p:sp>
          <p:nvSpPr>
            <p:cNvPr id="15" name="椭圆 14"/>
            <p:cNvSpPr/>
            <p:nvPr/>
          </p:nvSpPr>
          <p:spPr>
            <a:xfrm>
              <a:off x="9815743" y="2460144"/>
              <a:ext cx="665945" cy="598184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>
                  <a:latin typeface="华文新魏" panose="02010800040101010101" pitchFamily="2" charset="-122"/>
                  <a:ea typeface="华文新魏" panose="02010800040101010101" pitchFamily="2" charset="-122"/>
                </a:rPr>
                <a:t>肆</a:t>
              </a:r>
              <a:endPara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9868789" y="3107533"/>
              <a:ext cx="655774" cy="348701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spc="60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天下大势的走向</a:t>
              </a:r>
              <a:endParaRPr lang="zh-CN" altLang="en-US" sz="4400" spc="6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424420" y="1131570"/>
            <a:ext cx="873125" cy="5605780"/>
            <a:chOff x="11692" y="1894"/>
            <a:chExt cx="1375" cy="8828"/>
          </a:xfrm>
        </p:grpSpPr>
        <p:sp>
          <p:nvSpPr>
            <p:cNvPr id="17" name="文本框 16"/>
            <p:cNvSpPr txBox="1"/>
            <p:nvPr/>
          </p:nvSpPr>
          <p:spPr>
            <a:xfrm>
              <a:off x="11713" y="3314"/>
              <a:ext cx="1354" cy="74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400" spc="60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江南地区的开发</a:t>
              </a:r>
              <a:endParaRPr lang="zh-CN" altLang="en-US" sz="4400" spc="6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1692" y="1894"/>
              <a:ext cx="1375" cy="1393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4400">
                  <a:latin typeface="华文新魏" panose="02010800040101010101" pitchFamily="2" charset="-122"/>
                  <a:ea typeface="华文新魏" panose="02010800040101010101" pitchFamily="2" charset="-122"/>
                </a:rPr>
                <a:t>叁</a:t>
              </a:r>
              <a:endPara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72025" y="1131570"/>
            <a:ext cx="859790" cy="5778500"/>
            <a:chOff x="7515" y="1939"/>
            <a:chExt cx="1354" cy="9100"/>
          </a:xfrm>
        </p:grpSpPr>
        <p:sp>
          <p:nvSpPr>
            <p:cNvPr id="14" name="椭圆 13"/>
            <p:cNvSpPr/>
            <p:nvPr/>
          </p:nvSpPr>
          <p:spPr>
            <a:xfrm>
              <a:off x="7516" y="1939"/>
              <a:ext cx="1353" cy="142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>
                  <a:latin typeface="华文新魏" panose="02010800040101010101" pitchFamily="2" charset="-122"/>
                  <a:ea typeface="华文新魏" panose="02010800040101010101" pitchFamily="2" charset="-122"/>
                </a:rPr>
                <a:t>贰</a:t>
              </a:r>
              <a:endParaRPr lang="zh-CN" altLang="en-US" sz="44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515" y="3392"/>
              <a:ext cx="1354" cy="764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400" spc="600">
                  <a:solidFill>
                    <a:srgbClr val="FF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南北军事的较量</a:t>
              </a:r>
              <a:endParaRPr lang="zh-CN" altLang="en-US" sz="4400" spc="60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78" name="文本框 277"/>
          <p:cNvSpPr txBox="1"/>
          <p:nvPr/>
        </p:nvSpPr>
        <p:spPr>
          <a:xfrm>
            <a:off x="1457960" y="209550"/>
            <a:ext cx="947801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400" b="1">
                <a:ln w="10160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charset="-122"/>
                <a:ea typeface="汉仪菱心体简" panose="02010609000101010101" charset="-122"/>
              </a:rPr>
              <a:t>东晋南朝时期江南地区的开发</a:t>
            </a:r>
            <a:endParaRPr lang="zh-CN" altLang="en-US" sz="5400" b="1">
              <a:ln w="10160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charset="-122"/>
              <a:ea typeface="汉仪菱心体简" panose="02010609000101010101" charset="-122"/>
            </a:endParaRPr>
          </a:p>
        </p:txBody>
      </p:sp>
      <p:grpSp>
        <p:nvGrpSpPr>
          <p:cNvPr id="381" name="组合 380"/>
          <p:cNvGrpSpPr/>
          <p:nvPr userDrawn="1"/>
        </p:nvGrpSpPr>
        <p:grpSpPr>
          <a:xfrm rot="10800000" flipH="1" flipV="1">
            <a:off x="132080" y="5581015"/>
            <a:ext cx="697230" cy="1210310"/>
            <a:chOff x="-2595563" y="3187"/>
            <a:chExt cx="2584265" cy="3140063"/>
          </a:xfrm>
        </p:grpSpPr>
        <p:sp>
          <p:nvSpPr>
            <p:cNvPr id="382" name="Freeform 130"/>
            <p:cNvSpPr>
              <a:spLocks noEditPoints="1"/>
            </p:cNvSpPr>
            <p:nvPr/>
          </p:nvSpPr>
          <p:spPr bwMode="auto">
            <a:xfrm>
              <a:off x="-2595563" y="1570038"/>
              <a:ext cx="701675" cy="739775"/>
            </a:xfrm>
            <a:custGeom>
              <a:avLst/>
              <a:gdLst>
                <a:gd name="T0" fmla="*/ 2 w 186"/>
                <a:gd name="T1" fmla="*/ 1 h 197"/>
                <a:gd name="T2" fmla="*/ 0 w 186"/>
                <a:gd name="T3" fmla="*/ 0 h 197"/>
                <a:gd name="T4" fmla="*/ 0 w 186"/>
                <a:gd name="T5" fmla="*/ 66 h 197"/>
                <a:gd name="T6" fmla="*/ 5 w 186"/>
                <a:gd name="T7" fmla="*/ 95 h 197"/>
                <a:gd name="T8" fmla="*/ 68 w 186"/>
                <a:gd name="T9" fmla="*/ 145 h 197"/>
                <a:gd name="T10" fmla="*/ 83 w 186"/>
                <a:gd name="T11" fmla="*/ 197 h 197"/>
                <a:gd name="T12" fmla="*/ 99 w 186"/>
                <a:gd name="T13" fmla="*/ 180 h 197"/>
                <a:gd name="T14" fmla="*/ 136 w 186"/>
                <a:gd name="T15" fmla="*/ 172 h 197"/>
                <a:gd name="T16" fmla="*/ 186 w 186"/>
                <a:gd name="T17" fmla="*/ 127 h 197"/>
                <a:gd name="T18" fmla="*/ 146 w 186"/>
                <a:gd name="T19" fmla="*/ 112 h 197"/>
                <a:gd name="T20" fmla="*/ 87 w 186"/>
                <a:gd name="T21" fmla="*/ 167 h 197"/>
                <a:gd name="T22" fmla="*/ 44 w 186"/>
                <a:gd name="T23" fmla="*/ 74 h 197"/>
                <a:gd name="T24" fmla="*/ 7 w 186"/>
                <a:gd name="T25" fmla="*/ 54 h 197"/>
                <a:gd name="T26" fmla="*/ 1 w 186"/>
                <a:gd name="T27" fmla="*/ 55 h 197"/>
                <a:gd name="T28" fmla="*/ 2 w 186"/>
                <a:gd name="T29" fmla="*/ 1 h 197"/>
                <a:gd name="T30" fmla="*/ 105 w 186"/>
                <a:gd name="T31" fmla="*/ 150 h 197"/>
                <a:gd name="T32" fmla="*/ 153 w 186"/>
                <a:gd name="T33" fmla="*/ 118 h 197"/>
                <a:gd name="T34" fmla="*/ 174 w 186"/>
                <a:gd name="T35" fmla="*/ 127 h 197"/>
                <a:gd name="T36" fmla="*/ 169 w 186"/>
                <a:gd name="T37" fmla="*/ 130 h 197"/>
                <a:gd name="T38" fmla="*/ 107 w 186"/>
                <a:gd name="T39" fmla="*/ 151 h 197"/>
                <a:gd name="T40" fmla="*/ 105 w 186"/>
                <a:gd name="T41" fmla="*/ 150 h 197"/>
                <a:gd name="T42" fmla="*/ 105 w 186"/>
                <a:gd name="T43" fmla="*/ 150 h 197"/>
                <a:gd name="T44" fmla="*/ 103 w 186"/>
                <a:gd name="T45" fmla="*/ 164 h 197"/>
                <a:gd name="T46" fmla="*/ 125 w 186"/>
                <a:gd name="T47" fmla="*/ 149 h 197"/>
                <a:gd name="T48" fmla="*/ 167 w 186"/>
                <a:gd name="T49" fmla="*/ 140 h 197"/>
                <a:gd name="T50" fmla="*/ 103 w 186"/>
                <a:gd name="T51" fmla="*/ 172 h 197"/>
                <a:gd name="T52" fmla="*/ 103 w 186"/>
                <a:gd name="T53" fmla="*/ 164 h 197"/>
                <a:gd name="T54" fmla="*/ 15 w 186"/>
                <a:gd name="T55" fmla="*/ 104 h 197"/>
                <a:gd name="T56" fmla="*/ 20 w 186"/>
                <a:gd name="T57" fmla="*/ 97 h 197"/>
                <a:gd name="T58" fmla="*/ 61 w 186"/>
                <a:gd name="T59" fmla="*/ 130 h 197"/>
                <a:gd name="T60" fmla="*/ 15 w 186"/>
                <a:gd name="T61" fmla="*/ 104 h 197"/>
                <a:gd name="T62" fmla="*/ 62 w 186"/>
                <a:gd name="T63" fmla="*/ 96 h 197"/>
                <a:gd name="T64" fmla="*/ 67 w 186"/>
                <a:gd name="T65" fmla="*/ 123 h 197"/>
                <a:gd name="T66" fmla="*/ 66 w 186"/>
                <a:gd name="T67" fmla="*/ 124 h 197"/>
                <a:gd name="T68" fmla="*/ 11 w 186"/>
                <a:gd name="T69" fmla="*/ 72 h 197"/>
                <a:gd name="T70" fmla="*/ 62 w 186"/>
                <a:gd name="T7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97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5"/>
                    <a:pt x="10" y="84"/>
                    <a:pt x="5" y="95"/>
                  </a:cubicBezTo>
                  <a:cubicBezTo>
                    <a:pt x="8" y="127"/>
                    <a:pt x="45" y="136"/>
                    <a:pt x="68" y="145"/>
                  </a:cubicBezTo>
                  <a:cubicBezTo>
                    <a:pt x="84" y="159"/>
                    <a:pt x="76" y="181"/>
                    <a:pt x="83" y="197"/>
                  </a:cubicBezTo>
                  <a:cubicBezTo>
                    <a:pt x="88" y="192"/>
                    <a:pt x="89" y="181"/>
                    <a:pt x="99" y="180"/>
                  </a:cubicBezTo>
                  <a:cubicBezTo>
                    <a:pt x="112" y="171"/>
                    <a:pt x="125" y="180"/>
                    <a:pt x="136" y="172"/>
                  </a:cubicBezTo>
                  <a:cubicBezTo>
                    <a:pt x="161" y="168"/>
                    <a:pt x="174" y="147"/>
                    <a:pt x="186" y="127"/>
                  </a:cubicBezTo>
                  <a:cubicBezTo>
                    <a:pt x="176" y="117"/>
                    <a:pt x="162" y="110"/>
                    <a:pt x="146" y="112"/>
                  </a:cubicBezTo>
                  <a:cubicBezTo>
                    <a:pt x="119" y="117"/>
                    <a:pt x="96" y="143"/>
                    <a:pt x="87" y="167"/>
                  </a:cubicBezTo>
                  <a:cubicBezTo>
                    <a:pt x="66" y="138"/>
                    <a:pt x="87" y="89"/>
                    <a:pt x="44" y="74"/>
                  </a:cubicBezTo>
                  <a:cubicBezTo>
                    <a:pt x="32" y="68"/>
                    <a:pt x="15" y="66"/>
                    <a:pt x="7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5" y="35"/>
                    <a:pt x="2" y="20"/>
                    <a:pt x="2" y="1"/>
                  </a:cubicBezTo>
                  <a:close/>
                  <a:moveTo>
                    <a:pt x="105" y="150"/>
                  </a:moveTo>
                  <a:cubicBezTo>
                    <a:pt x="113" y="131"/>
                    <a:pt x="133" y="122"/>
                    <a:pt x="153" y="118"/>
                  </a:cubicBezTo>
                  <a:cubicBezTo>
                    <a:pt x="162" y="120"/>
                    <a:pt x="169" y="118"/>
                    <a:pt x="174" y="127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48" y="137"/>
                    <a:pt x="126" y="138"/>
                    <a:pt x="107" y="151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0"/>
                    <a:pt x="105" y="150"/>
                    <a:pt x="105" y="150"/>
                  </a:cubicBezTo>
                  <a:close/>
                  <a:moveTo>
                    <a:pt x="103" y="164"/>
                  </a:moveTo>
                  <a:cubicBezTo>
                    <a:pt x="125" y="149"/>
                    <a:pt x="125" y="149"/>
                    <a:pt x="125" y="149"/>
                  </a:cubicBezTo>
                  <a:cubicBezTo>
                    <a:pt x="141" y="147"/>
                    <a:pt x="153" y="139"/>
                    <a:pt x="167" y="140"/>
                  </a:cubicBezTo>
                  <a:cubicBezTo>
                    <a:pt x="155" y="166"/>
                    <a:pt x="128" y="174"/>
                    <a:pt x="103" y="172"/>
                  </a:cubicBezTo>
                  <a:cubicBezTo>
                    <a:pt x="98" y="171"/>
                    <a:pt x="103" y="167"/>
                    <a:pt x="103" y="164"/>
                  </a:cubicBezTo>
                  <a:close/>
                  <a:moveTo>
                    <a:pt x="15" y="104"/>
                  </a:moveTo>
                  <a:cubicBezTo>
                    <a:pt x="15" y="101"/>
                    <a:pt x="12" y="92"/>
                    <a:pt x="20" y="97"/>
                  </a:cubicBezTo>
                  <a:cubicBezTo>
                    <a:pt x="33" y="108"/>
                    <a:pt x="53" y="114"/>
                    <a:pt x="61" y="130"/>
                  </a:cubicBezTo>
                  <a:cubicBezTo>
                    <a:pt x="46" y="130"/>
                    <a:pt x="24" y="122"/>
                    <a:pt x="15" y="104"/>
                  </a:cubicBezTo>
                  <a:close/>
                  <a:moveTo>
                    <a:pt x="62" y="96"/>
                  </a:moveTo>
                  <a:cubicBezTo>
                    <a:pt x="65" y="106"/>
                    <a:pt x="71" y="113"/>
                    <a:pt x="67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0" y="99"/>
                    <a:pt x="16" y="101"/>
                    <a:pt x="11" y="72"/>
                  </a:cubicBezTo>
                  <a:cubicBezTo>
                    <a:pt x="30" y="72"/>
                    <a:pt x="50" y="82"/>
                    <a:pt x="62" y="96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83" name="任意多边形 382"/>
            <p:cNvSpPr/>
            <p:nvPr/>
          </p:nvSpPr>
          <p:spPr bwMode="auto">
            <a:xfrm>
              <a:off x="-2595563" y="3187"/>
              <a:ext cx="2584265" cy="3140063"/>
            </a:xfrm>
            <a:custGeom>
              <a:avLst/>
              <a:gdLst>
                <a:gd name="connsiteX0" fmla="*/ 124389 w 2584265"/>
                <a:gd name="connsiteY0" fmla="*/ 3058410 h 3140063"/>
                <a:gd name="connsiteX1" fmla="*/ 46037 w 2584265"/>
                <a:gd name="connsiteY1" fmla="*/ 3107718 h 3140063"/>
                <a:gd name="connsiteX2" fmla="*/ 57331 w 2584265"/>
                <a:gd name="connsiteY2" fmla="*/ 3111488 h 3140063"/>
                <a:gd name="connsiteX3" fmla="*/ 177800 w 2584265"/>
                <a:gd name="connsiteY3" fmla="*/ 3070015 h 3140063"/>
                <a:gd name="connsiteX4" fmla="*/ 158977 w 2584265"/>
                <a:gd name="connsiteY4" fmla="*/ 3058704 h 3140063"/>
                <a:gd name="connsiteX5" fmla="*/ 124389 w 2584265"/>
                <a:gd name="connsiteY5" fmla="*/ 3058410 h 3140063"/>
                <a:gd name="connsiteX6" fmla="*/ 1417776 w 2584265"/>
                <a:gd name="connsiteY6" fmla="*/ 2948186 h 3140063"/>
                <a:gd name="connsiteX7" fmla="*/ 1349041 w 2584265"/>
                <a:gd name="connsiteY7" fmla="*/ 2987601 h 3140063"/>
                <a:gd name="connsiteX8" fmla="*/ 1307683 w 2584265"/>
                <a:gd name="connsiteY8" fmla="*/ 3099717 h 3140063"/>
                <a:gd name="connsiteX9" fmla="*/ 1334002 w 2584265"/>
                <a:gd name="connsiteY9" fmla="*/ 3103454 h 3140063"/>
                <a:gd name="connsiteX10" fmla="*/ 1443038 w 2584265"/>
                <a:gd name="connsiteY10" fmla="*/ 2953967 h 3140063"/>
                <a:gd name="connsiteX11" fmla="*/ 1417776 w 2584265"/>
                <a:gd name="connsiteY11" fmla="*/ 2948186 h 3140063"/>
                <a:gd name="connsiteX12" fmla="*/ 1706785 w 2584265"/>
                <a:gd name="connsiteY12" fmla="*/ 2908851 h 3140063"/>
                <a:gd name="connsiteX13" fmla="*/ 1733233 w 2584265"/>
                <a:gd name="connsiteY13" fmla="*/ 2949887 h 3140063"/>
                <a:gd name="connsiteX14" fmla="*/ 1884363 w 2584265"/>
                <a:gd name="connsiteY14" fmla="*/ 2931234 h 3140063"/>
                <a:gd name="connsiteX15" fmla="*/ 1706785 w 2584265"/>
                <a:gd name="connsiteY15" fmla="*/ 2908851 h 3140063"/>
                <a:gd name="connsiteX16" fmla="*/ 1179952 w 2584265"/>
                <a:gd name="connsiteY16" fmla="*/ 2902065 h 3140063"/>
                <a:gd name="connsiteX17" fmla="*/ 1262392 w 2584265"/>
                <a:gd name="connsiteY17" fmla="*/ 2908346 h 3140063"/>
                <a:gd name="connsiteX18" fmla="*/ 1258626 w 2584265"/>
                <a:gd name="connsiteY18" fmla="*/ 3077436 h 3140063"/>
                <a:gd name="connsiteX19" fmla="*/ 1265805 w 2584265"/>
                <a:gd name="connsiteY19" fmla="*/ 3118203 h 3140063"/>
                <a:gd name="connsiteX20" fmla="*/ 1265485 w 2584265"/>
                <a:gd name="connsiteY20" fmla="*/ 3140063 h 3140063"/>
                <a:gd name="connsiteX21" fmla="*/ 1231593 w 2584265"/>
                <a:gd name="connsiteY21" fmla="*/ 3140063 h 3140063"/>
                <a:gd name="connsiteX22" fmla="*/ 1233231 w 2584265"/>
                <a:gd name="connsiteY22" fmla="*/ 3124284 h 3140063"/>
                <a:gd name="connsiteX23" fmla="*/ 1224272 w 2584265"/>
                <a:gd name="connsiteY23" fmla="*/ 2979486 h 3140063"/>
                <a:gd name="connsiteX24" fmla="*/ 1215197 w 2584265"/>
                <a:gd name="connsiteY24" fmla="*/ 2973843 h 3140063"/>
                <a:gd name="connsiteX25" fmla="*/ 1186554 w 2584265"/>
                <a:gd name="connsiteY25" fmla="*/ 2990768 h 3140063"/>
                <a:gd name="connsiteX26" fmla="*/ 1083301 w 2584265"/>
                <a:gd name="connsiteY26" fmla="*/ 3100307 h 3140063"/>
                <a:gd name="connsiteX27" fmla="*/ 1052538 w 2584265"/>
                <a:gd name="connsiteY27" fmla="*/ 3140063 h 3140063"/>
                <a:gd name="connsiteX28" fmla="*/ 1023435 w 2584265"/>
                <a:gd name="connsiteY28" fmla="*/ 3140063 h 3140063"/>
                <a:gd name="connsiteX29" fmla="*/ 1048475 w 2584265"/>
                <a:gd name="connsiteY29" fmla="*/ 3100998 h 3140063"/>
                <a:gd name="connsiteX30" fmla="*/ 1190243 w 2584265"/>
                <a:gd name="connsiteY30" fmla="*/ 2960241 h 3140063"/>
                <a:gd name="connsiteX31" fmla="*/ 1194010 w 2584265"/>
                <a:gd name="connsiteY31" fmla="*/ 2922581 h 3140063"/>
                <a:gd name="connsiteX32" fmla="*/ 1084741 w 2584265"/>
                <a:gd name="connsiteY32" fmla="*/ 2948943 h 3140063"/>
                <a:gd name="connsiteX33" fmla="*/ 954276 w 2584265"/>
                <a:gd name="connsiteY33" fmla="*/ 3074165 h 3140063"/>
                <a:gd name="connsiteX34" fmla="*/ 926332 w 2584265"/>
                <a:gd name="connsiteY34" fmla="*/ 3140063 h 3140063"/>
                <a:gd name="connsiteX35" fmla="*/ 885742 w 2584265"/>
                <a:gd name="connsiteY35" fmla="*/ 3140063 h 3140063"/>
                <a:gd name="connsiteX36" fmla="*/ 885825 w 2584265"/>
                <a:gd name="connsiteY36" fmla="*/ 3137167 h 3140063"/>
                <a:gd name="connsiteX37" fmla="*/ 814245 w 2584265"/>
                <a:gd name="connsiteY37" fmla="*/ 3013074 h 3140063"/>
                <a:gd name="connsiteX38" fmla="*/ 689452 w 2584265"/>
                <a:gd name="connsiteY38" fmla="*/ 2959958 h 3140063"/>
                <a:gd name="connsiteX39" fmla="*/ 550531 w 2584265"/>
                <a:gd name="connsiteY39" fmla="*/ 2971710 h 3140063"/>
                <a:gd name="connsiteX40" fmla="*/ 616460 w 2584265"/>
                <a:gd name="connsiteY40" fmla="*/ 3125416 h 3140063"/>
                <a:gd name="connsiteX41" fmla="*/ 620466 w 2584265"/>
                <a:gd name="connsiteY41" fmla="*/ 3140063 h 3140063"/>
                <a:gd name="connsiteX42" fmla="*/ 554594 w 2584265"/>
                <a:gd name="connsiteY42" fmla="*/ 3140063 h 3140063"/>
                <a:gd name="connsiteX43" fmla="*/ 568743 w 2584265"/>
                <a:gd name="connsiteY43" fmla="*/ 3122005 h 3140063"/>
                <a:gd name="connsiteX44" fmla="*/ 538664 w 2584265"/>
                <a:gd name="connsiteY44" fmla="*/ 3035289 h 3140063"/>
                <a:gd name="connsiteX45" fmla="*/ 521216 w 2584265"/>
                <a:gd name="connsiteY45" fmla="*/ 3127013 h 3140063"/>
                <a:gd name="connsiteX46" fmla="*/ 527392 w 2584265"/>
                <a:gd name="connsiteY46" fmla="*/ 3140063 h 3140063"/>
                <a:gd name="connsiteX47" fmla="*/ 494333 w 2584265"/>
                <a:gd name="connsiteY47" fmla="*/ 3140063 h 3140063"/>
                <a:gd name="connsiteX48" fmla="*/ 490536 w 2584265"/>
                <a:gd name="connsiteY48" fmla="*/ 3110665 h 3140063"/>
                <a:gd name="connsiteX49" fmla="*/ 501657 w 2584265"/>
                <a:gd name="connsiteY49" fmla="*/ 2938407 h 3140063"/>
                <a:gd name="connsiteX50" fmla="*/ 550615 w 2584265"/>
                <a:gd name="connsiteY50" fmla="*/ 2934650 h 3140063"/>
                <a:gd name="connsiteX51" fmla="*/ 848130 w 2584265"/>
                <a:gd name="connsiteY51" fmla="*/ 3009799 h 3140063"/>
                <a:gd name="connsiteX52" fmla="*/ 912153 w 2584265"/>
                <a:gd name="connsiteY52" fmla="*/ 3092463 h 3140063"/>
                <a:gd name="connsiteX53" fmla="*/ 968643 w 2584265"/>
                <a:gd name="connsiteY53" fmla="*/ 3013557 h 3140063"/>
                <a:gd name="connsiteX54" fmla="*/ 1179952 w 2584265"/>
                <a:gd name="connsiteY54" fmla="*/ 2902065 h 3140063"/>
                <a:gd name="connsiteX55" fmla="*/ 1465757 w 2584265"/>
                <a:gd name="connsiteY55" fmla="*/ 2893317 h 3140063"/>
                <a:gd name="connsiteX56" fmla="*/ 1480822 w 2584265"/>
                <a:gd name="connsiteY56" fmla="*/ 2938407 h 3140063"/>
                <a:gd name="connsiteX57" fmla="*/ 1463345 w 2584265"/>
                <a:gd name="connsiteY57" fmla="*/ 3130216 h 3140063"/>
                <a:gd name="connsiteX58" fmla="*/ 1457167 w 2584265"/>
                <a:gd name="connsiteY58" fmla="*/ 3140063 h 3140063"/>
                <a:gd name="connsiteX59" fmla="*/ 1427166 w 2584265"/>
                <a:gd name="connsiteY59" fmla="*/ 3140063 h 3140063"/>
                <a:gd name="connsiteX60" fmla="*/ 1439358 w 2584265"/>
                <a:gd name="connsiteY60" fmla="*/ 3111930 h 3140063"/>
                <a:gd name="connsiteX61" fmla="*/ 1457362 w 2584265"/>
                <a:gd name="connsiteY61" fmla="*/ 3001955 h 3140063"/>
                <a:gd name="connsiteX62" fmla="*/ 1370281 w 2584265"/>
                <a:gd name="connsiteY62" fmla="*/ 3097361 h 3140063"/>
                <a:gd name="connsiteX63" fmla="*/ 1347965 w 2584265"/>
                <a:gd name="connsiteY63" fmla="*/ 3140063 h 3140063"/>
                <a:gd name="connsiteX64" fmla="*/ 1290125 w 2584265"/>
                <a:gd name="connsiteY64" fmla="*/ 3140063 h 3140063"/>
                <a:gd name="connsiteX65" fmla="*/ 1288755 w 2584265"/>
                <a:gd name="connsiteY65" fmla="*/ 3137554 h 3140063"/>
                <a:gd name="connsiteX66" fmla="*/ 1311351 w 2584265"/>
                <a:gd name="connsiteY66" fmla="*/ 2987255 h 3140063"/>
                <a:gd name="connsiteX67" fmla="*/ 1465757 w 2584265"/>
                <a:gd name="connsiteY67" fmla="*/ 2893317 h 3140063"/>
                <a:gd name="connsiteX68" fmla="*/ 772659 w 2584265"/>
                <a:gd name="connsiteY68" fmla="*/ 2644774 h 3140063"/>
                <a:gd name="connsiteX69" fmla="*/ 776401 w 2584265"/>
                <a:gd name="connsiteY69" fmla="*/ 2709001 h 3140063"/>
                <a:gd name="connsiteX70" fmla="*/ 791369 w 2584265"/>
                <a:gd name="connsiteY70" fmla="*/ 2833685 h 3140063"/>
                <a:gd name="connsiteX71" fmla="*/ 795111 w 2584265"/>
                <a:gd name="connsiteY71" fmla="*/ 2826126 h 3140063"/>
                <a:gd name="connsiteX72" fmla="*/ 772659 w 2584265"/>
                <a:gd name="connsiteY72" fmla="*/ 2644774 h 3140063"/>
                <a:gd name="connsiteX73" fmla="*/ 1341239 w 2584265"/>
                <a:gd name="connsiteY73" fmla="*/ 2633659 h 3140063"/>
                <a:gd name="connsiteX74" fmla="*/ 1231900 w 2584265"/>
                <a:gd name="connsiteY74" fmla="*/ 2825023 h 3140063"/>
                <a:gd name="connsiteX75" fmla="*/ 1333699 w 2584265"/>
                <a:gd name="connsiteY75" fmla="*/ 2825023 h 3140063"/>
                <a:gd name="connsiteX76" fmla="*/ 1378943 w 2584265"/>
                <a:gd name="connsiteY76" fmla="*/ 2727466 h 3140063"/>
                <a:gd name="connsiteX77" fmla="*/ 1341239 w 2584265"/>
                <a:gd name="connsiteY77" fmla="*/ 2633659 h 3140063"/>
                <a:gd name="connsiteX78" fmla="*/ 1302975 w 2584265"/>
                <a:gd name="connsiteY78" fmla="*/ 2627310 h 3140063"/>
                <a:gd name="connsiteX79" fmla="*/ 1193800 w 2584265"/>
                <a:gd name="connsiteY79" fmla="*/ 2791747 h 3140063"/>
                <a:gd name="connsiteX80" fmla="*/ 1284152 w 2584265"/>
                <a:gd name="connsiteY80" fmla="*/ 2746900 h 3140063"/>
                <a:gd name="connsiteX81" fmla="*/ 1302975 w 2584265"/>
                <a:gd name="connsiteY81" fmla="*/ 2627310 h 3140063"/>
                <a:gd name="connsiteX82" fmla="*/ 425450 w 2584265"/>
                <a:gd name="connsiteY82" fmla="*/ 2608251 h 3140063"/>
                <a:gd name="connsiteX83" fmla="*/ 301029 w 2584265"/>
                <a:gd name="connsiteY83" fmla="*/ 2773530 h 3140063"/>
                <a:gd name="connsiteX84" fmla="*/ 304800 w 2584265"/>
                <a:gd name="connsiteY84" fmla="*/ 2874950 h 3140063"/>
                <a:gd name="connsiteX85" fmla="*/ 432990 w 2584265"/>
                <a:gd name="connsiteY85" fmla="*/ 2683378 h 3140063"/>
                <a:gd name="connsiteX86" fmla="*/ 425450 w 2584265"/>
                <a:gd name="connsiteY86" fmla="*/ 2608251 h 3140063"/>
                <a:gd name="connsiteX87" fmla="*/ 388356 w 2584265"/>
                <a:gd name="connsiteY87" fmla="*/ 2592375 h 3140063"/>
                <a:gd name="connsiteX88" fmla="*/ 335757 w 2584265"/>
                <a:gd name="connsiteY88" fmla="*/ 2622537 h 3140063"/>
                <a:gd name="connsiteX89" fmla="*/ 290671 w 2584265"/>
                <a:gd name="connsiteY89" fmla="*/ 2713025 h 3140063"/>
                <a:gd name="connsiteX90" fmla="*/ 392113 w 2584265"/>
                <a:gd name="connsiteY90" fmla="*/ 2596146 h 3140063"/>
                <a:gd name="connsiteX91" fmla="*/ 388356 w 2584265"/>
                <a:gd name="connsiteY91" fmla="*/ 2592375 h 3140063"/>
                <a:gd name="connsiteX92" fmla="*/ 693160 w 2584265"/>
                <a:gd name="connsiteY92" fmla="*/ 2584447 h 3140063"/>
                <a:gd name="connsiteX93" fmla="*/ 689335 w 2584265"/>
                <a:gd name="connsiteY93" fmla="*/ 2735533 h 3140063"/>
                <a:gd name="connsiteX94" fmla="*/ 750527 w 2584265"/>
                <a:gd name="connsiteY94" fmla="*/ 2795966 h 3140063"/>
                <a:gd name="connsiteX95" fmla="*/ 735229 w 2584265"/>
                <a:gd name="connsiteY95" fmla="*/ 2656212 h 3140063"/>
                <a:gd name="connsiteX96" fmla="*/ 693160 w 2584265"/>
                <a:gd name="connsiteY96" fmla="*/ 2584447 h 3140063"/>
                <a:gd name="connsiteX97" fmla="*/ 443696 w 2584265"/>
                <a:gd name="connsiteY97" fmla="*/ 2551853 h 3140063"/>
                <a:gd name="connsiteX98" fmla="*/ 471529 w 2584265"/>
                <a:gd name="connsiteY98" fmla="*/ 2555141 h 3140063"/>
                <a:gd name="connsiteX99" fmla="*/ 433868 w 2584265"/>
                <a:gd name="connsiteY99" fmla="*/ 2776834 h 3140063"/>
                <a:gd name="connsiteX100" fmla="*/ 298292 w 2584265"/>
                <a:gd name="connsiteY100" fmla="*/ 2912105 h 3140063"/>
                <a:gd name="connsiteX101" fmla="*/ 294526 w 2584265"/>
                <a:gd name="connsiteY101" fmla="*/ 2930892 h 3140063"/>
                <a:gd name="connsiteX102" fmla="*/ 427455 w 2584265"/>
                <a:gd name="connsiteY102" fmla="*/ 3126928 h 3140063"/>
                <a:gd name="connsiteX103" fmla="*/ 450194 w 2584265"/>
                <a:gd name="connsiteY103" fmla="*/ 3140063 h 3140063"/>
                <a:gd name="connsiteX104" fmla="*/ 404045 w 2584265"/>
                <a:gd name="connsiteY104" fmla="*/ 3140063 h 3140063"/>
                <a:gd name="connsiteX105" fmla="*/ 381144 w 2584265"/>
                <a:gd name="connsiteY105" fmla="*/ 3122524 h 3140063"/>
                <a:gd name="connsiteX106" fmla="*/ 324654 w 2584265"/>
                <a:gd name="connsiteY106" fmla="*/ 3115009 h 3140063"/>
                <a:gd name="connsiteX107" fmla="*/ 249804 w 2584265"/>
                <a:gd name="connsiteY107" fmla="*/ 3119706 h 3140063"/>
                <a:gd name="connsiteX108" fmla="*/ 229196 w 2584265"/>
                <a:gd name="connsiteY108" fmla="*/ 3140063 h 3140063"/>
                <a:gd name="connsiteX109" fmla="*/ 177398 w 2584265"/>
                <a:gd name="connsiteY109" fmla="*/ 3140063 h 3140063"/>
                <a:gd name="connsiteX110" fmla="*/ 200025 w 2584265"/>
                <a:gd name="connsiteY110" fmla="*/ 3114785 h 3140063"/>
                <a:gd name="connsiteX111" fmla="*/ 184384 w 2584265"/>
                <a:gd name="connsiteY111" fmla="*/ 3104892 h 3140063"/>
                <a:gd name="connsiteX112" fmla="*/ 110044 w 2584265"/>
                <a:gd name="connsiteY112" fmla="*/ 3118510 h 3140063"/>
                <a:gd name="connsiteX113" fmla="*/ 78410 w 2584265"/>
                <a:gd name="connsiteY113" fmla="*/ 3138937 h 3140063"/>
                <a:gd name="connsiteX114" fmla="*/ 76666 w 2584265"/>
                <a:gd name="connsiteY114" fmla="*/ 3140063 h 3140063"/>
                <a:gd name="connsiteX115" fmla="*/ 7421 w 2584265"/>
                <a:gd name="connsiteY115" fmla="*/ 3140063 h 3140063"/>
                <a:gd name="connsiteX116" fmla="*/ 21960 w 2584265"/>
                <a:gd name="connsiteY116" fmla="*/ 3096222 h 3140063"/>
                <a:gd name="connsiteX117" fmla="*/ 68565 w 2584265"/>
                <a:gd name="connsiteY117" fmla="*/ 3043616 h 3140063"/>
                <a:gd name="connsiteX118" fmla="*/ 207907 w 2584265"/>
                <a:gd name="connsiteY118" fmla="*/ 3039858 h 3140063"/>
                <a:gd name="connsiteX119" fmla="*/ 324654 w 2584265"/>
                <a:gd name="connsiteY119" fmla="*/ 3081192 h 3140063"/>
                <a:gd name="connsiteX120" fmla="*/ 260632 w 2584265"/>
                <a:gd name="connsiteY120" fmla="*/ 2893317 h 3140063"/>
                <a:gd name="connsiteX121" fmla="*/ 253099 w 2584265"/>
                <a:gd name="connsiteY121" fmla="*/ 2716715 h 3140063"/>
                <a:gd name="connsiteX122" fmla="*/ 351016 w 2584265"/>
                <a:gd name="connsiteY122" fmla="*/ 2581441 h 3140063"/>
                <a:gd name="connsiteX123" fmla="*/ 443696 w 2584265"/>
                <a:gd name="connsiteY123" fmla="*/ 2551853 h 3140063"/>
                <a:gd name="connsiteX124" fmla="*/ 1080957 w 2584265"/>
                <a:gd name="connsiteY124" fmla="*/ 2525708 h 3140063"/>
                <a:gd name="connsiteX125" fmla="*/ 863600 w 2584265"/>
                <a:gd name="connsiteY125" fmla="*/ 2555344 h 3140063"/>
                <a:gd name="connsiteX126" fmla="*/ 961036 w 2584265"/>
                <a:gd name="connsiteY126" fmla="*/ 2603497 h 3140063"/>
                <a:gd name="connsiteX127" fmla="*/ 1092200 w 2584265"/>
                <a:gd name="connsiteY127" fmla="*/ 2536823 h 3140063"/>
                <a:gd name="connsiteX128" fmla="*/ 1080957 w 2584265"/>
                <a:gd name="connsiteY128" fmla="*/ 2525708 h 3140063"/>
                <a:gd name="connsiteX129" fmla="*/ 1543473 w 2584265"/>
                <a:gd name="connsiteY129" fmla="*/ 2512725 h 3140063"/>
                <a:gd name="connsiteX130" fmla="*/ 1525588 w 2584265"/>
                <a:gd name="connsiteY130" fmla="*/ 2524502 h 3140063"/>
                <a:gd name="connsiteX131" fmla="*/ 1819276 w 2584265"/>
                <a:gd name="connsiteY131" fmla="*/ 2754310 h 3140063"/>
                <a:gd name="connsiteX132" fmla="*/ 1567006 w 2584265"/>
                <a:gd name="connsiteY132" fmla="*/ 2520733 h 3140063"/>
                <a:gd name="connsiteX133" fmla="*/ 1543473 w 2584265"/>
                <a:gd name="connsiteY133" fmla="*/ 2512725 h 3140063"/>
                <a:gd name="connsiteX134" fmla="*/ 1631950 w 2584265"/>
                <a:gd name="connsiteY134" fmla="*/ 2509456 h 3140063"/>
                <a:gd name="connsiteX135" fmla="*/ 1695899 w 2584265"/>
                <a:gd name="connsiteY135" fmla="*/ 2558597 h 3140063"/>
                <a:gd name="connsiteX136" fmla="*/ 1804988 w 2584265"/>
                <a:gd name="connsiteY136" fmla="*/ 2660648 h 3140063"/>
                <a:gd name="connsiteX137" fmla="*/ 1767371 w 2584265"/>
                <a:gd name="connsiteY137" fmla="*/ 2588832 h 3140063"/>
                <a:gd name="connsiteX138" fmla="*/ 1631950 w 2584265"/>
                <a:gd name="connsiteY138" fmla="*/ 2509456 h 3140063"/>
                <a:gd name="connsiteX139" fmla="*/ 991272 w 2584265"/>
                <a:gd name="connsiteY139" fmla="*/ 2476494 h 3140063"/>
                <a:gd name="connsiteX140" fmla="*/ 863600 w 2584265"/>
                <a:gd name="connsiteY140" fmla="*/ 2524650 h 3140063"/>
                <a:gd name="connsiteX141" fmla="*/ 1058863 w 2584265"/>
                <a:gd name="connsiteY141" fmla="*/ 2502421 h 3140063"/>
                <a:gd name="connsiteX142" fmla="*/ 991272 w 2584265"/>
                <a:gd name="connsiteY142" fmla="*/ 2476494 h 3140063"/>
                <a:gd name="connsiteX143" fmla="*/ 422275 w 2584265"/>
                <a:gd name="connsiteY143" fmla="*/ 2453408 h 3140063"/>
                <a:gd name="connsiteX144" fmla="*/ 207367 w 2584265"/>
                <a:gd name="connsiteY144" fmla="*/ 2689964 h 3140063"/>
                <a:gd name="connsiteX145" fmla="*/ 0 w 2584265"/>
                <a:gd name="connsiteY145" fmla="*/ 3065451 h 3140063"/>
                <a:gd name="connsiteX146" fmla="*/ 0 w 2584265"/>
                <a:gd name="connsiteY146" fmla="*/ 2888973 h 3140063"/>
                <a:gd name="connsiteX147" fmla="*/ 22622 w 2584265"/>
                <a:gd name="connsiteY147" fmla="*/ 2930276 h 3140063"/>
                <a:gd name="connsiteX148" fmla="*/ 271463 w 2584265"/>
                <a:gd name="connsiteY148" fmla="*/ 2577318 h 3140063"/>
                <a:gd name="connsiteX149" fmla="*/ 279003 w 2584265"/>
                <a:gd name="connsiteY149" fmla="*/ 2464672 h 3140063"/>
                <a:gd name="connsiteX150" fmla="*/ 305395 w 2584265"/>
                <a:gd name="connsiteY150" fmla="*/ 2524750 h 3140063"/>
                <a:gd name="connsiteX151" fmla="*/ 422275 w 2584265"/>
                <a:gd name="connsiteY151" fmla="*/ 2453408 h 3140063"/>
                <a:gd name="connsiteX152" fmla="*/ 113348 w 2584265"/>
                <a:gd name="connsiteY152" fmla="*/ 2419338 h 3140063"/>
                <a:gd name="connsiteX153" fmla="*/ 173800 w 2584265"/>
                <a:gd name="connsiteY153" fmla="*/ 2419338 h 3140063"/>
                <a:gd name="connsiteX154" fmla="*/ 188913 w 2584265"/>
                <a:gd name="connsiteY154" fmla="*/ 2434420 h 3140063"/>
                <a:gd name="connsiteX155" fmla="*/ 117126 w 2584265"/>
                <a:gd name="connsiteY155" fmla="*/ 2656868 h 3140063"/>
                <a:gd name="connsiteX156" fmla="*/ 0 w 2584265"/>
                <a:gd name="connsiteY156" fmla="*/ 2720963 h 3140063"/>
                <a:gd name="connsiteX157" fmla="*/ 0 w 2584265"/>
                <a:gd name="connsiteY157" fmla="*/ 2690801 h 3140063"/>
                <a:gd name="connsiteX158" fmla="*/ 49118 w 2584265"/>
                <a:gd name="connsiteY158" fmla="*/ 2675719 h 3140063"/>
                <a:gd name="connsiteX159" fmla="*/ 143574 w 2584265"/>
                <a:gd name="connsiteY159" fmla="*/ 2487204 h 3140063"/>
                <a:gd name="connsiteX160" fmla="*/ 124683 w 2584265"/>
                <a:gd name="connsiteY160" fmla="*/ 2483434 h 3140063"/>
                <a:gd name="connsiteX161" fmla="*/ 0 w 2584265"/>
                <a:gd name="connsiteY161" fmla="*/ 2600313 h 3140063"/>
                <a:gd name="connsiteX162" fmla="*/ 0 w 2584265"/>
                <a:gd name="connsiteY162" fmla="*/ 2555070 h 3140063"/>
                <a:gd name="connsiteX163" fmla="*/ 90678 w 2584265"/>
                <a:gd name="connsiteY163" fmla="*/ 2475893 h 3140063"/>
                <a:gd name="connsiteX164" fmla="*/ 98235 w 2584265"/>
                <a:gd name="connsiteY164" fmla="*/ 2453272 h 3140063"/>
                <a:gd name="connsiteX165" fmla="*/ 41561 w 2584265"/>
                <a:gd name="connsiteY165" fmla="*/ 2475893 h 3140063"/>
                <a:gd name="connsiteX166" fmla="*/ 0 w 2584265"/>
                <a:gd name="connsiteY166" fmla="*/ 2513597 h 3140063"/>
                <a:gd name="connsiteX167" fmla="*/ 0 w 2584265"/>
                <a:gd name="connsiteY167" fmla="*/ 2475893 h 3140063"/>
                <a:gd name="connsiteX168" fmla="*/ 113348 w 2584265"/>
                <a:gd name="connsiteY168" fmla="*/ 2419338 h 3140063"/>
                <a:gd name="connsiteX169" fmla="*/ 302260 w 2584265"/>
                <a:gd name="connsiteY169" fmla="*/ 2366952 h 3140063"/>
                <a:gd name="connsiteX170" fmla="*/ 302260 w 2584265"/>
                <a:gd name="connsiteY170" fmla="*/ 2442547 h 3140063"/>
                <a:gd name="connsiteX171" fmla="*/ 264160 w 2584265"/>
                <a:gd name="connsiteY171" fmla="*/ 2408529 h 3140063"/>
                <a:gd name="connsiteX172" fmla="*/ 302260 w 2584265"/>
                <a:gd name="connsiteY172" fmla="*/ 2366952 h 3140063"/>
                <a:gd name="connsiteX173" fmla="*/ 305859 w 2584265"/>
                <a:gd name="connsiteY173" fmla="*/ 2330438 h 3140063"/>
                <a:gd name="connsiteX174" fmla="*/ 309563 w 2584265"/>
                <a:gd name="connsiteY174" fmla="*/ 2330438 h 3140063"/>
                <a:gd name="connsiteX175" fmla="*/ 309563 w 2584265"/>
                <a:gd name="connsiteY175" fmla="*/ 2341551 h 3140063"/>
                <a:gd name="connsiteX176" fmla="*/ 302154 w 2584265"/>
                <a:gd name="connsiteY176" fmla="*/ 2341551 h 3140063"/>
                <a:gd name="connsiteX177" fmla="*/ 305859 w 2584265"/>
                <a:gd name="connsiteY177" fmla="*/ 2330438 h 3140063"/>
                <a:gd name="connsiteX178" fmla="*/ 0 w 2584265"/>
                <a:gd name="connsiteY178" fmla="*/ 2251063 h 3140063"/>
                <a:gd name="connsiteX179" fmla="*/ 184905 w 2584265"/>
                <a:gd name="connsiteY179" fmla="*/ 2292198 h 3140063"/>
                <a:gd name="connsiteX180" fmla="*/ 230188 w 2584265"/>
                <a:gd name="connsiteY180" fmla="*/ 2337071 h 3140063"/>
                <a:gd name="connsiteX181" fmla="*/ 226415 w 2584265"/>
                <a:gd name="connsiteY181" fmla="*/ 2348289 h 3140063"/>
                <a:gd name="connsiteX182" fmla="*/ 0 w 2584265"/>
                <a:gd name="connsiteY182" fmla="*/ 2419338 h 3140063"/>
                <a:gd name="connsiteX183" fmla="*/ 0 w 2584265"/>
                <a:gd name="connsiteY183" fmla="*/ 2389423 h 3140063"/>
                <a:gd name="connsiteX184" fmla="*/ 83019 w 2584265"/>
                <a:gd name="connsiteY184" fmla="*/ 2325852 h 3140063"/>
                <a:gd name="connsiteX185" fmla="*/ 83019 w 2584265"/>
                <a:gd name="connsiteY185" fmla="*/ 2310895 h 3140063"/>
                <a:gd name="connsiteX186" fmla="*/ 0 w 2584265"/>
                <a:gd name="connsiteY186" fmla="*/ 2314634 h 3140063"/>
                <a:gd name="connsiteX187" fmla="*/ 0 w 2584265"/>
                <a:gd name="connsiteY187" fmla="*/ 2251063 h 3140063"/>
                <a:gd name="connsiteX188" fmla="*/ 1412141 w 2584265"/>
                <a:gd name="connsiteY188" fmla="*/ 2168520 h 3140063"/>
                <a:gd name="connsiteX189" fmla="*/ 1254410 w 2584265"/>
                <a:gd name="connsiteY189" fmla="*/ 2277495 h 3140063"/>
                <a:gd name="connsiteX190" fmla="*/ 923925 w 2584265"/>
                <a:gd name="connsiteY190" fmla="*/ 2330106 h 3140063"/>
                <a:gd name="connsiteX191" fmla="*/ 1273187 w 2584265"/>
                <a:gd name="connsiteY191" fmla="*/ 2442838 h 3140063"/>
                <a:gd name="connsiteX192" fmla="*/ 1352053 w 2584265"/>
                <a:gd name="connsiteY192" fmla="*/ 2442838 h 3140063"/>
                <a:gd name="connsiteX193" fmla="*/ 1400875 w 2584265"/>
                <a:gd name="connsiteY193" fmla="*/ 2300043 h 3140063"/>
                <a:gd name="connsiteX194" fmla="*/ 1412141 w 2584265"/>
                <a:gd name="connsiteY194" fmla="*/ 2168520 h 3140063"/>
                <a:gd name="connsiteX195" fmla="*/ 1563292 w 2584265"/>
                <a:gd name="connsiteY195" fmla="*/ 2163758 h 3140063"/>
                <a:gd name="connsiteX196" fmla="*/ 1559521 w 2584265"/>
                <a:gd name="connsiteY196" fmla="*/ 2167528 h 3140063"/>
                <a:gd name="connsiteX197" fmla="*/ 1465263 w 2584265"/>
                <a:gd name="connsiteY197" fmla="*/ 2401288 h 3140063"/>
                <a:gd name="connsiteX198" fmla="*/ 1491655 w 2584265"/>
                <a:gd name="connsiteY198" fmla="*/ 2405059 h 3140063"/>
                <a:gd name="connsiteX199" fmla="*/ 1600995 w 2584265"/>
                <a:gd name="connsiteY199" fmla="*/ 2318343 h 3140063"/>
                <a:gd name="connsiteX200" fmla="*/ 1563292 w 2584265"/>
                <a:gd name="connsiteY200" fmla="*/ 2163758 h 3140063"/>
                <a:gd name="connsiteX201" fmla="*/ 1282771 w 2584265"/>
                <a:gd name="connsiteY201" fmla="*/ 2153380 h 3140063"/>
                <a:gd name="connsiteX202" fmla="*/ 1213333 w 2584265"/>
                <a:gd name="connsiteY202" fmla="*/ 2160894 h 3140063"/>
                <a:gd name="connsiteX203" fmla="*/ 1001712 w 2584265"/>
                <a:gd name="connsiteY203" fmla="*/ 2266057 h 3140063"/>
                <a:gd name="connsiteX204" fmla="*/ 1130196 w 2584265"/>
                <a:gd name="connsiteY204" fmla="*/ 2281081 h 3140063"/>
                <a:gd name="connsiteX205" fmla="*/ 1349375 w 2584265"/>
                <a:gd name="connsiteY205" fmla="*/ 2168406 h 3140063"/>
                <a:gd name="connsiteX206" fmla="*/ 1282771 w 2584265"/>
                <a:gd name="connsiteY206" fmla="*/ 2153380 h 3140063"/>
                <a:gd name="connsiteX207" fmla="*/ 1518920 w 2584265"/>
                <a:gd name="connsiteY207" fmla="*/ 2130418 h 3140063"/>
                <a:gd name="connsiteX208" fmla="*/ 1423670 w 2584265"/>
                <a:gd name="connsiteY208" fmla="*/ 2378492 h 3140063"/>
                <a:gd name="connsiteX209" fmla="*/ 1438910 w 2584265"/>
                <a:gd name="connsiteY209" fmla="*/ 2386009 h 3140063"/>
                <a:gd name="connsiteX210" fmla="*/ 1530350 w 2584265"/>
                <a:gd name="connsiteY210" fmla="*/ 2130418 h 3140063"/>
                <a:gd name="connsiteX211" fmla="*/ 1518920 w 2584265"/>
                <a:gd name="connsiteY211" fmla="*/ 2130418 h 3140063"/>
                <a:gd name="connsiteX212" fmla="*/ 1209048 w 2584265"/>
                <a:gd name="connsiteY212" fmla="*/ 2112477 h 3140063"/>
                <a:gd name="connsiteX213" fmla="*/ 1062037 w 2584265"/>
                <a:gd name="connsiteY213" fmla="*/ 2176459 h 3140063"/>
                <a:gd name="connsiteX214" fmla="*/ 1277937 w 2584265"/>
                <a:gd name="connsiteY214" fmla="*/ 2123817 h 3140063"/>
                <a:gd name="connsiteX215" fmla="*/ 1266574 w 2584265"/>
                <a:gd name="connsiteY215" fmla="*/ 2116296 h 3140063"/>
                <a:gd name="connsiteX216" fmla="*/ 1209048 w 2584265"/>
                <a:gd name="connsiteY216" fmla="*/ 2112477 h 3140063"/>
                <a:gd name="connsiteX217" fmla="*/ 0 w 2584265"/>
                <a:gd name="connsiteY217" fmla="*/ 1965313 h 3140063"/>
                <a:gd name="connsiteX218" fmla="*/ 45326 w 2584265"/>
                <a:gd name="connsiteY218" fmla="*/ 2014254 h 3140063"/>
                <a:gd name="connsiteX219" fmla="*/ 109538 w 2584265"/>
                <a:gd name="connsiteY219" fmla="*/ 2206251 h 3140063"/>
                <a:gd name="connsiteX220" fmla="*/ 101984 w 2584265"/>
                <a:gd name="connsiteY220" fmla="*/ 2221309 h 3140063"/>
                <a:gd name="connsiteX221" fmla="*/ 0 w 2584265"/>
                <a:gd name="connsiteY221" fmla="*/ 2228839 h 3140063"/>
                <a:gd name="connsiteX222" fmla="*/ 0 w 2584265"/>
                <a:gd name="connsiteY222" fmla="*/ 2202486 h 3140063"/>
                <a:gd name="connsiteX223" fmla="*/ 52881 w 2584265"/>
                <a:gd name="connsiteY223" fmla="*/ 2191192 h 3140063"/>
                <a:gd name="connsiteX224" fmla="*/ 0 w 2584265"/>
                <a:gd name="connsiteY224" fmla="*/ 2172369 h 3140063"/>
                <a:gd name="connsiteX225" fmla="*/ 0 w 2584265"/>
                <a:gd name="connsiteY225" fmla="*/ 2146016 h 3140063"/>
                <a:gd name="connsiteX226" fmla="*/ 56658 w 2584265"/>
                <a:gd name="connsiteY226" fmla="*/ 2153545 h 3140063"/>
                <a:gd name="connsiteX227" fmla="*/ 0 w 2584265"/>
                <a:gd name="connsiteY227" fmla="*/ 2006725 h 3140063"/>
                <a:gd name="connsiteX228" fmla="*/ 0 w 2584265"/>
                <a:gd name="connsiteY228" fmla="*/ 1965313 h 3140063"/>
                <a:gd name="connsiteX229" fmla="*/ 1179046 w 2584265"/>
                <a:gd name="connsiteY229" fmla="*/ 1814511 h 3140063"/>
                <a:gd name="connsiteX230" fmla="*/ 971550 w 2584265"/>
                <a:gd name="connsiteY230" fmla="*/ 1912392 h 3140063"/>
                <a:gd name="connsiteX231" fmla="*/ 1031912 w 2584265"/>
                <a:gd name="connsiteY231" fmla="*/ 1923686 h 3140063"/>
                <a:gd name="connsiteX232" fmla="*/ 1292225 w 2584265"/>
                <a:gd name="connsiteY232" fmla="*/ 1829568 h 3140063"/>
                <a:gd name="connsiteX233" fmla="*/ 1292225 w 2584265"/>
                <a:gd name="connsiteY233" fmla="*/ 1814511 h 3140063"/>
                <a:gd name="connsiteX234" fmla="*/ 1179046 w 2584265"/>
                <a:gd name="connsiteY234" fmla="*/ 1814511 h 3140063"/>
                <a:gd name="connsiteX235" fmla="*/ 1154473 w 2584265"/>
                <a:gd name="connsiteY235" fmla="*/ 1752952 h 3140063"/>
                <a:gd name="connsiteX236" fmla="*/ 1077383 w 2584265"/>
                <a:gd name="connsiteY236" fmla="*/ 1754363 h 3140063"/>
                <a:gd name="connsiteX237" fmla="*/ 1001712 w 2584265"/>
                <a:gd name="connsiteY237" fmla="*/ 1844674 h 3140063"/>
                <a:gd name="connsiteX238" fmla="*/ 1115219 w 2584265"/>
                <a:gd name="connsiteY238" fmla="*/ 1803280 h 3140063"/>
                <a:gd name="connsiteX239" fmla="*/ 1228725 w 2584265"/>
                <a:gd name="connsiteY239" fmla="*/ 1776938 h 3140063"/>
                <a:gd name="connsiteX240" fmla="*/ 1154473 w 2584265"/>
                <a:gd name="connsiteY240" fmla="*/ 1752952 h 3140063"/>
                <a:gd name="connsiteX241" fmla="*/ 449262 w 2584265"/>
                <a:gd name="connsiteY241" fmla="*/ 1731957 h 3140063"/>
                <a:gd name="connsiteX242" fmla="*/ 719137 w 2584265"/>
                <a:gd name="connsiteY242" fmla="*/ 1898407 h 3140063"/>
                <a:gd name="connsiteX243" fmla="*/ 449262 w 2584265"/>
                <a:gd name="connsiteY243" fmla="*/ 1731957 h 3140063"/>
                <a:gd name="connsiteX244" fmla="*/ 470973 w 2584265"/>
                <a:gd name="connsiteY244" fmla="*/ 1680529 h 3140063"/>
                <a:gd name="connsiteX245" fmla="*/ 422275 w 2584265"/>
                <a:gd name="connsiteY245" fmla="*/ 1694319 h 3140063"/>
                <a:gd name="connsiteX246" fmla="*/ 678852 w 2584265"/>
                <a:gd name="connsiteY246" fmla="*/ 1814506 h 3140063"/>
                <a:gd name="connsiteX247" fmla="*/ 682625 w 2584265"/>
                <a:gd name="connsiteY247" fmla="*/ 1810750 h 3140063"/>
                <a:gd name="connsiteX248" fmla="*/ 618481 w 2584265"/>
                <a:gd name="connsiteY248" fmla="*/ 1724365 h 3140063"/>
                <a:gd name="connsiteX249" fmla="*/ 470973 w 2584265"/>
                <a:gd name="connsiteY249" fmla="*/ 1680529 h 3140063"/>
                <a:gd name="connsiteX250" fmla="*/ 619726 w 2584265"/>
                <a:gd name="connsiteY250" fmla="*/ 1474526 h 3140063"/>
                <a:gd name="connsiteX251" fmla="*/ 563432 w 2584265"/>
                <a:gd name="connsiteY251" fmla="*/ 1477109 h 3140063"/>
                <a:gd name="connsiteX252" fmla="*/ 460375 w 2584265"/>
                <a:gd name="connsiteY252" fmla="*/ 1514680 h 3140063"/>
                <a:gd name="connsiteX253" fmla="*/ 723900 w 2584265"/>
                <a:gd name="connsiteY253" fmla="*/ 1525951 h 3140063"/>
                <a:gd name="connsiteX254" fmla="*/ 674960 w 2584265"/>
                <a:gd name="connsiteY254" fmla="*/ 1484623 h 3140063"/>
                <a:gd name="connsiteX255" fmla="*/ 619726 w 2584265"/>
                <a:gd name="connsiteY255" fmla="*/ 1474526 h 3140063"/>
                <a:gd name="connsiteX256" fmla="*/ 1198562 w 2584265"/>
                <a:gd name="connsiteY256" fmla="*/ 1465260 h 3140063"/>
                <a:gd name="connsiteX257" fmla="*/ 1042987 w 2584265"/>
                <a:gd name="connsiteY257" fmla="*/ 1555572 h 3140063"/>
                <a:gd name="connsiteX258" fmla="*/ 1137850 w 2584265"/>
                <a:gd name="connsiteY258" fmla="*/ 1555572 h 3140063"/>
                <a:gd name="connsiteX259" fmla="*/ 1198562 w 2584265"/>
                <a:gd name="connsiteY259" fmla="*/ 1465260 h 3140063"/>
                <a:gd name="connsiteX260" fmla="*/ 1258135 w 2584265"/>
                <a:gd name="connsiteY260" fmla="*/ 1462667 h 3140063"/>
                <a:gd name="connsiteX261" fmla="*/ 1216777 w 2584265"/>
                <a:gd name="connsiteY261" fmla="*/ 1503996 h 3140063"/>
                <a:gd name="connsiteX262" fmla="*/ 968625 w 2584265"/>
                <a:gd name="connsiteY262" fmla="*/ 1665550 h 3140063"/>
                <a:gd name="connsiteX263" fmla="*/ 915987 w 2584265"/>
                <a:gd name="connsiteY263" fmla="*/ 1909762 h 3140063"/>
                <a:gd name="connsiteX264" fmla="*/ 927267 w 2584265"/>
                <a:gd name="connsiteY264" fmla="*/ 1902246 h 3140063"/>
                <a:gd name="connsiteX265" fmla="*/ 1115260 w 2584265"/>
                <a:gd name="connsiteY265" fmla="*/ 1725666 h 3140063"/>
                <a:gd name="connsiteX266" fmla="*/ 1340852 w 2584265"/>
                <a:gd name="connsiteY266" fmla="*/ 1797048 h 3140063"/>
                <a:gd name="connsiteX267" fmla="*/ 1344612 w 2584265"/>
                <a:gd name="connsiteY267" fmla="*/ 1774506 h 3140063"/>
                <a:gd name="connsiteX268" fmla="*/ 1258135 w 2584265"/>
                <a:gd name="connsiteY268" fmla="*/ 1462667 h 3140063"/>
                <a:gd name="connsiteX269" fmla="*/ 1138252 w 2584265"/>
                <a:gd name="connsiteY269" fmla="*/ 1407398 h 3140063"/>
                <a:gd name="connsiteX270" fmla="*/ 1085397 w 2584265"/>
                <a:gd name="connsiteY270" fmla="*/ 1409276 h 3140063"/>
                <a:gd name="connsiteX271" fmla="*/ 1047977 w 2584265"/>
                <a:gd name="connsiteY271" fmla="*/ 1443089 h 3140063"/>
                <a:gd name="connsiteX272" fmla="*/ 1040493 w 2584265"/>
                <a:gd name="connsiteY272" fmla="*/ 1514475 h 3140063"/>
                <a:gd name="connsiteX273" fmla="*/ 1182688 w 2584265"/>
                <a:gd name="connsiteY273" fmla="*/ 1428061 h 3140063"/>
                <a:gd name="connsiteX274" fmla="*/ 1138252 w 2584265"/>
                <a:gd name="connsiteY274" fmla="*/ 1407398 h 3140063"/>
                <a:gd name="connsiteX275" fmla="*/ 599052 w 2584265"/>
                <a:gd name="connsiteY275" fmla="*/ 1401859 h 3140063"/>
                <a:gd name="connsiteX276" fmla="*/ 530998 w 2584265"/>
                <a:gd name="connsiteY276" fmla="*/ 1402327 h 3140063"/>
                <a:gd name="connsiteX277" fmla="*/ 466725 w 2584265"/>
                <a:gd name="connsiteY277" fmla="*/ 1466017 h 3140063"/>
                <a:gd name="connsiteX278" fmla="*/ 648202 w 2584265"/>
                <a:gd name="connsiteY278" fmla="*/ 1458524 h 3140063"/>
                <a:gd name="connsiteX279" fmla="*/ 754063 w 2584265"/>
                <a:gd name="connsiteY279" fmla="*/ 1488497 h 3140063"/>
                <a:gd name="connsiteX280" fmla="*/ 731378 w 2584265"/>
                <a:gd name="connsiteY280" fmla="*/ 1451032 h 3140063"/>
                <a:gd name="connsiteX281" fmla="*/ 655763 w 2584265"/>
                <a:gd name="connsiteY281" fmla="*/ 1421060 h 3140063"/>
                <a:gd name="connsiteX282" fmla="*/ 599052 w 2584265"/>
                <a:gd name="connsiteY282" fmla="*/ 1401859 h 3140063"/>
                <a:gd name="connsiteX283" fmla="*/ 42069 w 2584265"/>
                <a:gd name="connsiteY283" fmla="*/ 1349938 h 3140063"/>
                <a:gd name="connsiteX284" fmla="*/ 8136 w 2584265"/>
                <a:gd name="connsiteY284" fmla="*/ 1439854 h 3140063"/>
                <a:gd name="connsiteX285" fmla="*/ 264518 w 2584265"/>
                <a:gd name="connsiteY285" fmla="*/ 1720841 h 3140063"/>
                <a:gd name="connsiteX286" fmla="*/ 260748 w 2584265"/>
                <a:gd name="connsiteY286" fmla="*/ 1694616 h 3140063"/>
                <a:gd name="connsiteX287" fmla="*/ 91083 w 2584265"/>
                <a:gd name="connsiteY287" fmla="*/ 1364924 h 3140063"/>
                <a:gd name="connsiteX288" fmla="*/ 42069 w 2584265"/>
                <a:gd name="connsiteY288" fmla="*/ 1349938 h 3140063"/>
                <a:gd name="connsiteX289" fmla="*/ 188963 w 2584265"/>
                <a:gd name="connsiteY289" fmla="*/ 1296980 h 3140063"/>
                <a:gd name="connsiteX290" fmla="*/ 121380 w 2584265"/>
                <a:gd name="connsiteY290" fmla="*/ 1345799 h 3140063"/>
                <a:gd name="connsiteX291" fmla="*/ 177699 w 2584265"/>
                <a:gd name="connsiteY291" fmla="*/ 1522302 h 3140063"/>
                <a:gd name="connsiteX292" fmla="*/ 267809 w 2584265"/>
                <a:gd name="connsiteY292" fmla="*/ 1646230 h 3140063"/>
                <a:gd name="connsiteX293" fmla="*/ 301600 w 2584265"/>
                <a:gd name="connsiteY293" fmla="*/ 1413396 h 3140063"/>
                <a:gd name="connsiteX294" fmla="*/ 188963 w 2584265"/>
                <a:gd name="connsiteY294" fmla="*/ 1296980 h 3140063"/>
                <a:gd name="connsiteX295" fmla="*/ 791809 w 2584265"/>
                <a:gd name="connsiteY295" fmla="*/ 1262061 h 3140063"/>
                <a:gd name="connsiteX296" fmla="*/ 754062 w 2584265"/>
                <a:gd name="connsiteY296" fmla="*/ 1292223 h 3140063"/>
                <a:gd name="connsiteX297" fmla="*/ 848430 w 2584265"/>
                <a:gd name="connsiteY297" fmla="*/ 1360088 h 3140063"/>
                <a:gd name="connsiteX298" fmla="*/ 920150 w 2584265"/>
                <a:gd name="connsiteY298" fmla="*/ 1412873 h 3140063"/>
                <a:gd name="connsiteX299" fmla="*/ 893727 w 2584265"/>
                <a:gd name="connsiteY299" fmla="*/ 1314844 h 3140063"/>
                <a:gd name="connsiteX300" fmla="*/ 791809 w 2584265"/>
                <a:gd name="connsiteY300" fmla="*/ 1262061 h 3140063"/>
                <a:gd name="connsiteX301" fmla="*/ 543318 w 2584265"/>
                <a:gd name="connsiteY301" fmla="*/ 1131882 h 3140063"/>
                <a:gd name="connsiteX302" fmla="*/ 207570 w 2584265"/>
                <a:gd name="connsiteY302" fmla="*/ 1214561 h 3140063"/>
                <a:gd name="connsiteX303" fmla="*/ 200025 w 2584265"/>
                <a:gd name="connsiteY303" fmla="*/ 1270933 h 3140063"/>
                <a:gd name="connsiteX304" fmla="*/ 309426 w 2584265"/>
                <a:gd name="connsiteY304" fmla="*/ 1316029 h 3140063"/>
                <a:gd name="connsiteX305" fmla="*/ 509366 w 2584265"/>
                <a:gd name="connsiteY305" fmla="*/ 1214561 h 3140063"/>
                <a:gd name="connsiteX306" fmla="*/ 543318 w 2584265"/>
                <a:gd name="connsiteY306" fmla="*/ 1131882 h 3140063"/>
                <a:gd name="connsiteX307" fmla="*/ 82225 w 2584265"/>
                <a:gd name="connsiteY307" fmla="*/ 1089471 h 3140063"/>
                <a:gd name="connsiteX308" fmla="*/ 71437 w 2584265"/>
                <a:gd name="connsiteY308" fmla="*/ 1097182 h 3140063"/>
                <a:gd name="connsiteX309" fmla="*/ 108960 w 2584265"/>
                <a:gd name="connsiteY309" fmla="*/ 1108067 h 3140063"/>
                <a:gd name="connsiteX310" fmla="*/ 101455 w 2584265"/>
                <a:gd name="connsiteY310" fmla="*/ 1089925 h 3140063"/>
                <a:gd name="connsiteX311" fmla="*/ 82225 w 2584265"/>
                <a:gd name="connsiteY311" fmla="*/ 1089471 h 3140063"/>
                <a:gd name="connsiteX312" fmla="*/ 335843 w 2584265"/>
                <a:gd name="connsiteY312" fmla="*/ 1004908 h 3140063"/>
                <a:gd name="connsiteX313" fmla="*/ 282886 w 2584265"/>
                <a:gd name="connsiteY313" fmla="*/ 1011456 h 3140063"/>
                <a:gd name="connsiteX314" fmla="*/ 177559 w 2584265"/>
                <a:gd name="connsiteY314" fmla="*/ 1090040 h 3140063"/>
                <a:gd name="connsiteX315" fmla="*/ 215175 w 2584265"/>
                <a:gd name="connsiteY315" fmla="*/ 1179848 h 3140063"/>
                <a:gd name="connsiteX316" fmla="*/ 501063 w 2584265"/>
                <a:gd name="connsiteY316" fmla="*/ 1108749 h 3140063"/>
                <a:gd name="connsiteX317" fmla="*/ 489778 w 2584265"/>
                <a:gd name="connsiteY317" fmla="*/ 1063846 h 3140063"/>
                <a:gd name="connsiteX318" fmla="*/ 335843 w 2584265"/>
                <a:gd name="connsiteY318" fmla="*/ 1004908 h 3140063"/>
                <a:gd name="connsiteX319" fmla="*/ 584975 w 2584265"/>
                <a:gd name="connsiteY319" fmla="*/ 898516 h 3140063"/>
                <a:gd name="connsiteX320" fmla="*/ 407987 w 2584265"/>
                <a:gd name="connsiteY320" fmla="*/ 984942 h 3140063"/>
                <a:gd name="connsiteX321" fmla="*/ 407987 w 2584265"/>
                <a:gd name="connsiteY321" fmla="*/ 992457 h 3140063"/>
                <a:gd name="connsiteX322" fmla="*/ 536021 w 2584265"/>
                <a:gd name="connsiteY322" fmla="*/ 1093916 h 3140063"/>
                <a:gd name="connsiteX323" fmla="*/ 607569 w 2584265"/>
                <a:gd name="connsiteY323" fmla="*/ 1101432 h 3140063"/>
                <a:gd name="connsiteX324" fmla="*/ 532255 w 2584265"/>
                <a:gd name="connsiteY324" fmla="*/ 1240464 h 3140063"/>
                <a:gd name="connsiteX325" fmla="*/ 713009 w 2584265"/>
                <a:gd name="connsiteY325" fmla="*/ 1270525 h 3140063"/>
                <a:gd name="connsiteX326" fmla="*/ 739368 w 2584265"/>
                <a:gd name="connsiteY326" fmla="*/ 1263010 h 3140063"/>
                <a:gd name="connsiteX327" fmla="*/ 886231 w 2584265"/>
                <a:gd name="connsiteY327" fmla="*/ 1281796 h 3140063"/>
                <a:gd name="connsiteX328" fmla="*/ 938950 w 2584265"/>
                <a:gd name="connsiteY328" fmla="*/ 1477195 h 3140063"/>
                <a:gd name="connsiteX329" fmla="*/ 957779 w 2584265"/>
                <a:gd name="connsiteY329" fmla="*/ 1604954 h 3140063"/>
                <a:gd name="connsiteX330" fmla="*/ 1074516 w 2584265"/>
                <a:gd name="connsiteY330" fmla="*/ 1394527 h 3140063"/>
                <a:gd name="connsiteX331" fmla="*/ 1213846 w 2584265"/>
                <a:gd name="connsiteY331" fmla="*/ 1413315 h 3140063"/>
                <a:gd name="connsiteX332" fmla="*/ 1217612 w 2584265"/>
                <a:gd name="connsiteY332" fmla="*/ 1405800 h 3140063"/>
                <a:gd name="connsiteX333" fmla="*/ 777025 w 2584265"/>
                <a:gd name="connsiteY333" fmla="*/ 1210403 h 3140063"/>
                <a:gd name="connsiteX334" fmla="*/ 641460 w 2584265"/>
                <a:gd name="connsiteY334" fmla="*/ 1225435 h 3140063"/>
                <a:gd name="connsiteX335" fmla="*/ 648992 w 2584265"/>
                <a:gd name="connsiteY335" fmla="*/ 1191615 h 3140063"/>
                <a:gd name="connsiteX336" fmla="*/ 584975 w 2584265"/>
                <a:gd name="connsiteY336" fmla="*/ 898516 h 3140063"/>
                <a:gd name="connsiteX337" fmla="*/ 564998 w 2584265"/>
                <a:gd name="connsiteY337" fmla="*/ 849305 h 3140063"/>
                <a:gd name="connsiteX338" fmla="*/ 381000 w 2584265"/>
                <a:gd name="connsiteY338" fmla="*/ 947832 h 3140063"/>
                <a:gd name="connsiteX339" fmla="*/ 538712 w 2584265"/>
                <a:gd name="connsiteY339" fmla="*/ 913726 h 3140063"/>
                <a:gd name="connsiteX340" fmla="*/ 564998 w 2584265"/>
                <a:gd name="connsiteY340" fmla="*/ 849305 h 3140063"/>
                <a:gd name="connsiteX341" fmla="*/ 475909 w 2584265"/>
                <a:gd name="connsiteY341" fmla="*/ 818348 h 3140063"/>
                <a:gd name="connsiteX342" fmla="*/ 433387 w 2584265"/>
                <a:gd name="connsiteY342" fmla="*/ 823904 h 3140063"/>
                <a:gd name="connsiteX343" fmla="*/ 354012 w 2584265"/>
                <a:gd name="connsiteY343" fmla="*/ 912805 h 3140063"/>
                <a:gd name="connsiteX344" fmla="*/ 512762 w 2584265"/>
                <a:gd name="connsiteY344" fmla="*/ 831312 h 3140063"/>
                <a:gd name="connsiteX345" fmla="*/ 512762 w 2584265"/>
                <a:gd name="connsiteY345" fmla="*/ 823904 h 3140063"/>
                <a:gd name="connsiteX346" fmla="*/ 475909 w 2584265"/>
                <a:gd name="connsiteY346" fmla="*/ 818348 h 3140063"/>
                <a:gd name="connsiteX347" fmla="*/ 256190 w 2584265"/>
                <a:gd name="connsiteY347" fmla="*/ 687379 h 3140063"/>
                <a:gd name="connsiteX348" fmla="*/ 113698 w 2584265"/>
                <a:gd name="connsiteY348" fmla="*/ 939611 h 3140063"/>
                <a:gd name="connsiteX349" fmla="*/ 147446 w 2584265"/>
                <a:gd name="connsiteY349" fmla="*/ 1082669 h 3140063"/>
                <a:gd name="connsiteX350" fmla="*/ 293688 w 2584265"/>
                <a:gd name="connsiteY350" fmla="*/ 822907 h 3140063"/>
                <a:gd name="connsiteX351" fmla="*/ 256190 w 2584265"/>
                <a:gd name="connsiteY351" fmla="*/ 687379 h 3140063"/>
                <a:gd name="connsiteX352" fmla="*/ 203200 w 2584265"/>
                <a:gd name="connsiteY352" fmla="*/ 681029 h 3140063"/>
                <a:gd name="connsiteX353" fmla="*/ 86880 w 2584265"/>
                <a:gd name="connsiteY353" fmla="*/ 767467 h 3140063"/>
                <a:gd name="connsiteX354" fmla="*/ 45605 w 2584265"/>
                <a:gd name="connsiteY354" fmla="*/ 831356 h 3140063"/>
                <a:gd name="connsiteX355" fmla="*/ 75623 w 2584265"/>
                <a:gd name="connsiteY355" fmla="*/ 1049331 h 3140063"/>
                <a:gd name="connsiteX356" fmla="*/ 83127 w 2584265"/>
                <a:gd name="connsiteY356" fmla="*/ 1045574 h 3140063"/>
                <a:gd name="connsiteX357" fmla="*/ 203200 w 2584265"/>
                <a:gd name="connsiteY357" fmla="*/ 681029 h 3140063"/>
                <a:gd name="connsiteX358" fmla="*/ 253100 w 2584265"/>
                <a:gd name="connsiteY358" fmla="*/ 428617 h 3140063"/>
                <a:gd name="connsiteX359" fmla="*/ 166687 w 2584265"/>
                <a:gd name="connsiteY359" fmla="*/ 623855 h 3140063"/>
                <a:gd name="connsiteX360" fmla="*/ 200501 w 2584265"/>
                <a:gd name="connsiteY360" fmla="*/ 650137 h 3140063"/>
                <a:gd name="connsiteX361" fmla="*/ 279400 w 2584265"/>
                <a:gd name="connsiteY361" fmla="*/ 466163 h 3140063"/>
                <a:gd name="connsiteX362" fmla="*/ 253100 w 2584265"/>
                <a:gd name="connsiteY362" fmla="*/ 428617 h 3140063"/>
                <a:gd name="connsiteX363" fmla="*/ 207839 w 2584265"/>
                <a:gd name="connsiteY363" fmla="*/ 382349 h 3140063"/>
                <a:gd name="connsiteX364" fmla="*/ 177205 w 2584265"/>
                <a:gd name="connsiteY364" fmla="*/ 395060 h 3140063"/>
                <a:gd name="connsiteX365" fmla="*/ 131961 w 2584265"/>
                <a:gd name="connsiteY365" fmla="*/ 568316 h 3140063"/>
                <a:gd name="connsiteX366" fmla="*/ 177205 w 2584265"/>
                <a:gd name="connsiteY366" fmla="*/ 481688 h 3140063"/>
                <a:gd name="connsiteX367" fmla="*/ 241300 w 2584265"/>
                <a:gd name="connsiteY367" fmla="*/ 383761 h 3140063"/>
                <a:gd name="connsiteX368" fmla="*/ 207839 w 2584265"/>
                <a:gd name="connsiteY368" fmla="*/ 382349 h 3140063"/>
                <a:gd name="connsiteX369" fmla="*/ 0 w 2584265"/>
                <a:gd name="connsiteY369" fmla="*/ 312726 h 3140063"/>
                <a:gd name="connsiteX370" fmla="*/ 56470 w 2584265"/>
                <a:gd name="connsiteY370" fmla="*/ 324006 h 3140063"/>
                <a:gd name="connsiteX371" fmla="*/ 131763 w 2584265"/>
                <a:gd name="connsiteY371" fmla="*/ 350325 h 3140063"/>
                <a:gd name="connsiteX372" fmla="*/ 0 w 2584265"/>
                <a:gd name="connsiteY372" fmla="*/ 527039 h 3140063"/>
                <a:gd name="connsiteX373" fmla="*/ 0 w 2584265"/>
                <a:gd name="connsiteY373" fmla="*/ 493200 h 3140063"/>
                <a:gd name="connsiteX374" fmla="*/ 79058 w 2584265"/>
                <a:gd name="connsiteY374" fmla="*/ 372884 h 3140063"/>
                <a:gd name="connsiteX375" fmla="*/ 0 w 2584265"/>
                <a:gd name="connsiteY375" fmla="*/ 391684 h 3140063"/>
                <a:gd name="connsiteX376" fmla="*/ 0 w 2584265"/>
                <a:gd name="connsiteY376" fmla="*/ 372884 h 3140063"/>
                <a:gd name="connsiteX377" fmla="*/ 26353 w 2584265"/>
                <a:gd name="connsiteY377" fmla="*/ 354085 h 3140063"/>
                <a:gd name="connsiteX378" fmla="*/ 30117 w 2584265"/>
                <a:gd name="connsiteY378" fmla="*/ 342805 h 3140063"/>
                <a:gd name="connsiteX379" fmla="*/ 0 w 2584265"/>
                <a:gd name="connsiteY379" fmla="*/ 335285 h 3140063"/>
                <a:gd name="connsiteX380" fmla="*/ 0 w 2584265"/>
                <a:gd name="connsiteY380" fmla="*/ 312726 h 3140063"/>
                <a:gd name="connsiteX381" fmla="*/ 776 w 2584265"/>
                <a:gd name="connsiteY381" fmla="*/ 217938 h 3140063"/>
                <a:gd name="connsiteX382" fmla="*/ 430102 w 2584265"/>
                <a:gd name="connsiteY382" fmla="*/ 511027 h 3140063"/>
                <a:gd name="connsiteX383" fmla="*/ 505423 w 2584265"/>
                <a:gd name="connsiteY383" fmla="*/ 650057 h 3140063"/>
                <a:gd name="connsiteX384" fmla="*/ 305824 w 2584265"/>
                <a:gd name="connsiteY384" fmla="*/ 398300 h 3140063"/>
                <a:gd name="connsiteX385" fmla="*/ 305824 w 2584265"/>
                <a:gd name="connsiteY385" fmla="*/ 480967 h 3140063"/>
                <a:gd name="connsiteX386" fmla="*/ 275696 w 2584265"/>
                <a:gd name="connsiteY386" fmla="*/ 619996 h 3140063"/>
                <a:gd name="connsiteX387" fmla="*/ 362314 w 2584265"/>
                <a:gd name="connsiteY387" fmla="*/ 593694 h 3140063"/>
                <a:gd name="connsiteX388" fmla="*/ 324654 w 2584265"/>
                <a:gd name="connsiteY388" fmla="*/ 676360 h 3140063"/>
                <a:gd name="connsiteX389" fmla="*/ 320888 w 2584265"/>
                <a:gd name="connsiteY389" fmla="*/ 901813 h 3140063"/>
                <a:gd name="connsiteX390" fmla="*/ 433868 w 2584265"/>
                <a:gd name="connsiteY390" fmla="*/ 804117 h 3140063"/>
                <a:gd name="connsiteX391" fmla="*/ 550615 w 2584265"/>
                <a:gd name="connsiteY391" fmla="*/ 792844 h 3140063"/>
                <a:gd name="connsiteX392" fmla="*/ 509189 w 2584265"/>
                <a:gd name="connsiteY392" fmla="*/ 665087 h 3140063"/>
                <a:gd name="connsiteX393" fmla="*/ 528019 w 2584265"/>
                <a:gd name="connsiteY393" fmla="*/ 665087 h 3140063"/>
                <a:gd name="connsiteX394" fmla="*/ 667361 w 2584265"/>
                <a:gd name="connsiteY394" fmla="*/ 1202423 h 3140063"/>
                <a:gd name="connsiteX395" fmla="*/ 765278 w 2584265"/>
                <a:gd name="connsiteY395" fmla="*/ 1187391 h 3140063"/>
                <a:gd name="connsiteX396" fmla="*/ 1243562 w 2584265"/>
                <a:gd name="connsiteY396" fmla="*/ 1386540 h 3140063"/>
                <a:gd name="connsiteX397" fmla="*/ 1379139 w 2584265"/>
                <a:gd name="connsiteY397" fmla="*/ 1999027 h 3140063"/>
                <a:gd name="connsiteX398" fmla="*/ 1401735 w 2584265"/>
                <a:gd name="connsiteY398" fmla="*/ 2017813 h 3140063"/>
                <a:gd name="connsiteX399" fmla="*/ 1789635 w 2584265"/>
                <a:gd name="connsiteY399" fmla="*/ 2115500 h 3140063"/>
                <a:gd name="connsiteX400" fmla="*/ 1970404 w 2584265"/>
                <a:gd name="connsiteY400" fmla="*/ 2483744 h 3140063"/>
                <a:gd name="connsiteX401" fmla="*/ 2143641 w 2584265"/>
                <a:gd name="connsiteY401" fmla="*/ 3032343 h 3140063"/>
                <a:gd name="connsiteX402" fmla="*/ 2258563 w 2584265"/>
                <a:gd name="connsiteY402" fmla="*/ 3119530 h 3140063"/>
                <a:gd name="connsiteX403" fmla="*/ 2278412 w 2584265"/>
                <a:gd name="connsiteY403" fmla="*/ 3140063 h 3140063"/>
                <a:gd name="connsiteX404" fmla="*/ 2236977 w 2584265"/>
                <a:gd name="connsiteY404" fmla="*/ 3140063 h 3140063"/>
                <a:gd name="connsiteX405" fmla="*/ 2163035 w 2584265"/>
                <a:gd name="connsiteY405" fmla="*/ 3080156 h 3140063"/>
                <a:gd name="connsiteX406" fmla="*/ 2098996 w 2584265"/>
                <a:gd name="connsiteY406" fmla="*/ 3013481 h 3140063"/>
                <a:gd name="connsiteX407" fmla="*/ 1970917 w 2584265"/>
                <a:gd name="connsiteY407" fmla="*/ 2694192 h 3140063"/>
                <a:gd name="connsiteX408" fmla="*/ 1861674 w 2584265"/>
                <a:gd name="connsiteY408" fmla="*/ 2213377 h 3140063"/>
                <a:gd name="connsiteX409" fmla="*/ 1353127 w 2584265"/>
                <a:gd name="connsiteY409" fmla="*/ 2040583 h 3140063"/>
                <a:gd name="connsiteX410" fmla="*/ 1349360 w 2584265"/>
                <a:gd name="connsiteY410" fmla="*/ 1852763 h 3140063"/>
                <a:gd name="connsiteX411" fmla="*/ 1320165 w 2584265"/>
                <a:gd name="connsiteY411" fmla="*/ 1847129 h 3140063"/>
                <a:gd name="connsiteX412" fmla="*/ 1296622 w 2584265"/>
                <a:gd name="connsiteY412" fmla="*/ 1852763 h 3140063"/>
                <a:gd name="connsiteX413" fmla="*/ 1070601 w 2584265"/>
                <a:gd name="connsiteY413" fmla="*/ 1954186 h 3140063"/>
                <a:gd name="connsiteX414" fmla="*/ 882250 w 2584265"/>
                <a:gd name="connsiteY414" fmla="*/ 1972968 h 3140063"/>
                <a:gd name="connsiteX415" fmla="*/ 652462 w 2584265"/>
                <a:gd name="connsiteY415" fmla="*/ 2326067 h 3140063"/>
                <a:gd name="connsiteX416" fmla="*/ 878483 w 2584265"/>
                <a:gd name="connsiteY416" fmla="*/ 2322311 h 3140063"/>
                <a:gd name="connsiteX417" fmla="*/ 991493 w 2584265"/>
                <a:gd name="connsiteY417" fmla="*/ 2232157 h 3140063"/>
                <a:gd name="connsiteX418" fmla="*/ 1063067 w 2584265"/>
                <a:gd name="connsiteY418" fmla="*/ 2130735 h 3140063"/>
                <a:gd name="connsiteX419" fmla="*/ 1447302 w 2584265"/>
                <a:gd name="connsiteY419" fmla="*/ 2145759 h 3140063"/>
                <a:gd name="connsiteX420" fmla="*/ 1579148 w 2584265"/>
                <a:gd name="connsiteY420" fmla="*/ 2066877 h 3140063"/>
                <a:gd name="connsiteX421" fmla="*/ 1628119 w 2584265"/>
                <a:gd name="connsiteY421" fmla="*/ 2314799 h 3140063"/>
                <a:gd name="connsiteX422" fmla="*/ 1409632 w 2584265"/>
                <a:gd name="connsiteY422" fmla="*/ 2438757 h 3140063"/>
                <a:gd name="connsiteX423" fmla="*/ 1387030 w 2584265"/>
                <a:gd name="connsiteY423" fmla="*/ 2465052 h 3140063"/>
                <a:gd name="connsiteX424" fmla="*/ 1759964 w 2584265"/>
                <a:gd name="connsiteY424" fmla="*/ 2551451 h 3140063"/>
                <a:gd name="connsiteX425" fmla="*/ 1899344 w 2584265"/>
                <a:gd name="connsiteY425" fmla="*/ 2818151 h 3140063"/>
                <a:gd name="connsiteX426" fmla="*/ 1891810 w 2584265"/>
                <a:gd name="connsiteY426" fmla="*/ 2825663 h 3140063"/>
                <a:gd name="connsiteX427" fmla="*/ 1522642 w 2584265"/>
                <a:gd name="connsiteY427" fmla="*/ 2562720 h 3140063"/>
                <a:gd name="connsiteX428" fmla="*/ 1364428 w 2584265"/>
                <a:gd name="connsiteY428" fmla="*/ 2498859 h 3140063"/>
                <a:gd name="connsiteX429" fmla="*/ 1582915 w 2584265"/>
                <a:gd name="connsiteY429" fmla="*/ 2799371 h 3140063"/>
                <a:gd name="connsiteX430" fmla="*/ 1974684 w 2584265"/>
                <a:gd name="connsiteY430" fmla="*/ 2975917 h 3140063"/>
                <a:gd name="connsiteX431" fmla="*/ 1955849 w 2584265"/>
                <a:gd name="connsiteY431" fmla="*/ 2990943 h 3140063"/>
                <a:gd name="connsiteX432" fmla="*/ 1741129 w 2584265"/>
                <a:gd name="connsiteY432" fmla="*/ 2983431 h 3140063"/>
                <a:gd name="connsiteX433" fmla="*/ 1609284 w 2584265"/>
                <a:gd name="connsiteY433" fmla="*/ 2874498 h 3140063"/>
                <a:gd name="connsiteX434" fmla="*/ 1658255 w 2584265"/>
                <a:gd name="connsiteY434" fmla="*/ 3032263 h 3140063"/>
                <a:gd name="connsiteX435" fmla="*/ 2087694 w 2584265"/>
                <a:gd name="connsiteY435" fmla="*/ 3103633 h 3140063"/>
                <a:gd name="connsiteX436" fmla="*/ 2159268 w 2584265"/>
                <a:gd name="connsiteY436" fmla="*/ 3114902 h 3140063"/>
                <a:gd name="connsiteX437" fmla="*/ 2138579 w 2584265"/>
                <a:gd name="connsiteY437" fmla="*/ 3140063 h 3140063"/>
                <a:gd name="connsiteX438" fmla="*/ 2056033 w 2584265"/>
                <a:gd name="connsiteY438" fmla="*/ 3140063 h 3140063"/>
                <a:gd name="connsiteX439" fmla="*/ 2059989 w 2584265"/>
                <a:gd name="connsiteY439" fmla="*/ 3122674 h 3140063"/>
                <a:gd name="connsiteX440" fmla="*/ 1997519 w 2584265"/>
                <a:gd name="connsiteY440" fmla="*/ 3118015 h 3140063"/>
                <a:gd name="connsiteX441" fmla="*/ 1901058 w 2584265"/>
                <a:gd name="connsiteY441" fmla="*/ 3127187 h 3140063"/>
                <a:gd name="connsiteX442" fmla="*/ 1857935 w 2584265"/>
                <a:gd name="connsiteY442" fmla="*/ 3140063 h 3140063"/>
                <a:gd name="connsiteX443" fmla="*/ 1733931 w 2584265"/>
                <a:gd name="connsiteY443" fmla="*/ 3140063 h 3140063"/>
                <a:gd name="connsiteX444" fmla="*/ 1710287 w 2584265"/>
                <a:gd name="connsiteY444" fmla="*/ 3124000 h 3140063"/>
                <a:gd name="connsiteX445" fmla="*/ 1631886 w 2584265"/>
                <a:gd name="connsiteY445" fmla="*/ 3054801 h 3140063"/>
                <a:gd name="connsiteX446" fmla="*/ 1620114 w 2584265"/>
                <a:gd name="connsiteY446" fmla="*/ 3118659 h 3140063"/>
                <a:gd name="connsiteX447" fmla="*/ 1620483 w 2584265"/>
                <a:gd name="connsiteY447" fmla="*/ 3140063 h 3140063"/>
                <a:gd name="connsiteX448" fmla="*/ 1588422 w 2584265"/>
                <a:gd name="connsiteY448" fmla="*/ 3140063 h 3140063"/>
                <a:gd name="connsiteX449" fmla="*/ 1591860 w 2584265"/>
                <a:gd name="connsiteY449" fmla="*/ 3097867 h 3140063"/>
                <a:gd name="connsiteX450" fmla="*/ 1537312 w 2584265"/>
                <a:gd name="connsiteY450" fmla="*/ 2761806 h 3140063"/>
                <a:gd name="connsiteX451" fmla="*/ 1315117 w 2584265"/>
                <a:gd name="connsiteY451" fmla="*/ 2525079 h 3140063"/>
                <a:gd name="connsiteX452" fmla="*/ 1322649 w 2584265"/>
                <a:gd name="connsiteY452" fmla="*/ 2543867 h 3140063"/>
                <a:gd name="connsiteX453" fmla="*/ 1409267 w 2584265"/>
                <a:gd name="connsiteY453" fmla="*/ 2712958 h 3140063"/>
                <a:gd name="connsiteX454" fmla="*/ 1333947 w 2584265"/>
                <a:gd name="connsiteY454" fmla="*/ 2855742 h 3140063"/>
                <a:gd name="connsiteX455" fmla="*/ 1194604 w 2584265"/>
                <a:gd name="connsiteY455" fmla="*/ 2844471 h 3140063"/>
                <a:gd name="connsiteX456" fmla="*/ 1104220 w 2584265"/>
                <a:gd name="connsiteY456" fmla="*/ 2821925 h 3140063"/>
                <a:gd name="connsiteX457" fmla="*/ 1179540 w 2584265"/>
                <a:gd name="connsiteY457" fmla="*/ 2765561 h 3140063"/>
                <a:gd name="connsiteX458" fmla="*/ 1296287 w 2584265"/>
                <a:gd name="connsiteY458" fmla="*/ 2577685 h 3140063"/>
                <a:gd name="connsiteX459" fmla="*/ 1243562 w 2584265"/>
                <a:gd name="connsiteY459" fmla="*/ 2464958 h 3140063"/>
                <a:gd name="connsiteX460" fmla="*/ 701256 w 2584265"/>
                <a:gd name="connsiteY460" fmla="*/ 2355988 h 3140063"/>
                <a:gd name="connsiteX461" fmla="*/ 497891 w 2584265"/>
                <a:gd name="connsiteY461" fmla="*/ 2419866 h 3140063"/>
                <a:gd name="connsiteX462" fmla="*/ 693724 w 2584265"/>
                <a:gd name="connsiteY462" fmla="*/ 2498773 h 3140063"/>
                <a:gd name="connsiteX463" fmla="*/ 904621 w 2584265"/>
                <a:gd name="connsiteY463" fmla="*/ 2472473 h 3140063"/>
                <a:gd name="connsiteX464" fmla="*/ 1175774 w 2584265"/>
                <a:gd name="connsiteY464" fmla="*/ 2502529 h 3140063"/>
                <a:gd name="connsiteX465" fmla="*/ 1175774 w 2584265"/>
                <a:gd name="connsiteY465" fmla="*/ 2521317 h 3140063"/>
                <a:gd name="connsiteX466" fmla="*/ 957345 w 2584265"/>
                <a:gd name="connsiteY466" fmla="*/ 2630294 h 3140063"/>
                <a:gd name="connsiteX467" fmla="*/ 727618 w 2584265"/>
                <a:gd name="connsiteY467" fmla="*/ 2536351 h 3140063"/>
                <a:gd name="connsiteX468" fmla="*/ 727618 w 2584265"/>
                <a:gd name="connsiteY468" fmla="*/ 2547628 h 3140063"/>
                <a:gd name="connsiteX469" fmla="*/ 836832 w 2584265"/>
                <a:gd name="connsiteY469" fmla="*/ 2724229 h 3140063"/>
                <a:gd name="connsiteX470" fmla="*/ 757746 w 2584265"/>
                <a:gd name="connsiteY470" fmla="*/ 2930892 h 3140063"/>
                <a:gd name="connsiteX471" fmla="*/ 701256 w 2584265"/>
                <a:gd name="connsiteY471" fmla="*/ 2799382 h 3140063"/>
                <a:gd name="connsiteX472" fmla="*/ 659829 w 2584265"/>
                <a:gd name="connsiteY472" fmla="*/ 2558899 h 3140063"/>
                <a:gd name="connsiteX473" fmla="*/ 433868 w 2584265"/>
                <a:gd name="connsiteY473" fmla="*/ 2438654 h 3140063"/>
                <a:gd name="connsiteX474" fmla="*/ 460231 w 2584265"/>
                <a:gd name="connsiteY474" fmla="*/ 2419866 h 3140063"/>
                <a:gd name="connsiteX475" fmla="*/ 448932 w 2584265"/>
                <a:gd name="connsiteY475" fmla="*/ 2404836 h 3140063"/>
                <a:gd name="connsiteX476" fmla="*/ 497891 w 2584265"/>
                <a:gd name="connsiteY476" fmla="*/ 2378534 h 3140063"/>
                <a:gd name="connsiteX477" fmla="*/ 791640 w 2584265"/>
                <a:gd name="connsiteY477" fmla="*/ 2115500 h 3140063"/>
                <a:gd name="connsiteX478" fmla="*/ 769044 w 2584265"/>
                <a:gd name="connsiteY478" fmla="*/ 1965206 h 3140063"/>
                <a:gd name="connsiteX479" fmla="*/ 595807 w 2584265"/>
                <a:gd name="connsiteY479" fmla="*/ 1901327 h 3140063"/>
                <a:gd name="connsiteX480" fmla="*/ 399974 w 2584265"/>
                <a:gd name="connsiteY480" fmla="*/ 1732235 h 3140063"/>
                <a:gd name="connsiteX481" fmla="*/ 332186 w 2584265"/>
                <a:gd name="connsiteY481" fmla="*/ 1694659 h 3140063"/>
                <a:gd name="connsiteX482" fmla="*/ 531785 w 2584265"/>
                <a:gd name="connsiteY482" fmla="*/ 1657084 h 3140063"/>
                <a:gd name="connsiteX483" fmla="*/ 701256 w 2584265"/>
                <a:gd name="connsiteY483" fmla="*/ 1781085 h 3140063"/>
                <a:gd name="connsiteX484" fmla="*/ 829300 w 2584265"/>
                <a:gd name="connsiteY484" fmla="*/ 2036598 h 3140063"/>
                <a:gd name="connsiteX485" fmla="*/ 919685 w 2584265"/>
                <a:gd name="connsiteY485" fmla="*/ 1777328 h 3140063"/>
                <a:gd name="connsiteX486" fmla="*/ 765278 w 2584265"/>
                <a:gd name="connsiteY486" fmla="*/ 1544357 h 3140063"/>
                <a:gd name="connsiteX487" fmla="*/ 505423 w 2584265"/>
                <a:gd name="connsiteY487" fmla="*/ 1544357 h 3140063"/>
                <a:gd name="connsiteX488" fmla="*/ 399974 w 2584265"/>
                <a:gd name="connsiteY488" fmla="*/ 1544357 h 3140063"/>
                <a:gd name="connsiteX489" fmla="*/ 543083 w 2584265"/>
                <a:gd name="connsiteY489" fmla="*/ 1379025 h 3140063"/>
                <a:gd name="connsiteX490" fmla="*/ 735150 w 2584265"/>
                <a:gd name="connsiteY490" fmla="*/ 1435388 h 3140063"/>
                <a:gd name="connsiteX491" fmla="*/ 908387 w 2584265"/>
                <a:gd name="connsiteY491" fmla="*/ 1649569 h 3140063"/>
                <a:gd name="connsiteX492" fmla="*/ 923451 w 2584265"/>
                <a:gd name="connsiteY492" fmla="*/ 1653329 h 3140063"/>
                <a:gd name="connsiteX493" fmla="*/ 912153 w 2584265"/>
                <a:gd name="connsiteY493" fmla="*/ 1472964 h 3140063"/>
                <a:gd name="connsiteX494" fmla="*/ 753980 w 2584265"/>
                <a:gd name="connsiteY494" fmla="*/ 1318904 h 3140063"/>
                <a:gd name="connsiteX495" fmla="*/ 674894 w 2584265"/>
                <a:gd name="connsiteY495" fmla="*/ 1288843 h 3140063"/>
                <a:gd name="connsiteX496" fmla="*/ 463997 w 2584265"/>
                <a:gd name="connsiteY496" fmla="*/ 1296358 h 3140063"/>
                <a:gd name="connsiteX497" fmla="*/ 294526 w 2584265"/>
                <a:gd name="connsiteY497" fmla="*/ 1345209 h 3140063"/>
                <a:gd name="connsiteX498" fmla="*/ 343484 w 2584265"/>
                <a:gd name="connsiteY498" fmla="*/ 1480479 h 3140063"/>
                <a:gd name="connsiteX499" fmla="*/ 309590 w 2584265"/>
                <a:gd name="connsiteY499" fmla="*/ 1728478 h 3140063"/>
                <a:gd name="connsiteX500" fmla="*/ 264398 w 2584265"/>
                <a:gd name="connsiteY500" fmla="*/ 1751023 h 3140063"/>
                <a:gd name="connsiteX501" fmla="*/ 776 w 2584265"/>
                <a:gd name="connsiteY501" fmla="*/ 1476721 h 3140063"/>
                <a:gd name="connsiteX502" fmla="*/ 776 w 2584265"/>
                <a:gd name="connsiteY502" fmla="*/ 1363995 h 3140063"/>
                <a:gd name="connsiteX503" fmla="*/ 776 w 2584265"/>
                <a:gd name="connsiteY503" fmla="*/ 1337694 h 3140063"/>
                <a:gd name="connsiteX504" fmla="*/ 776 w 2584265"/>
                <a:gd name="connsiteY504" fmla="*/ 1303876 h 3140063"/>
                <a:gd name="connsiteX505" fmla="*/ 53500 w 2584265"/>
                <a:gd name="connsiteY505" fmla="*/ 1326419 h 3140063"/>
                <a:gd name="connsiteX506" fmla="*/ 158949 w 2584265"/>
                <a:gd name="connsiteY506" fmla="*/ 1285087 h 3140063"/>
                <a:gd name="connsiteX507" fmla="*/ 177779 w 2584265"/>
                <a:gd name="connsiteY507" fmla="*/ 1198664 h 3140063"/>
                <a:gd name="connsiteX508" fmla="*/ 121289 w 2584265"/>
                <a:gd name="connsiteY508" fmla="*/ 1119755 h 3140063"/>
                <a:gd name="connsiteX509" fmla="*/ 143885 w 2584265"/>
                <a:gd name="connsiteY509" fmla="*/ 1161089 h 3140063"/>
                <a:gd name="connsiteX510" fmla="*/ 106225 w 2584265"/>
                <a:gd name="connsiteY510" fmla="*/ 1288843 h 3140063"/>
                <a:gd name="connsiteX511" fmla="*/ 776 w 2584265"/>
                <a:gd name="connsiteY511" fmla="*/ 1266299 h 3140063"/>
                <a:gd name="connsiteX512" fmla="*/ 776 w 2584265"/>
                <a:gd name="connsiteY512" fmla="*/ 1240939 h 3140063"/>
                <a:gd name="connsiteX513" fmla="*/ 776 w 2584265"/>
                <a:gd name="connsiteY513" fmla="*/ 1209937 h 3140063"/>
                <a:gd name="connsiteX514" fmla="*/ 42202 w 2584265"/>
                <a:gd name="connsiteY514" fmla="*/ 1262543 h 3140063"/>
                <a:gd name="connsiteX515" fmla="*/ 117523 w 2584265"/>
                <a:gd name="connsiteY515" fmla="*/ 1243755 h 3140063"/>
                <a:gd name="connsiteX516" fmla="*/ 113757 w 2584265"/>
                <a:gd name="connsiteY516" fmla="*/ 1161089 h 3140063"/>
                <a:gd name="connsiteX517" fmla="*/ 49734 w 2584265"/>
                <a:gd name="connsiteY517" fmla="*/ 1127270 h 3140063"/>
                <a:gd name="connsiteX518" fmla="*/ 776 w 2584265"/>
                <a:gd name="connsiteY518" fmla="*/ 1187391 h 3140063"/>
                <a:gd name="connsiteX519" fmla="*/ 776 w 2584265"/>
                <a:gd name="connsiteY519" fmla="*/ 1131030 h 3140063"/>
                <a:gd name="connsiteX520" fmla="*/ 53500 w 2584265"/>
                <a:gd name="connsiteY520" fmla="*/ 1093453 h 3140063"/>
                <a:gd name="connsiteX521" fmla="*/ 776 w 2584265"/>
                <a:gd name="connsiteY521" fmla="*/ 1089696 h 3140063"/>
                <a:gd name="connsiteX522" fmla="*/ 776 w 2584265"/>
                <a:gd name="connsiteY522" fmla="*/ 1059635 h 3140063"/>
                <a:gd name="connsiteX523" fmla="*/ 34670 w 2584265"/>
                <a:gd name="connsiteY523" fmla="*/ 1048364 h 3140063"/>
                <a:gd name="connsiteX524" fmla="*/ 4542 w 2584265"/>
                <a:gd name="connsiteY524" fmla="*/ 928116 h 3140063"/>
                <a:gd name="connsiteX525" fmla="*/ 776 w 2584265"/>
                <a:gd name="connsiteY525" fmla="*/ 913086 h 3140063"/>
                <a:gd name="connsiteX526" fmla="*/ 776 w 2584265"/>
                <a:gd name="connsiteY526" fmla="*/ 856723 h 3140063"/>
                <a:gd name="connsiteX527" fmla="*/ 12074 w 2584265"/>
                <a:gd name="connsiteY527" fmla="*/ 871753 h 3140063"/>
                <a:gd name="connsiteX528" fmla="*/ 64799 w 2584265"/>
                <a:gd name="connsiteY528" fmla="*/ 766541 h 3140063"/>
                <a:gd name="connsiteX529" fmla="*/ 147651 w 2584265"/>
                <a:gd name="connsiteY529" fmla="*/ 661330 h 3140063"/>
                <a:gd name="connsiteX530" fmla="*/ 106225 w 2584265"/>
                <a:gd name="connsiteY530" fmla="*/ 458421 h 3140063"/>
                <a:gd name="connsiteX531" fmla="*/ 245567 w 2584265"/>
                <a:gd name="connsiteY531" fmla="*/ 345695 h 3140063"/>
                <a:gd name="connsiteX532" fmla="*/ 238035 w 2584265"/>
                <a:gd name="connsiteY532" fmla="*/ 341937 h 3140063"/>
                <a:gd name="connsiteX533" fmla="*/ 776 w 2584265"/>
                <a:gd name="connsiteY533" fmla="*/ 236725 h 3140063"/>
                <a:gd name="connsiteX534" fmla="*/ 776 w 2584265"/>
                <a:gd name="connsiteY534" fmla="*/ 217938 h 3140063"/>
                <a:gd name="connsiteX535" fmla="*/ 776 w 2584265"/>
                <a:gd name="connsiteY535" fmla="*/ 0 h 3140063"/>
                <a:gd name="connsiteX536" fmla="*/ 573211 w 2584265"/>
                <a:gd name="connsiteY536" fmla="*/ 311876 h 3140063"/>
                <a:gd name="connsiteX537" fmla="*/ 874493 w 2584265"/>
                <a:gd name="connsiteY537" fmla="*/ 980721 h 3140063"/>
                <a:gd name="connsiteX538" fmla="*/ 1040197 w 2584265"/>
                <a:gd name="connsiteY538" fmla="*/ 1025812 h 3140063"/>
                <a:gd name="connsiteX539" fmla="*/ 1424331 w 2584265"/>
                <a:gd name="connsiteY539" fmla="*/ 1292603 h 3140063"/>
                <a:gd name="connsiteX540" fmla="*/ 1522248 w 2584265"/>
                <a:gd name="connsiteY540" fmla="*/ 1480479 h 3140063"/>
                <a:gd name="connsiteX541" fmla="*/ 1574972 w 2584265"/>
                <a:gd name="connsiteY541" fmla="*/ 1803630 h 3140063"/>
                <a:gd name="connsiteX542" fmla="*/ 1895084 w 2584265"/>
                <a:gd name="connsiteY542" fmla="*/ 1927630 h 3140063"/>
                <a:gd name="connsiteX543" fmla="*/ 2128577 w 2584265"/>
                <a:gd name="connsiteY543" fmla="*/ 2273323 h 3140063"/>
                <a:gd name="connsiteX544" fmla="*/ 2170003 w 2584265"/>
                <a:gd name="connsiteY544" fmla="*/ 2566414 h 3140063"/>
                <a:gd name="connsiteX545" fmla="*/ 2448688 w 2584265"/>
                <a:gd name="connsiteY545" fmla="*/ 3024828 h 3140063"/>
                <a:gd name="connsiteX546" fmla="*/ 2584265 w 2584265"/>
                <a:gd name="connsiteY546" fmla="*/ 3111251 h 3140063"/>
                <a:gd name="connsiteX547" fmla="*/ 2563081 w 2584265"/>
                <a:gd name="connsiteY547" fmla="*/ 3138024 h 3140063"/>
                <a:gd name="connsiteX548" fmla="*/ 2562206 w 2584265"/>
                <a:gd name="connsiteY548" fmla="*/ 3140063 h 3140063"/>
                <a:gd name="connsiteX549" fmla="*/ 2358304 w 2584265"/>
                <a:gd name="connsiteY549" fmla="*/ 3140063 h 3140063"/>
                <a:gd name="connsiteX550" fmla="*/ 2358304 w 2584265"/>
                <a:gd name="connsiteY550" fmla="*/ 3133796 h 3140063"/>
                <a:gd name="connsiteX551" fmla="*/ 2060788 w 2584265"/>
                <a:gd name="connsiteY551" fmla="*/ 2735504 h 3140063"/>
                <a:gd name="connsiteX552" fmla="*/ 1947808 w 2584265"/>
                <a:gd name="connsiteY552" fmla="*/ 2235747 h 3140063"/>
                <a:gd name="connsiteX553" fmla="*/ 1680421 w 2584265"/>
                <a:gd name="connsiteY553" fmla="*/ 2006542 h 3140063"/>
                <a:gd name="connsiteX554" fmla="*/ 1428097 w 2584265"/>
                <a:gd name="connsiteY554" fmla="*/ 1972721 h 3140063"/>
                <a:gd name="connsiteX555" fmla="*/ 1420565 w 2584265"/>
                <a:gd name="connsiteY555" fmla="*/ 1901327 h 3140063"/>
                <a:gd name="connsiteX556" fmla="*/ 1333947 w 2584265"/>
                <a:gd name="connsiteY556" fmla="*/ 1461691 h 3140063"/>
                <a:gd name="connsiteX557" fmla="*/ 753980 w 2584265"/>
                <a:gd name="connsiteY557" fmla="*/ 1134785 h 3140063"/>
                <a:gd name="connsiteX558" fmla="*/ 723852 w 2584265"/>
                <a:gd name="connsiteY558" fmla="*/ 1097211 h 3140063"/>
                <a:gd name="connsiteX559" fmla="*/ 663595 w 2584265"/>
                <a:gd name="connsiteY559" fmla="*/ 822905 h 3140063"/>
                <a:gd name="connsiteX560" fmla="*/ 422570 w 2584265"/>
                <a:gd name="connsiteY560" fmla="*/ 402058 h 3140063"/>
                <a:gd name="connsiteX561" fmla="*/ 4542 w 2584265"/>
                <a:gd name="connsiteY561" fmla="*/ 172847 h 3140063"/>
                <a:gd name="connsiteX562" fmla="*/ 776 w 2584265"/>
                <a:gd name="connsiteY562" fmla="*/ 165332 h 3140063"/>
                <a:gd name="connsiteX563" fmla="*/ 776 w 2584265"/>
                <a:gd name="connsiteY563" fmla="*/ 71393 h 3140063"/>
                <a:gd name="connsiteX564" fmla="*/ 256865 w 2584265"/>
                <a:gd name="connsiteY564" fmla="*/ 154059 h 3140063"/>
                <a:gd name="connsiteX565" fmla="*/ 678660 w 2584265"/>
                <a:gd name="connsiteY565" fmla="*/ 544845 h 3140063"/>
                <a:gd name="connsiteX566" fmla="*/ 810470 w 2584265"/>
                <a:gd name="connsiteY566" fmla="*/ 913086 h 3140063"/>
                <a:gd name="connsiteX567" fmla="*/ 833066 w 2584265"/>
                <a:gd name="connsiteY567" fmla="*/ 1048364 h 3140063"/>
                <a:gd name="connsiteX568" fmla="*/ 1153178 w 2584265"/>
                <a:gd name="connsiteY568" fmla="*/ 1146059 h 3140063"/>
                <a:gd name="connsiteX569" fmla="*/ 1526014 w 2584265"/>
                <a:gd name="connsiteY569" fmla="*/ 1871266 h 3140063"/>
                <a:gd name="connsiteX570" fmla="*/ 1541078 w 2584265"/>
                <a:gd name="connsiteY570" fmla="*/ 1878780 h 3140063"/>
                <a:gd name="connsiteX571" fmla="*/ 1872487 w 2584265"/>
                <a:gd name="connsiteY571" fmla="*/ 1991508 h 3140063"/>
                <a:gd name="connsiteX572" fmla="*/ 2185067 w 2584265"/>
                <a:gd name="connsiteY572" fmla="*/ 2795622 h 3140063"/>
                <a:gd name="connsiteX573" fmla="*/ 2550371 w 2584265"/>
                <a:gd name="connsiteY573" fmla="*/ 3118766 h 3140063"/>
                <a:gd name="connsiteX574" fmla="*/ 2550371 w 2584265"/>
                <a:gd name="connsiteY574" fmla="*/ 3107494 h 3140063"/>
                <a:gd name="connsiteX575" fmla="*/ 2437390 w 2584265"/>
                <a:gd name="connsiteY575" fmla="*/ 3036102 h 3140063"/>
                <a:gd name="connsiteX576" fmla="*/ 2158705 w 2584265"/>
                <a:gd name="connsiteY576" fmla="*/ 2585199 h 3140063"/>
                <a:gd name="connsiteX577" fmla="*/ 2121045 w 2584265"/>
                <a:gd name="connsiteY577" fmla="*/ 2389806 h 3140063"/>
                <a:gd name="connsiteX578" fmla="*/ 2064554 w 2584265"/>
                <a:gd name="connsiteY578" fmla="*/ 2123019 h 3140063"/>
                <a:gd name="connsiteX579" fmla="*/ 1680421 w 2584265"/>
                <a:gd name="connsiteY579" fmla="*/ 1852477 h 3140063"/>
                <a:gd name="connsiteX580" fmla="*/ 1548610 w 2584265"/>
                <a:gd name="connsiteY580" fmla="*/ 1803630 h 3140063"/>
                <a:gd name="connsiteX581" fmla="*/ 1477055 w 2584265"/>
                <a:gd name="connsiteY581" fmla="*/ 1427873 h 3140063"/>
                <a:gd name="connsiteX582" fmla="*/ 900855 w 2584265"/>
                <a:gd name="connsiteY582" fmla="*/ 1010783 h 3140063"/>
                <a:gd name="connsiteX583" fmla="*/ 855662 w 2584265"/>
                <a:gd name="connsiteY583" fmla="*/ 1014539 h 3140063"/>
                <a:gd name="connsiteX584" fmla="*/ 648531 w 2584265"/>
                <a:gd name="connsiteY584" fmla="*/ 420846 h 3140063"/>
                <a:gd name="connsiteX585" fmla="*/ 776 w 2584265"/>
                <a:gd name="connsiteY585" fmla="*/ 22544 h 3140063"/>
                <a:gd name="connsiteX586" fmla="*/ 776 w 2584265"/>
                <a:gd name="connsiteY586" fmla="*/ 0 h 3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</a:cxnLst>
              <a:rect l="l" t="t" r="r" b="b"/>
              <a:pathLst>
                <a:path w="2584265" h="3140063">
                  <a:moveTo>
                    <a:pt x="124389" y="3058410"/>
                  </a:moveTo>
                  <a:cubicBezTo>
                    <a:pt x="91919" y="3063182"/>
                    <a:pt x="65802" y="3082268"/>
                    <a:pt x="46037" y="3107718"/>
                  </a:cubicBezTo>
                  <a:cubicBezTo>
                    <a:pt x="46037" y="3107718"/>
                    <a:pt x="46037" y="3107718"/>
                    <a:pt x="57331" y="3111488"/>
                  </a:cubicBezTo>
                  <a:cubicBezTo>
                    <a:pt x="57331" y="3111488"/>
                    <a:pt x="57331" y="3111488"/>
                    <a:pt x="177800" y="3070015"/>
                  </a:cubicBezTo>
                  <a:cubicBezTo>
                    <a:pt x="177800" y="3062474"/>
                    <a:pt x="166506" y="3062474"/>
                    <a:pt x="158977" y="3058704"/>
                  </a:cubicBezTo>
                  <a:cubicBezTo>
                    <a:pt x="146742" y="3056819"/>
                    <a:pt x="135213" y="3056819"/>
                    <a:pt x="124389" y="3058410"/>
                  </a:cubicBezTo>
                  <a:close/>
                  <a:moveTo>
                    <a:pt x="1417776" y="2948186"/>
                  </a:moveTo>
                  <a:cubicBezTo>
                    <a:pt x="1392750" y="2949762"/>
                    <a:pt x="1368781" y="2970784"/>
                    <a:pt x="1349041" y="2987601"/>
                  </a:cubicBezTo>
                  <a:cubicBezTo>
                    <a:pt x="1326482" y="3021235"/>
                    <a:pt x="1300163" y="3054870"/>
                    <a:pt x="1307683" y="3099717"/>
                  </a:cubicBezTo>
                  <a:cubicBezTo>
                    <a:pt x="1311443" y="3107192"/>
                    <a:pt x="1326482" y="3114666"/>
                    <a:pt x="1334002" y="3103454"/>
                  </a:cubicBezTo>
                  <a:cubicBezTo>
                    <a:pt x="1371601" y="3054870"/>
                    <a:pt x="1409199" y="3002551"/>
                    <a:pt x="1443038" y="2953967"/>
                  </a:cubicBezTo>
                  <a:cubicBezTo>
                    <a:pt x="1434578" y="2949297"/>
                    <a:pt x="1426119" y="2947660"/>
                    <a:pt x="1417776" y="2948186"/>
                  </a:cubicBezTo>
                  <a:close/>
                  <a:moveTo>
                    <a:pt x="1706785" y="2908851"/>
                  </a:moveTo>
                  <a:cubicBezTo>
                    <a:pt x="1695450" y="2931234"/>
                    <a:pt x="1725676" y="2938694"/>
                    <a:pt x="1733233" y="2949887"/>
                  </a:cubicBezTo>
                  <a:cubicBezTo>
                    <a:pt x="1786128" y="2979731"/>
                    <a:pt x="1842802" y="2946155"/>
                    <a:pt x="1884363" y="2931234"/>
                  </a:cubicBezTo>
                  <a:cubicBezTo>
                    <a:pt x="1823911" y="2905118"/>
                    <a:pt x="1771015" y="2908851"/>
                    <a:pt x="1706785" y="2908851"/>
                  </a:cubicBezTo>
                  <a:close/>
                  <a:moveTo>
                    <a:pt x="1179952" y="2902065"/>
                  </a:moveTo>
                  <a:cubicBezTo>
                    <a:pt x="1207314" y="2900597"/>
                    <a:pt x="1235089" y="2902710"/>
                    <a:pt x="1262392" y="2908346"/>
                  </a:cubicBezTo>
                  <a:cubicBezTo>
                    <a:pt x="1277456" y="2960952"/>
                    <a:pt x="1243562" y="3021072"/>
                    <a:pt x="1258626" y="3077436"/>
                  </a:cubicBezTo>
                  <a:cubicBezTo>
                    <a:pt x="1262392" y="3091057"/>
                    <a:pt x="1264746" y="3104678"/>
                    <a:pt x="1265805" y="3118203"/>
                  </a:cubicBezTo>
                  <a:lnTo>
                    <a:pt x="1265485" y="3140063"/>
                  </a:lnTo>
                  <a:lnTo>
                    <a:pt x="1231593" y="3140063"/>
                  </a:lnTo>
                  <a:lnTo>
                    <a:pt x="1233231" y="3124284"/>
                  </a:lnTo>
                  <a:cubicBezTo>
                    <a:pt x="1232759" y="3075391"/>
                    <a:pt x="1224272" y="3024618"/>
                    <a:pt x="1224272" y="2979486"/>
                  </a:cubicBezTo>
                  <a:cubicBezTo>
                    <a:pt x="1220501" y="2974783"/>
                    <a:pt x="1217672" y="2973374"/>
                    <a:pt x="1215197" y="2973843"/>
                  </a:cubicBezTo>
                  <a:cubicBezTo>
                    <a:pt x="1207771" y="2975255"/>
                    <a:pt x="1203528" y="2993589"/>
                    <a:pt x="1186554" y="2990768"/>
                  </a:cubicBezTo>
                  <a:cubicBezTo>
                    <a:pt x="1154494" y="3026497"/>
                    <a:pt x="1116776" y="3062227"/>
                    <a:pt x="1083301" y="3100307"/>
                  </a:cubicBezTo>
                  <a:lnTo>
                    <a:pt x="1052538" y="3140063"/>
                  </a:lnTo>
                  <a:lnTo>
                    <a:pt x="1023435" y="3140063"/>
                  </a:lnTo>
                  <a:lnTo>
                    <a:pt x="1048475" y="3100998"/>
                  </a:lnTo>
                  <a:cubicBezTo>
                    <a:pt x="1088509" y="3048744"/>
                    <a:pt x="1137492" y="3001668"/>
                    <a:pt x="1190243" y="2960241"/>
                  </a:cubicBezTo>
                  <a:cubicBezTo>
                    <a:pt x="1194010" y="2952709"/>
                    <a:pt x="1212850" y="2937646"/>
                    <a:pt x="1194010" y="2922581"/>
                  </a:cubicBezTo>
                  <a:cubicBezTo>
                    <a:pt x="1156331" y="2941410"/>
                    <a:pt x="1118652" y="2933878"/>
                    <a:pt x="1084741" y="2948943"/>
                  </a:cubicBezTo>
                  <a:cubicBezTo>
                    <a:pt x="1031990" y="2979072"/>
                    <a:pt x="985833" y="3022382"/>
                    <a:pt x="954276" y="3074165"/>
                  </a:cubicBezTo>
                  <a:lnTo>
                    <a:pt x="926332" y="3140063"/>
                  </a:lnTo>
                  <a:lnTo>
                    <a:pt x="885742" y="3140063"/>
                  </a:lnTo>
                  <a:lnTo>
                    <a:pt x="885825" y="3137167"/>
                  </a:lnTo>
                  <a:cubicBezTo>
                    <a:pt x="885825" y="3137167"/>
                    <a:pt x="885825" y="3137167"/>
                    <a:pt x="814245" y="3013074"/>
                  </a:cubicBezTo>
                  <a:cubicBezTo>
                    <a:pt x="776572" y="2984871"/>
                    <a:pt x="734189" y="2967009"/>
                    <a:pt x="689452" y="2959958"/>
                  </a:cubicBezTo>
                  <a:cubicBezTo>
                    <a:pt x="644715" y="2952909"/>
                    <a:pt x="597623" y="2956668"/>
                    <a:pt x="550531" y="2971710"/>
                  </a:cubicBezTo>
                  <a:cubicBezTo>
                    <a:pt x="569368" y="3020595"/>
                    <a:pt x="598565" y="3072300"/>
                    <a:pt x="616460" y="3125416"/>
                  </a:cubicBezTo>
                  <a:lnTo>
                    <a:pt x="620466" y="3140063"/>
                  </a:lnTo>
                  <a:lnTo>
                    <a:pt x="554594" y="3140063"/>
                  </a:lnTo>
                  <a:lnTo>
                    <a:pt x="568743" y="3122005"/>
                  </a:lnTo>
                  <a:cubicBezTo>
                    <a:pt x="576263" y="3095613"/>
                    <a:pt x="568743" y="3054141"/>
                    <a:pt x="538664" y="3035289"/>
                  </a:cubicBezTo>
                  <a:cubicBezTo>
                    <a:pt x="513285" y="3057911"/>
                    <a:pt x="511170" y="3095378"/>
                    <a:pt x="521216" y="3127013"/>
                  </a:cubicBezTo>
                  <a:lnTo>
                    <a:pt x="527392" y="3140063"/>
                  </a:lnTo>
                  <a:lnTo>
                    <a:pt x="494333" y="3140063"/>
                  </a:lnTo>
                  <a:lnTo>
                    <a:pt x="490536" y="3110665"/>
                  </a:lnTo>
                  <a:cubicBezTo>
                    <a:pt x="491065" y="3053245"/>
                    <a:pt x="510131" y="2994770"/>
                    <a:pt x="501657" y="2938407"/>
                  </a:cubicBezTo>
                  <a:cubicBezTo>
                    <a:pt x="520487" y="2915860"/>
                    <a:pt x="535551" y="2934650"/>
                    <a:pt x="550615" y="2934650"/>
                  </a:cubicBezTo>
                  <a:cubicBezTo>
                    <a:pt x="663595" y="2923375"/>
                    <a:pt x="761512" y="2934650"/>
                    <a:pt x="848130" y="3009799"/>
                  </a:cubicBezTo>
                  <a:cubicBezTo>
                    <a:pt x="863194" y="3036102"/>
                    <a:pt x="878259" y="3077436"/>
                    <a:pt x="912153" y="3092463"/>
                  </a:cubicBezTo>
                  <a:cubicBezTo>
                    <a:pt x="930983" y="3066163"/>
                    <a:pt x="942281" y="3036102"/>
                    <a:pt x="968643" y="3013557"/>
                  </a:cubicBezTo>
                  <a:cubicBezTo>
                    <a:pt x="1019484" y="2943105"/>
                    <a:pt x="1097865" y="2906469"/>
                    <a:pt x="1179952" y="2902065"/>
                  </a:cubicBezTo>
                  <a:close/>
                  <a:moveTo>
                    <a:pt x="1465757" y="2893317"/>
                  </a:moveTo>
                  <a:cubicBezTo>
                    <a:pt x="1499652" y="2893317"/>
                    <a:pt x="1473289" y="2919621"/>
                    <a:pt x="1480822" y="2938407"/>
                  </a:cubicBezTo>
                  <a:cubicBezTo>
                    <a:pt x="1506243" y="3006042"/>
                    <a:pt x="1493532" y="3071563"/>
                    <a:pt x="1463345" y="3130216"/>
                  </a:cubicBezTo>
                  <a:lnTo>
                    <a:pt x="1457167" y="3140063"/>
                  </a:lnTo>
                  <a:lnTo>
                    <a:pt x="1427166" y="3140063"/>
                  </a:lnTo>
                  <a:lnTo>
                    <a:pt x="1439358" y="3111930"/>
                  </a:lnTo>
                  <a:cubicBezTo>
                    <a:pt x="1458069" y="3075272"/>
                    <a:pt x="1479957" y="3038614"/>
                    <a:pt x="1457362" y="3001955"/>
                  </a:cubicBezTo>
                  <a:cubicBezTo>
                    <a:pt x="1423471" y="3030154"/>
                    <a:pt x="1393346" y="3062112"/>
                    <a:pt x="1370281" y="3097361"/>
                  </a:cubicBezTo>
                  <a:lnTo>
                    <a:pt x="1347965" y="3140063"/>
                  </a:lnTo>
                  <a:lnTo>
                    <a:pt x="1290125" y="3140063"/>
                  </a:lnTo>
                  <a:lnTo>
                    <a:pt x="1288755" y="3137554"/>
                  </a:lnTo>
                  <a:cubicBezTo>
                    <a:pt x="1258626" y="3088707"/>
                    <a:pt x="1284989" y="3028587"/>
                    <a:pt x="1311351" y="2987255"/>
                  </a:cubicBezTo>
                  <a:cubicBezTo>
                    <a:pt x="1345245" y="2934650"/>
                    <a:pt x="1409267" y="2915860"/>
                    <a:pt x="1465757" y="2893317"/>
                  </a:cubicBezTo>
                  <a:close/>
                  <a:moveTo>
                    <a:pt x="772659" y="2644774"/>
                  </a:moveTo>
                  <a:cubicBezTo>
                    <a:pt x="765175" y="2663664"/>
                    <a:pt x="768917" y="2686332"/>
                    <a:pt x="776401" y="2709001"/>
                  </a:cubicBezTo>
                  <a:cubicBezTo>
                    <a:pt x="776401" y="2750562"/>
                    <a:pt x="768917" y="2795900"/>
                    <a:pt x="791369" y="2833685"/>
                  </a:cubicBezTo>
                  <a:cubicBezTo>
                    <a:pt x="791369" y="2833685"/>
                    <a:pt x="791369" y="2833685"/>
                    <a:pt x="795111" y="2826126"/>
                  </a:cubicBezTo>
                  <a:cubicBezTo>
                    <a:pt x="817563" y="2773230"/>
                    <a:pt x="810079" y="2697668"/>
                    <a:pt x="772659" y="2644774"/>
                  </a:cubicBezTo>
                  <a:close/>
                  <a:moveTo>
                    <a:pt x="1341239" y="2633659"/>
                  </a:moveTo>
                  <a:cubicBezTo>
                    <a:pt x="1341239" y="2712455"/>
                    <a:pt x="1295996" y="2779997"/>
                    <a:pt x="1231900" y="2825023"/>
                  </a:cubicBezTo>
                  <a:cubicBezTo>
                    <a:pt x="1265833" y="2840032"/>
                    <a:pt x="1303536" y="2836279"/>
                    <a:pt x="1333699" y="2825023"/>
                  </a:cubicBezTo>
                  <a:cubicBezTo>
                    <a:pt x="1367632" y="2806262"/>
                    <a:pt x="1382713" y="2764989"/>
                    <a:pt x="1378943" y="2727466"/>
                  </a:cubicBezTo>
                  <a:cubicBezTo>
                    <a:pt x="1378943" y="2693696"/>
                    <a:pt x="1375172" y="2648668"/>
                    <a:pt x="1341239" y="2633659"/>
                  </a:cubicBezTo>
                  <a:close/>
                  <a:moveTo>
                    <a:pt x="1302975" y="2627310"/>
                  </a:moveTo>
                  <a:cubicBezTo>
                    <a:pt x="1227682" y="2642258"/>
                    <a:pt x="1212623" y="2728214"/>
                    <a:pt x="1193800" y="2791747"/>
                  </a:cubicBezTo>
                  <a:cubicBezTo>
                    <a:pt x="1227682" y="2806696"/>
                    <a:pt x="1257799" y="2761849"/>
                    <a:pt x="1284152" y="2746900"/>
                  </a:cubicBezTo>
                  <a:cubicBezTo>
                    <a:pt x="1306740" y="2717003"/>
                    <a:pt x="1325563" y="2668419"/>
                    <a:pt x="1302975" y="2627310"/>
                  </a:cubicBezTo>
                  <a:close/>
                  <a:moveTo>
                    <a:pt x="425450" y="2608251"/>
                  </a:moveTo>
                  <a:cubicBezTo>
                    <a:pt x="376436" y="2645813"/>
                    <a:pt x="334962" y="2713427"/>
                    <a:pt x="301029" y="2773530"/>
                  </a:cubicBezTo>
                  <a:cubicBezTo>
                    <a:pt x="297259" y="2803580"/>
                    <a:pt x="274637" y="2856168"/>
                    <a:pt x="304800" y="2874950"/>
                  </a:cubicBezTo>
                  <a:cubicBezTo>
                    <a:pt x="383976" y="2844899"/>
                    <a:pt x="417909" y="2758503"/>
                    <a:pt x="432990" y="2683378"/>
                  </a:cubicBezTo>
                  <a:cubicBezTo>
                    <a:pt x="436761" y="2660839"/>
                    <a:pt x="455612" y="2623276"/>
                    <a:pt x="425450" y="2608251"/>
                  </a:cubicBezTo>
                  <a:close/>
                  <a:moveTo>
                    <a:pt x="388356" y="2592375"/>
                  </a:moveTo>
                  <a:cubicBezTo>
                    <a:pt x="369571" y="2596146"/>
                    <a:pt x="350785" y="2599915"/>
                    <a:pt x="335757" y="2622537"/>
                  </a:cubicBezTo>
                  <a:cubicBezTo>
                    <a:pt x="305700" y="2637619"/>
                    <a:pt x="279400" y="2675323"/>
                    <a:pt x="290671" y="2713025"/>
                  </a:cubicBezTo>
                  <a:cubicBezTo>
                    <a:pt x="335757" y="2686633"/>
                    <a:pt x="358299" y="2637619"/>
                    <a:pt x="392113" y="2596146"/>
                  </a:cubicBezTo>
                  <a:cubicBezTo>
                    <a:pt x="392113" y="2596146"/>
                    <a:pt x="392113" y="2596146"/>
                    <a:pt x="388356" y="2592375"/>
                  </a:cubicBezTo>
                  <a:close/>
                  <a:moveTo>
                    <a:pt x="693160" y="2584447"/>
                  </a:moveTo>
                  <a:cubicBezTo>
                    <a:pt x="689335" y="2629772"/>
                    <a:pt x="677862" y="2682652"/>
                    <a:pt x="689335" y="2735533"/>
                  </a:cubicBezTo>
                  <a:cubicBezTo>
                    <a:pt x="712282" y="2754418"/>
                    <a:pt x="712282" y="2803519"/>
                    <a:pt x="750527" y="2795966"/>
                  </a:cubicBezTo>
                  <a:cubicBezTo>
                    <a:pt x="762000" y="2746863"/>
                    <a:pt x="750527" y="2701537"/>
                    <a:pt x="735229" y="2656212"/>
                  </a:cubicBezTo>
                  <a:cubicBezTo>
                    <a:pt x="727580" y="2629772"/>
                    <a:pt x="723756" y="2588224"/>
                    <a:pt x="693160" y="2584447"/>
                  </a:cubicBezTo>
                  <a:close/>
                  <a:moveTo>
                    <a:pt x="443696" y="2551853"/>
                  </a:moveTo>
                  <a:cubicBezTo>
                    <a:pt x="453640" y="2551383"/>
                    <a:pt x="463055" y="2552323"/>
                    <a:pt x="471529" y="2555141"/>
                  </a:cubicBezTo>
                  <a:cubicBezTo>
                    <a:pt x="475295" y="2637811"/>
                    <a:pt x="452698" y="2701684"/>
                    <a:pt x="433868" y="2776834"/>
                  </a:cubicBezTo>
                  <a:cubicBezTo>
                    <a:pt x="422570" y="2844471"/>
                    <a:pt x="351016" y="2874531"/>
                    <a:pt x="298292" y="2912105"/>
                  </a:cubicBezTo>
                  <a:cubicBezTo>
                    <a:pt x="298292" y="2912105"/>
                    <a:pt x="298292" y="2912105"/>
                    <a:pt x="294526" y="2930892"/>
                  </a:cubicBezTo>
                  <a:cubicBezTo>
                    <a:pt x="308649" y="3012617"/>
                    <a:pt x="360902" y="3079547"/>
                    <a:pt x="427455" y="3126928"/>
                  </a:cubicBezTo>
                  <a:lnTo>
                    <a:pt x="450194" y="3140063"/>
                  </a:lnTo>
                  <a:lnTo>
                    <a:pt x="404045" y="3140063"/>
                  </a:lnTo>
                  <a:lnTo>
                    <a:pt x="381144" y="3122524"/>
                  </a:lnTo>
                  <a:cubicBezTo>
                    <a:pt x="381144" y="3122524"/>
                    <a:pt x="381144" y="3122524"/>
                    <a:pt x="324654" y="3115009"/>
                  </a:cubicBezTo>
                  <a:cubicBezTo>
                    <a:pt x="292643" y="3094342"/>
                    <a:pt x="270047" y="3102797"/>
                    <a:pt x="249804" y="3119706"/>
                  </a:cubicBezTo>
                  <a:lnTo>
                    <a:pt x="229196" y="3140063"/>
                  </a:lnTo>
                  <a:lnTo>
                    <a:pt x="177398" y="3140063"/>
                  </a:lnTo>
                  <a:lnTo>
                    <a:pt x="200025" y="3114785"/>
                  </a:lnTo>
                  <a:cubicBezTo>
                    <a:pt x="197213" y="3109199"/>
                    <a:pt x="191589" y="3106172"/>
                    <a:pt x="184384" y="3104892"/>
                  </a:cubicBezTo>
                  <a:cubicBezTo>
                    <a:pt x="162767" y="3101051"/>
                    <a:pt x="126916" y="3112923"/>
                    <a:pt x="110044" y="3118510"/>
                  </a:cubicBezTo>
                  <a:cubicBezTo>
                    <a:pt x="110044" y="3118510"/>
                    <a:pt x="110044" y="3118510"/>
                    <a:pt x="78410" y="3138937"/>
                  </a:cubicBezTo>
                  <a:lnTo>
                    <a:pt x="76666" y="3140063"/>
                  </a:lnTo>
                  <a:lnTo>
                    <a:pt x="7421" y="3140063"/>
                  </a:lnTo>
                  <a:lnTo>
                    <a:pt x="21960" y="3096222"/>
                  </a:lnTo>
                  <a:cubicBezTo>
                    <a:pt x="31846" y="3075556"/>
                    <a:pt x="45969" y="3056769"/>
                    <a:pt x="68565" y="3043616"/>
                  </a:cubicBezTo>
                  <a:cubicBezTo>
                    <a:pt x="113757" y="3021072"/>
                    <a:pt x="158949" y="3039858"/>
                    <a:pt x="207907" y="3039858"/>
                  </a:cubicBezTo>
                  <a:cubicBezTo>
                    <a:pt x="245567" y="3058648"/>
                    <a:pt x="279462" y="3092463"/>
                    <a:pt x="324654" y="3081192"/>
                  </a:cubicBezTo>
                  <a:cubicBezTo>
                    <a:pt x="302058" y="3021072"/>
                    <a:pt x="268164" y="2960952"/>
                    <a:pt x="260632" y="2893317"/>
                  </a:cubicBezTo>
                  <a:cubicBezTo>
                    <a:pt x="275696" y="2833196"/>
                    <a:pt x="256865" y="2776834"/>
                    <a:pt x="253099" y="2716715"/>
                  </a:cubicBezTo>
                  <a:cubicBezTo>
                    <a:pt x="253099" y="2649080"/>
                    <a:pt x="302058" y="2603990"/>
                    <a:pt x="351016" y="2581441"/>
                  </a:cubicBezTo>
                  <a:cubicBezTo>
                    <a:pt x="379261" y="2567352"/>
                    <a:pt x="413861" y="2553261"/>
                    <a:pt x="443696" y="2551853"/>
                  </a:cubicBezTo>
                  <a:close/>
                  <a:moveTo>
                    <a:pt x="1080957" y="2525708"/>
                  </a:moveTo>
                  <a:cubicBezTo>
                    <a:pt x="1009754" y="2555344"/>
                    <a:pt x="931056" y="2544230"/>
                    <a:pt x="863600" y="2555344"/>
                  </a:cubicBezTo>
                  <a:cubicBezTo>
                    <a:pt x="871095" y="2603497"/>
                    <a:pt x="919813" y="2603497"/>
                    <a:pt x="961036" y="2603497"/>
                  </a:cubicBezTo>
                  <a:cubicBezTo>
                    <a:pt x="1009754" y="2596089"/>
                    <a:pt x="1062220" y="2584975"/>
                    <a:pt x="1092200" y="2536823"/>
                  </a:cubicBezTo>
                  <a:cubicBezTo>
                    <a:pt x="1092200" y="2536823"/>
                    <a:pt x="1092200" y="2536823"/>
                    <a:pt x="1080957" y="2525708"/>
                  </a:cubicBezTo>
                  <a:close/>
                  <a:moveTo>
                    <a:pt x="1543473" y="2512725"/>
                  </a:moveTo>
                  <a:cubicBezTo>
                    <a:pt x="1535001" y="2511313"/>
                    <a:pt x="1527471" y="2513198"/>
                    <a:pt x="1525588" y="2524502"/>
                  </a:cubicBezTo>
                  <a:cubicBezTo>
                    <a:pt x="1567006" y="2656361"/>
                    <a:pt x="1706319" y="2720405"/>
                    <a:pt x="1819276" y="2754310"/>
                  </a:cubicBezTo>
                  <a:cubicBezTo>
                    <a:pt x="1777859" y="2648826"/>
                    <a:pt x="1676197" y="2550874"/>
                    <a:pt x="1567006" y="2520733"/>
                  </a:cubicBezTo>
                  <a:cubicBezTo>
                    <a:pt x="1561358" y="2518850"/>
                    <a:pt x="1551945" y="2514138"/>
                    <a:pt x="1543473" y="2512725"/>
                  </a:cubicBezTo>
                  <a:close/>
                  <a:moveTo>
                    <a:pt x="1631950" y="2509456"/>
                  </a:moveTo>
                  <a:cubicBezTo>
                    <a:pt x="1631950" y="2509456"/>
                    <a:pt x="1631950" y="2509456"/>
                    <a:pt x="1695899" y="2558597"/>
                  </a:cubicBezTo>
                  <a:cubicBezTo>
                    <a:pt x="1733516" y="2588832"/>
                    <a:pt x="1771133" y="2634190"/>
                    <a:pt x="1804988" y="2660648"/>
                  </a:cubicBezTo>
                  <a:cubicBezTo>
                    <a:pt x="1804988" y="2660648"/>
                    <a:pt x="1804988" y="2660648"/>
                    <a:pt x="1767371" y="2588832"/>
                  </a:cubicBezTo>
                  <a:cubicBezTo>
                    <a:pt x="1725992" y="2551038"/>
                    <a:pt x="1684614" y="2501898"/>
                    <a:pt x="1631950" y="2509456"/>
                  </a:cubicBezTo>
                  <a:close/>
                  <a:moveTo>
                    <a:pt x="991272" y="2476494"/>
                  </a:moveTo>
                  <a:cubicBezTo>
                    <a:pt x="938701" y="2480199"/>
                    <a:pt x="882375" y="2487608"/>
                    <a:pt x="863600" y="2524650"/>
                  </a:cubicBezTo>
                  <a:cubicBezTo>
                    <a:pt x="927436" y="2543172"/>
                    <a:pt x="998782" y="2520944"/>
                    <a:pt x="1058863" y="2502421"/>
                  </a:cubicBezTo>
                  <a:cubicBezTo>
                    <a:pt x="1036333" y="2487608"/>
                    <a:pt x="1017557" y="2480199"/>
                    <a:pt x="991272" y="2476494"/>
                  </a:cubicBezTo>
                  <a:close/>
                  <a:moveTo>
                    <a:pt x="422275" y="2453408"/>
                  </a:moveTo>
                  <a:cubicBezTo>
                    <a:pt x="339328" y="2520995"/>
                    <a:pt x="279003" y="2611112"/>
                    <a:pt x="207367" y="2689964"/>
                  </a:cubicBezTo>
                  <a:cubicBezTo>
                    <a:pt x="120650" y="2810120"/>
                    <a:pt x="49014" y="2934031"/>
                    <a:pt x="0" y="3065451"/>
                  </a:cubicBezTo>
                  <a:cubicBezTo>
                    <a:pt x="0" y="3065451"/>
                    <a:pt x="0" y="3065451"/>
                    <a:pt x="0" y="2888973"/>
                  </a:cubicBezTo>
                  <a:cubicBezTo>
                    <a:pt x="7541" y="2900237"/>
                    <a:pt x="15081" y="2919011"/>
                    <a:pt x="22622" y="2930276"/>
                  </a:cubicBezTo>
                  <a:cubicBezTo>
                    <a:pt x="116880" y="2813875"/>
                    <a:pt x="162124" y="2682455"/>
                    <a:pt x="271463" y="2577318"/>
                  </a:cubicBezTo>
                  <a:cubicBezTo>
                    <a:pt x="271463" y="2577318"/>
                    <a:pt x="271463" y="2577318"/>
                    <a:pt x="279003" y="2464672"/>
                  </a:cubicBezTo>
                  <a:cubicBezTo>
                    <a:pt x="312936" y="2453408"/>
                    <a:pt x="282774" y="2520995"/>
                    <a:pt x="305395" y="2524750"/>
                  </a:cubicBezTo>
                  <a:cubicBezTo>
                    <a:pt x="346869" y="2502221"/>
                    <a:pt x="369491" y="2438388"/>
                    <a:pt x="422275" y="2453408"/>
                  </a:cubicBezTo>
                  <a:close/>
                  <a:moveTo>
                    <a:pt x="113348" y="2419338"/>
                  </a:moveTo>
                  <a:cubicBezTo>
                    <a:pt x="132239" y="2419338"/>
                    <a:pt x="154909" y="2453272"/>
                    <a:pt x="173800" y="2419338"/>
                  </a:cubicBezTo>
                  <a:cubicBezTo>
                    <a:pt x="173800" y="2419338"/>
                    <a:pt x="173800" y="2419338"/>
                    <a:pt x="188913" y="2434420"/>
                  </a:cubicBezTo>
                  <a:cubicBezTo>
                    <a:pt x="162465" y="2506055"/>
                    <a:pt x="158687" y="2589002"/>
                    <a:pt x="117126" y="2656868"/>
                  </a:cubicBezTo>
                  <a:cubicBezTo>
                    <a:pt x="86900" y="2702112"/>
                    <a:pt x="37783" y="2702112"/>
                    <a:pt x="0" y="2720963"/>
                  </a:cubicBezTo>
                  <a:cubicBezTo>
                    <a:pt x="0" y="2720963"/>
                    <a:pt x="0" y="2720963"/>
                    <a:pt x="0" y="2690801"/>
                  </a:cubicBezTo>
                  <a:cubicBezTo>
                    <a:pt x="0" y="2690801"/>
                    <a:pt x="0" y="2690801"/>
                    <a:pt x="49118" y="2675719"/>
                  </a:cubicBezTo>
                  <a:cubicBezTo>
                    <a:pt x="120904" y="2641788"/>
                    <a:pt x="143574" y="2562610"/>
                    <a:pt x="143574" y="2487204"/>
                  </a:cubicBezTo>
                  <a:cubicBezTo>
                    <a:pt x="139796" y="2475893"/>
                    <a:pt x="128461" y="2479663"/>
                    <a:pt x="124683" y="2483434"/>
                  </a:cubicBezTo>
                  <a:cubicBezTo>
                    <a:pt x="79344" y="2517367"/>
                    <a:pt x="22670" y="2551299"/>
                    <a:pt x="0" y="2600313"/>
                  </a:cubicBezTo>
                  <a:cubicBezTo>
                    <a:pt x="0" y="2600313"/>
                    <a:pt x="0" y="2600313"/>
                    <a:pt x="0" y="2555070"/>
                  </a:cubicBezTo>
                  <a:cubicBezTo>
                    <a:pt x="0" y="2555070"/>
                    <a:pt x="0" y="2555070"/>
                    <a:pt x="90678" y="2475893"/>
                  </a:cubicBezTo>
                  <a:cubicBezTo>
                    <a:pt x="90678" y="2475893"/>
                    <a:pt x="90678" y="2475893"/>
                    <a:pt x="98235" y="2453272"/>
                  </a:cubicBezTo>
                  <a:cubicBezTo>
                    <a:pt x="98235" y="2453272"/>
                    <a:pt x="98235" y="2453272"/>
                    <a:pt x="41561" y="2475893"/>
                  </a:cubicBezTo>
                  <a:cubicBezTo>
                    <a:pt x="26448" y="2487204"/>
                    <a:pt x="11335" y="2502286"/>
                    <a:pt x="0" y="2513597"/>
                  </a:cubicBezTo>
                  <a:cubicBezTo>
                    <a:pt x="0" y="2513597"/>
                    <a:pt x="0" y="2513597"/>
                    <a:pt x="0" y="2475893"/>
                  </a:cubicBezTo>
                  <a:cubicBezTo>
                    <a:pt x="30226" y="2449501"/>
                    <a:pt x="68009" y="2434420"/>
                    <a:pt x="113348" y="2419338"/>
                  </a:cubicBezTo>
                  <a:close/>
                  <a:moveTo>
                    <a:pt x="302260" y="2366952"/>
                  </a:moveTo>
                  <a:cubicBezTo>
                    <a:pt x="317500" y="2385850"/>
                    <a:pt x="298450" y="2416088"/>
                    <a:pt x="302260" y="2442547"/>
                  </a:cubicBezTo>
                  <a:cubicBezTo>
                    <a:pt x="279400" y="2446326"/>
                    <a:pt x="271780" y="2419868"/>
                    <a:pt x="264160" y="2408529"/>
                  </a:cubicBezTo>
                  <a:cubicBezTo>
                    <a:pt x="260350" y="2378291"/>
                    <a:pt x="294640" y="2393409"/>
                    <a:pt x="302260" y="2366952"/>
                  </a:cubicBezTo>
                  <a:close/>
                  <a:moveTo>
                    <a:pt x="305859" y="2330438"/>
                  </a:moveTo>
                  <a:cubicBezTo>
                    <a:pt x="305859" y="2330438"/>
                    <a:pt x="305859" y="2330438"/>
                    <a:pt x="309563" y="2330438"/>
                  </a:cubicBezTo>
                  <a:cubicBezTo>
                    <a:pt x="309563" y="2330438"/>
                    <a:pt x="309563" y="2330438"/>
                    <a:pt x="309563" y="2341551"/>
                  </a:cubicBezTo>
                  <a:cubicBezTo>
                    <a:pt x="309563" y="2341551"/>
                    <a:pt x="309563" y="2341551"/>
                    <a:pt x="302154" y="2341551"/>
                  </a:cubicBezTo>
                  <a:cubicBezTo>
                    <a:pt x="302154" y="2337847"/>
                    <a:pt x="298450" y="2330438"/>
                    <a:pt x="305859" y="2330438"/>
                  </a:cubicBezTo>
                  <a:close/>
                  <a:moveTo>
                    <a:pt x="0" y="2251063"/>
                  </a:moveTo>
                  <a:cubicBezTo>
                    <a:pt x="56604" y="2254803"/>
                    <a:pt x="120754" y="2284719"/>
                    <a:pt x="184905" y="2292198"/>
                  </a:cubicBezTo>
                  <a:cubicBezTo>
                    <a:pt x="200000" y="2310895"/>
                    <a:pt x="226415" y="2314634"/>
                    <a:pt x="230188" y="2337071"/>
                  </a:cubicBezTo>
                  <a:cubicBezTo>
                    <a:pt x="230188" y="2337071"/>
                    <a:pt x="230188" y="2337071"/>
                    <a:pt x="226415" y="2348289"/>
                  </a:cubicBezTo>
                  <a:cubicBezTo>
                    <a:pt x="139622" y="2277239"/>
                    <a:pt x="64151" y="2385683"/>
                    <a:pt x="0" y="2419338"/>
                  </a:cubicBezTo>
                  <a:cubicBezTo>
                    <a:pt x="0" y="2419338"/>
                    <a:pt x="0" y="2419338"/>
                    <a:pt x="0" y="2389423"/>
                  </a:cubicBezTo>
                  <a:cubicBezTo>
                    <a:pt x="26415" y="2370726"/>
                    <a:pt x="56604" y="2352028"/>
                    <a:pt x="83019" y="2325852"/>
                  </a:cubicBezTo>
                  <a:cubicBezTo>
                    <a:pt x="83019" y="2325852"/>
                    <a:pt x="83019" y="2325852"/>
                    <a:pt x="83019" y="2310895"/>
                  </a:cubicBezTo>
                  <a:cubicBezTo>
                    <a:pt x="52830" y="2299676"/>
                    <a:pt x="26415" y="2307155"/>
                    <a:pt x="0" y="2314634"/>
                  </a:cubicBezTo>
                  <a:cubicBezTo>
                    <a:pt x="0" y="2314634"/>
                    <a:pt x="0" y="2314634"/>
                    <a:pt x="0" y="2251063"/>
                  </a:cubicBezTo>
                  <a:close/>
                  <a:moveTo>
                    <a:pt x="1412141" y="2168520"/>
                  </a:moveTo>
                  <a:cubicBezTo>
                    <a:pt x="1352053" y="2194825"/>
                    <a:pt x="1310742" y="2251193"/>
                    <a:pt x="1254410" y="2277495"/>
                  </a:cubicBezTo>
                  <a:cubicBezTo>
                    <a:pt x="1149256" y="2348894"/>
                    <a:pt x="1010302" y="2243677"/>
                    <a:pt x="923925" y="2330106"/>
                  </a:cubicBezTo>
                  <a:cubicBezTo>
                    <a:pt x="1040346" y="2360169"/>
                    <a:pt x="1160522" y="2401504"/>
                    <a:pt x="1273187" y="2442838"/>
                  </a:cubicBezTo>
                  <a:cubicBezTo>
                    <a:pt x="1299476" y="2465382"/>
                    <a:pt x="1329520" y="2461626"/>
                    <a:pt x="1352053" y="2442838"/>
                  </a:cubicBezTo>
                  <a:cubicBezTo>
                    <a:pt x="1404630" y="2412775"/>
                    <a:pt x="1397119" y="2352653"/>
                    <a:pt x="1400875" y="2300043"/>
                  </a:cubicBezTo>
                  <a:cubicBezTo>
                    <a:pt x="1397119" y="2247434"/>
                    <a:pt x="1427163" y="2209858"/>
                    <a:pt x="1412141" y="2168520"/>
                  </a:cubicBezTo>
                  <a:close/>
                  <a:moveTo>
                    <a:pt x="1563292" y="2163758"/>
                  </a:moveTo>
                  <a:cubicBezTo>
                    <a:pt x="1563292" y="2163758"/>
                    <a:pt x="1563292" y="2163758"/>
                    <a:pt x="1559521" y="2167528"/>
                  </a:cubicBezTo>
                  <a:cubicBezTo>
                    <a:pt x="1559521" y="2261786"/>
                    <a:pt x="1525588" y="2340965"/>
                    <a:pt x="1465263" y="2401288"/>
                  </a:cubicBezTo>
                  <a:cubicBezTo>
                    <a:pt x="1465263" y="2401288"/>
                    <a:pt x="1465263" y="2401288"/>
                    <a:pt x="1491655" y="2405059"/>
                  </a:cubicBezTo>
                  <a:cubicBezTo>
                    <a:pt x="1536899" y="2393749"/>
                    <a:pt x="1578373" y="2363588"/>
                    <a:pt x="1600995" y="2318343"/>
                  </a:cubicBezTo>
                  <a:cubicBezTo>
                    <a:pt x="1616076" y="2265560"/>
                    <a:pt x="1597224" y="2197692"/>
                    <a:pt x="1563292" y="2163758"/>
                  </a:cubicBezTo>
                  <a:close/>
                  <a:moveTo>
                    <a:pt x="1282771" y="2153380"/>
                  </a:moveTo>
                  <a:cubicBezTo>
                    <a:pt x="1259625" y="2155261"/>
                    <a:pt x="1236007" y="2160894"/>
                    <a:pt x="1213333" y="2160894"/>
                  </a:cubicBezTo>
                  <a:cubicBezTo>
                    <a:pt x="1141533" y="2190940"/>
                    <a:pt x="1047059" y="2190940"/>
                    <a:pt x="1001712" y="2266057"/>
                  </a:cubicBezTo>
                  <a:cubicBezTo>
                    <a:pt x="1001712" y="2266057"/>
                    <a:pt x="1001712" y="2266057"/>
                    <a:pt x="1130196" y="2281081"/>
                  </a:cubicBezTo>
                  <a:cubicBezTo>
                    <a:pt x="1220891" y="2292348"/>
                    <a:pt x="1300249" y="2232256"/>
                    <a:pt x="1349375" y="2168406"/>
                  </a:cubicBezTo>
                  <a:cubicBezTo>
                    <a:pt x="1328591" y="2153380"/>
                    <a:pt x="1305917" y="2151503"/>
                    <a:pt x="1282771" y="2153380"/>
                  </a:cubicBezTo>
                  <a:close/>
                  <a:moveTo>
                    <a:pt x="1518920" y="2130418"/>
                  </a:moveTo>
                  <a:cubicBezTo>
                    <a:pt x="1423670" y="2175526"/>
                    <a:pt x="1416050" y="2280768"/>
                    <a:pt x="1423670" y="2378492"/>
                  </a:cubicBezTo>
                  <a:cubicBezTo>
                    <a:pt x="1423670" y="2378492"/>
                    <a:pt x="1423670" y="2378492"/>
                    <a:pt x="1438910" y="2386009"/>
                  </a:cubicBezTo>
                  <a:cubicBezTo>
                    <a:pt x="1530350" y="2333388"/>
                    <a:pt x="1526540" y="2216872"/>
                    <a:pt x="1530350" y="2130418"/>
                  </a:cubicBezTo>
                  <a:cubicBezTo>
                    <a:pt x="1530350" y="2130418"/>
                    <a:pt x="1530350" y="2130418"/>
                    <a:pt x="1518920" y="2130418"/>
                  </a:cubicBezTo>
                  <a:close/>
                  <a:moveTo>
                    <a:pt x="1209048" y="2112477"/>
                  </a:moveTo>
                  <a:cubicBezTo>
                    <a:pt x="1149391" y="2113713"/>
                    <a:pt x="1087604" y="2131342"/>
                    <a:pt x="1062037" y="2176459"/>
                  </a:cubicBezTo>
                  <a:cubicBezTo>
                    <a:pt x="1122641" y="2161418"/>
                    <a:pt x="1209758" y="2138858"/>
                    <a:pt x="1277937" y="2123817"/>
                  </a:cubicBezTo>
                  <a:cubicBezTo>
                    <a:pt x="1274149" y="2120058"/>
                    <a:pt x="1274149" y="2112538"/>
                    <a:pt x="1266574" y="2116296"/>
                  </a:cubicBezTo>
                  <a:cubicBezTo>
                    <a:pt x="1248582" y="2113479"/>
                    <a:pt x="1228933" y="2112071"/>
                    <a:pt x="1209048" y="2112477"/>
                  </a:cubicBezTo>
                  <a:close/>
                  <a:moveTo>
                    <a:pt x="0" y="1965313"/>
                  </a:moveTo>
                  <a:cubicBezTo>
                    <a:pt x="15109" y="1980372"/>
                    <a:pt x="30218" y="1995431"/>
                    <a:pt x="45326" y="2014254"/>
                  </a:cubicBezTo>
                  <a:cubicBezTo>
                    <a:pt x="45326" y="2014254"/>
                    <a:pt x="45326" y="2014254"/>
                    <a:pt x="109538" y="2206251"/>
                  </a:cubicBezTo>
                  <a:cubicBezTo>
                    <a:pt x="109538" y="2206251"/>
                    <a:pt x="109538" y="2206251"/>
                    <a:pt x="101984" y="2221309"/>
                  </a:cubicBezTo>
                  <a:cubicBezTo>
                    <a:pt x="71766" y="2228839"/>
                    <a:pt x="30218" y="2228839"/>
                    <a:pt x="0" y="2228839"/>
                  </a:cubicBezTo>
                  <a:cubicBezTo>
                    <a:pt x="0" y="2228839"/>
                    <a:pt x="0" y="2228839"/>
                    <a:pt x="0" y="2202486"/>
                  </a:cubicBezTo>
                  <a:cubicBezTo>
                    <a:pt x="15109" y="2202486"/>
                    <a:pt x="37772" y="2198722"/>
                    <a:pt x="52881" y="2191192"/>
                  </a:cubicBezTo>
                  <a:cubicBezTo>
                    <a:pt x="30218" y="2187427"/>
                    <a:pt x="15109" y="2176133"/>
                    <a:pt x="0" y="2172369"/>
                  </a:cubicBezTo>
                  <a:cubicBezTo>
                    <a:pt x="0" y="2172369"/>
                    <a:pt x="0" y="2172369"/>
                    <a:pt x="0" y="2146016"/>
                  </a:cubicBezTo>
                  <a:cubicBezTo>
                    <a:pt x="18886" y="2149781"/>
                    <a:pt x="37772" y="2153545"/>
                    <a:pt x="56658" y="2153545"/>
                  </a:cubicBezTo>
                  <a:cubicBezTo>
                    <a:pt x="49103" y="2100840"/>
                    <a:pt x="26440" y="2048136"/>
                    <a:pt x="0" y="2006725"/>
                  </a:cubicBezTo>
                  <a:cubicBezTo>
                    <a:pt x="0" y="2006725"/>
                    <a:pt x="0" y="2006725"/>
                    <a:pt x="0" y="1965313"/>
                  </a:cubicBezTo>
                  <a:close/>
                  <a:moveTo>
                    <a:pt x="1179046" y="1814511"/>
                  </a:moveTo>
                  <a:cubicBezTo>
                    <a:pt x="1099820" y="1833336"/>
                    <a:pt x="1024367" y="1852156"/>
                    <a:pt x="971550" y="1912392"/>
                  </a:cubicBezTo>
                  <a:cubicBezTo>
                    <a:pt x="971550" y="1912392"/>
                    <a:pt x="971550" y="1912392"/>
                    <a:pt x="1031912" y="1923686"/>
                  </a:cubicBezTo>
                  <a:cubicBezTo>
                    <a:pt x="1130001" y="1946276"/>
                    <a:pt x="1228090" y="1901099"/>
                    <a:pt x="1292225" y="1829568"/>
                  </a:cubicBezTo>
                  <a:cubicBezTo>
                    <a:pt x="1292225" y="1829568"/>
                    <a:pt x="1292225" y="1829568"/>
                    <a:pt x="1292225" y="1814511"/>
                  </a:cubicBezTo>
                  <a:cubicBezTo>
                    <a:pt x="1292225" y="1814511"/>
                    <a:pt x="1292225" y="1814511"/>
                    <a:pt x="1179046" y="1814511"/>
                  </a:cubicBezTo>
                  <a:close/>
                  <a:moveTo>
                    <a:pt x="1154473" y="1752952"/>
                  </a:moveTo>
                  <a:cubicBezTo>
                    <a:pt x="1129407" y="1751541"/>
                    <a:pt x="1103868" y="1754363"/>
                    <a:pt x="1077383" y="1754363"/>
                  </a:cubicBezTo>
                  <a:cubicBezTo>
                    <a:pt x="1054682" y="1780701"/>
                    <a:pt x="1005496" y="1803280"/>
                    <a:pt x="1001712" y="1844674"/>
                  </a:cubicBezTo>
                  <a:cubicBezTo>
                    <a:pt x="1001712" y="1844674"/>
                    <a:pt x="1001712" y="1844674"/>
                    <a:pt x="1115219" y="1803280"/>
                  </a:cubicBezTo>
                  <a:cubicBezTo>
                    <a:pt x="1149271" y="1791990"/>
                    <a:pt x="1198457" y="1795753"/>
                    <a:pt x="1228725" y="1776938"/>
                  </a:cubicBezTo>
                  <a:cubicBezTo>
                    <a:pt x="1204132" y="1760007"/>
                    <a:pt x="1179539" y="1754363"/>
                    <a:pt x="1154473" y="1752952"/>
                  </a:cubicBezTo>
                  <a:close/>
                  <a:moveTo>
                    <a:pt x="449262" y="1731957"/>
                  </a:moveTo>
                  <a:cubicBezTo>
                    <a:pt x="486745" y="1837878"/>
                    <a:pt x="606689" y="1909756"/>
                    <a:pt x="719137" y="1898407"/>
                  </a:cubicBezTo>
                  <a:cubicBezTo>
                    <a:pt x="666661" y="1803833"/>
                    <a:pt x="546717" y="1762221"/>
                    <a:pt x="449262" y="1731957"/>
                  </a:cubicBezTo>
                  <a:close/>
                  <a:moveTo>
                    <a:pt x="470973" y="1680529"/>
                  </a:moveTo>
                  <a:cubicBezTo>
                    <a:pt x="453876" y="1681645"/>
                    <a:pt x="437368" y="1685869"/>
                    <a:pt x="422275" y="1694319"/>
                  </a:cubicBezTo>
                  <a:cubicBezTo>
                    <a:pt x="509058" y="1731878"/>
                    <a:pt x="607161" y="1758170"/>
                    <a:pt x="678852" y="1814506"/>
                  </a:cubicBezTo>
                  <a:cubicBezTo>
                    <a:pt x="678852" y="1814506"/>
                    <a:pt x="678852" y="1814506"/>
                    <a:pt x="682625" y="1810750"/>
                  </a:cubicBezTo>
                  <a:cubicBezTo>
                    <a:pt x="678852" y="1765679"/>
                    <a:pt x="652440" y="1750656"/>
                    <a:pt x="618481" y="1724365"/>
                  </a:cubicBezTo>
                  <a:cubicBezTo>
                    <a:pt x="578862" y="1701833"/>
                    <a:pt x="522265" y="1677184"/>
                    <a:pt x="470973" y="1680529"/>
                  </a:cubicBezTo>
                  <a:close/>
                  <a:moveTo>
                    <a:pt x="619726" y="1474526"/>
                  </a:moveTo>
                  <a:cubicBezTo>
                    <a:pt x="600961" y="1473352"/>
                    <a:pt x="582020" y="1474291"/>
                    <a:pt x="563432" y="1477109"/>
                  </a:cubicBezTo>
                  <a:cubicBezTo>
                    <a:pt x="526256" y="1482744"/>
                    <a:pt x="490492" y="1495895"/>
                    <a:pt x="460375" y="1514680"/>
                  </a:cubicBezTo>
                  <a:cubicBezTo>
                    <a:pt x="550726" y="1514680"/>
                    <a:pt x="633549" y="1574794"/>
                    <a:pt x="723900" y="1525951"/>
                  </a:cubicBezTo>
                  <a:cubicBezTo>
                    <a:pt x="720135" y="1499653"/>
                    <a:pt x="690018" y="1495895"/>
                    <a:pt x="674960" y="1484623"/>
                  </a:cubicBezTo>
                  <a:cubicBezTo>
                    <a:pt x="657078" y="1478988"/>
                    <a:pt x="638490" y="1475700"/>
                    <a:pt x="619726" y="1474526"/>
                  </a:cubicBezTo>
                  <a:close/>
                  <a:moveTo>
                    <a:pt x="1198562" y="1465260"/>
                  </a:moveTo>
                  <a:cubicBezTo>
                    <a:pt x="1141644" y="1465260"/>
                    <a:pt x="1073343" y="1499127"/>
                    <a:pt x="1042987" y="1555572"/>
                  </a:cubicBezTo>
                  <a:cubicBezTo>
                    <a:pt x="1073343" y="1563098"/>
                    <a:pt x="1107494" y="1566861"/>
                    <a:pt x="1137850" y="1555572"/>
                  </a:cubicBezTo>
                  <a:cubicBezTo>
                    <a:pt x="1175795" y="1540520"/>
                    <a:pt x="1194768" y="1499127"/>
                    <a:pt x="1198562" y="1465260"/>
                  </a:cubicBezTo>
                  <a:close/>
                  <a:moveTo>
                    <a:pt x="1258135" y="1462667"/>
                  </a:moveTo>
                  <a:cubicBezTo>
                    <a:pt x="1228056" y="1458912"/>
                    <a:pt x="1224296" y="1492725"/>
                    <a:pt x="1216777" y="1503996"/>
                  </a:cubicBezTo>
                  <a:cubicBezTo>
                    <a:pt x="1186698" y="1646765"/>
                    <a:pt x="987425" y="1522781"/>
                    <a:pt x="968625" y="1665550"/>
                  </a:cubicBezTo>
                  <a:cubicBezTo>
                    <a:pt x="942306" y="1740693"/>
                    <a:pt x="931027" y="1830864"/>
                    <a:pt x="915987" y="1909762"/>
                  </a:cubicBezTo>
                  <a:cubicBezTo>
                    <a:pt x="915987" y="1909762"/>
                    <a:pt x="915987" y="1909762"/>
                    <a:pt x="927267" y="1902246"/>
                  </a:cubicBezTo>
                  <a:cubicBezTo>
                    <a:pt x="979905" y="1842132"/>
                    <a:pt x="1017504" y="1729421"/>
                    <a:pt x="1115260" y="1725666"/>
                  </a:cubicBezTo>
                  <a:cubicBezTo>
                    <a:pt x="1197977" y="1725666"/>
                    <a:pt x="1273175" y="1774506"/>
                    <a:pt x="1340852" y="1797048"/>
                  </a:cubicBezTo>
                  <a:cubicBezTo>
                    <a:pt x="1340852" y="1797048"/>
                    <a:pt x="1340852" y="1797048"/>
                    <a:pt x="1344612" y="1774506"/>
                  </a:cubicBezTo>
                  <a:cubicBezTo>
                    <a:pt x="1322053" y="1665550"/>
                    <a:pt x="1329573" y="1552838"/>
                    <a:pt x="1258135" y="1462667"/>
                  </a:cubicBezTo>
                  <a:close/>
                  <a:moveTo>
                    <a:pt x="1138252" y="1407398"/>
                  </a:moveTo>
                  <a:cubicBezTo>
                    <a:pt x="1120945" y="1405518"/>
                    <a:pt x="1102236" y="1407398"/>
                    <a:pt x="1085397" y="1409276"/>
                  </a:cubicBezTo>
                  <a:cubicBezTo>
                    <a:pt x="1085397" y="1409276"/>
                    <a:pt x="1085397" y="1409276"/>
                    <a:pt x="1047977" y="1443089"/>
                  </a:cubicBezTo>
                  <a:cubicBezTo>
                    <a:pt x="1040493" y="1461875"/>
                    <a:pt x="1025525" y="1491931"/>
                    <a:pt x="1040493" y="1514475"/>
                  </a:cubicBezTo>
                  <a:cubicBezTo>
                    <a:pt x="1040493" y="1514475"/>
                    <a:pt x="1040493" y="1514475"/>
                    <a:pt x="1182688" y="1428061"/>
                  </a:cubicBezTo>
                  <a:cubicBezTo>
                    <a:pt x="1171462" y="1414911"/>
                    <a:pt x="1155559" y="1409276"/>
                    <a:pt x="1138252" y="1407398"/>
                  </a:cubicBezTo>
                  <a:close/>
                  <a:moveTo>
                    <a:pt x="599052" y="1401859"/>
                  </a:moveTo>
                  <a:cubicBezTo>
                    <a:pt x="577312" y="1399519"/>
                    <a:pt x="553683" y="1400455"/>
                    <a:pt x="530998" y="1402327"/>
                  </a:cubicBezTo>
                  <a:cubicBezTo>
                    <a:pt x="504533" y="1413568"/>
                    <a:pt x="474287" y="1439794"/>
                    <a:pt x="466725" y="1466017"/>
                  </a:cubicBezTo>
                  <a:cubicBezTo>
                    <a:pt x="530998" y="1473510"/>
                    <a:pt x="583929" y="1436046"/>
                    <a:pt x="648202" y="1458524"/>
                  </a:cubicBezTo>
                  <a:cubicBezTo>
                    <a:pt x="686009" y="1458524"/>
                    <a:pt x="720036" y="1492244"/>
                    <a:pt x="754063" y="1488497"/>
                  </a:cubicBezTo>
                  <a:cubicBezTo>
                    <a:pt x="754063" y="1488497"/>
                    <a:pt x="754063" y="1488497"/>
                    <a:pt x="731378" y="1451032"/>
                  </a:cubicBezTo>
                  <a:cubicBezTo>
                    <a:pt x="704913" y="1443539"/>
                    <a:pt x="689790" y="1402327"/>
                    <a:pt x="655763" y="1421060"/>
                  </a:cubicBezTo>
                  <a:cubicBezTo>
                    <a:pt x="640640" y="1409821"/>
                    <a:pt x="620791" y="1404201"/>
                    <a:pt x="599052" y="1401859"/>
                  </a:cubicBezTo>
                  <a:close/>
                  <a:moveTo>
                    <a:pt x="42069" y="1349938"/>
                  </a:moveTo>
                  <a:cubicBezTo>
                    <a:pt x="26988" y="1379910"/>
                    <a:pt x="-3175" y="1402389"/>
                    <a:pt x="8136" y="1439854"/>
                  </a:cubicBezTo>
                  <a:cubicBezTo>
                    <a:pt x="57150" y="1544756"/>
                    <a:pt x="117475" y="1698362"/>
                    <a:pt x="264518" y="1720841"/>
                  </a:cubicBezTo>
                  <a:cubicBezTo>
                    <a:pt x="268288" y="1713348"/>
                    <a:pt x="264518" y="1698362"/>
                    <a:pt x="260748" y="1694616"/>
                  </a:cubicBezTo>
                  <a:cubicBezTo>
                    <a:pt x="192882" y="1585967"/>
                    <a:pt x="121246" y="1488558"/>
                    <a:pt x="91083" y="1364924"/>
                  </a:cubicBezTo>
                  <a:cubicBezTo>
                    <a:pt x="79772" y="1346191"/>
                    <a:pt x="57150" y="1349938"/>
                    <a:pt x="42069" y="1349938"/>
                  </a:cubicBezTo>
                  <a:close/>
                  <a:moveTo>
                    <a:pt x="188963" y="1296980"/>
                  </a:moveTo>
                  <a:cubicBezTo>
                    <a:pt x="188963" y="1296980"/>
                    <a:pt x="188963" y="1296980"/>
                    <a:pt x="121380" y="1345799"/>
                  </a:cubicBezTo>
                  <a:cubicBezTo>
                    <a:pt x="106362" y="1409640"/>
                    <a:pt x="155172" y="1465971"/>
                    <a:pt x="177699" y="1522302"/>
                  </a:cubicBezTo>
                  <a:cubicBezTo>
                    <a:pt x="207736" y="1563611"/>
                    <a:pt x="230263" y="1616187"/>
                    <a:pt x="267809" y="1646230"/>
                  </a:cubicBezTo>
                  <a:cubicBezTo>
                    <a:pt x="312864" y="1578633"/>
                    <a:pt x="342900" y="1488503"/>
                    <a:pt x="301600" y="1413396"/>
                  </a:cubicBezTo>
                  <a:cubicBezTo>
                    <a:pt x="271563" y="1368331"/>
                    <a:pt x="256545" y="1304491"/>
                    <a:pt x="188963" y="1296980"/>
                  </a:cubicBezTo>
                  <a:close/>
                  <a:moveTo>
                    <a:pt x="791809" y="1262061"/>
                  </a:moveTo>
                  <a:cubicBezTo>
                    <a:pt x="776710" y="1277142"/>
                    <a:pt x="754062" y="1269602"/>
                    <a:pt x="754062" y="1292223"/>
                  </a:cubicBezTo>
                  <a:cubicBezTo>
                    <a:pt x="780485" y="1314844"/>
                    <a:pt x="814458" y="1333695"/>
                    <a:pt x="848430" y="1360088"/>
                  </a:cubicBezTo>
                  <a:cubicBezTo>
                    <a:pt x="878628" y="1371400"/>
                    <a:pt x="893727" y="1409102"/>
                    <a:pt x="920150" y="1412873"/>
                  </a:cubicBezTo>
                  <a:cubicBezTo>
                    <a:pt x="923925" y="1375170"/>
                    <a:pt x="920150" y="1341237"/>
                    <a:pt x="893727" y="1314844"/>
                  </a:cubicBezTo>
                  <a:cubicBezTo>
                    <a:pt x="867304" y="1288454"/>
                    <a:pt x="829557" y="1269602"/>
                    <a:pt x="791809" y="1262061"/>
                  </a:cubicBezTo>
                  <a:close/>
                  <a:moveTo>
                    <a:pt x="543318" y="1131882"/>
                  </a:moveTo>
                  <a:cubicBezTo>
                    <a:pt x="430145" y="1158189"/>
                    <a:pt x="332061" y="1218319"/>
                    <a:pt x="207570" y="1214561"/>
                  </a:cubicBezTo>
                  <a:cubicBezTo>
                    <a:pt x="207570" y="1214561"/>
                    <a:pt x="207570" y="1214561"/>
                    <a:pt x="200025" y="1270933"/>
                  </a:cubicBezTo>
                  <a:cubicBezTo>
                    <a:pt x="233977" y="1297242"/>
                    <a:pt x="271702" y="1300999"/>
                    <a:pt x="309426" y="1316029"/>
                  </a:cubicBezTo>
                  <a:cubicBezTo>
                    <a:pt x="384875" y="1308514"/>
                    <a:pt x="467869" y="1285965"/>
                    <a:pt x="509366" y="1214561"/>
                  </a:cubicBezTo>
                  <a:cubicBezTo>
                    <a:pt x="524456" y="1184496"/>
                    <a:pt x="550863" y="1158189"/>
                    <a:pt x="543318" y="1131882"/>
                  </a:cubicBezTo>
                  <a:close/>
                  <a:moveTo>
                    <a:pt x="82225" y="1089471"/>
                  </a:moveTo>
                  <a:cubicBezTo>
                    <a:pt x="77066" y="1091740"/>
                    <a:pt x="73313" y="1095368"/>
                    <a:pt x="71437" y="1097182"/>
                  </a:cubicBezTo>
                  <a:cubicBezTo>
                    <a:pt x="71437" y="1097182"/>
                    <a:pt x="71437" y="1097182"/>
                    <a:pt x="108960" y="1108067"/>
                  </a:cubicBezTo>
                  <a:cubicBezTo>
                    <a:pt x="112712" y="1104439"/>
                    <a:pt x="112712" y="1093554"/>
                    <a:pt x="101455" y="1089925"/>
                  </a:cubicBezTo>
                  <a:cubicBezTo>
                    <a:pt x="93951" y="1086297"/>
                    <a:pt x="87384" y="1087204"/>
                    <a:pt x="82225" y="1089471"/>
                  </a:cubicBezTo>
                  <a:close/>
                  <a:moveTo>
                    <a:pt x="335843" y="1004908"/>
                  </a:moveTo>
                  <a:cubicBezTo>
                    <a:pt x="318387" y="1003972"/>
                    <a:pt x="300754" y="1005843"/>
                    <a:pt x="282886" y="1011456"/>
                  </a:cubicBezTo>
                  <a:cubicBezTo>
                    <a:pt x="245269" y="1030166"/>
                    <a:pt x="218937" y="1078814"/>
                    <a:pt x="177559" y="1090040"/>
                  </a:cubicBezTo>
                  <a:cubicBezTo>
                    <a:pt x="158750" y="1123718"/>
                    <a:pt x="188844" y="1161137"/>
                    <a:pt x="215175" y="1179848"/>
                  </a:cubicBezTo>
                  <a:cubicBezTo>
                    <a:pt x="309218" y="1198556"/>
                    <a:pt x="414545" y="1157396"/>
                    <a:pt x="501063" y="1108749"/>
                  </a:cubicBezTo>
                  <a:cubicBezTo>
                    <a:pt x="504825" y="1093781"/>
                    <a:pt x="497302" y="1078814"/>
                    <a:pt x="489778" y="1063846"/>
                  </a:cubicBezTo>
                  <a:cubicBezTo>
                    <a:pt x="438996" y="1035779"/>
                    <a:pt x="388213" y="1007714"/>
                    <a:pt x="335843" y="1004908"/>
                  </a:cubicBezTo>
                  <a:close/>
                  <a:moveTo>
                    <a:pt x="584975" y="898516"/>
                  </a:moveTo>
                  <a:cubicBezTo>
                    <a:pt x="543552" y="969911"/>
                    <a:pt x="468238" y="966154"/>
                    <a:pt x="407987" y="984942"/>
                  </a:cubicBezTo>
                  <a:cubicBezTo>
                    <a:pt x="407987" y="984942"/>
                    <a:pt x="407987" y="984942"/>
                    <a:pt x="407987" y="992457"/>
                  </a:cubicBezTo>
                  <a:cubicBezTo>
                    <a:pt x="453175" y="1018761"/>
                    <a:pt x="505895" y="1045064"/>
                    <a:pt x="536021" y="1093916"/>
                  </a:cubicBezTo>
                  <a:cubicBezTo>
                    <a:pt x="558615" y="1090158"/>
                    <a:pt x="588741" y="1082643"/>
                    <a:pt x="607569" y="1101432"/>
                  </a:cubicBezTo>
                  <a:cubicBezTo>
                    <a:pt x="566146" y="1139008"/>
                    <a:pt x="547318" y="1191615"/>
                    <a:pt x="532255" y="1240464"/>
                  </a:cubicBezTo>
                  <a:cubicBezTo>
                    <a:pt x="532255" y="1240464"/>
                    <a:pt x="532255" y="1240464"/>
                    <a:pt x="713009" y="1270525"/>
                  </a:cubicBezTo>
                  <a:cubicBezTo>
                    <a:pt x="713009" y="1270525"/>
                    <a:pt x="713009" y="1270525"/>
                    <a:pt x="739368" y="1263010"/>
                  </a:cubicBezTo>
                  <a:cubicBezTo>
                    <a:pt x="792088" y="1244222"/>
                    <a:pt x="848574" y="1240464"/>
                    <a:pt x="886231" y="1281796"/>
                  </a:cubicBezTo>
                  <a:cubicBezTo>
                    <a:pt x="961545" y="1323131"/>
                    <a:pt x="942716" y="1409557"/>
                    <a:pt x="938950" y="1477195"/>
                  </a:cubicBezTo>
                  <a:cubicBezTo>
                    <a:pt x="938950" y="1477195"/>
                    <a:pt x="938950" y="1477195"/>
                    <a:pt x="957779" y="1604954"/>
                  </a:cubicBezTo>
                  <a:cubicBezTo>
                    <a:pt x="1029327" y="1552348"/>
                    <a:pt x="984139" y="1435861"/>
                    <a:pt x="1074516" y="1394527"/>
                  </a:cubicBezTo>
                  <a:cubicBezTo>
                    <a:pt x="1119704" y="1356950"/>
                    <a:pt x="1168658" y="1394527"/>
                    <a:pt x="1213846" y="1413315"/>
                  </a:cubicBezTo>
                  <a:cubicBezTo>
                    <a:pt x="1213846" y="1413315"/>
                    <a:pt x="1213846" y="1413315"/>
                    <a:pt x="1217612" y="1405800"/>
                  </a:cubicBezTo>
                  <a:cubicBezTo>
                    <a:pt x="1123470" y="1266769"/>
                    <a:pt x="950248" y="1199130"/>
                    <a:pt x="777025" y="1210403"/>
                  </a:cubicBezTo>
                  <a:cubicBezTo>
                    <a:pt x="724306" y="1206645"/>
                    <a:pt x="686649" y="1240464"/>
                    <a:pt x="641460" y="1225435"/>
                  </a:cubicBezTo>
                  <a:cubicBezTo>
                    <a:pt x="637695" y="1214162"/>
                    <a:pt x="641460" y="1202888"/>
                    <a:pt x="648992" y="1191615"/>
                  </a:cubicBezTo>
                  <a:cubicBezTo>
                    <a:pt x="633929" y="1093916"/>
                    <a:pt x="637695" y="984942"/>
                    <a:pt x="584975" y="898516"/>
                  </a:cubicBezTo>
                  <a:close/>
                  <a:moveTo>
                    <a:pt x="564998" y="849305"/>
                  </a:moveTo>
                  <a:cubicBezTo>
                    <a:pt x="489897" y="856883"/>
                    <a:pt x="422306" y="898568"/>
                    <a:pt x="381000" y="947832"/>
                  </a:cubicBezTo>
                  <a:cubicBezTo>
                    <a:pt x="433571" y="966779"/>
                    <a:pt x="493652" y="940253"/>
                    <a:pt x="538712" y="913726"/>
                  </a:cubicBezTo>
                  <a:cubicBezTo>
                    <a:pt x="549978" y="898568"/>
                    <a:pt x="576263" y="868252"/>
                    <a:pt x="564998" y="849305"/>
                  </a:cubicBezTo>
                  <a:close/>
                  <a:moveTo>
                    <a:pt x="475909" y="818348"/>
                  </a:moveTo>
                  <a:cubicBezTo>
                    <a:pt x="462680" y="819274"/>
                    <a:pt x="448506" y="822052"/>
                    <a:pt x="433387" y="823904"/>
                  </a:cubicBezTo>
                  <a:cubicBezTo>
                    <a:pt x="391810" y="838721"/>
                    <a:pt x="369131" y="872058"/>
                    <a:pt x="354012" y="912805"/>
                  </a:cubicBezTo>
                  <a:cubicBezTo>
                    <a:pt x="410709" y="886875"/>
                    <a:pt x="459845" y="853537"/>
                    <a:pt x="512762" y="831312"/>
                  </a:cubicBezTo>
                  <a:cubicBezTo>
                    <a:pt x="512762" y="831312"/>
                    <a:pt x="512762" y="831312"/>
                    <a:pt x="512762" y="823904"/>
                  </a:cubicBezTo>
                  <a:cubicBezTo>
                    <a:pt x="501423" y="818348"/>
                    <a:pt x="489139" y="817422"/>
                    <a:pt x="475909" y="818348"/>
                  </a:cubicBezTo>
                  <a:close/>
                  <a:moveTo>
                    <a:pt x="256190" y="687379"/>
                  </a:moveTo>
                  <a:cubicBezTo>
                    <a:pt x="181194" y="751378"/>
                    <a:pt x="128697" y="845495"/>
                    <a:pt x="113698" y="939611"/>
                  </a:cubicBezTo>
                  <a:cubicBezTo>
                    <a:pt x="124947" y="981022"/>
                    <a:pt x="76200" y="1063846"/>
                    <a:pt x="147446" y="1082669"/>
                  </a:cubicBezTo>
                  <a:cubicBezTo>
                    <a:pt x="256190" y="1052551"/>
                    <a:pt x="282439" y="928317"/>
                    <a:pt x="293688" y="822907"/>
                  </a:cubicBezTo>
                  <a:cubicBezTo>
                    <a:pt x="282439" y="777731"/>
                    <a:pt x="289938" y="717497"/>
                    <a:pt x="256190" y="687379"/>
                  </a:cubicBezTo>
                  <a:close/>
                  <a:moveTo>
                    <a:pt x="203200" y="681029"/>
                  </a:moveTo>
                  <a:cubicBezTo>
                    <a:pt x="158173" y="692304"/>
                    <a:pt x="120650" y="733644"/>
                    <a:pt x="86880" y="767467"/>
                  </a:cubicBezTo>
                  <a:cubicBezTo>
                    <a:pt x="86880" y="767467"/>
                    <a:pt x="86880" y="767467"/>
                    <a:pt x="45605" y="831356"/>
                  </a:cubicBezTo>
                  <a:cubicBezTo>
                    <a:pt x="41852" y="906519"/>
                    <a:pt x="38100" y="992957"/>
                    <a:pt x="75623" y="1049331"/>
                  </a:cubicBezTo>
                  <a:cubicBezTo>
                    <a:pt x="75623" y="1049331"/>
                    <a:pt x="75623" y="1049331"/>
                    <a:pt x="83127" y="1045574"/>
                  </a:cubicBezTo>
                  <a:cubicBezTo>
                    <a:pt x="83127" y="910277"/>
                    <a:pt x="139411" y="790016"/>
                    <a:pt x="203200" y="681029"/>
                  </a:cubicBezTo>
                  <a:close/>
                  <a:moveTo>
                    <a:pt x="253100" y="428617"/>
                  </a:moveTo>
                  <a:cubicBezTo>
                    <a:pt x="181716" y="469917"/>
                    <a:pt x="170444" y="556272"/>
                    <a:pt x="166687" y="623855"/>
                  </a:cubicBezTo>
                  <a:cubicBezTo>
                    <a:pt x="166687" y="646382"/>
                    <a:pt x="181716" y="665155"/>
                    <a:pt x="200501" y="650137"/>
                  </a:cubicBezTo>
                  <a:cubicBezTo>
                    <a:pt x="268129" y="612591"/>
                    <a:pt x="279400" y="537499"/>
                    <a:pt x="279400" y="466163"/>
                  </a:cubicBezTo>
                  <a:cubicBezTo>
                    <a:pt x="271886" y="454899"/>
                    <a:pt x="271886" y="428617"/>
                    <a:pt x="253100" y="428617"/>
                  </a:cubicBezTo>
                  <a:close/>
                  <a:moveTo>
                    <a:pt x="207839" y="382349"/>
                  </a:moveTo>
                  <a:cubicBezTo>
                    <a:pt x="196999" y="384703"/>
                    <a:pt x="186631" y="389411"/>
                    <a:pt x="177205" y="395060"/>
                  </a:cubicBezTo>
                  <a:cubicBezTo>
                    <a:pt x="124420" y="436491"/>
                    <a:pt x="120650" y="508053"/>
                    <a:pt x="131961" y="568316"/>
                  </a:cubicBezTo>
                  <a:cubicBezTo>
                    <a:pt x="162124" y="557017"/>
                    <a:pt x="150813" y="508053"/>
                    <a:pt x="177205" y="481688"/>
                  </a:cubicBezTo>
                  <a:cubicBezTo>
                    <a:pt x="188516" y="444024"/>
                    <a:pt x="237530" y="421425"/>
                    <a:pt x="241300" y="383761"/>
                  </a:cubicBezTo>
                  <a:cubicBezTo>
                    <a:pt x="229989" y="379995"/>
                    <a:pt x="218678" y="379995"/>
                    <a:pt x="207839" y="382349"/>
                  </a:cubicBezTo>
                  <a:close/>
                  <a:moveTo>
                    <a:pt x="0" y="312726"/>
                  </a:moveTo>
                  <a:cubicBezTo>
                    <a:pt x="18823" y="312726"/>
                    <a:pt x="37647" y="316486"/>
                    <a:pt x="56470" y="324006"/>
                  </a:cubicBezTo>
                  <a:cubicBezTo>
                    <a:pt x="86587" y="324006"/>
                    <a:pt x="124234" y="331525"/>
                    <a:pt x="131763" y="350325"/>
                  </a:cubicBezTo>
                  <a:cubicBezTo>
                    <a:pt x="105411" y="421763"/>
                    <a:pt x="56470" y="481921"/>
                    <a:pt x="0" y="527039"/>
                  </a:cubicBezTo>
                  <a:cubicBezTo>
                    <a:pt x="0" y="527039"/>
                    <a:pt x="0" y="527039"/>
                    <a:pt x="0" y="493200"/>
                  </a:cubicBezTo>
                  <a:cubicBezTo>
                    <a:pt x="41411" y="459361"/>
                    <a:pt x="79058" y="425522"/>
                    <a:pt x="79058" y="372884"/>
                  </a:cubicBezTo>
                  <a:cubicBezTo>
                    <a:pt x="48941" y="376644"/>
                    <a:pt x="22588" y="384164"/>
                    <a:pt x="0" y="391684"/>
                  </a:cubicBezTo>
                  <a:cubicBezTo>
                    <a:pt x="0" y="391684"/>
                    <a:pt x="0" y="391684"/>
                    <a:pt x="0" y="372884"/>
                  </a:cubicBezTo>
                  <a:cubicBezTo>
                    <a:pt x="7529" y="369124"/>
                    <a:pt x="18823" y="365364"/>
                    <a:pt x="26353" y="354085"/>
                  </a:cubicBezTo>
                  <a:cubicBezTo>
                    <a:pt x="26353" y="354085"/>
                    <a:pt x="26353" y="354085"/>
                    <a:pt x="30117" y="342805"/>
                  </a:cubicBezTo>
                  <a:cubicBezTo>
                    <a:pt x="18823" y="335285"/>
                    <a:pt x="11294" y="335285"/>
                    <a:pt x="0" y="335285"/>
                  </a:cubicBezTo>
                  <a:cubicBezTo>
                    <a:pt x="0" y="335285"/>
                    <a:pt x="0" y="335285"/>
                    <a:pt x="0" y="312726"/>
                  </a:cubicBezTo>
                  <a:close/>
                  <a:moveTo>
                    <a:pt x="776" y="217938"/>
                  </a:moveTo>
                  <a:cubicBezTo>
                    <a:pt x="170247" y="259271"/>
                    <a:pt x="339718" y="345695"/>
                    <a:pt x="430102" y="511027"/>
                  </a:cubicBezTo>
                  <a:cubicBezTo>
                    <a:pt x="460231" y="552360"/>
                    <a:pt x="494125" y="601209"/>
                    <a:pt x="505423" y="650057"/>
                  </a:cubicBezTo>
                  <a:cubicBezTo>
                    <a:pt x="437634" y="571148"/>
                    <a:pt x="388676" y="465936"/>
                    <a:pt x="305824" y="398300"/>
                  </a:cubicBezTo>
                  <a:cubicBezTo>
                    <a:pt x="268164" y="417088"/>
                    <a:pt x="305824" y="454664"/>
                    <a:pt x="305824" y="480967"/>
                  </a:cubicBezTo>
                  <a:cubicBezTo>
                    <a:pt x="302058" y="529815"/>
                    <a:pt x="283228" y="574906"/>
                    <a:pt x="275696" y="619996"/>
                  </a:cubicBezTo>
                  <a:cubicBezTo>
                    <a:pt x="302058" y="608724"/>
                    <a:pt x="332186" y="582421"/>
                    <a:pt x="362314" y="593694"/>
                  </a:cubicBezTo>
                  <a:cubicBezTo>
                    <a:pt x="407506" y="631269"/>
                    <a:pt x="335952" y="650057"/>
                    <a:pt x="324654" y="676360"/>
                  </a:cubicBezTo>
                  <a:cubicBezTo>
                    <a:pt x="283228" y="743996"/>
                    <a:pt x="320888" y="830420"/>
                    <a:pt x="320888" y="901813"/>
                  </a:cubicBezTo>
                  <a:cubicBezTo>
                    <a:pt x="351016" y="867995"/>
                    <a:pt x="381144" y="811632"/>
                    <a:pt x="433868" y="804117"/>
                  </a:cubicBezTo>
                  <a:cubicBezTo>
                    <a:pt x="475295" y="796602"/>
                    <a:pt x="512955" y="796602"/>
                    <a:pt x="550615" y="792844"/>
                  </a:cubicBezTo>
                  <a:cubicBezTo>
                    <a:pt x="558147" y="751511"/>
                    <a:pt x="520487" y="710178"/>
                    <a:pt x="509189" y="665087"/>
                  </a:cubicBezTo>
                  <a:cubicBezTo>
                    <a:pt x="509189" y="665087"/>
                    <a:pt x="509189" y="665087"/>
                    <a:pt x="528019" y="665087"/>
                  </a:cubicBezTo>
                  <a:cubicBezTo>
                    <a:pt x="614637" y="830420"/>
                    <a:pt x="652297" y="1007024"/>
                    <a:pt x="667361" y="1202423"/>
                  </a:cubicBezTo>
                  <a:cubicBezTo>
                    <a:pt x="693724" y="1209937"/>
                    <a:pt x="735150" y="1191150"/>
                    <a:pt x="765278" y="1187391"/>
                  </a:cubicBezTo>
                  <a:cubicBezTo>
                    <a:pt x="953579" y="1179877"/>
                    <a:pt x="1130582" y="1239998"/>
                    <a:pt x="1243562" y="1386540"/>
                  </a:cubicBezTo>
                  <a:cubicBezTo>
                    <a:pt x="1367841" y="1555630"/>
                    <a:pt x="1371607" y="1796115"/>
                    <a:pt x="1379139" y="1999027"/>
                  </a:cubicBezTo>
                  <a:cubicBezTo>
                    <a:pt x="1379139" y="1999027"/>
                    <a:pt x="1379139" y="1999027"/>
                    <a:pt x="1401735" y="2017813"/>
                  </a:cubicBezTo>
                  <a:cubicBezTo>
                    <a:pt x="1537312" y="2040356"/>
                    <a:pt x="1680421" y="2025328"/>
                    <a:pt x="1789635" y="2115500"/>
                  </a:cubicBezTo>
                  <a:cubicBezTo>
                    <a:pt x="1910148" y="2201927"/>
                    <a:pt x="1955340" y="2344718"/>
                    <a:pt x="1970404" y="2483744"/>
                  </a:cubicBezTo>
                  <a:cubicBezTo>
                    <a:pt x="1962872" y="2694170"/>
                    <a:pt x="2030660" y="2874531"/>
                    <a:pt x="2143641" y="3032343"/>
                  </a:cubicBezTo>
                  <a:cubicBezTo>
                    <a:pt x="2171886" y="3074616"/>
                    <a:pt x="2221315" y="3091526"/>
                    <a:pt x="2258563" y="3119530"/>
                  </a:cubicBezTo>
                  <a:lnTo>
                    <a:pt x="2278412" y="3140063"/>
                  </a:lnTo>
                  <a:lnTo>
                    <a:pt x="2236977" y="3140063"/>
                  </a:lnTo>
                  <a:lnTo>
                    <a:pt x="2163035" y="3080156"/>
                  </a:lnTo>
                  <a:cubicBezTo>
                    <a:pt x="2140433" y="3058557"/>
                    <a:pt x="2119715" y="3036019"/>
                    <a:pt x="2098996" y="3013481"/>
                  </a:cubicBezTo>
                  <a:cubicBezTo>
                    <a:pt x="2034956" y="2915815"/>
                    <a:pt x="1993519" y="2806882"/>
                    <a:pt x="1970917" y="2694192"/>
                  </a:cubicBezTo>
                  <a:cubicBezTo>
                    <a:pt x="1933247" y="2540182"/>
                    <a:pt x="1963383" y="2344848"/>
                    <a:pt x="1861674" y="2213377"/>
                  </a:cubicBezTo>
                  <a:cubicBezTo>
                    <a:pt x="1748663" y="2044340"/>
                    <a:pt x="1541477" y="2051853"/>
                    <a:pt x="1353127" y="2040583"/>
                  </a:cubicBezTo>
                  <a:cubicBezTo>
                    <a:pt x="1341826" y="1972968"/>
                    <a:pt x="1375729" y="1916623"/>
                    <a:pt x="1349360" y="1852763"/>
                  </a:cubicBezTo>
                  <a:cubicBezTo>
                    <a:pt x="1339942" y="1847129"/>
                    <a:pt x="1329583" y="1846191"/>
                    <a:pt x="1320165" y="1847129"/>
                  </a:cubicBezTo>
                  <a:cubicBezTo>
                    <a:pt x="1310748" y="1848069"/>
                    <a:pt x="1302272" y="1850886"/>
                    <a:pt x="1296622" y="1852763"/>
                  </a:cubicBezTo>
                  <a:cubicBezTo>
                    <a:pt x="1236349" y="1916623"/>
                    <a:pt x="1161009" y="1965456"/>
                    <a:pt x="1070601" y="1954186"/>
                  </a:cubicBezTo>
                  <a:cubicBezTo>
                    <a:pt x="1006561" y="1954186"/>
                    <a:pt x="931221" y="1916623"/>
                    <a:pt x="882250" y="1972968"/>
                  </a:cubicBezTo>
                  <a:cubicBezTo>
                    <a:pt x="829512" y="2104440"/>
                    <a:pt x="754171" y="2224644"/>
                    <a:pt x="652462" y="2326067"/>
                  </a:cubicBezTo>
                  <a:cubicBezTo>
                    <a:pt x="724035" y="2326067"/>
                    <a:pt x="799376" y="2333580"/>
                    <a:pt x="878483" y="2322311"/>
                  </a:cubicBezTo>
                  <a:cubicBezTo>
                    <a:pt x="878483" y="2322311"/>
                    <a:pt x="878483" y="2322311"/>
                    <a:pt x="991493" y="2232157"/>
                  </a:cubicBezTo>
                  <a:cubicBezTo>
                    <a:pt x="991493" y="2232157"/>
                    <a:pt x="991493" y="2232157"/>
                    <a:pt x="1063067" y="2130735"/>
                  </a:cubicBezTo>
                  <a:cubicBezTo>
                    <a:pt x="1179844" y="2048096"/>
                    <a:pt x="1326758" y="2104440"/>
                    <a:pt x="1447302" y="2145759"/>
                  </a:cubicBezTo>
                  <a:cubicBezTo>
                    <a:pt x="1488739" y="2119463"/>
                    <a:pt x="1537710" y="2085660"/>
                    <a:pt x="1579148" y="2066877"/>
                  </a:cubicBezTo>
                  <a:cubicBezTo>
                    <a:pt x="1571614" y="2157031"/>
                    <a:pt x="1650721" y="2217133"/>
                    <a:pt x="1628119" y="2314799"/>
                  </a:cubicBezTo>
                  <a:cubicBezTo>
                    <a:pt x="1605517" y="2408707"/>
                    <a:pt x="1492506" y="2427487"/>
                    <a:pt x="1409632" y="2438757"/>
                  </a:cubicBezTo>
                  <a:cubicBezTo>
                    <a:pt x="1402098" y="2442515"/>
                    <a:pt x="1375729" y="2450026"/>
                    <a:pt x="1387030" y="2465052"/>
                  </a:cubicBezTo>
                  <a:cubicBezTo>
                    <a:pt x="1518875" y="2483834"/>
                    <a:pt x="1665789" y="2450026"/>
                    <a:pt x="1759964" y="2551451"/>
                  </a:cubicBezTo>
                  <a:cubicBezTo>
                    <a:pt x="1854140" y="2615309"/>
                    <a:pt x="1808935" y="2746781"/>
                    <a:pt x="1899344" y="2818151"/>
                  </a:cubicBezTo>
                  <a:cubicBezTo>
                    <a:pt x="1899344" y="2818151"/>
                    <a:pt x="1899344" y="2818151"/>
                    <a:pt x="1891810" y="2825663"/>
                  </a:cubicBezTo>
                  <a:cubicBezTo>
                    <a:pt x="1759964" y="2754294"/>
                    <a:pt x="1582915" y="2720488"/>
                    <a:pt x="1522642" y="2562720"/>
                  </a:cubicBezTo>
                  <a:cubicBezTo>
                    <a:pt x="1500040" y="2491347"/>
                    <a:pt x="1420933" y="2487589"/>
                    <a:pt x="1364428" y="2498859"/>
                  </a:cubicBezTo>
                  <a:cubicBezTo>
                    <a:pt x="1454836" y="2592769"/>
                    <a:pt x="1537710" y="2682923"/>
                    <a:pt x="1582915" y="2799371"/>
                  </a:cubicBezTo>
                  <a:cubicBezTo>
                    <a:pt x="1673323" y="2953379"/>
                    <a:pt x="1884276" y="2818151"/>
                    <a:pt x="1974684" y="2975917"/>
                  </a:cubicBezTo>
                  <a:cubicBezTo>
                    <a:pt x="1974684" y="2983431"/>
                    <a:pt x="1970917" y="2990943"/>
                    <a:pt x="1955849" y="2990943"/>
                  </a:cubicBezTo>
                  <a:cubicBezTo>
                    <a:pt x="1895577" y="2934597"/>
                    <a:pt x="1816469" y="2994699"/>
                    <a:pt x="1741129" y="2983431"/>
                  </a:cubicBezTo>
                  <a:cubicBezTo>
                    <a:pt x="1684624" y="2960892"/>
                    <a:pt x="1673323" y="2885765"/>
                    <a:pt x="1609284" y="2874498"/>
                  </a:cubicBezTo>
                  <a:cubicBezTo>
                    <a:pt x="1597983" y="2938354"/>
                    <a:pt x="1613051" y="2994699"/>
                    <a:pt x="1658255" y="3032263"/>
                  </a:cubicBezTo>
                  <a:cubicBezTo>
                    <a:pt x="1759964" y="3235106"/>
                    <a:pt x="1933247" y="3032263"/>
                    <a:pt x="2087694" y="3103633"/>
                  </a:cubicBezTo>
                  <a:cubicBezTo>
                    <a:pt x="2106530" y="3111145"/>
                    <a:pt x="2151734" y="3073583"/>
                    <a:pt x="2159268" y="3114902"/>
                  </a:cubicBezTo>
                  <a:lnTo>
                    <a:pt x="2138579" y="3140063"/>
                  </a:lnTo>
                  <a:lnTo>
                    <a:pt x="2056033" y="3140063"/>
                  </a:lnTo>
                  <a:lnTo>
                    <a:pt x="2059989" y="3122674"/>
                  </a:lnTo>
                  <a:cubicBezTo>
                    <a:pt x="2040243" y="3119878"/>
                    <a:pt x="2019086" y="3118247"/>
                    <a:pt x="1997519" y="3118015"/>
                  </a:cubicBezTo>
                  <a:cubicBezTo>
                    <a:pt x="1965167" y="3117666"/>
                    <a:pt x="1931890" y="3120461"/>
                    <a:pt x="1901058" y="3127187"/>
                  </a:cubicBezTo>
                  <a:lnTo>
                    <a:pt x="1857935" y="3140063"/>
                  </a:lnTo>
                  <a:lnTo>
                    <a:pt x="1733931" y="3140063"/>
                  </a:lnTo>
                  <a:lnTo>
                    <a:pt x="1710287" y="3124000"/>
                  </a:lnTo>
                  <a:cubicBezTo>
                    <a:pt x="1682034" y="3099877"/>
                    <a:pt x="1660139" y="3068888"/>
                    <a:pt x="1631886" y="3054801"/>
                  </a:cubicBezTo>
                  <a:cubicBezTo>
                    <a:pt x="1620585" y="3071704"/>
                    <a:pt x="1619643" y="3094242"/>
                    <a:pt x="1620114" y="3118659"/>
                  </a:cubicBezTo>
                  <a:lnTo>
                    <a:pt x="1620483" y="3140063"/>
                  </a:lnTo>
                  <a:lnTo>
                    <a:pt x="1588422" y="3140063"/>
                  </a:lnTo>
                  <a:lnTo>
                    <a:pt x="1591860" y="3097867"/>
                  </a:lnTo>
                  <a:cubicBezTo>
                    <a:pt x="1595921" y="2981620"/>
                    <a:pt x="1582504" y="2863259"/>
                    <a:pt x="1537312" y="2761806"/>
                  </a:cubicBezTo>
                  <a:cubicBezTo>
                    <a:pt x="1488354" y="2671624"/>
                    <a:pt x="1416799" y="2558899"/>
                    <a:pt x="1315117" y="2525079"/>
                  </a:cubicBezTo>
                  <a:cubicBezTo>
                    <a:pt x="1315117" y="2525079"/>
                    <a:pt x="1315117" y="2525079"/>
                    <a:pt x="1322649" y="2543867"/>
                  </a:cubicBezTo>
                  <a:cubicBezTo>
                    <a:pt x="1360309" y="2596473"/>
                    <a:pt x="1401735" y="2649080"/>
                    <a:pt x="1409267" y="2712958"/>
                  </a:cubicBezTo>
                  <a:cubicBezTo>
                    <a:pt x="1405501" y="2765561"/>
                    <a:pt x="1390437" y="2829440"/>
                    <a:pt x="1333947" y="2855742"/>
                  </a:cubicBezTo>
                  <a:cubicBezTo>
                    <a:pt x="1288755" y="2874531"/>
                    <a:pt x="1243562" y="2863256"/>
                    <a:pt x="1194604" y="2844471"/>
                  </a:cubicBezTo>
                  <a:cubicBezTo>
                    <a:pt x="1168242" y="2829440"/>
                    <a:pt x="1123050" y="2855742"/>
                    <a:pt x="1104220" y="2821925"/>
                  </a:cubicBezTo>
                  <a:cubicBezTo>
                    <a:pt x="1123050" y="2795622"/>
                    <a:pt x="1160710" y="2799382"/>
                    <a:pt x="1179540" y="2765561"/>
                  </a:cubicBezTo>
                  <a:cubicBezTo>
                    <a:pt x="1179540" y="2686654"/>
                    <a:pt x="1251094" y="2637811"/>
                    <a:pt x="1296287" y="2577685"/>
                  </a:cubicBezTo>
                  <a:cubicBezTo>
                    <a:pt x="1277456" y="2536351"/>
                    <a:pt x="1273690" y="2491258"/>
                    <a:pt x="1243562" y="2464958"/>
                  </a:cubicBezTo>
                  <a:cubicBezTo>
                    <a:pt x="1074091" y="2378534"/>
                    <a:pt x="900855" y="2333446"/>
                    <a:pt x="701256" y="2355988"/>
                  </a:cubicBezTo>
                  <a:cubicBezTo>
                    <a:pt x="633467" y="2367260"/>
                    <a:pt x="539317" y="2355988"/>
                    <a:pt x="497891" y="2419866"/>
                  </a:cubicBezTo>
                  <a:cubicBezTo>
                    <a:pt x="565679" y="2438654"/>
                    <a:pt x="625935" y="2476228"/>
                    <a:pt x="693724" y="2498773"/>
                  </a:cubicBezTo>
                  <a:cubicBezTo>
                    <a:pt x="765278" y="2513806"/>
                    <a:pt x="840598" y="2510044"/>
                    <a:pt x="904621" y="2472473"/>
                  </a:cubicBezTo>
                  <a:cubicBezTo>
                    <a:pt x="995005" y="2434895"/>
                    <a:pt x="1081624" y="2483744"/>
                    <a:pt x="1175774" y="2502529"/>
                  </a:cubicBezTo>
                  <a:cubicBezTo>
                    <a:pt x="1183306" y="2510044"/>
                    <a:pt x="1183306" y="2517561"/>
                    <a:pt x="1175774" y="2521317"/>
                  </a:cubicBezTo>
                  <a:cubicBezTo>
                    <a:pt x="1100454" y="2551382"/>
                    <a:pt x="1043963" y="2641565"/>
                    <a:pt x="957345" y="2630294"/>
                  </a:cubicBezTo>
                  <a:cubicBezTo>
                    <a:pt x="870727" y="2641565"/>
                    <a:pt x="810470" y="2528837"/>
                    <a:pt x="727618" y="2536351"/>
                  </a:cubicBezTo>
                  <a:cubicBezTo>
                    <a:pt x="727618" y="2536351"/>
                    <a:pt x="727618" y="2536351"/>
                    <a:pt x="727618" y="2547628"/>
                  </a:cubicBezTo>
                  <a:cubicBezTo>
                    <a:pt x="791640" y="2592715"/>
                    <a:pt x="814236" y="2660352"/>
                    <a:pt x="836832" y="2724229"/>
                  </a:cubicBezTo>
                  <a:cubicBezTo>
                    <a:pt x="840598" y="2803137"/>
                    <a:pt x="818002" y="2882046"/>
                    <a:pt x="757746" y="2930892"/>
                  </a:cubicBezTo>
                  <a:cubicBezTo>
                    <a:pt x="742682" y="2885802"/>
                    <a:pt x="742682" y="2825681"/>
                    <a:pt x="701256" y="2799382"/>
                  </a:cubicBezTo>
                  <a:cubicBezTo>
                    <a:pt x="637233" y="2739260"/>
                    <a:pt x="682426" y="2637811"/>
                    <a:pt x="659829" y="2558899"/>
                  </a:cubicBezTo>
                  <a:cubicBezTo>
                    <a:pt x="633467" y="2464958"/>
                    <a:pt x="520487" y="2438654"/>
                    <a:pt x="433868" y="2438654"/>
                  </a:cubicBezTo>
                  <a:cubicBezTo>
                    <a:pt x="445166" y="2431139"/>
                    <a:pt x="460231" y="2431139"/>
                    <a:pt x="460231" y="2419866"/>
                  </a:cubicBezTo>
                  <a:cubicBezTo>
                    <a:pt x="460231" y="2419866"/>
                    <a:pt x="460231" y="2419866"/>
                    <a:pt x="448932" y="2404836"/>
                  </a:cubicBezTo>
                  <a:cubicBezTo>
                    <a:pt x="463997" y="2397322"/>
                    <a:pt x="482827" y="2386049"/>
                    <a:pt x="497891" y="2378534"/>
                  </a:cubicBezTo>
                  <a:cubicBezTo>
                    <a:pt x="622169" y="2344718"/>
                    <a:pt x="727618" y="2224475"/>
                    <a:pt x="791640" y="2115500"/>
                  </a:cubicBezTo>
                  <a:cubicBezTo>
                    <a:pt x="818002" y="2066660"/>
                    <a:pt x="787874" y="2010299"/>
                    <a:pt x="769044" y="1965206"/>
                  </a:cubicBezTo>
                  <a:cubicBezTo>
                    <a:pt x="716320" y="1931386"/>
                    <a:pt x="656063" y="1901327"/>
                    <a:pt x="595807" y="1901327"/>
                  </a:cubicBezTo>
                  <a:cubicBezTo>
                    <a:pt x="501657" y="1878780"/>
                    <a:pt x="460231" y="1792357"/>
                    <a:pt x="399974" y="1732235"/>
                  </a:cubicBezTo>
                  <a:cubicBezTo>
                    <a:pt x="377378" y="1724720"/>
                    <a:pt x="347250" y="1713448"/>
                    <a:pt x="332186" y="1694659"/>
                  </a:cubicBezTo>
                  <a:cubicBezTo>
                    <a:pt x="388676" y="1664600"/>
                    <a:pt x="460231" y="1649569"/>
                    <a:pt x="531785" y="1657084"/>
                  </a:cubicBezTo>
                  <a:cubicBezTo>
                    <a:pt x="595807" y="1683387"/>
                    <a:pt x="663595" y="1717206"/>
                    <a:pt x="701256" y="1781085"/>
                  </a:cubicBezTo>
                  <a:cubicBezTo>
                    <a:pt x="738916" y="1871266"/>
                    <a:pt x="795406" y="1950173"/>
                    <a:pt x="829300" y="2036598"/>
                  </a:cubicBezTo>
                  <a:cubicBezTo>
                    <a:pt x="870727" y="1961448"/>
                    <a:pt x="900855" y="1867509"/>
                    <a:pt x="919685" y="1777328"/>
                  </a:cubicBezTo>
                  <a:cubicBezTo>
                    <a:pt x="930983" y="1672115"/>
                    <a:pt x="844364" y="1585692"/>
                    <a:pt x="765278" y="1544357"/>
                  </a:cubicBezTo>
                  <a:cubicBezTo>
                    <a:pt x="678660" y="1574420"/>
                    <a:pt x="595807" y="1566903"/>
                    <a:pt x="505423" y="1544357"/>
                  </a:cubicBezTo>
                  <a:cubicBezTo>
                    <a:pt x="467763" y="1533085"/>
                    <a:pt x="426336" y="1563145"/>
                    <a:pt x="399974" y="1544357"/>
                  </a:cubicBezTo>
                  <a:cubicBezTo>
                    <a:pt x="418804" y="1476721"/>
                    <a:pt x="463997" y="1397813"/>
                    <a:pt x="543083" y="1379025"/>
                  </a:cubicBezTo>
                  <a:cubicBezTo>
                    <a:pt x="614637" y="1379025"/>
                    <a:pt x="682426" y="1379025"/>
                    <a:pt x="735150" y="1435388"/>
                  </a:cubicBezTo>
                  <a:cubicBezTo>
                    <a:pt x="791640" y="1514298"/>
                    <a:pt x="844364" y="1570661"/>
                    <a:pt x="908387" y="1649569"/>
                  </a:cubicBezTo>
                  <a:cubicBezTo>
                    <a:pt x="908387" y="1649569"/>
                    <a:pt x="908387" y="1649569"/>
                    <a:pt x="923451" y="1653329"/>
                  </a:cubicBezTo>
                  <a:cubicBezTo>
                    <a:pt x="946047" y="1593206"/>
                    <a:pt x="915919" y="1540601"/>
                    <a:pt x="912153" y="1472964"/>
                  </a:cubicBezTo>
                  <a:cubicBezTo>
                    <a:pt x="885791" y="1397813"/>
                    <a:pt x="825534" y="1356480"/>
                    <a:pt x="753980" y="1318904"/>
                  </a:cubicBezTo>
                  <a:cubicBezTo>
                    <a:pt x="727618" y="1296358"/>
                    <a:pt x="667361" y="1348965"/>
                    <a:pt x="674894" y="1288843"/>
                  </a:cubicBezTo>
                  <a:cubicBezTo>
                    <a:pt x="607105" y="1270059"/>
                    <a:pt x="520487" y="1239998"/>
                    <a:pt x="463997" y="1296358"/>
                  </a:cubicBezTo>
                  <a:cubicBezTo>
                    <a:pt x="415038" y="1330178"/>
                    <a:pt x="343484" y="1330178"/>
                    <a:pt x="294526" y="1345209"/>
                  </a:cubicBezTo>
                  <a:cubicBezTo>
                    <a:pt x="317122" y="1386540"/>
                    <a:pt x="332186" y="1435388"/>
                    <a:pt x="343484" y="1480479"/>
                  </a:cubicBezTo>
                  <a:cubicBezTo>
                    <a:pt x="358548" y="1570661"/>
                    <a:pt x="268164" y="1642054"/>
                    <a:pt x="309590" y="1728478"/>
                  </a:cubicBezTo>
                  <a:cubicBezTo>
                    <a:pt x="309590" y="1754781"/>
                    <a:pt x="279462" y="1739752"/>
                    <a:pt x="264398" y="1751023"/>
                  </a:cubicBezTo>
                  <a:cubicBezTo>
                    <a:pt x="128821" y="1720963"/>
                    <a:pt x="45968" y="1593206"/>
                    <a:pt x="776" y="1476721"/>
                  </a:cubicBezTo>
                  <a:cubicBezTo>
                    <a:pt x="776" y="1476721"/>
                    <a:pt x="776" y="1476721"/>
                    <a:pt x="776" y="1363995"/>
                  </a:cubicBezTo>
                  <a:cubicBezTo>
                    <a:pt x="4542" y="1348965"/>
                    <a:pt x="4542" y="1341449"/>
                    <a:pt x="776" y="1337694"/>
                  </a:cubicBezTo>
                  <a:cubicBezTo>
                    <a:pt x="776" y="1337694"/>
                    <a:pt x="776" y="1337694"/>
                    <a:pt x="776" y="1303876"/>
                  </a:cubicBezTo>
                  <a:cubicBezTo>
                    <a:pt x="12074" y="1318904"/>
                    <a:pt x="34670" y="1326419"/>
                    <a:pt x="53500" y="1326419"/>
                  </a:cubicBezTo>
                  <a:cubicBezTo>
                    <a:pt x="91161" y="1326419"/>
                    <a:pt x="128821" y="1315148"/>
                    <a:pt x="158949" y="1285087"/>
                  </a:cubicBezTo>
                  <a:cubicBezTo>
                    <a:pt x="170247" y="1258784"/>
                    <a:pt x="185311" y="1228723"/>
                    <a:pt x="177779" y="1198664"/>
                  </a:cubicBezTo>
                  <a:cubicBezTo>
                    <a:pt x="162715" y="1168605"/>
                    <a:pt x="155183" y="1123514"/>
                    <a:pt x="121289" y="1119755"/>
                  </a:cubicBezTo>
                  <a:cubicBezTo>
                    <a:pt x="121289" y="1119755"/>
                    <a:pt x="121289" y="1119755"/>
                    <a:pt x="143885" y="1161089"/>
                  </a:cubicBezTo>
                  <a:cubicBezTo>
                    <a:pt x="162715" y="1206179"/>
                    <a:pt x="151417" y="1262543"/>
                    <a:pt x="106225" y="1288843"/>
                  </a:cubicBezTo>
                  <a:cubicBezTo>
                    <a:pt x="68565" y="1303876"/>
                    <a:pt x="34670" y="1288843"/>
                    <a:pt x="776" y="1266299"/>
                  </a:cubicBezTo>
                  <a:cubicBezTo>
                    <a:pt x="776" y="1266299"/>
                    <a:pt x="776" y="1266299"/>
                    <a:pt x="776" y="1240939"/>
                  </a:cubicBezTo>
                  <a:lnTo>
                    <a:pt x="776" y="1209937"/>
                  </a:lnTo>
                  <a:cubicBezTo>
                    <a:pt x="15840" y="1224967"/>
                    <a:pt x="12074" y="1255028"/>
                    <a:pt x="42202" y="1262543"/>
                  </a:cubicBezTo>
                  <a:cubicBezTo>
                    <a:pt x="68565" y="1270059"/>
                    <a:pt x="102459" y="1270059"/>
                    <a:pt x="117523" y="1243755"/>
                  </a:cubicBezTo>
                  <a:cubicBezTo>
                    <a:pt x="128821" y="1217453"/>
                    <a:pt x="125055" y="1187391"/>
                    <a:pt x="113757" y="1161089"/>
                  </a:cubicBezTo>
                  <a:cubicBezTo>
                    <a:pt x="109991" y="1134785"/>
                    <a:pt x="76097" y="1127270"/>
                    <a:pt x="49734" y="1127270"/>
                  </a:cubicBezTo>
                  <a:cubicBezTo>
                    <a:pt x="15840" y="1134785"/>
                    <a:pt x="4542" y="1164847"/>
                    <a:pt x="776" y="1187391"/>
                  </a:cubicBezTo>
                  <a:cubicBezTo>
                    <a:pt x="776" y="1187391"/>
                    <a:pt x="776" y="1187391"/>
                    <a:pt x="776" y="1131030"/>
                  </a:cubicBezTo>
                  <a:cubicBezTo>
                    <a:pt x="23372" y="1112240"/>
                    <a:pt x="42202" y="1104725"/>
                    <a:pt x="53500" y="1093453"/>
                  </a:cubicBezTo>
                  <a:cubicBezTo>
                    <a:pt x="42202" y="1067150"/>
                    <a:pt x="23372" y="1082181"/>
                    <a:pt x="776" y="1089696"/>
                  </a:cubicBezTo>
                  <a:cubicBezTo>
                    <a:pt x="776" y="1089696"/>
                    <a:pt x="776" y="1089696"/>
                    <a:pt x="776" y="1059635"/>
                  </a:cubicBezTo>
                  <a:cubicBezTo>
                    <a:pt x="12074" y="1059635"/>
                    <a:pt x="27138" y="1055879"/>
                    <a:pt x="34670" y="1048364"/>
                  </a:cubicBezTo>
                  <a:cubicBezTo>
                    <a:pt x="27138" y="1010783"/>
                    <a:pt x="27138" y="961933"/>
                    <a:pt x="4542" y="928116"/>
                  </a:cubicBezTo>
                  <a:cubicBezTo>
                    <a:pt x="4542" y="924358"/>
                    <a:pt x="776" y="920601"/>
                    <a:pt x="776" y="913086"/>
                  </a:cubicBezTo>
                  <a:cubicBezTo>
                    <a:pt x="776" y="913086"/>
                    <a:pt x="776" y="913086"/>
                    <a:pt x="776" y="856723"/>
                  </a:cubicBezTo>
                  <a:cubicBezTo>
                    <a:pt x="4542" y="860480"/>
                    <a:pt x="8308" y="867995"/>
                    <a:pt x="12074" y="871753"/>
                  </a:cubicBezTo>
                  <a:cubicBezTo>
                    <a:pt x="15840" y="830420"/>
                    <a:pt x="38436" y="792844"/>
                    <a:pt x="64799" y="766541"/>
                  </a:cubicBezTo>
                  <a:cubicBezTo>
                    <a:pt x="87395" y="725208"/>
                    <a:pt x="132587" y="698905"/>
                    <a:pt x="147651" y="661330"/>
                  </a:cubicBezTo>
                  <a:cubicBezTo>
                    <a:pt x="109991" y="601209"/>
                    <a:pt x="94927" y="529815"/>
                    <a:pt x="106225" y="458421"/>
                  </a:cubicBezTo>
                  <a:cubicBezTo>
                    <a:pt x="121289" y="394543"/>
                    <a:pt x="189077" y="360725"/>
                    <a:pt x="245567" y="345695"/>
                  </a:cubicBezTo>
                  <a:cubicBezTo>
                    <a:pt x="245567" y="345695"/>
                    <a:pt x="245567" y="345695"/>
                    <a:pt x="238035" y="341937"/>
                  </a:cubicBezTo>
                  <a:cubicBezTo>
                    <a:pt x="166481" y="285574"/>
                    <a:pt x="83629" y="263029"/>
                    <a:pt x="776" y="236725"/>
                  </a:cubicBezTo>
                  <a:cubicBezTo>
                    <a:pt x="776" y="236725"/>
                    <a:pt x="776" y="236725"/>
                    <a:pt x="776" y="217938"/>
                  </a:cubicBezTo>
                  <a:close/>
                  <a:moveTo>
                    <a:pt x="776" y="0"/>
                  </a:moveTo>
                  <a:cubicBezTo>
                    <a:pt x="219205" y="37575"/>
                    <a:pt x="418804" y="139029"/>
                    <a:pt x="573211" y="311876"/>
                  </a:cubicBezTo>
                  <a:cubicBezTo>
                    <a:pt x="769044" y="480967"/>
                    <a:pt x="840598" y="732723"/>
                    <a:pt x="874493" y="980721"/>
                  </a:cubicBezTo>
                  <a:cubicBezTo>
                    <a:pt x="919685" y="1007024"/>
                    <a:pt x="987473" y="1007024"/>
                    <a:pt x="1040197" y="1025812"/>
                  </a:cubicBezTo>
                  <a:cubicBezTo>
                    <a:pt x="1187072" y="1078423"/>
                    <a:pt x="1333947" y="1149818"/>
                    <a:pt x="1424331" y="1292603"/>
                  </a:cubicBezTo>
                  <a:cubicBezTo>
                    <a:pt x="1424331" y="1292603"/>
                    <a:pt x="1424331" y="1292603"/>
                    <a:pt x="1522248" y="1480479"/>
                  </a:cubicBezTo>
                  <a:cubicBezTo>
                    <a:pt x="1552376" y="1581934"/>
                    <a:pt x="1559908" y="1694659"/>
                    <a:pt x="1574972" y="1803630"/>
                  </a:cubicBezTo>
                  <a:cubicBezTo>
                    <a:pt x="1684187" y="1844962"/>
                    <a:pt x="1800933" y="1852477"/>
                    <a:pt x="1895084" y="1927630"/>
                  </a:cubicBezTo>
                  <a:cubicBezTo>
                    <a:pt x="2015596" y="2002784"/>
                    <a:pt x="2113513" y="2126778"/>
                    <a:pt x="2128577" y="2273323"/>
                  </a:cubicBezTo>
                  <a:cubicBezTo>
                    <a:pt x="2132343" y="2378534"/>
                    <a:pt x="2158705" y="2468717"/>
                    <a:pt x="2170003" y="2566414"/>
                  </a:cubicBezTo>
                  <a:cubicBezTo>
                    <a:pt x="2203897" y="2746773"/>
                    <a:pt x="2282984" y="2923375"/>
                    <a:pt x="2448688" y="3024828"/>
                  </a:cubicBezTo>
                  <a:cubicBezTo>
                    <a:pt x="2490115" y="3051131"/>
                    <a:pt x="2550371" y="3073675"/>
                    <a:pt x="2584265" y="3111251"/>
                  </a:cubicBezTo>
                  <a:cubicBezTo>
                    <a:pt x="2572967" y="3116888"/>
                    <a:pt x="2567318" y="3127221"/>
                    <a:pt x="2563081" y="3138024"/>
                  </a:cubicBezTo>
                  <a:lnTo>
                    <a:pt x="2562206" y="3140063"/>
                  </a:lnTo>
                  <a:lnTo>
                    <a:pt x="2358304" y="3140063"/>
                  </a:lnTo>
                  <a:lnTo>
                    <a:pt x="2358304" y="3133796"/>
                  </a:lnTo>
                  <a:cubicBezTo>
                    <a:pt x="2211429" y="3051131"/>
                    <a:pt x="2087151" y="2904592"/>
                    <a:pt x="2060788" y="2735504"/>
                  </a:cubicBezTo>
                  <a:cubicBezTo>
                    <a:pt x="2011830" y="2566414"/>
                    <a:pt x="2045724" y="2386049"/>
                    <a:pt x="1947808" y="2235747"/>
                  </a:cubicBezTo>
                  <a:cubicBezTo>
                    <a:pt x="1902616" y="2126778"/>
                    <a:pt x="1793401" y="2036598"/>
                    <a:pt x="1680421" y="2006542"/>
                  </a:cubicBezTo>
                  <a:cubicBezTo>
                    <a:pt x="1601334" y="2002784"/>
                    <a:pt x="1514716" y="1968963"/>
                    <a:pt x="1428097" y="1972721"/>
                  </a:cubicBezTo>
                  <a:cubicBezTo>
                    <a:pt x="1405501" y="1957689"/>
                    <a:pt x="1424331" y="1931386"/>
                    <a:pt x="1420565" y="1901327"/>
                  </a:cubicBezTo>
                  <a:cubicBezTo>
                    <a:pt x="1416799" y="1751023"/>
                    <a:pt x="1413033" y="1596963"/>
                    <a:pt x="1333947" y="1461691"/>
                  </a:cubicBezTo>
                  <a:cubicBezTo>
                    <a:pt x="1213434" y="1247513"/>
                    <a:pt x="995005" y="1112240"/>
                    <a:pt x="753980" y="1134785"/>
                  </a:cubicBezTo>
                  <a:cubicBezTo>
                    <a:pt x="735150" y="1134785"/>
                    <a:pt x="723852" y="1108484"/>
                    <a:pt x="723852" y="1097211"/>
                  </a:cubicBezTo>
                  <a:cubicBezTo>
                    <a:pt x="723852" y="1007024"/>
                    <a:pt x="712554" y="901813"/>
                    <a:pt x="663595" y="822905"/>
                  </a:cubicBezTo>
                  <a:cubicBezTo>
                    <a:pt x="633467" y="661330"/>
                    <a:pt x="520487" y="529815"/>
                    <a:pt x="422570" y="402058"/>
                  </a:cubicBezTo>
                  <a:cubicBezTo>
                    <a:pt x="294526" y="304361"/>
                    <a:pt x="177779" y="180363"/>
                    <a:pt x="4542" y="172847"/>
                  </a:cubicBezTo>
                  <a:cubicBezTo>
                    <a:pt x="4542" y="172847"/>
                    <a:pt x="776" y="172847"/>
                    <a:pt x="776" y="165332"/>
                  </a:cubicBezTo>
                  <a:cubicBezTo>
                    <a:pt x="776" y="165332"/>
                    <a:pt x="776" y="165332"/>
                    <a:pt x="776" y="71393"/>
                  </a:cubicBezTo>
                  <a:cubicBezTo>
                    <a:pt x="87395" y="86423"/>
                    <a:pt x="170247" y="120242"/>
                    <a:pt x="256865" y="154059"/>
                  </a:cubicBezTo>
                  <a:cubicBezTo>
                    <a:pt x="437634" y="236725"/>
                    <a:pt x="565679" y="387028"/>
                    <a:pt x="678660" y="544845"/>
                  </a:cubicBezTo>
                  <a:cubicBezTo>
                    <a:pt x="761512" y="653814"/>
                    <a:pt x="769044" y="792844"/>
                    <a:pt x="810470" y="913086"/>
                  </a:cubicBezTo>
                  <a:cubicBezTo>
                    <a:pt x="829300" y="954418"/>
                    <a:pt x="806704" y="1010783"/>
                    <a:pt x="833066" y="1048364"/>
                  </a:cubicBezTo>
                  <a:cubicBezTo>
                    <a:pt x="953579" y="1059635"/>
                    <a:pt x="1055261" y="1100969"/>
                    <a:pt x="1153178" y="1146059"/>
                  </a:cubicBezTo>
                  <a:cubicBezTo>
                    <a:pt x="1424331" y="1292603"/>
                    <a:pt x="1518482" y="1578176"/>
                    <a:pt x="1526014" y="1871266"/>
                  </a:cubicBezTo>
                  <a:cubicBezTo>
                    <a:pt x="1526014" y="1871266"/>
                    <a:pt x="1526014" y="1871266"/>
                    <a:pt x="1541078" y="1878780"/>
                  </a:cubicBezTo>
                  <a:cubicBezTo>
                    <a:pt x="1654058" y="1901327"/>
                    <a:pt x="1778337" y="1931386"/>
                    <a:pt x="1872487" y="1991508"/>
                  </a:cubicBezTo>
                  <a:cubicBezTo>
                    <a:pt x="2147407" y="2160598"/>
                    <a:pt x="2072086" y="2528837"/>
                    <a:pt x="2185067" y="2795622"/>
                  </a:cubicBezTo>
                  <a:cubicBezTo>
                    <a:pt x="2256621" y="2938407"/>
                    <a:pt x="2369602" y="3107494"/>
                    <a:pt x="2550371" y="3118766"/>
                  </a:cubicBezTo>
                  <a:cubicBezTo>
                    <a:pt x="2550371" y="3118766"/>
                    <a:pt x="2550371" y="3118766"/>
                    <a:pt x="2550371" y="3107494"/>
                  </a:cubicBezTo>
                  <a:cubicBezTo>
                    <a:pt x="2550371" y="3107494"/>
                    <a:pt x="2550371" y="3107494"/>
                    <a:pt x="2437390" y="3036102"/>
                  </a:cubicBezTo>
                  <a:cubicBezTo>
                    <a:pt x="2260387" y="2945921"/>
                    <a:pt x="2188833" y="2758048"/>
                    <a:pt x="2158705" y="2585199"/>
                  </a:cubicBezTo>
                  <a:cubicBezTo>
                    <a:pt x="2121045" y="2525079"/>
                    <a:pt x="2147407" y="2446173"/>
                    <a:pt x="2121045" y="2389806"/>
                  </a:cubicBezTo>
                  <a:cubicBezTo>
                    <a:pt x="2113513" y="2292112"/>
                    <a:pt x="2094683" y="2209443"/>
                    <a:pt x="2064554" y="2123019"/>
                  </a:cubicBezTo>
                  <a:cubicBezTo>
                    <a:pt x="1970404" y="1995268"/>
                    <a:pt x="1827295" y="1886294"/>
                    <a:pt x="1680421" y="1852477"/>
                  </a:cubicBezTo>
                  <a:cubicBezTo>
                    <a:pt x="1646526" y="1822418"/>
                    <a:pt x="1563674" y="1867509"/>
                    <a:pt x="1548610" y="1803630"/>
                  </a:cubicBezTo>
                  <a:cubicBezTo>
                    <a:pt x="1552376" y="1683387"/>
                    <a:pt x="1526014" y="1540601"/>
                    <a:pt x="1477055" y="1427873"/>
                  </a:cubicBezTo>
                  <a:cubicBezTo>
                    <a:pt x="1379139" y="1191150"/>
                    <a:pt x="1149412" y="1040842"/>
                    <a:pt x="900855" y="1010783"/>
                  </a:cubicBezTo>
                  <a:cubicBezTo>
                    <a:pt x="885791" y="1014539"/>
                    <a:pt x="870727" y="1025812"/>
                    <a:pt x="855662" y="1014539"/>
                  </a:cubicBezTo>
                  <a:cubicBezTo>
                    <a:pt x="829300" y="796602"/>
                    <a:pt x="787874" y="589936"/>
                    <a:pt x="648531" y="420846"/>
                  </a:cubicBezTo>
                  <a:cubicBezTo>
                    <a:pt x="490359" y="206665"/>
                    <a:pt x="256865" y="63878"/>
                    <a:pt x="776" y="22544"/>
                  </a:cubicBezTo>
                  <a:cubicBezTo>
                    <a:pt x="776" y="22544"/>
                    <a:pt x="776" y="22544"/>
                    <a:pt x="776" y="0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p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 rot="0" flipH="1" flipV="1">
            <a:off x="11387455" y="107950"/>
            <a:ext cx="697230" cy="1210310"/>
            <a:chOff x="-2595563" y="3187"/>
            <a:chExt cx="2584265" cy="3140063"/>
          </a:xfrm>
        </p:grpSpPr>
        <p:sp>
          <p:nvSpPr>
            <p:cNvPr id="10" name="Freeform 130"/>
            <p:cNvSpPr>
              <a:spLocks noEditPoints="1"/>
            </p:cNvSpPr>
            <p:nvPr/>
          </p:nvSpPr>
          <p:spPr bwMode="auto">
            <a:xfrm>
              <a:off x="-2595563" y="1570038"/>
              <a:ext cx="701675" cy="739775"/>
            </a:xfrm>
            <a:custGeom>
              <a:avLst/>
              <a:gdLst>
                <a:gd name="T0" fmla="*/ 2 w 186"/>
                <a:gd name="T1" fmla="*/ 1 h 197"/>
                <a:gd name="T2" fmla="*/ 0 w 186"/>
                <a:gd name="T3" fmla="*/ 0 h 197"/>
                <a:gd name="T4" fmla="*/ 0 w 186"/>
                <a:gd name="T5" fmla="*/ 66 h 197"/>
                <a:gd name="T6" fmla="*/ 5 w 186"/>
                <a:gd name="T7" fmla="*/ 95 h 197"/>
                <a:gd name="T8" fmla="*/ 68 w 186"/>
                <a:gd name="T9" fmla="*/ 145 h 197"/>
                <a:gd name="T10" fmla="*/ 83 w 186"/>
                <a:gd name="T11" fmla="*/ 197 h 197"/>
                <a:gd name="T12" fmla="*/ 99 w 186"/>
                <a:gd name="T13" fmla="*/ 180 h 197"/>
                <a:gd name="T14" fmla="*/ 136 w 186"/>
                <a:gd name="T15" fmla="*/ 172 h 197"/>
                <a:gd name="T16" fmla="*/ 186 w 186"/>
                <a:gd name="T17" fmla="*/ 127 h 197"/>
                <a:gd name="T18" fmla="*/ 146 w 186"/>
                <a:gd name="T19" fmla="*/ 112 h 197"/>
                <a:gd name="T20" fmla="*/ 87 w 186"/>
                <a:gd name="T21" fmla="*/ 167 h 197"/>
                <a:gd name="T22" fmla="*/ 44 w 186"/>
                <a:gd name="T23" fmla="*/ 74 h 197"/>
                <a:gd name="T24" fmla="*/ 7 w 186"/>
                <a:gd name="T25" fmla="*/ 54 h 197"/>
                <a:gd name="T26" fmla="*/ 1 w 186"/>
                <a:gd name="T27" fmla="*/ 55 h 197"/>
                <a:gd name="T28" fmla="*/ 2 w 186"/>
                <a:gd name="T29" fmla="*/ 1 h 197"/>
                <a:gd name="T30" fmla="*/ 105 w 186"/>
                <a:gd name="T31" fmla="*/ 150 h 197"/>
                <a:gd name="T32" fmla="*/ 153 w 186"/>
                <a:gd name="T33" fmla="*/ 118 h 197"/>
                <a:gd name="T34" fmla="*/ 174 w 186"/>
                <a:gd name="T35" fmla="*/ 127 h 197"/>
                <a:gd name="T36" fmla="*/ 169 w 186"/>
                <a:gd name="T37" fmla="*/ 130 h 197"/>
                <a:gd name="T38" fmla="*/ 107 w 186"/>
                <a:gd name="T39" fmla="*/ 151 h 197"/>
                <a:gd name="T40" fmla="*/ 105 w 186"/>
                <a:gd name="T41" fmla="*/ 150 h 197"/>
                <a:gd name="T42" fmla="*/ 105 w 186"/>
                <a:gd name="T43" fmla="*/ 150 h 197"/>
                <a:gd name="T44" fmla="*/ 103 w 186"/>
                <a:gd name="T45" fmla="*/ 164 h 197"/>
                <a:gd name="T46" fmla="*/ 125 w 186"/>
                <a:gd name="T47" fmla="*/ 149 h 197"/>
                <a:gd name="T48" fmla="*/ 167 w 186"/>
                <a:gd name="T49" fmla="*/ 140 h 197"/>
                <a:gd name="T50" fmla="*/ 103 w 186"/>
                <a:gd name="T51" fmla="*/ 172 h 197"/>
                <a:gd name="T52" fmla="*/ 103 w 186"/>
                <a:gd name="T53" fmla="*/ 164 h 197"/>
                <a:gd name="T54" fmla="*/ 15 w 186"/>
                <a:gd name="T55" fmla="*/ 104 h 197"/>
                <a:gd name="T56" fmla="*/ 20 w 186"/>
                <a:gd name="T57" fmla="*/ 97 h 197"/>
                <a:gd name="T58" fmla="*/ 61 w 186"/>
                <a:gd name="T59" fmla="*/ 130 h 197"/>
                <a:gd name="T60" fmla="*/ 15 w 186"/>
                <a:gd name="T61" fmla="*/ 104 h 197"/>
                <a:gd name="T62" fmla="*/ 62 w 186"/>
                <a:gd name="T63" fmla="*/ 96 h 197"/>
                <a:gd name="T64" fmla="*/ 67 w 186"/>
                <a:gd name="T65" fmla="*/ 123 h 197"/>
                <a:gd name="T66" fmla="*/ 66 w 186"/>
                <a:gd name="T67" fmla="*/ 124 h 197"/>
                <a:gd name="T68" fmla="*/ 11 w 186"/>
                <a:gd name="T69" fmla="*/ 72 h 197"/>
                <a:gd name="T70" fmla="*/ 62 w 186"/>
                <a:gd name="T7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97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5"/>
                    <a:pt x="10" y="84"/>
                    <a:pt x="5" y="95"/>
                  </a:cubicBezTo>
                  <a:cubicBezTo>
                    <a:pt x="8" y="127"/>
                    <a:pt x="45" y="136"/>
                    <a:pt x="68" y="145"/>
                  </a:cubicBezTo>
                  <a:cubicBezTo>
                    <a:pt x="84" y="159"/>
                    <a:pt x="76" y="181"/>
                    <a:pt x="83" y="197"/>
                  </a:cubicBezTo>
                  <a:cubicBezTo>
                    <a:pt x="88" y="192"/>
                    <a:pt x="89" y="181"/>
                    <a:pt x="99" y="180"/>
                  </a:cubicBezTo>
                  <a:cubicBezTo>
                    <a:pt x="112" y="171"/>
                    <a:pt x="125" y="180"/>
                    <a:pt x="136" y="172"/>
                  </a:cubicBezTo>
                  <a:cubicBezTo>
                    <a:pt x="161" y="168"/>
                    <a:pt x="174" y="147"/>
                    <a:pt x="186" y="127"/>
                  </a:cubicBezTo>
                  <a:cubicBezTo>
                    <a:pt x="176" y="117"/>
                    <a:pt x="162" y="110"/>
                    <a:pt x="146" y="112"/>
                  </a:cubicBezTo>
                  <a:cubicBezTo>
                    <a:pt x="119" y="117"/>
                    <a:pt x="96" y="143"/>
                    <a:pt x="87" y="167"/>
                  </a:cubicBezTo>
                  <a:cubicBezTo>
                    <a:pt x="66" y="138"/>
                    <a:pt x="87" y="89"/>
                    <a:pt x="44" y="74"/>
                  </a:cubicBezTo>
                  <a:cubicBezTo>
                    <a:pt x="32" y="68"/>
                    <a:pt x="15" y="66"/>
                    <a:pt x="7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5" y="35"/>
                    <a:pt x="2" y="20"/>
                    <a:pt x="2" y="1"/>
                  </a:cubicBezTo>
                  <a:close/>
                  <a:moveTo>
                    <a:pt x="105" y="150"/>
                  </a:moveTo>
                  <a:cubicBezTo>
                    <a:pt x="113" y="131"/>
                    <a:pt x="133" y="122"/>
                    <a:pt x="153" y="118"/>
                  </a:cubicBezTo>
                  <a:cubicBezTo>
                    <a:pt x="162" y="120"/>
                    <a:pt x="169" y="118"/>
                    <a:pt x="174" y="127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48" y="137"/>
                    <a:pt x="126" y="138"/>
                    <a:pt x="107" y="151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0"/>
                    <a:pt x="105" y="150"/>
                    <a:pt x="105" y="150"/>
                  </a:cubicBezTo>
                  <a:close/>
                  <a:moveTo>
                    <a:pt x="103" y="164"/>
                  </a:moveTo>
                  <a:cubicBezTo>
                    <a:pt x="125" y="149"/>
                    <a:pt x="125" y="149"/>
                    <a:pt x="125" y="149"/>
                  </a:cubicBezTo>
                  <a:cubicBezTo>
                    <a:pt x="141" y="147"/>
                    <a:pt x="153" y="139"/>
                    <a:pt x="167" y="140"/>
                  </a:cubicBezTo>
                  <a:cubicBezTo>
                    <a:pt x="155" y="166"/>
                    <a:pt x="128" y="174"/>
                    <a:pt x="103" y="172"/>
                  </a:cubicBezTo>
                  <a:cubicBezTo>
                    <a:pt x="98" y="171"/>
                    <a:pt x="103" y="167"/>
                    <a:pt x="103" y="164"/>
                  </a:cubicBezTo>
                  <a:close/>
                  <a:moveTo>
                    <a:pt x="15" y="104"/>
                  </a:moveTo>
                  <a:cubicBezTo>
                    <a:pt x="15" y="101"/>
                    <a:pt x="12" y="92"/>
                    <a:pt x="20" y="97"/>
                  </a:cubicBezTo>
                  <a:cubicBezTo>
                    <a:pt x="33" y="108"/>
                    <a:pt x="53" y="114"/>
                    <a:pt x="61" y="130"/>
                  </a:cubicBezTo>
                  <a:cubicBezTo>
                    <a:pt x="46" y="130"/>
                    <a:pt x="24" y="122"/>
                    <a:pt x="15" y="104"/>
                  </a:cubicBezTo>
                  <a:close/>
                  <a:moveTo>
                    <a:pt x="62" y="96"/>
                  </a:moveTo>
                  <a:cubicBezTo>
                    <a:pt x="65" y="106"/>
                    <a:pt x="71" y="113"/>
                    <a:pt x="67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0" y="99"/>
                    <a:pt x="16" y="101"/>
                    <a:pt x="11" y="72"/>
                  </a:cubicBezTo>
                  <a:cubicBezTo>
                    <a:pt x="30" y="72"/>
                    <a:pt x="50" y="82"/>
                    <a:pt x="62" y="96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-2595563" y="3187"/>
              <a:ext cx="2584265" cy="3140063"/>
            </a:xfrm>
            <a:custGeom>
              <a:avLst/>
              <a:gdLst>
                <a:gd name="connsiteX0" fmla="*/ 124389 w 2584265"/>
                <a:gd name="connsiteY0" fmla="*/ 3058410 h 3140063"/>
                <a:gd name="connsiteX1" fmla="*/ 46037 w 2584265"/>
                <a:gd name="connsiteY1" fmla="*/ 3107718 h 3140063"/>
                <a:gd name="connsiteX2" fmla="*/ 57331 w 2584265"/>
                <a:gd name="connsiteY2" fmla="*/ 3111488 h 3140063"/>
                <a:gd name="connsiteX3" fmla="*/ 177800 w 2584265"/>
                <a:gd name="connsiteY3" fmla="*/ 3070015 h 3140063"/>
                <a:gd name="connsiteX4" fmla="*/ 158977 w 2584265"/>
                <a:gd name="connsiteY4" fmla="*/ 3058704 h 3140063"/>
                <a:gd name="connsiteX5" fmla="*/ 124389 w 2584265"/>
                <a:gd name="connsiteY5" fmla="*/ 3058410 h 3140063"/>
                <a:gd name="connsiteX6" fmla="*/ 1417776 w 2584265"/>
                <a:gd name="connsiteY6" fmla="*/ 2948186 h 3140063"/>
                <a:gd name="connsiteX7" fmla="*/ 1349041 w 2584265"/>
                <a:gd name="connsiteY7" fmla="*/ 2987601 h 3140063"/>
                <a:gd name="connsiteX8" fmla="*/ 1307683 w 2584265"/>
                <a:gd name="connsiteY8" fmla="*/ 3099717 h 3140063"/>
                <a:gd name="connsiteX9" fmla="*/ 1334002 w 2584265"/>
                <a:gd name="connsiteY9" fmla="*/ 3103454 h 3140063"/>
                <a:gd name="connsiteX10" fmla="*/ 1443038 w 2584265"/>
                <a:gd name="connsiteY10" fmla="*/ 2953967 h 3140063"/>
                <a:gd name="connsiteX11" fmla="*/ 1417776 w 2584265"/>
                <a:gd name="connsiteY11" fmla="*/ 2948186 h 3140063"/>
                <a:gd name="connsiteX12" fmla="*/ 1706785 w 2584265"/>
                <a:gd name="connsiteY12" fmla="*/ 2908851 h 3140063"/>
                <a:gd name="connsiteX13" fmla="*/ 1733233 w 2584265"/>
                <a:gd name="connsiteY13" fmla="*/ 2949887 h 3140063"/>
                <a:gd name="connsiteX14" fmla="*/ 1884363 w 2584265"/>
                <a:gd name="connsiteY14" fmla="*/ 2931234 h 3140063"/>
                <a:gd name="connsiteX15" fmla="*/ 1706785 w 2584265"/>
                <a:gd name="connsiteY15" fmla="*/ 2908851 h 3140063"/>
                <a:gd name="connsiteX16" fmla="*/ 1179952 w 2584265"/>
                <a:gd name="connsiteY16" fmla="*/ 2902065 h 3140063"/>
                <a:gd name="connsiteX17" fmla="*/ 1262392 w 2584265"/>
                <a:gd name="connsiteY17" fmla="*/ 2908346 h 3140063"/>
                <a:gd name="connsiteX18" fmla="*/ 1258626 w 2584265"/>
                <a:gd name="connsiteY18" fmla="*/ 3077436 h 3140063"/>
                <a:gd name="connsiteX19" fmla="*/ 1265805 w 2584265"/>
                <a:gd name="connsiteY19" fmla="*/ 3118203 h 3140063"/>
                <a:gd name="connsiteX20" fmla="*/ 1265485 w 2584265"/>
                <a:gd name="connsiteY20" fmla="*/ 3140063 h 3140063"/>
                <a:gd name="connsiteX21" fmla="*/ 1231593 w 2584265"/>
                <a:gd name="connsiteY21" fmla="*/ 3140063 h 3140063"/>
                <a:gd name="connsiteX22" fmla="*/ 1233231 w 2584265"/>
                <a:gd name="connsiteY22" fmla="*/ 3124284 h 3140063"/>
                <a:gd name="connsiteX23" fmla="*/ 1224272 w 2584265"/>
                <a:gd name="connsiteY23" fmla="*/ 2979486 h 3140063"/>
                <a:gd name="connsiteX24" fmla="*/ 1215197 w 2584265"/>
                <a:gd name="connsiteY24" fmla="*/ 2973843 h 3140063"/>
                <a:gd name="connsiteX25" fmla="*/ 1186554 w 2584265"/>
                <a:gd name="connsiteY25" fmla="*/ 2990768 h 3140063"/>
                <a:gd name="connsiteX26" fmla="*/ 1083301 w 2584265"/>
                <a:gd name="connsiteY26" fmla="*/ 3100307 h 3140063"/>
                <a:gd name="connsiteX27" fmla="*/ 1052538 w 2584265"/>
                <a:gd name="connsiteY27" fmla="*/ 3140063 h 3140063"/>
                <a:gd name="connsiteX28" fmla="*/ 1023435 w 2584265"/>
                <a:gd name="connsiteY28" fmla="*/ 3140063 h 3140063"/>
                <a:gd name="connsiteX29" fmla="*/ 1048475 w 2584265"/>
                <a:gd name="connsiteY29" fmla="*/ 3100998 h 3140063"/>
                <a:gd name="connsiteX30" fmla="*/ 1190243 w 2584265"/>
                <a:gd name="connsiteY30" fmla="*/ 2960241 h 3140063"/>
                <a:gd name="connsiteX31" fmla="*/ 1194010 w 2584265"/>
                <a:gd name="connsiteY31" fmla="*/ 2922581 h 3140063"/>
                <a:gd name="connsiteX32" fmla="*/ 1084741 w 2584265"/>
                <a:gd name="connsiteY32" fmla="*/ 2948943 h 3140063"/>
                <a:gd name="connsiteX33" fmla="*/ 954276 w 2584265"/>
                <a:gd name="connsiteY33" fmla="*/ 3074165 h 3140063"/>
                <a:gd name="connsiteX34" fmla="*/ 926332 w 2584265"/>
                <a:gd name="connsiteY34" fmla="*/ 3140063 h 3140063"/>
                <a:gd name="connsiteX35" fmla="*/ 885742 w 2584265"/>
                <a:gd name="connsiteY35" fmla="*/ 3140063 h 3140063"/>
                <a:gd name="connsiteX36" fmla="*/ 885825 w 2584265"/>
                <a:gd name="connsiteY36" fmla="*/ 3137167 h 3140063"/>
                <a:gd name="connsiteX37" fmla="*/ 814245 w 2584265"/>
                <a:gd name="connsiteY37" fmla="*/ 3013074 h 3140063"/>
                <a:gd name="connsiteX38" fmla="*/ 689452 w 2584265"/>
                <a:gd name="connsiteY38" fmla="*/ 2959958 h 3140063"/>
                <a:gd name="connsiteX39" fmla="*/ 550531 w 2584265"/>
                <a:gd name="connsiteY39" fmla="*/ 2971710 h 3140063"/>
                <a:gd name="connsiteX40" fmla="*/ 616460 w 2584265"/>
                <a:gd name="connsiteY40" fmla="*/ 3125416 h 3140063"/>
                <a:gd name="connsiteX41" fmla="*/ 620466 w 2584265"/>
                <a:gd name="connsiteY41" fmla="*/ 3140063 h 3140063"/>
                <a:gd name="connsiteX42" fmla="*/ 554594 w 2584265"/>
                <a:gd name="connsiteY42" fmla="*/ 3140063 h 3140063"/>
                <a:gd name="connsiteX43" fmla="*/ 568743 w 2584265"/>
                <a:gd name="connsiteY43" fmla="*/ 3122005 h 3140063"/>
                <a:gd name="connsiteX44" fmla="*/ 538664 w 2584265"/>
                <a:gd name="connsiteY44" fmla="*/ 3035289 h 3140063"/>
                <a:gd name="connsiteX45" fmla="*/ 521216 w 2584265"/>
                <a:gd name="connsiteY45" fmla="*/ 3127013 h 3140063"/>
                <a:gd name="connsiteX46" fmla="*/ 527392 w 2584265"/>
                <a:gd name="connsiteY46" fmla="*/ 3140063 h 3140063"/>
                <a:gd name="connsiteX47" fmla="*/ 494333 w 2584265"/>
                <a:gd name="connsiteY47" fmla="*/ 3140063 h 3140063"/>
                <a:gd name="connsiteX48" fmla="*/ 490536 w 2584265"/>
                <a:gd name="connsiteY48" fmla="*/ 3110665 h 3140063"/>
                <a:gd name="connsiteX49" fmla="*/ 501657 w 2584265"/>
                <a:gd name="connsiteY49" fmla="*/ 2938407 h 3140063"/>
                <a:gd name="connsiteX50" fmla="*/ 550615 w 2584265"/>
                <a:gd name="connsiteY50" fmla="*/ 2934650 h 3140063"/>
                <a:gd name="connsiteX51" fmla="*/ 848130 w 2584265"/>
                <a:gd name="connsiteY51" fmla="*/ 3009799 h 3140063"/>
                <a:gd name="connsiteX52" fmla="*/ 912153 w 2584265"/>
                <a:gd name="connsiteY52" fmla="*/ 3092463 h 3140063"/>
                <a:gd name="connsiteX53" fmla="*/ 968643 w 2584265"/>
                <a:gd name="connsiteY53" fmla="*/ 3013557 h 3140063"/>
                <a:gd name="connsiteX54" fmla="*/ 1179952 w 2584265"/>
                <a:gd name="connsiteY54" fmla="*/ 2902065 h 3140063"/>
                <a:gd name="connsiteX55" fmla="*/ 1465757 w 2584265"/>
                <a:gd name="connsiteY55" fmla="*/ 2893317 h 3140063"/>
                <a:gd name="connsiteX56" fmla="*/ 1480822 w 2584265"/>
                <a:gd name="connsiteY56" fmla="*/ 2938407 h 3140063"/>
                <a:gd name="connsiteX57" fmla="*/ 1463345 w 2584265"/>
                <a:gd name="connsiteY57" fmla="*/ 3130216 h 3140063"/>
                <a:gd name="connsiteX58" fmla="*/ 1457167 w 2584265"/>
                <a:gd name="connsiteY58" fmla="*/ 3140063 h 3140063"/>
                <a:gd name="connsiteX59" fmla="*/ 1427166 w 2584265"/>
                <a:gd name="connsiteY59" fmla="*/ 3140063 h 3140063"/>
                <a:gd name="connsiteX60" fmla="*/ 1439358 w 2584265"/>
                <a:gd name="connsiteY60" fmla="*/ 3111930 h 3140063"/>
                <a:gd name="connsiteX61" fmla="*/ 1457362 w 2584265"/>
                <a:gd name="connsiteY61" fmla="*/ 3001955 h 3140063"/>
                <a:gd name="connsiteX62" fmla="*/ 1370281 w 2584265"/>
                <a:gd name="connsiteY62" fmla="*/ 3097361 h 3140063"/>
                <a:gd name="connsiteX63" fmla="*/ 1347965 w 2584265"/>
                <a:gd name="connsiteY63" fmla="*/ 3140063 h 3140063"/>
                <a:gd name="connsiteX64" fmla="*/ 1290125 w 2584265"/>
                <a:gd name="connsiteY64" fmla="*/ 3140063 h 3140063"/>
                <a:gd name="connsiteX65" fmla="*/ 1288755 w 2584265"/>
                <a:gd name="connsiteY65" fmla="*/ 3137554 h 3140063"/>
                <a:gd name="connsiteX66" fmla="*/ 1311351 w 2584265"/>
                <a:gd name="connsiteY66" fmla="*/ 2987255 h 3140063"/>
                <a:gd name="connsiteX67" fmla="*/ 1465757 w 2584265"/>
                <a:gd name="connsiteY67" fmla="*/ 2893317 h 3140063"/>
                <a:gd name="connsiteX68" fmla="*/ 772659 w 2584265"/>
                <a:gd name="connsiteY68" fmla="*/ 2644774 h 3140063"/>
                <a:gd name="connsiteX69" fmla="*/ 776401 w 2584265"/>
                <a:gd name="connsiteY69" fmla="*/ 2709001 h 3140063"/>
                <a:gd name="connsiteX70" fmla="*/ 791369 w 2584265"/>
                <a:gd name="connsiteY70" fmla="*/ 2833685 h 3140063"/>
                <a:gd name="connsiteX71" fmla="*/ 795111 w 2584265"/>
                <a:gd name="connsiteY71" fmla="*/ 2826126 h 3140063"/>
                <a:gd name="connsiteX72" fmla="*/ 772659 w 2584265"/>
                <a:gd name="connsiteY72" fmla="*/ 2644774 h 3140063"/>
                <a:gd name="connsiteX73" fmla="*/ 1341239 w 2584265"/>
                <a:gd name="connsiteY73" fmla="*/ 2633659 h 3140063"/>
                <a:gd name="connsiteX74" fmla="*/ 1231900 w 2584265"/>
                <a:gd name="connsiteY74" fmla="*/ 2825023 h 3140063"/>
                <a:gd name="connsiteX75" fmla="*/ 1333699 w 2584265"/>
                <a:gd name="connsiteY75" fmla="*/ 2825023 h 3140063"/>
                <a:gd name="connsiteX76" fmla="*/ 1378943 w 2584265"/>
                <a:gd name="connsiteY76" fmla="*/ 2727466 h 3140063"/>
                <a:gd name="connsiteX77" fmla="*/ 1341239 w 2584265"/>
                <a:gd name="connsiteY77" fmla="*/ 2633659 h 3140063"/>
                <a:gd name="connsiteX78" fmla="*/ 1302975 w 2584265"/>
                <a:gd name="connsiteY78" fmla="*/ 2627310 h 3140063"/>
                <a:gd name="connsiteX79" fmla="*/ 1193800 w 2584265"/>
                <a:gd name="connsiteY79" fmla="*/ 2791747 h 3140063"/>
                <a:gd name="connsiteX80" fmla="*/ 1284152 w 2584265"/>
                <a:gd name="connsiteY80" fmla="*/ 2746900 h 3140063"/>
                <a:gd name="connsiteX81" fmla="*/ 1302975 w 2584265"/>
                <a:gd name="connsiteY81" fmla="*/ 2627310 h 3140063"/>
                <a:gd name="connsiteX82" fmla="*/ 425450 w 2584265"/>
                <a:gd name="connsiteY82" fmla="*/ 2608251 h 3140063"/>
                <a:gd name="connsiteX83" fmla="*/ 301029 w 2584265"/>
                <a:gd name="connsiteY83" fmla="*/ 2773530 h 3140063"/>
                <a:gd name="connsiteX84" fmla="*/ 304800 w 2584265"/>
                <a:gd name="connsiteY84" fmla="*/ 2874950 h 3140063"/>
                <a:gd name="connsiteX85" fmla="*/ 432990 w 2584265"/>
                <a:gd name="connsiteY85" fmla="*/ 2683378 h 3140063"/>
                <a:gd name="connsiteX86" fmla="*/ 425450 w 2584265"/>
                <a:gd name="connsiteY86" fmla="*/ 2608251 h 3140063"/>
                <a:gd name="connsiteX87" fmla="*/ 388356 w 2584265"/>
                <a:gd name="connsiteY87" fmla="*/ 2592375 h 3140063"/>
                <a:gd name="connsiteX88" fmla="*/ 335757 w 2584265"/>
                <a:gd name="connsiteY88" fmla="*/ 2622537 h 3140063"/>
                <a:gd name="connsiteX89" fmla="*/ 290671 w 2584265"/>
                <a:gd name="connsiteY89" fmla="*/ 2713025 h 3140063"/>
                <a:gd name="connsiteX90" fmla="*/ 392113 w 2584265"/>
                <a:gd name="connsiteY90" fmla="*/ 2596146 h 3140063"/>
                <a:gd name="connsiteX91" fmla="*/ 388356 w 2584265"/>
                <a:gd name="connsiteY91" fmla="*/ 2592375 h 3140063"/>
                <a:gd name="connsiteX92" fmla="*/ 693160 w 2584265"/>
                <a:gd name="connsiteY92" fmla="*/ 2584447 h 3140063"/>
                <a:gd name="connsiteX93" fmla="*/ 689335 w 2584265"/>
                <a:gd name="connsiteY93" fmla="*/ 2735533 h 3140063"/>
                <a:gd name="connsiteX94" fmla="*/ 750527 w 2584265"/>
                <a:gd name="connsiteY94" fmla="*/ 2795966 h 3140063"/>
                <a:gd name="connsiteX95" fmla="*/ 735229 w 2584265"/>
                <a:gd name="connsiteY95" fmla="*/ 2656212 h 3140063"/>
                <a:gd name="connsiteX96" fmla="*/ 693160 w 2584265"/>
                <a:gd name="connsiteY96" fmla="*/ 2584447 h 3140063"/>
                <a:gd name="connsiteX97" fmla="*/ 443696 w 2584265"/>
                <a:gd name="connsiteY97" fmla="*/ 2551853 h 3140063"/>
                <a:gd name="connsiteX98" fmla="*/ 471529 w 2584265"/>
                <a:gd name="connsiteY98" fmla="*/ 2555141 h 3140063"/>
                <a:gd name="connsiteX99" fmla="*/ 433868 w 2584265"/>
                <a:gd name="connsiteY99" fmla="*/ 2776834 h 3140063"/>
                <a:gd name="connsiteX100" fmla="*/ 298292 w 2584265"/>
                <a:gd name="connsiteY100" fmla="*/ 2912105 h 3140063"/>
                <a:gd name="connsiteX101" fmla="*/ 294526 w 2584265"/>
                <a:gd name="connsiteY101" fmla="*/ 2930892 h 3140063"/>
                <a:gd name="connsiteX102" fmla="*/ 427455 w 2584265"/>
                <a:gd name="connsiteY102" fmla="*/ 3126928 h 3140063"/>
                <a:gd name="connsiteX103" fmla="*/ 450194 w 2584265"/>
                <a:gd name="connsiteY103" fmla="*/ 3140063 h 3140063"/>
                <a:gd name="connsiteX104" fmla="*/ 404045 w 2584265"/>
                <a:gd name="connsiteY104" fmla="*/ 3140063 h 3140063"/>
                <a:gd name="connsiteX105" fmla="*/ 381144 w 2584265"/>
                <a:gd name="connsiteY105" fmla="*/ 3122524 h 3140063"/>
                <a:gd name="connsiteX106" fmla="*/ 324654 w 2584265"/>
                <a:gd name="connsiteY106" fmla="*/ 3115009 h 3140063"/>
                <a:gd name="connsiteX107" fmla="*/ 249804 w 2584265"/>
                <a:gd name="connsiteY107" fmla="*/ 3119706 h 3140063"/>
                <a:gd name="connsiteX108" fmla="*/ 229196 w 2584265"/>
                <a:gd name="connsiteY108" fmla="*/ 3140063 h 3140063"/>
                <a:gd name="connsiteX109" fmla="*/ 177398 w 2584265"/>
                <a:gd name="connsiteY109" fmla="*/ 3140063 h 3140063"/>
                <a:gd name="connsiteX110" fmla="*/ 200025 w 2584265"/>
                <a:gd name="connsiteY110" fmla="*/ 3114785 h 3140063"/>
                <a:gd name="connsiteX111" fmla="*/ 184384 w 2584265"/>
                <a:gd name="connsiteY111" fmla="*/ 3104892 h 3140063"/>
                <a:gd name="connsiteX112" fmla="*/ 110044 w 2584265"/>
                <a:gd name="connsiteY112" fmla="*/ 3118510 h 3140063"/>
                <a:gd name="connsiteX113" fmla="*/ 78410 w 2584265"/>
                <a:gd name="connsiteY113" fmla="*/ 3138937 h 3140063"/>
                <a:gd name="connsiteX114" fmla="*/ 76666 w 2584265"/>
                <a:gd name="connsiteY114" fmla="*/ 3140063 h 3140063"/>
                <a:gd name="connsiteX115" fmla="*/ 7421 w 2584265"/>
                <a:gd name="connsiteY115" fmla="*/ 3140063 h 3140063"/>
                <a:gd name="connsiteX116" fmla="*/ 21960 w 2584265"/>
                <a:gd name="connsiteY116" fmla="*/ 3096222 h 3140063"/>
                <a:gd name="connsiteX117" fmla="*/ 68565 w 2584265"/>
                <a:gd name="connsiteY117" fmla="*/ 3043616 h 3140063"/>
                <a:gd name="connsiteX118" fmla="*/ 207907 w 2584265"/>
                <a:gd name="connsiteY118" fmla="*/ 3039858 h 3140063"/>
                <a:gd name="connsiteX119" fmla="*/ 324654 w 2584265"/>
                <a:gd name="connsiteY119" fmla="*/ 3081192 h 3140063"/>
                <a:gd name="connsiteX120" fmla="*/ 260632 w 2584265"/>
                <a:gd name="connsiteY120" fmla="*/ 2893317 h 3140063"/>
                <a:gd name="connsiteX121" fmla="*/ 253099 w 2584265"/>
                <a:gd name="connsiteY121" fmla="*/ 2716715 h 3140063"/>
                <a:gd name="connsiteX122" fmla="*/ 351016 w 2584265"/>
                <a:gd name="connsiteY122" fmla="*/ 2581441 h 3140063"/>
                <a:gd name="connsiteX123" fmla="*/ 443696 w 2584265"/>
                <a:gd name="connsiteY123" fmla="*/ 2551853 h 3140063"/>
                <a:gd name="connsiteX124" fmla="*/ 1080957 w 2584265"/>
                <a:gd name="connsiteY124" fmla="*/ 2525708 h 3140063"/>
                <a:gd name="connsiteX125" fmla="*/ 863600 w 2584265"/>
                <a:gd name="connsiteY125" fmla="*/ 2555344 h 3140063"/>
                <a:gd name="connsiteX126" fmla="*/ 961036 w 2584265"/>
                <a:gd name="connsiteY126" fmla="*/ 2603497 h 3140063"/>
                <a:gd name="connsiteX127" fmla="*/ 1092200 w 2584265"/>
                <a:gd name="connsiteY127" fmla="*/ 2536823 h 3140063"/>
                <a:gd name="connsiteX128" fmla="*/ 1080957 w 2584265"/>
                <a:gd name="connsiteY128" fmla="*/ 2525708 h 3140063"/>
                <a:gd name="connsiteX129" fmla="*/ 1543473 w 2584265"/>
                <a:gd name="connsiteY129" fmla="*/ 2512725 h 3140063"/>
                <a:gd name="connsiteX130" fmla="*/ 1525588 w 2584265"/>
                <a:gd name="connsiteY130" fmla="*/ 2524502 h 3140063"/>
                <a:gd name="connsiteX131" fmla="*/ 1819276 w 2584265"/>
                <a:gd name="connsiteY131" fmla="*/ 2754310 h 3140063"/>
                <a:gd name="connsiteX132" fmla="*/ 1567006 w 2584265"/>
                <a:gd name="connsiteY132" fmla="*/ 2520733 h 3140063"/>
                <a:gd name="connsiteX133" fmla="*/ 1543473 w 2584265"/>
                <a:gd name="connsiteY133" fmla="*/ 2512725 h 3140063"/>
                <a:gd name="connsiteX134" fmla="*/ 1631950 w 2584265"/>
                <a:gd name="connsiteY134" fmla="*/ 2509456 h 3140063"/>
                <a:gd name="connsiteX135" fmla="*/ 1695899 w 2584265"/>
                <a:gd name="connsiteY135" fmla="*/ 2558597 h 3140063"/>
                <a:gd name="connsiteX136" fmla="*/ 1804988 w 2584265"/>
                <a:gd name="connsiteY136" fmla="*/ 2660648 h 3140063"/>
                <a:gd name="connsiteX137" fmla="*/ 1767371 w 2584265"/>
                <a:gd name="connsiteY137" fmla="*/ 2588832 h 3140063"/>
                <a:gd name="connsiteX138" fmla="*/ 1631950 w 2584265"/>
                <a:gd name="connsiteY138" fmla="*/ 2509456 h 3140063"/>
                <a:gd name="connsiteX139" fmla="*/ 991272 w 2584265"/>
                <a:gd name="connsiteY139" fmla="*/ 2476494 h 3140063"/>
                <a:gd name="connsiteX140" fmla="*/ 863600 w 2584265"/>
                <a:gd name="connsiteY140" fmla="*/ 2524650 h 3140063"/>
                <a:gd name="connsiteX141" fmla="*/ 1058863 w 2584265"/>
                <a:gd name="connsiteY141" fmla="*/ 2502421 h 3140063"/>
                <a:gd name="connsiteX142" fmla="*/ 991272 w 2584265"/>
                <a:gd name="connsiteY142" fmla="*/ 2476494 h 3140063"/>
                <a:gd name="connsiteX143" fmla="*/ 422275 w 2584265"/>
                <a:gd name="connsiteY143" fmla="*/ 2453408 h 3140063"/>
                <a:gd name="connsiteX144" fmla="*/ 207367 w 2584265"/>
                <a:gd name="connsiteY144" fmla="*/ 2689964 h 3140063"/>
                <a:gd name="connsiteX145" fmla="*/ 0 w 2584265"/>
                <a:gd name="connsiteY145" fmla="*/ 3065451 h 3140063"/>
                <a:gd name="connsiteX146" fmla="*/ 0 w 2584265"/>
                <a:gd name="connsiteY146" fmla="*/ 2888973 h 3140063"/>
                <a:gd name="connsiteX147" fmla="*/ 22622 w 2584265"/>
                <a:gd name="connsiteY147" fmla="*/ 2930276 h 3140063"/>
                <a:gd name="connsiteX148" fmla="*/ 271463 w 2584265"/>
                <a:gd name="connsiteY148" fmla="*/ 2577318 h 3140063"/>
                <a:gd name="connsiteX149" fmla="*/ 279003 w 2584265"/>
                <a:gd name="connsiteY149" fmla="*/ 2464672 h 3140063"/>
                <a:gd name="connsiteX150" fmla="*/ 305395 w 2584265"/>
                <a:gd name="connsiteY150" fmla="*/ 2524750 h 3140063"/>
                <a:gd name="connsiteX151" fmla="*/ 422275 w 2584265"/>
                <a:gd name="connsiteY151" fmla="*/ 2453408 h 3140063"/>
                <a:gd name="connsiteX152" fmla="*/ 113348 w 2584265"/>
                <a:gd name="connsiteY152" fmla="*/ 2419338 h 3140063"/>
                <a:gd name="connsiteX153" fmla="*/ 173800 w 2584265"/>
                <a:gd name="connsiteY153" fmla="*/ 2419338 h 3140063"/>
                <a:gd name="connsiteX154" fmla="*/ 188913 w 2584265"/>
                <a:gd name="connsiteY154" fmla="*/ 2434420 h 3140063"/>
                <a:gd name="connsiteX155" fmla="*/ 117126 w 2584265"/>
                <a:gd name="connsiteY155" fmla="*/ 2656868 h 3140063"/>
                <a:gd name="connsiteX156" fmla="*/ 0 w 2584265"/>
                <a:gd name="connsiteY156" fmla="*/ 2720963 h 3140063"/>
                <a:gd name="connsiteX157" fmla="*/ 0 w 2584265"/>
                <a:gd name="connsiteY157" fmla="*/ 2690801 h 3140063"/>
                <a:gd name="connsiteX158" fmla="*/ 49118 w 2584265"/>
                <a:gd name="connsiteY158" fmla="*/ 2675719 h 3140063"/>
                <a:gd name="connsiteX159" fmla="*/ 143574 w 2584265"/>
                <a:gd name="connsiteY159" fmla="*/ 2487204 h 3140063"/>
                <a:gd name="connsiteX160" fmla="*/ 124683 w 2584265"/>
                <a:gd name="connsiteY160" fmla="*/ 2483434 h 3140063"/>
                <a:gd name="connsiteX161" fmla="*/ 0 w 2584265"/>
                <a:gd name="connsiteY161" fmla="*/ 2600313 h 3140063"/>
                <a:gd name="connsiteX162" fmla="*/ 0 w 2584265"/>
                <a:gd name="connsiteY162" fmla="*/ 2555070 h 3140063"/>
                <a:gd name="connsiteX163" fmla="*/ 90678 w 2584265"/>
                <a:gd name="connsiteY163" fmla="*/ 2475893 h 3140063"/>
                <a:gd name="connsiteX164" fmla="*/ 98235 w 2584265"/>
                <a:gd name="connsiteY164" fmla="*/ 2453272 h 3140063"/>
                <a:gd name="connsiteX165" fmla="*/ 41561 w 2584265"/>
                <a:gd name="connsiteY165" fmla="*/ 2475893 h 3140063"/>
                <a:gd name="connsiteX166" fmla="*/ 0 w 2584265"/>
                <a:gd name="connsiteY166" fmla="*/ 2513597 h 3140063"/>
                <a:gd name="connsiteX167" fmla="*/ 0 w 2584265"/>
                <a:gd name="connsiteY167" fmla="*/ 2475893 h 3140063"/>
                <a:gd name="connsiteX168" fmla="*/ 113348 w 2584265"/>
                <a:gd name="connsiteY168" fmla="*/ 2419338 h 3140063"/>
                <a:gd name="connsiteX169" fmla="*/ 302260 w 2584265"/>
                <a:gd name="connsiteY169" fmla="*/ 2366952 h 3140063"/>
                <a:gd name="connsiteX170" fmla="*/ 302260 w 2584265"/>
                <a:gd name="connsiteY170" fmla="*/ 2442547 h 3140063"/>
                <a:gd name="connsiteX171" fmla="*/ 264160 w 2584265"/>
                <a:gd name="connsiteY171" fmla="*/ 2408529 h 3140063"/>
                <a:gd name="connsiteX172" fmla="*/ 302260 w 2584265"/>
                <a:gd name="connsiteY172" fmla="*/ 2366952 h 3140063"/>
                <a:gd name="connsiteX173" fmla="*/ 305859 w 2584265"/>
                <a:gd name="connsiteY173" fmla="*/ 2330438 h 3140063"/>
                <a:gd name="connsiteX174" fmla="*/ 309563 w 2584265"/>
                <a:gd name="connsiteY174" fmla="*/ 2330438 h 3140063"/>
                <a:gd name="connsiteX175" fmla="*/ 309563 w 2584265"/>
                <a:gd name="connsiteY175" fmla="*/ 2341551 h 3140063"/>
                <a:gd name="connsiteX176" fmla="*/ 302154 w 2584265"/>
                <a:gd name="connsiteY176" fmla="*/ 2341551 h 3140063"/>
                <a:gd name="connsiteX177" fmla="*/ 305859 w 2584265"/>
                <a:gd name="connsiteY177" fmla="*/ 2330438 h 3140063"/>
                <a:gd name="connsiteX178" fmla="*/ 0 w 2584265"/>
                <a:gd name="connsiteY178" fmla="*/ 2251063 h 3140063"/>
                <a:gd name="connsiteX179" fmla="*/ 184905 w 2584265"/>
                <a:gd name="connsiteY179" fmla="*/ 2292198 h 3140063"/>
                <a:gd name="connsiteX180" fmla="*/ 230188 w 2584265"/>
                <a:gd name="connsiteY180" fmla="*/ 2337071 h 3140063"/>
                <a:gd name="connsiteX181" fmla="*/ 226415 w 2584265"/>
                <a:gd name="connsiteY181" fmla="*/ 2348289 h 3140063"/>
                <a:gd name="connsiteX182" fmla="*/ 0 w 2584265"/>
                <a:gd name="connsiteY182" fmla="*/ 2419338 h 3140063"/>
                <a:gd name="connsiteX183" fmla="*/ 0 w 2584265"/>
                <a:gd name="connsiteY183" fmla="*/ 2389423 h 3140063"/>
                <a:gd name="connsiteX184" fmla="*/ 83019 w 2584265"/>
                <a:gd name="connsiteY184" fmla="*/ 2325852 h 3140063"/>
                <a:gd name="connsiteX185" fmla="*/ 83019 w 2584265"/>
                <a:gd name="connsiteY185" fmla="*/ 2310895 h 3140063"/>
                <a:gd name="connsiteX186" fmla="*/ 0 w 2584265"/>
                <a:gd name="connsiteY186" fmla="*/ 2314634 h 3140063"/>
                <a:gd name="connsiteX187" fmla="*/ 0 w 2584265"/>
                <a:gd name="connsiteY187" fmla="*/ 2251063 h 3140063"/>
                <a:gd name="connsiteX188" fmla="*/ 1412141 w 2584265"/>
                <a:gd name="connsiteY188" fmla="*/ 2168520 h 3140063"/>
                <a:gd name="connsiteX189" fmla="*/ 1254410 w 2584265"/>
                <a:gd name="connsiteY189" fmla="*/ 2277495 h 3140063"/>
                <a:gd name="connsiteX190" fmla="*/ 923925 w 2584265"/>
                <a:gd name="connsiteY190" fmla="*/ 2330106 h 3140063"/>
                <a:gd name="connsiteX191" fmla="*/ 1273187 w 2584265"/>
                <a:gd name="connsiteY191" fmla="*/ 2442838 h 3140063"/>
                <a:gd name="connsiteX192" fmla="*/ 1352053 w 2584265"/>
                <a:gd name="connsiteY192" fmla="*/ 2442838 h 3140063"/>
                <a:gd name="connsiteX193" fmla="*/ 1400875 w 2584265"/>
                <a:gd name="connsiteY193" fmla="*/ 2300043 h 3140063"/>
                <a:gd name="connsiteX194" fmla="*/ 1412141 w 2584265"/>
                <a:gd name="connsiteY194" fmla="*/ 2168520 h 3140063"/>
                <a:gd name="connsiteX195" fmla="*/ 1563292 w 2584265"/>
                <a:gd name="connsiteY195" fmla="*/ 2163758 h 3140063"/>
                <a:gd name="connsiteX196" fmla="*/ 1559521 w 2584265"/>
                <a:gd name="connsiteY196" fmla="*/ 2167528 h 3140063"/>
                <a:gd name="connsiteX197" fmla="*/ 1465263 w 2584265"/>
                <a:gd name="connsiteY197" fmla="*/ 2401288 h 3140063"/>
                <a:gd name="connsiteX198" fmla="*/ 1491655 w 2584265"/>
                <a:gd name="connsiteY198" fmla="*/ 2405059 h 3140063"/>
                <a:gd name="connsiteX199" fmla="*/ 1600995 w 2584265"/>
                <a:gd name="connsiteY199" fmla="*/ 2318343 h 3140063"/>
                <a:gd name="connsiteX200" fmla="*/ 1563292 w 2584265"/>
                <a:gd name="connsiteY200" fmla="*/ 2163758 h 3140063"/>
                <a:gd name="connsiteX201" fmla="*/ 1282771 w 2584265"/>
                <a:gd name="connsiteY201" fmla="*/ 2153380 h 3140063"/>
                <a:gd name="connsiteX202" fmla="*/ 1213333 w 2584265"/>
                <a:gd name="connsiteY202" fmla="*/ 2160894 h 3140063"/>
                <a:gd name="connsiteX203" fmla="*/ 1001712 w 2584265"/>
                <a:gd name="connsiteY203" fmla="*/ 2266057 h 3140063"/>
                <a:gd name="connsiteX204" fmla="*/ 1130196 w 2584265"/>
                <a:gd name="connsiteY204" fmla="*/ 2281081 h 3140063"/>
                <a:gd name="connsiteX205" fmla="*/ 1349375 w 2584265"/>
                <a:gd name="connsiteY205" fmla="*/ 2168406 h 3140063"/>
                <a:gd name="connsiteX206" fmla="*/ 1282771 w 2584265"/>
                <a:gd name="connsiteY206" fmla="*/ 2153380 h 3140063"/>
                <a:gd name="connsiteX207" fmla="*/ 1518920 w 2584265"/>
                <a:gd name="connsiteY207" fmla="*/ 2130418 h 3140063"/>
                <a:gd name="connsiteX208" fmla="*/ 1423670 w 2584265"/>
                <a:gd name="connsiteY208" fmla="*/ 2378492 h 3140063"/>
                <a:gd name="connsiteX209" fmla="*/ 1438910 w 2584265"/>
                <a:gd name="connsiteY209" fmla="*/ 2386009 h 3140063"/>
                <a:gd name="connsiteX210" fmla="*/ 1530350 w 2584265"/>
                <a:gd name="connsiteY210" fmla="*/ 2130418 h 3140063"/>
                <a:gd name="connsiteX211" fmla="*/ 1518920 w 2584265"/>
                <a:gd name="connsiteY211" fmla="*/ 2130418 h 3140063"/>
                <a:gd name="connsiteX212" fmla="*/ 1209048 w 2584265"/>
                <a:gd name="connsiteY212" fmla="*/ 2112477 h 3140063"/>
                <a:gd name="connsiteX213" fmla="*/ 1062037 w 2584265"/>
                <a:gd name="connsiteY213" fmla="*/ 2176459 h 3140063"/>
                <a:gd name="connsiteX214" fmla="*/ 1277937 w 2584265"/>
                <a:gd name="connsiteY214" fmla="*/ 2123817 h 3140063"/>
                <a:gd name="connsiteX215" fmla="*/ 1266574 w 2584265"/>
                <a:gd name="connsiteY215" fmla="*/ 2116296 h 3140063"/>
                <a:gd name="connsiteX216" fmla="*/ 1209048 w 2584265"/>
                <a:gd name="connsiteY216" fmla="*/ 2112477 h 3140063"/>
                <a:gd name="connsiteX217" fmla="*/ 0 w 2584265"/>
                <a:gd name="connsiteY217" fmla="*/ 1965313 h 3140063"/>
                <a:gd name="connsiteX218" fmla="*/ 45326 w 2584265"/>
                <a:gd name="connsiteY218" fmla="*/ 2014254 h 3140063"/>
                <a:gd name="connsiteX219" fmla="*/ 109538 w 2584265"/>
                <a:gd name="connsiteY219" fmla="*/ 2206251 h 3140063"/>
                <a:gd name="connsiteX220" fmla="*/ 101984 w 2584265"/>
                <a:gd name="connsiteY220" fmla="*/ 2221309 h 3140063"/>
                <a:gd name="connsiteX221" fmla="*/ 0 w 2584265"/>
                <a:gd name="connsiteY221" fmla="*/ 2228839 h 3140063"/>
                <a:gd name="connsiteX222" fmla="*/ 0 w 2584265"/>
                <a:gd name="connsiteY222" fmla="*/ 2202486 h 3140063"/>
                <a:gd name="connsiteX223" fmla="*/ 52881 w 2584265"/>
                <a:gd name="connsiteY223" fmla="*/ 2191192 h 3140063"/>
                <a:gd name="connsiteX224" fmla="*/ 0 w 2584265"/>
                <a:gd name="connsiteY224" fmla="*/ 2172369 h 3140063"/>
                <a:gd name="connsiteX225" fmla="*/ 0 w 2584265"/>
                <a:gd name="connsiteY225" fmla="*/ 2146016 h 3140063"/>
                <a:gd name="connsiteX226" fmla="*/ 56658 w 2584265"/>
                <a:gd name="connsiteY226" fmla="*/ 2153545 h 3140063"/>
                <a:gd name="connsiteX227" fmla="*/ 0 w 2584265"/>
                <a:gd name="connsiteY227" fmla="*/ 2006725 h 3140063"/>
                <a:gd name="connsiteX228" fmla="*/ 0 w 2584265"/>
                <a:gd name="connsiteY228" fmla="*/ 1965313 h 3140063"/>
                <a:gd name="connsiteX229" fmla="*/ 1179046 w 2584265"/>
                <a:gd name="connsiteY229" fmla="*/ 1814511 h 3140063"/>
                <a:gd name="connsiteX230" fmla="*/ 971550 w 2584265"/>
                <a:gd name="connsiteY230" fmla="*/ 1912392 h 3140063"/>
                <a:gd name="connsiteX231" fmla="*/ 1031912 w 2584265"/>
                <a:gd name="connsiteY231" fmla="*/ 1923686 h 3140063"/>
                <a:gd name="connsiteX232" fmla="*/ 1292225 w 2584265"/>
                <a:gd name="connsiteY232" fmla="*/ 1829568 h 3140063"/>
                <a:gd name="connsiteX233" fmla="*/ 1292225 w 2584265"/>
                <a:gd name="connsiteY233" fmla="*/ 1814511 h 3140063"/>
                <a:gd name="connsiteX234" fmla="*/ 1179046 w 2584265"/>
                <a:gd name="connsiteY234" fmla="*/ 1814511 h 3140063"/>
                <a:gd name="connsiteX235" fmla="*/ 1154473 w 2584265"/>
                <a:gd name="connsiteY235" fmla="*/ 1752952 h 3140063"/>
                <a:gd name="connsiteX236" fmla="*/ 1077383 w 2584265"/>
                <a:gd name="connsiteY236" fmla="*/ 1754363 h 3140063"/>
                <a:gd name="connsiteX237" fmla="*/ 1001712 w 2584265"/>
                <a:gd name="connsiteY237" fmla="*/ 1844674 h 3140063"/>
                <a:gd name="connsiteX238" fmla="*/ 1115219 w 2584265"/>
                <a:gd name="connsiteY238" fmla="*/ 1803280 h 3140063"/>
                <a:gd name="connsiteX239" fmla="*/ 1228725 w 2584265"/>
                <a:gd name="connsiteY239" fmla="*/ 1776938 h 3140063"/>
                <a:gd name="connsiteX240" fmla="*/ 1154473 w 2584265"/>
                <a:gd name="connsiteY240" fmla="*/ 1752952 h 3140063"/>
                <a:gd name="connsiteX241" fmla="*/ 449262 w 2584265"/>
                <a:gd name="connsiteY241" fmla="*/ 1731957 h 3140063"/>
                <a:gd name="connsiteX242" fmla="*/ 719137 w 2584265"/>
                <a:gd name="connsiteY242" fmla="*/ 1898407 h 3140063"/>
                <a:gd name="connsiteX243" fmla="*/ 449262 w 2584265"/>
                <a:gd name="connsiteY243" fmla="*/ 1731957 h 3140063"/>
                <a:gd name="connsiteX244" fmla="*/ 470973 w 2584265"/>
                <a:gd name="connsiteY244" fmla="*/ 1680529 h 3140063"/>
                <a:gd name="connsiteX245" fmla="*/ 422275 w 2584265"/>
                <a:gd name="connsiteY245" fmla="*/ 1694319 h 3140063"/>
                <a:gd name="connsiteX246" fmla="*/ 678852 w 2584265"/>
                <a:gd name="connsiteY246" fmla="*/ 1814506 h 3140063"/>
                <a:gd name="connsiteX247" fmla="*/ 682625 w 2584265"/>
                <a:gd name="connsiteY247" fmla="*/ 1810750 h 3140063"/>
                <a:gd name="connsiteX248" fmla="*/ 618481 w 2584265"/>
                <a:gd name="connsiteY248" fmla="*/ 1724365 h 3140063"/>
                <a:gd name="connsiteX249" fmla="*/ 470973 w 2584265"/>
                <a:gd name="connsiteY249" fmla="*/ 1680529 h 3140063"/>
                <a:gd name="connsiteX250" fmla="*/ 619726 w 2584265"/>
                <a:gd name="connsiteY250" fmla="*/ 1474526 h 3140063"/>
                <a:gd name="connsiteX251" fmla="*/ 563432 w 2584265"/>
                <a:gd name="connsiteY251" fmla="*/ 1477109 h 3140063"/>
                <a:gd name="connsiteX252" fmla="*/ 460375 w 2584265"/>
                <a:gd name="connsiteY252" fmla="*/ 1514680 h 3140063"/>
                <a:gd name="connsiteX253" fmla="*/ 723900 w 2584265"/>
                <a:gd name="connsiteY253" fmla="*/ 1525951 h 3140063"/>
                <a:gd name="connsiteX254" fmla="*/ 674960 w 2584265"/>
                <a:gd name="connsiteY254" fmla="*/ 1484623 h 3140063"/>
                <a:gd name="connsiteX255" fmla="*/ 619726 w 2584265"/>
                <a:gd name="connsiteY255" fmla="*/ 1474526 h 3140063"/>
                <a:gd name="connsiteX256" fmla="*/ 1198562 w 2584265"/>
                <a:gd name="connsiteY256" fmla="*/ 1465260 h 3140063"/>
                <a:gd name="connsiteX257" fmla="*/ 1042987 w 2584265"/>
                <a:gd name="connsiteY257" fmla="*/ 1555572 h 3140063"/>
                <a:gd name="connsiteX258" fmla="*/ 1137850 w 2584265"/>
                <a:gd name="connsiteY258" fmla="*/ 1555572 h 3140063"/>
                <a:gd name="connsiteX259" fmla="*/ 1198562 w 2584265"/>
                <a:gd name="connsiteY259" fmla="*/ 1465260 h 3140063"/>
                <a:gd name="connsiteX260" fmla="*/ 1258135 w 2584265"/>
                <a:gd name="connsiteY260" fmla="*/ 1462667 h 3140063"/>
                <a:gd name="connsiteX261" fmla="*/ 1216777 w 2584265"/>
                <a:gd name="connsiteY261" fmla="*/ 1503996 h 3140063"/>
                <a:gd name="connsiteX262" fmla="*/ 968625 w 2584265"/>
                <a:gd name="connsiteY262" fmla="*/ 1665550 h 3140063"/>
                <a:gd name="connsiteX263" fmla="*/ 915987 w 2584265"/>
                <a:gd name="connsiteY263" fmla="*/ 1909762 h 3140063"/>
                <a:gd name="connsiteX264" fmla="*/ 927267 w 2584265"/>
                <a:gd name="connsiteY264" fmla="*/ 1902246 h 3140063"/>
                <a:gd name="connsiteX265" fmla="*/ 1115260 w 2584265"/>
                <a:gd name="connsiteY265" fmla="*/ 1725666 h 3140063"/>
                <a:gd name="connsiteX266" fmla="*/ 1340852 w 2584265"/>
                <a:gd name="connsiteY266" fmla="*/ 1797048 h 3140063"/>
                <a:gd name="connsiteX267" fmla="*/ 1344612 w 2584265"/>
                <a:gd name="connsiteY267" fmla="*/ 1774506 h 3140063"/>
                <a:gd name="connsiteX268" fmla="*/ 1258135 w 2584265"/>
                <a:gd name="connsiteY268" fmla="*/ 1462667 h 3140063"/>
                <a:gd name="connsiteX269" fmla="*/ 1138252 w 2584265"/>
                <a:gd name="connsiteY269" fmla="*/ 1407398 h 3140063"/>
                <a:gd name="connsiteX270" fmla="*/ 1085397 w 2584265"/>
                <a:gd name="connsiteY270" fmla="*/ 1409276 h 3140063"/>
                <a:gd name="connsiteX271" fmla="*/ 1047977 w 2584265"/>
                <a:gd name="connsiteY271" fmla="*/ 1443089 h 3140063"/>
                <a:gd name="connsiteX272" fmla="*/ 1040493 w 2584265"/>
                <a:gd name="connsiteY272" fmla="*/ 1514475 h 3140063"/>
                <a:gd name="connsiteX273" fmla="*/ 1182688 w 2584265"/>
                <a:gd name="connsiteY273" fmla="*/ 1428061 h 3140063"/>
                <a:gd name="connsiteX274" fmla="*/ 1138252 w 2584265"/>
                <a:gd name="connsiteY274" fmla="*/ 1407398 h 3140063"/>
                <a:gd name="connsiteX275" fmla="*/ 599052 w 2584265"/>
                <a:gd name="connsiteY275" fmla="*/ 1401859 h 3140063"/>
                <a:gd name="connsiteX276" fmla="*/ 530998 w 2584265"/>
                <a:gd name="connsiteY276" fmla="*/ 1402327 h 3140063"/>
                <a:gd name="connsiteX277" fmla="*/ 466725 w 2584265"/>
                <a:gd name="connsiteY277" fmla="*/ 1466017 h 3140063"/>
                <a:gd name="connsiteX278" fmla="*/ 648202 w 2584265"/>
                <a:gd name="connsiteY278" fmla="*/ 1458524 h 3140063"/>
                <a:gd name="connsiteX279" fmla="*/ 754063 w 2584265"/>
                <a:gd name="connsiteY279" fmla="*/ 1488497 h 3140063"/>
                <a:gd name="connsiteX280" fmla="*/ 731378 w 2584265"/>
                <a:gd name="connsiteY280" fmla="*/ 1451032 h 3140063"/>
                <a:gd name="connsiteX281" fmla="*/ 655763 w 2584265"/>
                <a:gd name="connsiteY281" fmla="*/ 1421060 h 3140063"/>
                <a:gd name="connsiteX282" fmla="*/ 599052 w 2584265"/>
                <a:gd name="connsiteY282" fmla="*/ 1401859 h 3140063"/>
                <a:gd name="connsiteX283" fmla="*/ 42069 w 2584265"/>
                <a:gd name="connsiteY283" fmla="*/ 1349938 h 3140063"/>
                <a:gd name="connsiteX284" fmla="*/ 8136 w 2584265"/>
                <a:gd name="connsiteY284" fmla="*/ 1439854 h 3140063"/>
                <a:gd name="connsiteX285" fmla="*/ 264518 w 2584265"/>
                <a:gd name="connsiteY285" fmla="*/ 1720841 h 3140063"/>
                <a:gd name="connsiteX286" fmla="*/ 260748 w 2584265"/>
                <a:gd name="connsiteY286" fmla="*/ 1694616 h 3140063"/>
                <a:gd name="connsiteX287" fmla="*/ 91083 w 2584265"/>
                <a:gd name="connsiteY287" fmla="*/ 1364924 h 3140063"/>
                <a:gd name="connsiteX288" fmla="*/ 42069 w 2584265"/>
                <a:gd name="connsiteY288" fmla="*/ 1349938 h 3140063"/>
                <a:gd name="connsiteX289" fmla="*/ 188963 w 2584265"/>
                <a:gd name="connsiteY289" fmla="*/ 1296980 h 3140063"/>
                <a:gd name="connsiteX290" fmla="*/ 121380 w 2584265"/>
                <a:gd name="connsiteY290" fmla="*/ 1345799 h 3140063"/>
                <a:gd name="connsiteX291" fmla="*/ 177699 w 2584265"/>
                <a:gd name="connsiteY291" fmla="*/ 1522302 h 3140063"/>
                <a:gd name="connsiteX292" fmla="*/ 267809 w 2584265"/>
                <a:gd name="connsiteY292" fmla="*/ 1646230 h 3140063"/>
                <a:gd name="connsiteX293" fmla="*/ 301600 w 2584265"/>
                <a:gd name="connsiteY293" fmla="*/ 1413396 h 3140063"/>
                <a:gd name="connsiteX294" fmla="*/ 188963 w 2584265"/>
                <a:gd name="connsiteY294" fmla="*/ 1296980 h 3140063"/>
                <a:gd name="connsiteX295" fmla="*/ 791809 w 2584265"/>
                <a:gd name="connsiteY295" fmla="*/ 1262061 h 3140063"/>
                <a:gd name="connsiteX296" fmla="*/ 754062 w 2584265"/>
                <a:gd name="connsiteY296" fmla="*/ 1292223 h 3140063"/>
                <a:gd name="connsiteX297" fmla="*/ 848430 w 2584265"/>
                <a:gd name="connsiteY297" fmla="*/ 1360088 h 3140063"/>
                <a:gd name="connsiteX298" fmla="*/ 920150 w 2584265"/>
                <a:gd name="connsiteY298" fmla="*/ 1412873 h 3140063"/>
                <a:gd name="connsiteX299" fmla="*/ 893727 w 2584265"/>
                <a:gd name="connsiteY299" fmla="*/ 1314844 h 3140063"/>
                <a:gd name="connsiteX300" fmla="*/ 791809 w 2584265"/>
                <a:gd name="connsiteY300" fmla="*/ 1262061 h 3140063"/>
                <a:gd name="connsiteX301" fmla="*/ 543318 w 2584265"/>
                <a:gd name="connsiteY301" fmla="*/ 1131882 h 3140063"/>
                <a:gd name="connsiteX302" fmla="*/ 207570 w 2584265"/>
                <a:gd name="connsiteY302" fmla="*/ 1214561 h 3140063"/>
                <a:gd name="connsiteX303" fmla="*/ 200025 w 2584265"/>
                <a:gd name="connsiteY303" fmla="*/ 1270933 h 3140063"/>
                <a:gd name="connsiteX304" fmla="*/ 309426 w 2584265"/>
                <a:gd name="connsiteY304" fmla="*/ 1316029 h 3140063"/>
                <a:gd name="connsiteX305" fmla="*/ 509366 w 2584265"/>
                <a:gd name="connsiteY305" fmla="*/ 1214561 h 3140063"/>
                <a:gd name="connsiteX306" fmla="*/ 543318 w 2584265"/>
                <a:gd name="connsiteY306" fmla="*/ 1131882 h 3140063"/>
                <a:gd name="connsiteX307" fmla="*/ 82225 w 2584265"/>
                <a:gd name="connsiteY307" fmla="*/ 1089471 h 3140063"/>
                <a:gd name="connsiteX308" fmla="*/ 71437 w 2584265"/>
                <a:gd name="connsiteY308" fmla="*/ 1097182 h 3140063"/>
                <a:gd name="connsiteX309" fmla="*/ 108960 w 2584265"/>
                <a:gd name="connsiteY309" fmla="*/ 1108067 h 3140063"/>
                <a:gd name="connsiteX310" fmla="*/ 101455 w 2584265"/>
                <a:gd name="connsiteY310" fmla="*/ 1089925 h 3140063"/>
                <a:gd name="connsiteX311" fmla="*/ 82225 w 2584265"/>
                <a:gd name="connsiteY311" fmla="*/ 1089471 h 3140063"/>
                <a:gd name="connsiteX312" fmla="*/ 335843 w 2584265"/>
                <a:gd name="connsiteY312" fmla="*/ 1004908 h 3140063"/>
                <a:gd name="connsiteX313" fmla="*/ 282886 w 2584265"/>
                <a:gd name="connsiteY313" fmla="*/ 1011456 h 3140063"/>
                <a:gd name="connsiteX314" fmla="*/ 177559 w 2584265"/>
                <a:gd name="connsiteY314" fmla="*/ 1090040 h 3140063"/>
                <a:gd name="connsiteX315" fmla="*/ 215175 w 2584265"/>
                <a:gd name="connsiteY315" fmla="*/ 1179848 h 3140063"/>
                <a:gd name="connsiteX316" fmla="*/ 501063 w 2584265"/>
                <a:gd name="connsiteY316" fmla="*/ 1108749 h 3140063"/>
                <a:gd name="connsiteX317" fmla="*/ 489778 w 2584265"/>
                <a:gd name="connsiteY317" fmla="*/ 1063846 h 3140063"/>
                <a:gd name="connsiteX318" fmla="*/ 335843 w 2584265"/>
                <a:gd name="connsiteY318" fmla="*/ 1004908 h 3140063"/>
                <a:gd name="connsiteX319" fmla="*/ 584975 w 2584265"/>
                <a:gd name="connsiteY319" fmla="*/ 898516 h 3140063"/>
                <a:gd name="connsiteX320" fmla="*/ 407987 w 2584265"/>
                <a:gd name="connsiteY320" fmla="*/ 984942 h 3140063"/>
                <a:gd name="connsiteX321" fmla="*/ 407987 w 2584265"/>
                <a:gd name="connsiteY321" fmla="*/ 992457 h 3140063"/>
                <a:gd name="connsiteX322" fmla="*/ 536021 w 2584265"/>
                <a:gd name="connsiteY322" fmla="*/ 1093916 h 3140063"/>
                <a:gd name="connsiteX323" fmla="*/ 607569 w 2584265"/>
                <a:gd name="connsiteY323" fmla="*/ 1101432 h 3140063"/>
                <a:gd name="connsiteX324" fmla="*/ 532255 w 2584265"/>
                <a:gd name="connsiteY324" fmla="*/ 1240464 h 3140063"/>
                <a:gd name="connsiteX325" fmla="*/ 713009 w 2584265"/>
                <a:gd name="connsiteY325" fmla="*/ 1270525 h 3140063"/>
                <a:gd name="connsiteX326" fmla="*/ 739368 w 2584265"/>
                <a:gd name="connsiteY326" fmla="*/ 1263010 h 3140063"/>
                <a:gd name="connsiteX327" fmla="*/ 886231 w 2584265"/>
                <a:gd name="connsiteY327" fmla="*/ 1281796 h 3140063"/>
                <a:gd name="connsiteX328" fmla="*/ 938950 w 2584265"/>
                <a:gd name="connsiteY328" fmla="*/ 1477195 h 3140063"/>
                <a:gd name="connsiteX329" fmla="*/ 957779 w 2584265"/>
                <a:gd name="connsiteY329" fmla="*/ 1604954 h 3140063"/>
                <a:gd name="connsiteX330" fmla="*/ 1074516 w 2584265"/>
                <a:gd name="connsiteY330" fmla="*/ 1394527 h 3140063"/>
                <a:gd name="connsiteX331" fmla="*/ 1213846 w 2584265"/>
                <a:gd name="connsiteY331" fmla="*/ 1413315 h 3140063"/>
                <a:gd name="connsiteX332" fmla="*/ 1217612 w 2584265"/>
                <a:gd name="connsiteY332" fmla="*/ 1405800 h 3140063"/>
                <a:gd name="connsiteX333" fmla="*/ 777025 w 2584265"/>
                <a:gd name="connsiteY333" fmla="*/ 1210403 h 3140063"/>
                <a:gd name="connsiteX334" fmla="*/ 641460 w 2584265"/>
                <a:gd name="connsiteY334" fmla="*/ 1225435 h 3140063"/>
                <a:gd name="connsiteX335" fmla="*/ 648992 w 2584265"/>
                <a:gd name="connsiteY335" fmla="*/ 1191615 h 3140063"/>
                <a:gd name="connsiteX336" fmla="*/ 584975 w 2584265"/>
                <a:gd name="connsiteY336" fmla="*/ 898516 h 3140063"/>
                <a:gd name="connsiteX337" fmla="*/ 564998 w 2584265"/>
                <a:gd name="connsiteY337" fmla="*/ 849305 h 3140063"/>
                <a:gd name="connsiteX338" fmla="*/ 381000 w 2584265"/>
                <a:gd name="connsiteY338" fmla="*/ 947832 h 3140063"/>
                <a:gd name="connsiteX339" fmla="*/ 538712 w 2584265"/>
                <a:gd name="connsiteY339" fmla="*/ 913726 h 3140063"/>
                <a:gd name="connsiteX340" fmla="*/ 564998 w 2584265"/>
                <a:gd name="connsiteY340" fmla="*/ 849305 h 3140063"/>
                <a:gd name="connsiteX341" fmla="*/ 475909 w 2584265"/>
                <a:gd name="connsiteY341" fmla="*/ 818348 h 3140063"/>
                <a:gd name="connsiteX342" fmla="*/ 433387 w 2584265"/>
                <a:gd name="connsiteY342" fmla="*/ 823904 h 3140063"/>
                <a:gd name="connsiteX343" fmla="*/ 354012 w 2584265"/>
                <a:gd name="connsiteY343" fmla="*/ 912805 h 3140063"/>
                <a:gd name="connsiteX344" fmla="*/ 512762 w 2584265"/>
                <a:gd name="connsiteY344" fmla="*/ 831312 h 3140063"/>
                <a:gd name="connsiteX345" fmla="*/ 512762 w 2584265"/>
                <a:gd name="connsiteY345" fmla="*/ 823904 h 3140063"/>
                <a:gd name="connsiteX346" fmla="*/ 475909 w 2584265"/>
                <a:gd name="connsiteY346" fmla="*/ 818348 h 3140063"/>
                <a:gd name="connsiteX347" fmla="*/ 256190 w 2584265"/>
                <a:gd name="connsiteY347" fmla="*/ 687379 h 3140063"/>
                <a:gd name="connsiteX348" fmla="*/ 113698 w 2584265"/>
                <a:gd name="connsiteY348" fmla="*/ 939611 h 3140063"/>
                <a:gd name="connsiteX349" fmla="*/ 147446 w 2584265"/>
                <a:gd name="connsiteY349" fmla="*/ 1082669 h 3140063"/>
                <a:gd name="connsiteX350" fmla="*/ 293688 w 2584265"/>
                <a:gd name="connsiteY350" fmla="*/ 822907 h 3140063"/>
                <a:gd name="connsiteX351" fmla="*/ 256190 w 2584265"/>
                <a:gd name="connsiteY351" fmla="*/ 687379 h 3140063"/>
                <a:gd name="connsiteX352" fmla="*/ 203200 w 2584265"/>
                <a:gd name="connsiteY352" fmla="*/ 681029 h 3140063"/>
                <a:gd name="connsiteX353" fmla="*/ 86880 w 2584265"/>
                <a:gd name="connsiteY353" fmla="*/ 767467 h 3140063"/>
                <a:gd name="connsiteX354" fmla="*/ 45605 w 2584265"/>
                <a:gd name="connsiteY354" fmla="*/ 831356 h 3140063"/>
                <a:gd name="connsiteX355" fmla="*/ 75623 w 2584265"/>
                <a:gd name="connsiteY355" fmla="*/ 1049331 h 3140063"/>
                <a:gd name="connsiteX356" fmla="*/ 83127 w 2584265"/>
                <a:gd name="connsiteY356" fmla="*/ 1045574 h 3140063"/>
                <a:gd name="connsiteX357" fmla="*/ 203200 w 2584265"/>
                <a:gd name="connsiteY357" fmla="*/ 681029 h 3140063"/>
                <a:gd name="connsiteX358" fmla="*/ 253100 w 2584265"/>
                <a:gd name="connsiteY358" fmla="*/ 428617 h 3140063"/>
                <a:gd name="connsiteX359" fmla="*/ 166687 w 2584265"/>
                <a:gd name="connsiteY359" fmla="*/ 623855 h 3140063"/>
                <a:gd name="connsiteX360" fmla="*/ 200501 w 2584265"/>
                <a:gd name="connsiteY360" fmla="*/ 650137 h 3140063"/>
                <a:gd name="connsiteX361" fmla="*/ 279400 w 2584265"/>
                <a:gd name="connsiteY361" fmla="*/ 466163 h 3140063"/>
                <a:gd name="connsiteX362" fmla="*/ 253100 w 2584265"/>
                <a:gd name="connsiteY362" fmla="*/ 428617 h 3140063"/>
                <a:gd name="connsiteX363" fmla="*/ 207839 w 2584265"/>
                <a:gd name="connsiteY363" fmla="*/ 382349 h 3140063"/>
                <a:gd name="connsiteX364" fmla="*/ 177205 w 2584265"/>
                <a:gd name="connsiteY364" fmla="*/ 395060 h 3140063"/>
                <a:gd name="connsiteX365" fmla="*/ 131961 w 2584265"/>
                <a:gd name="connsiteY365" fmla="*/ 568316 h 3140063"/>
                <a:gd name="connsiteX366" fmla="*/ 177205 w 2584265"/>
                <a:gd name="connsiteY366" fmla="*/ 481688 h 3140063"/>
                <a:gd name="connsiteX367" fmla="*/ 241300 w 2584265"/>
                <a:gd name="connsiteY367" fmla="*/ 383761 h 3140063"/>
                <a:gd name="connsiteX368" fmla="*/ 207839 w 2584265"/>
                <a:gd name="connsiteY368" fmla="*/ 382349 h 3140063"/>
                <a:gd name="connsiteX369" fmla="*/ 0 w 2584265"/>
                <a:gd name="connsiteY369" fmla="*/ 312726 h 3140063"/>
                <a:gd name="connsiteX370" fmla="*/ 56470 w 2584265"/>
                <a:gd name="connsiteY370" fmla="*/ 324006 h 3140063"/>
                <a:gd name="connsiteX371" fmla="*/ 131763 w 2584265"/>
                <a:gd name="connsiteY371" fmla="*/ 350325 h 3140063"/>
                <a:gd name="connsiteX372" fmla="*/ 0 w 2584265"/>
                <a:gd name="connsiteY372" fmla="*/ 527039 h 3140063"/>
                <a:gd name="connsiteX373" fmla="*/ 0 w 2584265"/>
                <a:gd name="connsiteY373" fmla="*/ 493200 h 3140063"/>
                <a:gd name="connsiteX374" fmla="*/ 79058 w 2584265"/>
                <a:gd name="connsiteY374" fmla="*/ 372884 h 3140063"/>
                <a:gd name="connsiteX375" fmla="*/ 0 w 2584265"/>
                <a:gd name="connsiteY375" fmla="*/ 391684 h 3140063"/>
                <a:gd name="connsiteX376" fmla="*/ 0 w 2584265"/>
                <a:gd name="connsiteY376" fmla="*/ 372884 h 3140063"/>
                <a:gd name="connsiteX377" fmla="*/ 26353 w 2584265"/>
                <a:gd name="connsiteY377" fmla="*/ 354085 h 3140063"/>
                <a:gd name="connsiteX378" fmla="*/ 30117 w 2584265"/>
                <a:gd name="connsiteY378" fmla="*/ 342805 h 3140063"/>
                <a:gd name="connsiteX379" fmla="*/ 0 w 2584265"/>
                <a:gd name="connsiteY379" fmla="*/ 335285 h 3140063"/>
                <a:gd name="connsiteX380" fmla="*/ 0 w 2584265"/>
                <a:gd name="connsiteY380" fmla="*/ 312726 h 3140063"/>
                <a:gd name="connsiteX381" fmla="*/ 776 w 2584265"/>
                <a:gd name="connsiteY381" fmla="*/ 217938 h 3140063"/>
                <a:gd name="connsiteX382" fmla="*/ 430102 w 2584265"/>
                <a:gd name="connsiteY382" fmla="*/ 511027 h 3140063"/>
                <a:gd name="connsiteX383" fmla="*/ 505423 w 2584265"/>
                <a:gd name="connsiteY383" fmla="*/ 650057 h 3140063"/>
                <a:gd name="connsiteX384" fmla="*/ 305824 w 2584265"/>
                <a:gd name="connsiteY384" fmla="*/ 398300 h 3140063"/>
                <a:gd name="connsiteX385" fmla="*/ 305824 w 2584265"/>
                <a:gd name="connsiteY385" fmla="*/ 480967 h 3140063"/>
                <a:gd name="connsiteX386" fmla="*/ 275696 w 2584265"/>
                <a:gd name="connsiteY386" fmla="*/ 619996 h 3140063"/>
                <a:gd name="connsiteX387" fmla="*/ 362314 w 2584265"/>
                <a:gd name="connsiteY387" fmla="*/ 593694 h 3140063"/>
                <a:gd name="connsiteX388" fmla="*/ 324654 w 2584265"/>
                <a:gd name="connsiteY388" fmla="*/ 676360 h 3140063"/>
                <a:gd name="connsiteX389" fmla="*/ 320888 w 2584265"/>
                <a:gd name="connsiteY389" fmla="*/ 901813 h 3140063"/>
                <a:gd name="connsiteX390" fmla="*/ 433868 w 2584265"/>
                <a:gd name="connsiteY390" fmla="*/ 804117 h 3140063"/>
                <a:gd name="connsiteX391" fmla="*/ 550615 w 2584265"/>
                <a:gd name="connsiteY391" fmla="*/ 792844 h 3140063"/>
                <a:gd name="connsiteX392" fmla="*/ 509189 w 2584265"/>
                <a:gd name="connsiteY392" fmla="*/ 665087 h 3140063"/>
                <a:gd name="connsiteX393" fmla="*/ 528019 w 2584265"/>
                <a:gd name="connsiteY393" fmla="*/ 665087 h 3140063"/>
                <a:gd name="connsiteX394" fmla="*/ 667361 w 2584265"/>
                <a:gd name="connsiteY394" fmla="*/ 1202423 h 3140063"/>
                <a:gd name="connsiteX395" fmla="*/ 765278 w 2584265"/>
                <a:gd name="connsiteY395" fmla="*/ 1187391 h 3140063"/>
                <a:gd name="connsiteX396" fmla="*/ 1243562 w 2584265"/>
                <a:gd name="connsiteY396" fmla="*/ 1386540 h 3140063"/>
                <a:gd name="connsiteX397" fmla="*/ 1379139 w 2584265"/>
                <a:gd name="connsiteY397" fmla="*/ 1999027 h 3140063"/>
                <a:gd name="connsiteX398" fmla="*/ 1401735 w 2584265"/>
                <a:gd name="connsiteY398" fmla="*/ 2017813 h 3140063"/>
                <a:gd name="connsiteX399" fmla="*/ 1789635 w 2584265"/>
                <a:gd name="connsiteY399" fmla="*/ 2115500 h 3140063"/>
                <a:gd name="connsiteX400" fmla="*/ 1970404 w 2584265"/>
                <a:gd name="connsiteY400" fmla="*/ 2483744 h 3140063"/>
                <a:gd name="connsiteX401" fmla="*/ 2143641 w 2584265"/>
                <a:gd name="connsiteY401" fmla="*/ 3032343 h 3140063"/>
                <a:gd name="connsiteX402" fmla="*/ 2258563 w 2584265"/>
                <a:gd name="connsiteY402" fmla="*/ 3119530 h 3140063"/>
                <a:gd name="connsiteX403" fmla="*/ 2278412 w 2584265"/>
                <a:gd name="connsiteY403" fmla="*/ 3140063 h 3140063"/>
                <a:gd name="connsiteX404" fmla="*/ 2236977 w 2584265"/>
                <a:gd name="connsiteY404" fmla="*/ 3140063 h 3140063"/>
                <a:gd name="connsiteX405" fmla="*/ 2163035 w 2584265"/>
                <a:gd name="connsiteY405" fmla="*/ 3080156 h 3140063"/>
                <a:gd name="connsiteX406" fmla="*/ 2098996 w 2584265"/>
                <a:gd name="connsiteY406" fmla="*/ 3013481 h 3140063"/>
                <a:gd name="connsiteX407" fmla="*/ 1970917 w 2584265"/>
                <a:gd name="connsiteY407" fmla="*/ 2694192 h 3140063"/>
                <a:gd name="connsiteX408" fmla="*/ 1861674 w 2584265"/>
                <a:gd name="connsiteY408" fmla="*/ 2213377 h 3140063"/>
                <a:gd name="connsiteX409" fmla="*/ 1353127 w 2584265"/>
                <a:gd name="connsiteY409" fmla="*/ 2040583 h 3140063"/>
                <a:gd name="connsiteX410" fmla="*/ 1349360 w 2584265"/>
                <a:gd name="connsiteY410" fmla="*/ 1852763 h 3140063"/>
                <a:gd name="connsiteX411" fmla="*/ 1320165 w 2584265"/>
                <a:gd name="connsiteY411" fmla="*/ 1847129 h 3140063"/>
                <a:gd name="connsiteX412" fmla="*/ 1296622 w 2584265"/>
                <a:gd name="connsiteY412" fmla="*/ 1852763 h 3140063"/>
                <a:gd name="connsiteX413" fmla="*/ 1070601 w 2584265"/>
                <a:gd name="connsiteY413" fmla="*/ 1954186 h 3140063"/>
                <a:gd name="connsiteX414" fmla="*/ 882250 w 2584265"/>
                <a:gd name="connsiteY414" fmla="*/ 1972968 h 3140063"/>
                <a:gd name="connsiteX415" fmla="*/ 652462 w 2584265"/>
                <a:gd name="connsiteY415" fmla="*/ 2326067 h 3140063"/>
                <a:gd name="connsiteX416" fmla="*/ 878483 w 2584265"/>
                <a:gd name="connsiteY416" fmla="*/ 2322311 h 3140063"/>
                <a:gd name="connsiteX417" fmla="*/ 991493 w 2584265"/>
                <a:gd name="connsiteY417" fmla="*/ 2232157 h 3140063"/>
                <a:gd name="connsiteX418" fmla="*/ 1063067 w 2584265"/>
                <a:gd name="connsiteY418" fmla="*/ 2130735 h 3140063"/>
                <a:gd name="connsiteX419" fmla="*/ 1447302 w 2584265"/>
                <a:gd name="connsiteY419" fmla="*/ 2145759 h 3140063"/>
                <a:gd name="connsiteX420" fmla="*/ 1579148 w 2584265"/>
                <a:gd name="connsiteY420" fmla="*/ 2066877 h 3140063"/>
                <a:gd name="connsiteX421" fmla="*/ 1628119 w 2584265"/>
                <a:gd name="connsiteY421" fmla="*/ 2314799 h 3140063"/>
                <a:gd name="connsiteX422" fmla="*/ 1409632 w 2584265"/>
                <a:gd name="connsiteY422" fmla="*/ 2438757 h 3140063"/>
                <a:gd name="connsiteX423" fmla="*/ 1387030 w 2584265"/>
                <a:gd name="connsiteY423" fmla="*/ 2465052 h 3140063"/>
                <a:gd name="connsiteX424" fmla="*/ 1759964 w 2584265"/>
                <a:gd name="connsiteY424" fmla="*/ 2551451 h 3140063"/>
                <a:gd name="connsiteX425" fmla="*/ 1899344 w 2584265"/>
                <a:gd name="connsiteY425" fmla="*/ 2818151 h 3140063"/>
                <a:gd name="connsiteX426" fmla="*/ 1891810 w 2584265"/>
                <a:gd name="connsiteY426" fmla="*/ 2825663 h 3140063"/>
                <a:gd name="connsiteX427" fmla="*/ 1522642 w 2584265"/>
                <a:gd name="connsiteY427" fmla="*/ 2562720 h 3140063"/>
                <a:gd name="connsiteX428" fmla="*/ 1364428 w 2584265"/>
                <a:gd name="connsiteY428" fmla="*/ 2498859 h 3140063"/>
                <a:gd name="connsiteX429" fmla="*/ 1582915 w 2584265"/>
                <a:gd name="connsiteY429" fmla="*/ 2799371 h 3140063"/>
                <a:gd name="connsiteX430" fmla="*/ 1974684 w 2584265"/>
                <a:gd name="connsiteY430" fmla="*/ 2975917 h 3140063"/>
                <a:gd name="connsiteX431" fmla="*/ 1955849 w 2584265"/>
                <a:gd name="connsiteY431" fmla="*/ 2990943 h 3140063"/>
                <a:gd name="connsiteX432" fmla="*/ 1741129 w 2584265"/>
                <a:gd name="connsiteY432" fmla="*/ 2983431 h 3140063"/>
                <a:gd name="connsiteX433" fmla="*/ 1609284 w 2584265"/>
                <a:gd name="connsiteY433" fmla="*/ 2874498 h 3140063"/>
                <a:gd name="connsiteX434" fmla="*/ 1658255 w 2584265"/>
                <a:gd name="connsiteY434" fmla="*/ 3032263 h 3140063"/>
                <a:gd name="connsiteX435" fmla="*/ 2087694 w 2584265"/>
                <a:gd name="connsiteY435" fmla="*/ 3103633 h 3140063"/>
                <a:gd name="connsiteX436" fmla="*/ 2159268 w 2584265"/>
                <a:gd name="connsiteY436" fmla="*/ 3114902 h 3140063"/>
                <a:gd name="connsiteX437" fmla="*/ 2138579 w 2584265"/>
                <a:gd name="connsiteY437" fmla="*/ 3140063 h 3140063"/>
                <a:gd name="connsiteX438" fmla="*/ 2056033 w 2584265"/>
                <a:gd name="connsiteY438" fmla="*/ 3140063 h 3140063"/>
                <a:gd name="connsiteX439" fmla="*/ 2059989 w 2584265"/>
                <a:gd name="connsiteY439" fmla="*/ 3122674 h 3140063"/>
                <a:gd name="connsiteX440" fmla="*/ 1997519 w 2584265"/>
                <a:gd name="connsiteY440" fmla="*/ 3118015 h 3140063"/>
                <a:gd name="connsiteX441" fmla="*/ 1901058 w 2584265"/>
                <a:gd name="connsiteY441" fmla="*/ 3127187 h 3140063"/>
                <a:gd name="connsiteX442" fmla="*/ 1857935 w 2584265"/>
                <a:gd name="connsiteY442" fmla="*/ 3140063 h 3140063"/>
                <a:gd name="connsiteX443" fmla="*/ 1733931 w 2584265"/>
                <a:gd name="connsiteY443" fmla="*/ 3140063 h 3140063"/>
                <a:gd name="connsiteX444" fmla="*/ 1710287 w 2584265"/>
                <a:gd name="connsiteY444" fmla="*/ 3124000 h 3140063"/>
                <a:gd name="connsiteX445" fmla="*/ 1631886 w 2584265"/>
                <a:gd name="connsiteY445" fmla="*/ 3054801 h 3140063"/>
                <a:gd name="connsiteX446" fmla="*/ 1620114 w 2584265"/>
                <a:gd name="connsiteY446" fmla="*/ 3118659 h 3140063"/>
                <a:gd name="connsiteX447" fmla="*/ 1620483 w 2584265"/>
                <a:gd name="connsiteY447" fmla="*/ 3140063 h 3140063"/>
                <a:gd name="connsiteX448" fmla="*/ 1588422 w 2584265"/>
                <a:gd name="connsiteY448" fmla="*/ 3140063 h 3140063"/>
                <a:gd name="connsiteX449" fmla="*/ 1591860 w 2584265"/>
                <a:gd name="connsiteY449" fmla="*/ 3097867 h 3140063"/>
                <a:gd name="connsiteX450" fmla="*/ 1537312 w 2584265"/>
                <a:gd name="connsiteY450" fmla="*/ 2761806 h 3140063"/>
                <a:gd name="connsiteX451" fmla="*/ 1315117 w 2584265"/>
                <a:gd name="connsiteY451" fmla="*/ 2525079 h 3140063"/>
                <a:gd name="connsiteX452" fmla="*/ 1322649 w 2584265"/>
                <a:gd name="connsiteY452" fmla="*/ 2543867 h 3140063"/>
                <a:gd name="connsiteX453" fmla="*/ 1409267 w 2584265"/>
                <a:gd name="connsiteY453" fmla="*/ 2712958 h 3140063"/>
                <a:gd name="connsiteX454" fmla="*/ 1333947 w 2584265"/>
                <a:gd name="connsiteY454" fmla="*/ 2855742 h 3140063"/>
                <a:gd name="connsiteX455" fmla="*/ 1194604 w 2584265"/>
                <a:gd name="connsiteY455" fmla="*/ 2844471 h 3140063"/>
                <a:gd name="connsiteX456" fmla="*/ 1104220 w 2584265"/>
                <a:gd name="connsiteY456" fmla="*/ 2821925 h 3140063"/>
                <a:gd name="connsiteX457" fmla="*/ 1179540 w 2584265"/>
                <a:gd name="connsiteY457" fmla="*/ 2765561 h 3140063"/>
                <a:gd name="connsiteX458" fmla="*/ 1296287 w 2584265"/>
                <a:gd name="connsiteY458" fmla="*/ 2577685 h 3140063"/>
                <a:gd name="connsiteX459" fmla="*/ 1243562 w 2584265"/>
                <a:gd name="connsiteY459" fmla="*/ 2464958 h 3140063"/>
                <a:gd name="connsiteX460" fmla="*/ 701256 w 2584265"/>
                <a:gd name="connsiteY460" fmla="*/ 2355988 h 3140063"/>
                <a:gd name="connsiteX461" fmla="*/ 497891 w 2584265"/>
                <a:gd name="connsiteY461" fmla="*/ 2419866 h 3140063"/>
                <a:gd name="connsiteX462" fmla="*/ 693724 w 2584265"/>
                <a:gd name="connsiteY462" fmla="*/ 2498773 h 3140063"/>
                <a:gd name="connsiteX463" fmla="*/ 904621 w 2584265"/>
                <a:gd name="connsiteY463" fmla="*/ 2472473 h 3140063"/>
                <a:gd name="connsiteX464" fmla="*/ 1175774 w 2584265"/>
                <a:gd name="connsiteY464" fmla="*/ 2502529 h 3140063"/>
                <a:gd name="connsiteX465" fmla="*/ 1175774 w 2584265"/>
                <a:gd name="connsiteY465" fmla="*/ 2521317 h 3140063"/>
                <a:gd name="connsiteX466" fmla="*/ 957345 w 2584265"/>
                <a:gd name="connsiteY466" fmla="*/ 2630294 h 3140063"/>
                <a:gd name="connsiteX467" fmla="*/ 727618 w 2584265"/>
                <a:gd name="connsiteY467" fmla="*/ 2536351 h 3140063"/>
                <a:gd name="connsiteX468" fmla="*/ 727618 w 2584265"/>
                <a:gd name="connsiteY468" fmla="*/ 2547628 h 3140063"/>
                <a:gd name="connsiteX469" fmla="*/ 836832 w 2584265"/>
                <a:gd name="connsiteY469" fmla="*/ 2724229 h 3140063"/>
                <a:gd name="connsiteX470" fmla="*/ 757746 w 2584265"/>
                <a:gd name="connsiteY470" fmla="*/ 2930892 h 3140063"/>
                <a:gd name="connsiteX471" fmla="*/ 701256 w 2584265"/>
                <a:gd name="connsiteY471" fmla="*/ 2799382 h 3140063"/>
                <a:gd name="connsiteX472" fmla="*/ 659829 w 2584265"/>
                <a:gd name="connsiteY472" fmla="*/ 2558899 h 3140063"/>
                <a:gd name="connsiteX473" fmla="*/ 433868 w 2584265"/>
                <a:gd name="connsiteY473" fmla="*/ 2438654 h 3140063"/>
                <a:gd name="connsiteX474" fmla="*/ 460231 w 2584265"/>
                <a:gd name="connsiteY474" fmla="*/ 2419866 h 3140063"/>
                <a:gd name="connsiteX475" fmla="*/ 448932 w 2584265"/>
                <a:gd name="connsiteY475" fmla="*/ 2404836 h 3140063"/>
                <a:gd name="connsiteX476" fmla="*/ 497891 w 2584265"/>
                <a:gd name="connsiteY476" fmla="*/ 2378534 h 3140063"/>
                <a:gd name="connsiteX477" fmla="*/ 791640 w 2584265"/>
                <a:gd name="connsiteY477" fmla="*/ 2115500 h 3140063"/>
                <a:gd name="connsiteX478" fmla="*/ 769044 w 2584265"/>
                <a:gd name="connsiteY478" fmla="*/ 1965206 h 3140063"/>
                <a:gd name="connsiteX479" fmla="*/ 595807 w 2584265"/>
                <a:gd name="connsiteY479" fmla="*/ 1901327 h 3140063"/>
                <a:gd name="connsiteX480" fmla="*/ 399974 w 2584265"/>
                <a:gd name="connsiteY480" fmla="*/ 1732235 h 3140063"/>
                <a:gd name="connsiteX481" fmla="*/ 332186 w 2584265"/>
                <a:gd name="connsiteY481" fmla="*/ 1694659 h 3140063"/>
                <a:gd name="connsiteX482" fmla="*/ 531785 w 2584265"/>
                <a:gd name="connsiteY482" fmla="*/ 1657084 h 3140063"/>
                <a:gd name="connsiteX483" fmla="*/ 701256 w 2584265"/>
                <a:gd name="connsiteY483" fmla="*/ 1781085 h 3140063"/>
                <a:gd name="connsiteX484" fmla="*/ 829300 w 2584265"/>
                <a:gd name="connsiteY484" fmla="*/ 2036598 h 3140063"/>
                <a:gd name="connsiteX485" fmla="*/ 919685 w 2584265"/>
                <a:gd name="connsiteY485" fmla="*/ 1777328 h 3140063"/>
                <a:gd name="connsiteX486" fmla="*/ 765278 w 2584265"/>
                <a:gd name="connsiteY486" fmla="*/ 1544357 h 3140063"/>
                <a:gd name="connsiteX487" fmla="*/ 505423 w 2584265"/>
                <a:gd name="connsiteY487" fmla="*/ 1544357 h 3140063"/>
                <a:gd name="connsiteX488" fmla="*/ 399974 w 2584265"/>
                <a:gd name="connsiteY488" fmla="*/ 1544357 h 3140063"/>
                <a:gd name="connsiteX489" fmla="*/ 543083 w 2584265"/>
                <a:gd name="connsiteY489" fmla="*/ 1379025 h 3140063"/>
                <a:gd name="connsiteX490" fmla="*/ 735150 w 2584265"/>
                <a:gd name="connsiteY490" fmla="*/ 1435388 h 3140063"/>
                <a:gd name="connsiteX491" fmla="*/ 908387 w 2584265"/>
                <a:gd name="connsiteY491" fmla="*/ 1649569 h 3140063"/>
                <a:gd name="connsiteX492" fmla="*/ 923451 w 2584265"/>
                <a:gd name="connsiteY492" fmla="*/ 1653329 h 3140063"/>
                <a:gd name="connsiteX493" fmla="*/ 912153 w 2584265"/>
                <a:gd name="connsiteY493" fmla="*/ 1472964 h 3140063"/>
                <a:gd name="connsiteX494" fmla="*/ 753980 w 2584265"/>
                <a:gd name="connsiteY494" fmla="*/ 1318904 h 3140063"/>
                <a:gd name="connsiteX495" fmla="*/ 674894 w 2584265"/>
                <a:gd name="connsiteY495" fmla="*/ 1288843 h 3140063"/>
                <a:gd name="connsiteX496" fmla="*/ 463997 w 2584265"/>
                <a:gd name="connsiteY496" fmla="*/ 1296358 h 3140063"/>
                <a:gd name="connsiteX497" fmla="*/ 294526 w 2584265"/>
                <a:gd name="connsiteY497" fmla="*/ 1345209 h 3140063"/>
                <a:gd name="connsiteX498" fmla="*/ 343484 w 2584265"/>
                <a:gd name="connsiteY498" fmla="*/ 1480479 h 3140063"/>
                <a:gd name="connsiteX499" fmla="*/ 309590 w 2584265"/>
                <a:gd name="connsiteY499" fmla="*/ 1728478 h 3140063"/>
                <a:gd name="connsiteX500" fmla="*/ 264398 w 2584265"/>
                <a:gd name="connsiteY500" fmla="*/ 1751023 h 3140063"/>
                <a:gd name="connsiteX501" fmla="*/ 776 w 2584265"/>
                <a:gd name="connsiteY501" fmla="*/ 1476721 h 3140063"/>
                <a:gd name="connsiteX502" fmla="*/ 776 w 2584265"/>
                <a:gd name="connsiteY502" fmla="*/ 1363995 h 3140063"/>
                <a:gd name="connsiteX503" fmla="*/ 776 w 2584265"/>
                <a:gd name="connsiteY503" fmla="*/ 1337694 h 3140063"/>
                <a:gd name="connsiteX504" fmla="*/ 776 w 2584265"/>
                <a:gd name="connsiteY504" fmla="*/ 1303876 h 3140063"/>
                <a:gd name="connsiteX505" fmla="*/ 53500 w 2584265"/>
                <a:gd name="connsiteY505" fmla="*/ 1326419 h 3140063"/>
                <a:gd name="connsiteX506" fmla="*/ 158949 w 2584265"/>
                <a:gd name="connsiteY506" fmla="*/ 1285087 h 3140063"/>
                <a:gd name="connsiteX507" fmla="*/ 177779 w 2584265"/>
                <a:gd name="connsiteY507" fmla="*/ 1198664 h 3140063"/>
                <a:gd name="connsiteX508" fmla="*/ 121289 w 2584265"/>
                <a:gd name="connsiteY508" fmla="*/ 1119755 h 3140063"/>
                <a:gd name="connsiteX509" fmla="*/ 143885 w 2584265"/>
                <a:gd name="connsiteY509" fmla="*/ 1161089 h 3140063"/>
                <a:gd name="connsiteX510" fmla="*/ 106225 w 2584265"/>
                <a:gd name="connsiteY510" fmla="*/ 1288843 h 3140063"/>
                <a:gd name="connsiteX511" fmla="*/ 776 w 2584265"/>
                <a:gd name="connsiteY511" fmla="*/ 1266299 h 3140063"/>
                <a:gd name="connsiteX512" fmla="*/ 776 w 2584265"/>
                <a:gd name="connsiteY512" fmla="*/ 1240939 h 3140063"/>
                <a:gd name="connsiteX513" fmla="*/ 776 w 2584265"/>
                <a:gd name="connsiteY513" fmla="*/ 1209937 h 3140063"/>
                <a:gd name="connsiteX514" fmla="*/ 42202 w 2584265"/>
                <a:gd name="connsiteY514" fmla="*/ 1262543 h 3140063"/>
                <a:gd name="connsiteX515" fmla="*/ 117523 w 2584265"/>
                <a:gd name="connsiteY515" fmla="*/ 1243755 h 3140063"/>
                <a:gd name="connsiteX516" fmla="*/ 113757 w 2584265"/>
                <a:gd name="connsiteY516" fmla="*/ 1161089 h 3140063"/>
                <a:gd name="connsiteX517" fmla="*/ 49734 w 2584265"/>
                <a:gd name="connsiteY517" fmla="*/ 1127270 h 3140063"/>
                <a:gd name="connsiteX518" fmla="*/ 776 w 2584265"/>
                <a:gd name="connsiteY518" fmla="*/ 1187391 h 3140063"/>
                <a:gd name="connsiteX519" fmla="*/ 776 w 2584265"/>
                <a:gd name="connsiteY519" fmla="*/ 1131030 h 3140063"/>
                <a:gd name="connsiteX520" fmla="*/ 53500 w 2584265"/>
                <a:gd name="connsiteY520" fmla="*/ 1093453 h 3140063"/>
                <a:gd name="connsiteX521" fmla="*/ 776 w 2584265"/>
                <a:gd name="connsiteY521" fmla="*/ 1089696 h 3140063"/>
                <a:gd name="connsiteX522" fmla="*/ 776 w 2584265"/>
                <a:gd name="connsiteY522" fmla="*/ 1059635 h 3140063"/>
                <a:gd name="connsiteX523" fmla="*/ 34670 w 2584265"/>
                <a:gd name="connsiteY523" fmla="*/ 1048364 h 3140063"/>
                <a:gd name="connsiteX524" fmla="*/ 4542 w 2584265"/>
                <a:gd name="connsiteY524" fmla="*/ 928116 h 3140063"/>
                <a:gd name="connsiteX525" fmla="*/ 776 w 2584265"/>
                <a:gd name="connsiteY525" fmla="*/ 913086 h 3140063"/>
                <a:gd name="connsiteX526" fmla="*/ 776 w 2584265"/>
                <a:gd name="connsiteY526" fmla="*/ 856723 h 3140063"/>
                <a:gd name="connsiteX527" fmla="*/ 12074 w 2584265"/>
                <a:gd name="connsiteY527" fmla="*/ 871753 h 3140063"/>
                <a:gd name="connsiteX528" fmla="*/ 64799 w 2584265"/>
                <a:gd name="connsiteY528" fmla="*/ 766541 h 3140063"/>
                <a:gd name="connsiteX529" fmla="*/ 147651 w 2584265"/>
                <a:gd name="connsiteY529" fmla="*/ 661330 h 3140063"/>
                <a:gd name="connsiteX530" fmla="*/ 106225 w 2584265"/>
                <a:gd name="connsiteY530" fmla="*/ 458421 h 3140063"/>
                <a:gd name="connsiteX531" fmla="*/ 245567 w 2584265"/>
                <a:gd name="connsiteY531" fmla="*/ 345695 h 3140063"/>
                <a:gd name="connsiteX532" fmla="*/ 238035 w 2584265"/>
                <a:gd name="connsiteY532" fmla="*/ 341937 h 3140063"/>
                <a:gd name="connsiteX533" fmla="*/ 776 w 2584265"/>
                <a:gd name="connsiteY533" fmla="*/ 236725 h 3140063"/>
                <a:gd name="connsiteX534" fmla="*/ 776 w 2584265"/>
                <a:gd name="connsiteY534" fmla="*/ 217938 h 3140063"/>
                <a:gd name="connsiteX535" fmla="*/ 776 w 2584265"/>
                <a:gd name="connsiteY535" fmla="*/ 0 h 3140063"/>
                <a:gd name="connsiteX536" fmla="*/ 573211 w 2584265"/>
                <a:gd name="connsiteY536" fmla="*/ 311876 h 3140063"/>
                <a:gd name="connsiteX537" fmla="*/ 874493 w 2584265"/>
                <a:gd name="connsiteY537" fmla="*/ 980721 h 3140063"/>
                <a:gd name="connsiteX538" fmla="*/ 1040197 w 2584265"/>
                <a:gd name="connsiteY538" fmla="*/ 1025812 h 3140063"/>
                <a:gd name="connsiteX539" fmla="*/ 1424331 w 2584265"/>
                <a:gd name="connsiteY539" fmla="*/ 1292603 h 3140063"/>
                <a:gd name="connsiteX540" fmla="*/ 1522248 w 2584265"/>
                <a:gd name="connsiteY540" fmla="*/ 1480479 h 3140063"/>
                <a:gd name="connsiteX541" fmla="*/ 1574972 w 2584265"/>
                <a:gd name="connsiteY541" fmla="*/ 1803630 h 3140063"/>
                <a:gd name="connsiteX542" fmla="*/ 1895084 w 2584265"/>
                <a:gd name="connsiteY542" fmla="*/ 1927630 h 3140063"/>
                <a:gd name="connsiteX543" fmla="*/ 2128577 w 2584265"/>
                <a:gd name="connsiteY543" fmla="*/ 2273323 h 3140063"/>
                <a:gd name="connsiteX544" fmla="*/ 2170003 w 2584265"/>
                <a:gd name="connsiteY544" fmla="*/ 2566414 h 3140063"/>
                <a:gd name="connsiteX545" fmla="*/ 2448688 w 2584265"/>
                <a:gd name="connsiteY545" fmla="*/ 3024828 h 3140063"/>
                <a:gd name="connsiteX546" fmla="*/ 2584265 w 2584265"/>
                <a:gd name="connsiteY546" fmla="*/ 3111251 h 3140063"/>
                <a:gd name="connsiteX547" fmla="*/ 2563081 w 2584265"/>
                <a:gd name="connsiteY547" fmla="*/ 3138024 h 3140063"/>
                <a:gd name="connsiteX548" fmla="*/ 2562206 w 2584265"/>
                <a:gd name="connsiteY548" fmla="*/ 3140063 h 3140063"/>
                <a:gd name="connsiteX549" fmla="*/ 2358304 w 2584265"/>
                <a:gd name="connsiteY549" fmla="*/ 3140063 h 3140063"/>
                <a:gd name="connsiteX550" fmla="*/ 2358304 w 2584265"/>
                <a:gd name="connsiteY550" fmla="*/ 3133796 h 3140063"/>
                <a:gd name="connsiteX551" fmla="*/ 2060788 w 2584265"/>
                <a:gd name="connsiteY551" fmla="*/ 2735504 h 3140063"/>
                <a:gd name="connsiteX552" fmla="*/ 1947808 w 2584265"/>
                <a:gd name="connsiteY552" fmla="*/ 2235747 h 3140063"/>
                <a:gd name="connsiteX553" fmla="*/ 1680421 w 2584265"/>
                <a:gd name="connsiteY553" fmla="*/ 2006542 h 3140063"/>
                <a:gd name="connsiteX554" fmla="*/ 1428097 w 2584265"/>
                <a:gd name="connsiteY554" fmla="*/ 1972721 h 3140063"/>
                <a:gd name="connsiteX555" fmla="*/ 1420565 w 2584265"/>
                <a:gd name="connsiteY555" fmla="*/ 1901327 h 3140063"/>
                <a:gd name="connsiteX556" fmla="*/ 1333947 w 2584265"/>
                <a:gd name="connsiteY556" fmla="*/ 1461691 h 3140063"/>
                <a:gd name="connsiteX557" fmla="*/ 753980 w 2584265"/>
                <a:gd name="connsiteY557" fmla="*/ 1134785 h 3140063"/>
                <a:gd name="connsiteX558" fmla="*/ 723852 w 2584265"/>
                <a:gd name="connsiteY558" fmla="*/ 1097211 h 3140063"/>
                <a:gd name="connsiteX559" fmla="*/ 663595 w 2584265"/>
                <a:gd name="connsiteY559" fmla="*/ 822905 h 3140063"/>
                <a:gd name="connsiteX560" fmla="*/ 422570 w 2584265"/>
                <a:gd name="connsiteY560" fmla="*/ 402058 h 3140063"/>
                <a:gd name="connsiteX561" fmla="*/ 4542 w 2584265"/>
                <a:gd name="connsiteY561" fmla="*/ 172847 h 3140063"/>
                <a:gd name="connsiteX562" fmla="*/ 776 w 2584265"/>
                <a:gd name="connsiteY562" fmla="*/ 165332 h 3140063"/>
                <a:gd name="connsiteX563" fmla="*/ 776 w 2584265"/>
                <a:gd name="connsiteY563" fmla="*/ 71393 h 3140063"/>
                <a:gd name="connsiteX564" fmla="*/ 256865 w 2584265"/>
                <a:gd name="connsiteY564" fmla="*/ 154059 h 3140063"/>
                <a:gd name="connsiteX565" fmla="*/ 678660 w 2584265"/>
                <a:gd name="connsiteY565" fmla="*/ 544845 h 3140063"/>
                <a:gd name="connsiteX566" fmla="*/ 810470 w 2584265"/>
                <a:gd name="connsiteY566" fmla="*/ 913086 h 3140063"/>
                <a:gd name="connsiteX567" fmla="*/ 833066 w 2584265"/>
                <a:gd name="connsiteY567" fmla="*/ 1048364 h 3140063"/>
                <a:gd name="connsiteX568" fmla="*/ 1153178 w 2584265"/>
                <a:gd name="connsiteY568" fmla="*/ 1146059 h 3140063"/>
                <a:gd name="connsiteX569" fmla="*/ 1526014 w 2584265"/>
                <a:gd name="connsiteY569" fmla="*/ 1871266 h 3140063"/>
                <a:gd name="connsiteX570" fmla="*/ 1541078 w 2584265"/>
                <a:gd name="connsiteY570" fmla="*/ 1878780 h 3140063"/>
                <a:gd name="connsiteX571" fmla="*/ 1872487 w 2584265"/>
                <a:gd name="connsiteY571" fmla="*/ 1991508 h 3140063"/>
                <a:gd name="connsiteX572" fmla="*/ 2185067 w 2584265"/>
                <a:gd name="connsiteY572" fmla="*/ 2795622 h 3140063"/>
                <a:gd name="connsiteX573" fmla="*/ 2550371 w 2584265"/>
                <a:gd name="connsiteY573" fmla="*/ 3118766 h 3140063"/>
                <a:gd name="connsiteX574" fmla="*/ 2550371 w 2584265"/>
                <a:gd name="connsiteY574" fmla="*/ 3107494 h 3140063"/>
                <a:gd name="connsiteX575" fmla="*/ 2437390 w 2584265"/>
                <a:gd name="connsiteY575" fmla="*/ 3036102 h 3140063"/>
                <a:gd name="connsiteX576" fmla="*/ 2158705 w 2584265"/>
                <a:gd name="connsiteY576" fmla="*/ 2585199 h 3140063"/>
                <a:gd name="connsiteX577" fmla="*/ 2121045 w 2584265"/>
                <a:gd name="connsiteY577" fmla="*/ 2389806 h 3140063"/>
                <a:gd name="connsiteX578" fmla="*/ 2064554 w 2584265"/>
                <a:gd name="connsiteY578" fmla="*/ 2123019 h 3140063"/>
                <a:gd name="connsiteX579" fmla="*/ 1680421 w 2584265"/>
                <a:gd name="connsiteY579" fmla="*/ 1852477 h 3140063"/>
                <a:gd name="connsiteX580" fmla="*/ 1548610 w 2584265"/>
                <a:gd name="connsiteY580" fmla="*/ 1803630 h 3140063"/>
                <a:gd name="connsiteX581" fmla="*/ 1477055 w 2584265"/>
                <a:gd name="connsiteY581" fmla="*/ 1427873 h 3140063"/>
                <a:gd name="connsiteX582" fmla="*/ 900855 w 2584265"/>
                <a:gd name="connsiteY582" fmla="*/ 1010783 h 3140063"/>
                <a:gd name="connsiteX583" fmla="*/ 855662 w 2584265"/>
                <a:gd name="connsiteY583" fmla="*/ 1014539 h 3140063"/>
                <a:gd name="connsiteX584" fmla="*/ 648531 w 2584265"/>
                <a:gd name="connsiteY584" fmla="*/ 420846 h 3140063"/>
                <a:gd name="connsiteX585" fmla="*/ 776 w 2584265"/>
                <a:gd name="connsiteY585" fmla="*/ 22544 h 3140063"/>
                <a:gd name="connsiteX586" fmla="*/ 776 w 2584265"/>
                <a:gd name="connsiteY586" fmla="*/ 0 h 3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</a:cxnLst>
              <a:rect l="l" t="t" r="r" b="b"/>
              <a:pathLst>
                <a:path w="2584265" h="3140063">
                  <a:moveTo>
                    <a:pt x="124389" y="3058410"/>
                  </a:moveTo>
                  <a:cubicBezTo>
                    <a:pt x="91919" y="3063182"/>
                    <a:pt x="65802" y="3082268"/>
                    <a:pt x="46037" y="3107718"/>
                  </a:cubicBezTo>
                  <a:cubicBezTo>
                    <a:pt x="46037" y="3107718"/>
                    <a:pt x="46037" y="3107718"/>
                    <a:pt x="57331" y="3111488"/>
                  </a:cubicBezTo>
                  <a:cubicBezTo>
                    <a:pt x="57331" y="3111488"/>
                    <a:pt x="57331" y="3111488"/>
                    <a:pt x="177800" y="3070015"/>
                  </a:cubicBezTo>
                  <a:cubicBezTo>
                    <a:pt x="177800" y="3062474"/>
                    <a:pt x="166506" y="3062474"/>
                    <a:pt x="158977" y="3058704"/>
                  </a:cubicBezTo>
                  <a:cubicBezTo>
                    <a:pt x="146742" y="3056819"/>
                    <a:pt x="135213" y="3056819"/>
                    <a:pt x="124389" y="3058410"/>
                  </a:cubicBezTo>
                  <a:close/>
                  <a:moveTo>
                    <a:pt x="1417776" y="2948186"/>
                  </a:moveTo>
                  <a:cubicBezTo>
                    <a:pt x="1392750" y="2949762"/>
                    <a:pt x="1368781" y="2970784"/>
                    <a:pt x="1349041" y="2987601"/>
                  </a:cubicBezTo>
                  <a:cubicBezTo>
                    <a:pt x="1326482" y="3021235"/>
                    <a:pt x="1300163" y="3054870"/>
                    <a:pt x="1307683" y="3099717"/>
                  </a:cubicBezTo>
                  <a:cubicBezTo>
                    <a:pt x="1311443" y="3107192"/>
                    <a:pt x="1326482" y="3114666"/>
                    <a:pt x="1334002" y="3103454"/>
                  </a:cubicBezTo>
                  <a:cubicBezTo>
                    <a:pt x="1371601" y="3054870"/>
                    <a:pt x="1409199" y="3002551"/>
                    <a:pt x="1443038" y="2953967"/>
                  </a:cubicBezTo>
                  <a:cubicBezTo>
                    <a:pt x="1434578" y="2949297"/>
                    <a:pt x="1426119" y="2947660"/>
                    <a:pt x="1417776" y="2948186"/>
                  </a:cubicBezTo>
                  <a:close/>
                  <a:moveTo>
                    <a:pt x="1706785" y="2908851"/>
                  </a:moveTo>
                  <a:cubicBezTo>
                    <a:pt x="1695450" y="2931234"/>
                    <a:pt x="1725676" y="2938694"/>
                    <a:pt x="1733233" y="2949887"/>
                  </a:cubicBezTo>
                  <a:cubicBezTo>
                    <a:pt x="1786128" y="2979731"/>
                    <a:pt x="1842802" y="2946155"/>
                    <a:pt x="1884363" y="2931234"/>
                  </a:cubicBezTo>
                  <a:cubicBezTo>
                    <a:pt x="1823911" y="2905118"/>
                    <a:pt x="1771015" y="2908851"/>
                    <a:pt x="1706785" y="2908851"/>
                  </a:cubicBezTo>
                  <a:close/>
                  <a:moveTo>
                    <a:pt x="1179952" y="2902065"/>
                  </a:moveTo>
                  <a:cubicBezTo>
                    <a:pt x="1207314" y="2900597"/>
                    <a:pt x="1235089" y="2902710"/>
                    <a:pt x="1262392" y="2908346"/>
                  </a:cubicBezTo>
                  <a:cubicBezTo>
                    <a:pt x="1277456" y="2960952"/>
                    <a:pt x="1243562" y="3021072"/>
                    <a:pt x="1258626" y="3077436"/>
                  </a:cubicBezTo>
                  <a:cubicBezTo>
                    <a:pt x="1262392" y="3091057"/>
                    <a:pt x="1264746" y="3104678"/>
                    <a:pt x="1265805" y="3118203"/>
                  </a:cubicBezTo>
                  <a:lnTo>
                    <a:pt x="1265485" y="3140063"/>
                  </a:lnTo>
                  <a:lnTo>
                    <a:pt x="1231593" y="3140063"/>
                  </a:lnTo>
                  <a:lnTo>
                    <a:pt x="1233231" y="3124284"/>
                  </a:lnTo>
                  <a:cubicBezTo>
                    <a:pt x="1232759" y="3075391"/>
                    <a:pt x="1224272" y="3024618"/>
                    <a:pt x="1224272" y="2979486"/>
                  </a:cubicBezTo>
                  <a:cubicBezTo>
                    <a:pt x="1220501" y="2974783"/>
                    <a:pt x="1217672" y="2973374"/>
                    <a:pt x="1215197" y="2973843"/>
                  </a:cubicBezTo>
                  <a:cubicBezTo>
                    <a:pt x="1207771" y="2975255"/>
                    <a:pt x="1203528" y="2993589"/>
                    <a:pt x="1186554" y="2990768"/>
                  </a:cubicBezTo>
                  <a:cubicBezTo>
                    <a:pt x="1154494" y="3026497"/>
                    <a:pt x="1116776" y="3062227"/>
                    <a:pt x="1083301" y="3100307"/>
                  </a:cubicBezTo>
                  <a:lnTo>
                    <a:pt x="1052538" y="3140063"/>
                  </a:lnTo>
                  <a:lnTo>
                    <a:pt x="1023435" y="3140063"/>
                  </a:lnTo>
                  <a:lnTo>
                    <a:pt x="1048475" y="3100998"/>
                  </a:lnTo>
                  <a:cubicBezTo>
                    <a:pt x="1088509" y="3048744"/>
                    <a:pt x="1137492" y="3001668"/>
                    <a:pt x="1190243" y="2960241"/>
                  </a:cubicBezTo>
                  <a:cubicBezTo>
                    <a:pt x="1194010" y="2952709"/>
                    <a:pt x="1212850" y="2937646"/>
                    <a:pt x="1194010" y="2922581"/>
                  </a:cubicBezTo>
                  <a:cubicBezTo>
                    <a:pt x="1156331" y="2941410"/>
                    <a:pt x="1118652" y="2933878"/>
                    <a:pt x="1084741" y="2948943"/>
                  </a:cubicBezTo>
                  <a:cubicBezTo>
                    <a:pt x="1031990" y="2979072"/>
                    <a:pt x="985833" y="3022382"/>
                    <a:pt x="954276" y="3074165"/>
                  </a:cubicBezTo>
                  <a:lnTo>
                    <a:pt x="926332" y="3140063"/>
                  </a:lnTo>
                  <a:lnTo>
                    <a:pt x="885742" y="3140063"/>
                  </a:lnTo>
                  <a:lnTo>
                    <a:pt x="885825" y="3137167"/>
                  </a:lnTo>
                  <a:cubicBezTo>
                    <a:pt x="885825" y="3137167"/>
                    <a:pt x="885825" y="3137167"/>
                    <a:pt x="814245" y="3013074"/>
                  </a:cubicBezTo>
                  <a:cubicBezTo>
                    <a:pt x="776572" y="2984871"/>
                    <a:pt x="734189" y="2967009"/>
                    <a:pt x="689452" y="2959958"/>
                  </a:cubicBezTo>
                  <a:cubicBezTo>
                    <a:pt x="644715" y="2952909"/>
                    <a:pt x="597623" y="2956668"/>
                    <a:pt x="550531" y="2971710"/>
                  </a:cubicBezTo>
                  <a:cubicBezTo>
                    <a:pt x="569368" y="3020595"/>
                    <a:pt x="598565" y="3072300"/>
                    <a:pt x="616460" y="3125416"/>
                  </a:cubicBezTo>
                  <a:lnTo>
                    <a:pt x="620466" y="3140063"/>
                  </a:lnTo>
                  <a:lnTo>
                    <a:pt x="554594" y="3140063"/>
                  </a:lnTo>
                  <a:lnTo>
                    <a:pt x="568743" y="3122005"/>
                  </a:lnTo>
                  <a:cubicBezTo>
                    <a:pt x="576263" y="3095613"/>
                    <a:pt x="568743" y="3054141"/>
                    <a:pt x="538664" y="3035289"/>
                  </a:cubicBezTo>
                  <a:cubicBezTo>
                    <a:pt x="513285" y="3057911"/>
                    <a:pt x="511170" y="3095378"/>
                    <a:pt x="521216" y="3127013"/>
                  </a:cubicBezTo>
                  <a:lnTo>
                    <a:pt x="527392" y="3140063"/>
                  </a:lnTo>
                  <a:lnTo>
                    <a:pt x="494333" y="3140063"/>
                  </a:lnTo>
                  <a:lnTo>
                    <a:pt x="490536" y="3110665"/>
                  </a:lnTo>
                  <a:cubicBezTo>
                    <a:pt x="491065" y="3053245"/>
                    <a:pt x="510131" y="2994770"/>
                    <a:pt x="501657" y="2938407"/>
                  </a:cubicBezTo>
                  <a:cubicBezTo>
                    <a:pt x="520487" y="2915860"/>
                    <a:pt x="535551" y="2934650"/>
                    <a:pt x="550615" y="2934650"/>
                  </a:cubicBezTo>
                  <a:cubicBezTo>
                    <a:pt x="663595" y="2923375"/>
                    <a:pt x="761512" y="2934650"/>
                    <a:pt x="848130" y="3009799"/>
                  </a:cubicBezTo>
                  <a:cubicBezTo>
                    <a:pt x="863194" y="3036102"/>
                    <a:pt x="878259" y="3077436"/>
                    <a:pt x="912153" y="3092463"/>
                  </a:cubicBezTo>
                  <a:cubicBezTo>
                    <a:pt x="930983" y="3066163"/>
                    <a:pt x="942281" y="3036102"/>
                    <a:pt x="968643" y="3013557"/>
                  </a:cubicBezTo>
                  <a:cubicBezTo>
                    <a:pt x="1019484" y="2943105"/>
                    <a:pt x="1097865" y="2906469"/>
                    <a:pt x="1179952" y="2902065"/>
                  </a:cubicBezTo>
                  <a:close/>
                  <a:moveTo>
                    <a:pt x="1465757" y="2893317"/>
                  </a:moveTo>
                  <a:cubicBezTo>
                    <a:pt x="1499652" y="2893317"/>
                    <a:pt x="1473289" y="2919621"/>
                    <a:pt x="1480822" y="2938407"/>
                  </a:cubicBezTo>
                  <a:cubicBezTo>
                    <a:pt x="1506243" y="3006042"/>
                    <a:pt x="1493532" y="3071563"/>
                    <a:pt x="1463345" y="3130216"/>
                  </a:cubicBezTo>
                  <a:lnTo>
                    <a:pt x="1457167" y="3140063"/>
                  </a:lnTo>
                  <a:lnTo>
                    <a:pt x="1427166" y="3140063"/>
                  </a:lnTo>
                  <a:lnTo>
                    <a:pt x="1439358" y="3111930"/>
                  </a:lnTo>
                  <a:cubicBezTo>
                    <a:pt x="1458069" y="3075272"/>
                    <a:pt x="1479957" y="3038614"/>
                    <a:pt x="1457362" y="3001955"/>
                  </a:cubicBezTo>
                  <a:cubicBezTo>
                    <a:pt x="1423471" y="3030154"/>
                    <a:pt x="1393346" y="3062112"/>
                    <a:pt x="1370281" y="3097361"/>
                  </a:cubicBezTo>
                  <a:lnTo>
                    <a:pt x="1347965" y="3140063"/>
                  </a:lnTo>
                  <a:lnTo>
                    <a:pt x="1290125" y="3140063"/>
                  </a:lnTo>
                  <a:lnTo>
                    <a:pt x="1288755" y="3137554"/>
                  </a:lnTo>
                  <a:cubicBezTo>
                    <a:pt x="1258626" y="3088707"/>
                    <a:pt x="1284989" y="3028587"/>
                    <a:pt x="1311351" y="2987255"/>
                  </a:cubicBezTo>
                  <a:cubicBezTo>
                    <a:pt x="1345245" y="2934650"/>
                    <a:pt x="1409267" y="2915860"/>
                    <a:pt x="1465757" y="2893317"/>
                  </a:cubicBezTo>
                  <a:close/>
                  <a:moveTo>
                    <a:pt x="772659" y="2644774"/>
                  </a:moveTo>
                  <a:cubicBezTo>
                    <a:pt x="765175" y="2663664"/>
                    <a:pt x="768917" y="2686332"/>
                    <a:pt x="776401" y="2709001"/>
                  </a:cubicBezTo>
                  <a:cubicBezTo>
                    <a:pt x="776401" y="2750562"/>
                    <a:pt x="768917" y="2795900"/>
                    <a:pt x="791369" y="2833685"/>
                  </a:cubicBezTo>
                  <a:cubicBezTo>
                    <a:pt x="791369" y="2833685"/>
                    <a:pt x="791369" y="2833685"/>
                    <a:pt x="795111" y="2826126"/>
                  </a:cubicBezTo>
                  <a:cubicBezTo>
                    <a:pt x="817563" y="2773230"/>
                    <a:pt x="810079" y="2697668"/>
                    <a:pt x="772659" y="2644774"/>
                  </a:cubicBezTo>
                  <a:close/>
                  <a:moveTo>
                    <a:pt x="1341239" y="2633659"/>
                  </a:moveTo>
                  <a:cubicBezTo>
                    <a:pt x="1341239" y="2712455"/>
                    <a:pt x="1295996" y="2779997"/>
                    <a:pt x="1231900" y="2825023"/>
                  </a:cubicBezTo>
                  <a:cubicBezTo>
                    <a:pt x="1265833" y="2840032"/>
                    <a:pt x="1303536" y="2836279"/>
                    <a:pt x="1333699" y="2825023"/>
                  </a:cubicBezTo>
                  <a:cubicBezTo>
                    <a:pt x="1367632" y="2806262"/>
                    <a:pt x="1382713" y="2764989"/>
                    <a:pt x="1378943" y="2727466"/>
                  </a:cubicBezTo>
                  <a:cubicBezTo>
                    <a:pt x="1378943" y="2693696"/>
                    <a:pt x="1375172" y="2648668"/>
                    <a:pt x="1341239" y="2633659"/>
                  </a:cubicBezTo>
                  <a:close/>
                  <a:moveTo>
                    <a:pt x="1302975" y="2627310"/>
                  </a:moveTo>
                  <a:cubicBezTo>
                    <a:pt x="1227682" y="2642258"/>
                    <a:pt x="1212623" y="2728214"/>
                    <a:pt x="1193800" y="2791747"/>
                  </a:cubicBezTo>
                  <a:cubicBezTo>
                    <a:pt x="1227682" y="2806696"/>
                    <a:pt x="1257799" y="2761849"/>
                    <a:pt x="1284152" y="2746900"/>
                  </a:cubicBezTo>
                  <a:cubicBezTo>
                    <a:pt x="1306740" y="2717003"/>
                    <a:pt x="1325563" y="2668419"/>
                    <a:pt x="1302975" y="2627310"/>
                  </a:cubicBezTo>
                  <a:close/>
                  <a:moveTo>
                    <a:pt x="425450" y="2608251"/>
                  </a:moveTo>
                  <a:cubicBezTo>
                    <a:pt x="376436" y="2645813"/>
                    <a:pt x="334962" y="2713427"/>
                    <a:pt x="301029" y="2773530"/>
                  </a:cubicBezTo>
                  <a:cubicBezTo>
                    <a:pt x="297259" y="2803580"/>
                    <a:pt x="274637" y="2856168"/>
                    <a:pt x="304800" y="2874950"/>
                  </a:cubicBezTo>
                  <a:cubicBezTo>
                    <a:pt x="383976" y="2844899"/>
                    <a:pt x="417909" y="2758503"/>
                    <a:pt x="432990" y="2683378"/>
                  </a:cubicBezTo>
                  <a:cubicBezTo>
                    <a:pt x="436761" y="2660839"/>
                    <a:pt x="455612" y="2623276"/>
                    <a:pt x="425450" y="2608251"/>
                  </a:cubicBezTo>
                  <a:close/>
                  <a:moveTo>
                    <a:pt x="388356" y="2592375"/>
                  </a:moveTo>
                  <a:cubicBezTo>
                    <a:pt x="369571" y="2596146"/>
                    <a:pt x="350785" y="2599915"/>
                    <a:pt x="335757" y="2622537"/>
                  </a:cubicBezTo>
                  <a:cubicBezTo>
                    <a:pt x="305700" y="2637619"/>
                    <a:pt x="279400" y="2675323"/>
                    <a:pt x="290671" y="2713025"/>
                  </a:cubicBezTo>
                  <a:cubicBezTo>
                    <a:pt x="335757" y="2686633"/>
                    <a:pt x="358299" y="2637619"/>
                    <a:pt x="392113" y="2596146"/>
                  </a:cubicBezTo>
                  <a:cubicBezTo>
                    <a:pt x="392113" y="2596146"/>
                    <a:pt x="392113" y="2596146"/>
                    <a:pt x="388356" y="2592375"/>
                  </a:cubicBezTo>
                  <a:close/>
                  <a:moveTo>
                    <a:pt x="693160" y="2584447"/>
                  </a:moveTo>
                  <a:cubicBezTo>
                    <a:pt x="689335" y="2629772"/>
                    <a:pt x="677862" y="2682652"/>
                    <a:pt x="689335" y="2735533"/>
                  </a:cubicBezTo>
                  <a:cubicBezTo>
                    <a:pt x="712282" y="2754418"/>
                    <a:pt x="712282" y="2803519"/>
                    <a:pt x="750527" y="2795966"/>
                  </a:cubicBezTo>
                  <a:cubicBezTo>
                    <a:pt x="762000" y="2746863"/>
                    <a:pt x="750527" y="2701537"/>
                    <a:pt x="735229" y="2656212"/>
                  </a:cubicBezTo>
                  <a:cubicBezTo>
                    <a:pt x="727580" y="2629772"/>
                    <a:pt x="723756" y="2588224"/>
                    <a:pt x="693160" y="2584447"/>
                  </a:cubicBezTo>
                  <a:close/>
                  <a:moveTo>
                    <a:pt x="443696" y="2551853"/>
                  </a:moveTo>
                  <a:cubicBezTo>
                    <a:pt x="453640" y="2551383"/>
                    <a:pt x="463055" y="2552323"/>
                    <a:pt x="471529" y="2555141"/>
                  </a:cubicBezTo>
                  <a:cubicBezTo>
                    <a:pt x="475295" y="2637811"/>
                    <a:pt x="452698" y="2701684"/>
                    <a:pt x="433868" y="2776834"/>
                  </a:cubicBezTo>
                  <a:cubicBezTo>
                    <a:pt x="422570" y="2844471"/>
                    <a:pt x="351016" y="2874531"/>
                    <a:pt x="298292" y="2912105"/>
                  </a:cubicBezTo>
                  <a:cubicBezTo>
                    <a:pt x="298292" y="2912105"/>
                    <a:pt x="298292" y="2912105"/>
                    <a:pt x="294526" y="2930892"/>
                  </a:cubicBezTo>
                  <a:cubicBezTo>
                    <a:pt x="308649" y="3012617"/>
                    <a:pt x="360902" y="3079547"/>
                    <a:pt x="427455" y="3126928"/>
                  </a:cubicBezTo>
                  <a:lnTo>
                    <a:pt x="450194" y="3140063"/>
                  </a:lnTo>
                  <a:lnTo>
                    <a:pt x="404045" y="3140063"/>
                  </a:lnTo>
                  <a:lnTo>
                    <a:pt x="381144" y="3122524"/>
                  </a:lnTo>
                  <a:cubicBezTo>
                    <a:pt x="381144" y="3122524"/>
                    <a:pt x="381144" y="3122524"/>
                    <a:pt x="324654" y="3115009"/>
                  </a:cubicBezTo>
                  <a:cubicBezTo>
                    <a:pt x="292643" y="3094342"/>
                    <a:pt x="270047" y="3102797"/>
                    <a:pt x="249804" y="3119706"/>
                  </a:cubicBezTo>
                  <a:lnTo>
                    <a:pt x="229196" y="3140063"/>
                  </a:lnTo>
                  <a:lnTo>
                    <a:pt x="177398" y="3140063"/>
                  </a:lnTo>
                  <a:lnTo>
                    <a:pt x="200025" y="3114785"/>
                  </a:lnTo>
                  <a:cubicBezTo>
                    <a:pt x="197213" y="3109199"/>
                    <a:pt x="191589" y="3106172"/>
                    <a:pt x="184384" y="3104892"/>
                  </a:cubicBezTo>
                  <a:cubicBezTo>
                    <a:pt x="162767" y="3101051"/>
                    <a:pt x="126916" y="3112923"/>
                    <a:pt x="110044" y="3118510"/>
                  </a:cubicBezTo>
                  <a:cubicBezTo>
                    <a:pt x="110044" y="3118510"/>
                    <a:pt x="110044" y="3118510"/>
                    <a:pt x="78410" y="3138937"/>
                  </a:cubicBezTo>
                  <a:lnTo>
                    <a:pt x="76666" y="3140063"/>
                  </a:lnTo>
                  <a:lnTo>
                    <a:pt x="7421" y="3140063"/>
                  </a:lnTo>
                  <a:lnTo>
                    <a:pt x="21960" y="3096222"/>
                  </a:lnTo>
                  <a:cubicBezTo>
                    <a:pt x="31846" y="3075556"/>
                    <a:pt x="45969" y="3056769"/>
                    <a:pt x="68565" y="3043616"/>
                  </a:cubicBezTo>
                  <a:cubicBezTo>
                    <a:pt x="113757" y="3021072"/>
                    <a:pt x="158949" y="3039858"/>
                    <a:pt x="207907" y="3039858"/>
                  </a:cubicBezTo>
                  <a:cubicBezTo>
                    <a:pt x="245567" y="3058648"/>
                    <a:pt x="279462" y="3092463"/>
                    <a:pt x="324654" y="3081192"/>
                  </a:cubicBezTo>
                  <a:cubicBezTo>
                    <a:pt x="302058" y="3021072"/>
                    <a:pt x="268164" y="2960952"/>
                    <a:pt x="260632" y="2893317"/>
                  </a:cubicBezTo>
                  <a:cubicBezTo>
                    <a:pt x="275696" y="2833196"/>
                    <a:pt x="256865" y="2776834"/>
                    <a:pt x="253099" y="2716715"/>
                  </a:cubicBezTo>
                  <a:cubicBezTo>
                    <a:pt x="253099" y="2649080"/>
                    <a:pt x="302058" y="2603990"/>
                    <a:pt x="351016" y="2581441"/>
                  </a:cubicBezTo>
                  <a:cubicBezTo>
                    <a:pt x="379261" y="2567352"/>
                    <a:pt x="413861" y="2553261"/>
                    <a:pt x="443696" y="2551853"/>
                  </a:cubicBezTo>
                  <a:close/>
                  <a:moveTo>
                    <a:pt x="1080957" y="2525708"/>
                  </a:moveTo>
                  <a:cubicBezTo>
                    <a:pt x="1009754" y="2555344"/>
                    <a:pt x="931056" y="2544230"/>
                    <a:pt x="863600" y="2555344"/>
                  </a:cubicBezTo>
                  <a:cubicBezTo>
                    <a:pt x="871095" y="2603497"/>
                    <a:pt x="919813" y="2603497"/>
                    <a:pt x="961036" y="2603497"/>
                  </a:cubicBezTo>
                  <a:cubicBezTo>
                    <a:pt x="1009754" y="2596089"/>
                    <a:pt x="1062220" y="2584975"/>
                    <a:pt x="1092200" y="2536823"/>
                  </a:cubicBezTo>
                  <a:cubicBezTo>
                    <a:pt x="1092200" y="2536823"/>
                    <a:pt x="1092200" y="2536823"/>
                    <a:pt x="1080957" y="2525708"/>
                  </a:cubicBezTo>
                  <a:close/>
                  <a:moveTo>
                    <a:pt x="1543473" y="2512725"/>
                  </a:moveTo>
                  <a:cubicBezTo>
                    <a:pt x="1535001" y="2511313"/>
                    <a:pt x="1527471" y="2513198"/>
                    <a:pt x="1525588" y="2524502"/>
                  </a:cubicBezTo>
                  <a:cubicBezTo>
                    <a:pt x="1567006" y="2656361"/>
                    <a:pt x="1706319" y="2720405"/>
                    <a:pt x="1819276" y="2754310"/>
                  </a:cubicBezTo>
                  <a:cubicBezTo>
                    <a:pt x="1777859" y="2648826"/>
                    <a:pt x="1676197" y="2550874"/>
                    <a:pt x="1567006" y="2520733"/>
                  </a:cubicBezTo>
                  <a:cubicBezTo>
                    <a:pt x="1561358" y="2518850"/>
                    <a:pt x="1551945" y="2514138"/>
                    <a:pt x="1543473" y="2512725"/>
                  </a:cubicBezTo>
                  <a:close/>
                  <a:moveTo>
                    <a:pt x="1631950" y="2509456"/>
                  </a:moveTo>
                  <a:cubicBezTo>
                    <a:pt x="1631950" y="2509456"/>
                    <a:pt x="1631950" y="2509456"/>
                    <a:pt x="1695899" y="2558597"/>
                  </a:cubicBezTo>
                  <a:cubicBezTo>
                    <a:pt x="1733516" y="2588832"/>
                    <a:pt x="1771133" y="2634190"/>
                    <a:pt x="1804988" y="2660648"/>
                  </a:cubicBezTo>
                  <a:cubicBezTo>
                    <a:pt x="1804988" y="2660648"/>
                    <a:pt x="1804988" y="2660648"/>
                    <a:pt x="1767371" y="2588832"/>
                  </a:cubicBezTo>
                  <a:cubicBezTo>
                    <a:pt x="1725992" y="2551038"/>
                    <a:pt x="1684614" y="2501898"/>
                    <a:pt x="1631950" y="2509456"/>
                  </a:cubicBezTo>
                  <a:close/>
                  <a:moveTo>
                    <a:pt x="991272" y="2476494"/>
                  </a:moveTo>
                  <a:cubicBezTo>
                    <a:pt x="938701" y="2480199"/>
                    <a:pt x="882375" y="2487608"/>
                    <a:pt x="863600" y="2524650"/>
                  </a:cubicBezTo>
                  <a:cubicBezTo>
                    <a:pt x="927436" y="2543172"/>
                    <a:pt x="998782" y="2520944"/>
                    <a:pt x="1058863" y="2502421"/>
                  </a:cubicBezTo>
                  <a:cubicBezTo>
                    <a:pt x="1036333" y="2487608"/>
                    <a:pt x="1017557" y="2480199"/>
                    <a:pt x="991272" y="2476494"/>
                  </a:cubicBezTo>
                  <a:close/>
                  <a:moveTo>
                    <a:pt x="422275" y="2453408"/>
                  </a:moveTo>
                  <a:cubicBezTo>
                    <a:pt x="339328" y="2520995"/>
                    <a:pt x="279003" y="2611112"/>
                    <a:pt x="207367" y="2689964"/>
                  </a:cubicBezTo>
                  <a:cubicBezTo>
                    <a:pt x="120650" y="2810120"/>
                    <a:pt x="49014" y="2934031"/>
                    <a:pt x="0" y="3065451"/>
                  </a:cubicBezTo>
                  <a:cubicBezTo>
                    <a:pt x="0" y="3065451"/>
                    <a:pt x="0" y="3065451"/>
                    <a:pt x="0" y="2888973"/>
                  </a:cubicBezTo>
                  <a:cubicBezTo>
                    <a:pt x="7541" y="2900237"/>
                    <a:pt x="15081" y="2919011"/>
                    <a:pt x="22622" y="2930276"/>
                  </a:cubicBezTo>
                  <a:cubicBezTo>
                    <a:pt x="116880" y="2813875"/>
                    <a:pt x="162124" y="2682455"/>
                    <a:pt x="271463" y="2577318"/>
                  </a:cubicBezTo>
                  <a:cubicBezTo>
                    <a:pt x="271463" y="2577318"/>
                    <a:pt x="271463" y="2577318"/>
                    <a:pt x="279003" y="2464672"/>
                  </a:cubicBezTo>
                  <a:cubicBezTo>
                    <a:pt x="312936" y="2453408"/>
                    <a:pt x="282774" y="2520995"/>
                    <a:pt x="305395" y="2524750"/>
                  </a:cubicBezTo>
                  <a:cubicBezTo>
                    <a:pt x="346869" y="2502221"/>
                    <a:pt x="369491" y="2438388"/>
                    <a:pt x="422275" y="2453408"/>
                  </a:cubicBezTo>
                  <a:close/>
                  <a:moveTo>
                    <a:pt x="113348" y="2419338"/>
                  </a:moveTo>
                  <a:cubicBezTo>
                    <a:pt x="132239" y="2419338"/>
                    <a:pt x="154909" y="2453272"/>
                    <a:pt x="173800" y="2419338"/>
                  </a:cubicBezTo>
                  <a:cubicBezTo>
                    <a:pt x="173800" y="2419338"/>
                    <a:pt x="173800" y="2419338"/>
                    <a:pt x="188913" y="2434420"/>
                  </a:cubicBezTo>
                  <a:cubicBezTo>
                    <a:pt x="162465" y="2506055"/>
                    <a:pt x="158687" y="2589002"/>
                    <a:pt x="117126" y="2656868"/>
                  </a:cubicBezTo>
                  <a:cubicBezTo>
                    <a:pt x="86900" y="2702112"/>
                    <a:pt x="37783" y="2702112"/>
                    <a:pt x="0" y="2720963"/>
                  </a:cubicBezTo>
                  <a:cubicBezTo>
                    <a:pt x="0" y="2720963"/>
                    <a:pt x="0" y="2720963"/>
                    <a:pt x="0" y="2690801"/>
                  </a:cubicBezTo>
                  <a:cubicBezTo>
                    <a:pt x="0" y="2690801"/>
                    <a:pt x="0" y="2690801"/>
                    <a:pt x="49118" y="2675719"/>
                  </a:cubicBezTo>
                  <a:cubicBezTo>
                    <a:pt x="120904" y="2641788"/>
                    <a:pt x="143574" y="2562610"/>
                    <a:pt x="143574" y="2487204"/>
                  </a:cubicBezTo>
                  <a:cubicBezTo>
                    <a:pt x="139796" y="2475893"/>
                    <a:pt x="128461" y="2479663"/>
                    <a:pt x="124683" y="2483434"/>
                  </a:cubicBezTo>
                  <a:cubicBezTo>
                    <a:pt x="79344" y="2517367"/>
                    <a:pt x="22670" y="2551299"/>
                    <a:pt x="0" y="2600313"/>
                  </a:cubicBezTo>
                  <a:cubicBezTo>
                    <a:pt x="0" y="2600313"/>
                    <a:pt x="0" y="2600313"/>
                    <a:pt x="0" y="2555070"/>
                  </a:cubicBezTo>
                  <a:cubicBezTo>
                    <a:pt x="0" y="2555070"/>
                    <a:pt x="0" y="2555070"/>
                    <a:pt x="90678" y="2475893"/>
                  </a:cubicBezTo>
                  <a:cubicBezTo>
                    <a:pt x="90678" y="2475893"/>
                    <a:pt x="90678" y="2475893"/>
                    <a:pt x="98235" y="2453272"/>
                  </a:cubicBezTo>
                  <a:cubicBezTo>
                    <a:pt x="98235" y="2453272"/>
                    <a:pt x="98235" y="2453272"/>
                    <a:pt x="41561" y="2475893"/>
                  </a:cubicBezTo>
                  <a:cubicBezTo>
                    <a:pt x="26448" y="2487204"/>
                    <a:pt x="11335" y="2502286"/>
                    <a:pt x="0" y="2513597"/>
                  </a:cubicBezTo>
                  <a:cubicBezTo>
                    <a:pt x="0" y="2513597"/>
                    <a:pt x="0" y="2513597"/>
                    <a:pt x="0" y="2475893"/>
                  </a:cubicBezTo>
                  <a:cubicBezTo>
                    <a:pt x="30226" y="2449501"/>
                    <a:pt x="68009" y="2434420"/>
                    <a:pt x="113348" y="2419338"/>
                  </a:cubicBezTo>
                  <a:close/>
                  <a:moveTo>
                    <a:pt x="302260" y="2366952"/>
                  </a:moveTo>
                  <a:cubicBezTo>
                    <a:pt x="317500" y="2385850"/>
                    <a:pt x="298450" y="2416088"/>
                    <a:pt x="302260" y="2442547"/>
                  </a:cubicBezTo>
                  <a:cubicBezTo>
                    <a:pt x="279400" y="2446326"/>
                    <a:pt x="271780" y="2419868"/>
                    <a:pt x="264160" y="2408529"/>
                  </a:cubicBezTo>
                  <a:cubicBezTo>
                    <a:pt x="260350" y="2378291"/>
                    <a:pt x="294640" y="2393409"/>
                    <a:pt x="302260" y="2366952"/>
                  </a:cubicBezTo>
                  <a:close/>
                  <a:moveTo>
                    <a:pt x="305859" y="2330438"/>
                  </a:moveTo>
                  <a:cubicBezTo>
                    <a:pt x="305859" y="2330438"/>
                    <a:pt x="305859" y="2330438"/>
                    <a:pt x="309563" y="2330438"/>
                  </a:cubicBezTo>
                  <a:cubicBezTo>
                    <a:pt x="309563" y="2330438"/>
                    <a:pt x="309563" y="2330438"/>
                    <a:pt x="309563" y="2341551"/>
                  </a:cubicBezTo>
                  <a:cubicBezTo>
                    <a:pt x="309563" y="2341551"/>
                    <a:pt x="309563" y="2341551"/>
                    <a:pt x="302154" y="2341551"/>
                  </a:cubicBezTo>
                  <a:cubicBezTo>
                    <a:pt x="302154" y="2337847"/>
                    <a:pt x="298450" y="2330438"/>
                    <a:pt x="305859" y="2330438"/>
                  </a:cubicBezTo>
                  <a:close/>
                  <a:moveTo>
                    <a:pt x="0" y="2251063"/>
                  </a:moveTo>
                  <a:cubicBezTo>
                    <a:pt x="56604" y="2254803"/>
                    <a:pt x="120754" y="2284719"/>
                    <a:pt x="184905" y="2292198"/>
                  </a:cubicBezTo>
                  <a:cubicBezTo>
                    <a:pt x="200000" y="2310895"/>
                    <a:pt x="226415" y="2314634"/>
                    <a:pt x="230188" y="2337071"/>
                  </a:cubicBezTo>
                  <a:cubicBezTo>
                    <a:pt x="230188" y="2337071"/>
                    <a:pt x="230188" y="2337071"/>
                    <a:pt x="226415" y="2348289"/>
                  </a:cubicBezTo>
                  <a:cubicBezTo>
                    <a:pt x="139622" y="2277239"/>
                    <a:pt x="64151" y="2385683"/>
                    <a:pt x="0" y="2419338"/>
                  </a:cubicBezTo>
                  <a:cubicBezTo>
                    <a:pt x="0" y="2419338"/>
                    <a:pt x="0" y="2419338"/>
                    <a:pt x="0" y="2389423"/>
                  </a:cubicBezTo>
                  <a:cubicBezTo>
                    <a:pt x="26415" y="2370726"/>
                    <a:pt x="56604" y="2352028"/>
                    <a:pt x="83019" y="2325852"/>
                  </a:cubicBezTo>
                  <a:cubicBezTo>
                    <a:pt x="83019" y="2325852"/>
                    <a:pt x="83019" y="2325852"/>
                    <a:pt x="83019" y="2310895"/>
                  </a:cubicBezTo>
                  <a:cubicBezTo>
                    <a:pt x="52830" y="2299676"/>
                    <a:pt x="26415" y="2307155"/>
                    <a:pt x="0" y="2314634"/>
                  </a:cubicBezTo>
                  <a:cubicBezTo>
                    <a:pt x="0" y="2314634"/>
                    <a:pt x="0" y="2314634"/>
                    <a:pt x="0" y="2251063"/>
                  </a:cubicBezTo>
                  <a:close/>
                  <a:moveTo>
                    <a:pt x="1412141" y="2168520"/>
                  </a:moveTo>
                  <a:cubicBezTo>
                    <a:pt x="1352053" y="2194825"/>
                    <a:pt x="1310742" y="2251193"/>
                    <a:pt x="1254410" y="2277495"/>
                  </a:cubicBezTo>
                  <a:cubicBezTo>
                    <a:pt x="1149256" y="2348894"/>
                    <a:pt x="1010302" y="2243677"/>
                    <a:pt x="923925" y="2330106"/>
                  </a:cubicBezTo>
                  <a:cubicBezTo>
                    <a:pt x="1040346" y="2360169"/>
                    <a:pt x="1160522" y="2401504"/>
                    <a:pt x="1273187" y="2442838"/>
                  </a:cubicBezTo>
                  <a:cubicBezTo>
                    <a:pt x="1299476" y="2465382"/>
                    <a:pt x="1329520" y="2461626"/>
                    <a:pt x="1352053" y="2442838"/>
                  </a:cubicBezTo>
                  <a:cubicBezTo>
                    <a:pt x="1404630" y="2412775"/>
                    <a:pt x="1397119" y="2352653"/>
                    <a:pt x="1400875" y="2300043"/>
                  </a:cubicBezTo>
                  <a:cubicBezTo>
                    <a:pt x="1397119" y="2247434"/>
                    <a:pt x="1427163" y="2209858"/>
                    <a:pt x="1412141" y="2168520"/>
                  </a:cubicBezTo>
                  <a:close/>
                  <a:moveTo>
                    <a:pt x="1563292" y="2163758"/>
                  </a:moveTo>
                  <a:cubicBezTo>
                    <a:pt x="1563292" y="2163758"/>
                    <a:pt x="1563292" y="2163758"/>
                    <a:pt x="1559521" y="2167528"/>
                  </a:cubicBezTo>
                  <a:cubicBezTo>
                    <a:pt x="1559521" y="2261786"/>
                    <a:pt x="1525588" y="2340965"/>
                    <a:pt x="1465263" y="2401288"/>
                  </a:cubicBezTo>
                  <a:cubicBezTo>
                    <a:pt x="1465263" y="2401288"/>
                    <a:pt x="1465263" y="2401288"/>
                    <a:pt x="1491655" y="2405059"/>
                  </a:cubicBezTo>
                  <a:cubicBezTo>
                    <a:pt x="1536899" y="2393749"/>
                    <a:pt x="1578373" y="2363588"/>
                    <a:pt x="1600995" y="2318343"/>
                  </a:cubicBezTo>
                  <a:cubicBezTo>
                    <a:pt x="1616076" y="2265560"/>
                    <a:pt x="1597224" y="2197692"/>
                    <a:pt x="1563292" y="2163758"/>
                  </a:cubicBezTo>
                  <a:close/>
                  <a:moveTo>
                    <a:pt x="1282771" y="2153380"/>
                  </a:moveTo>
                  <a:cubicBezTo>
                    <a:pt x="1259625" y="2155261"/>
                    <a:pt x="1236007" y="2160894"/>
                    <a:pt x="1213333" y="2160894"/>
                  </a:cubicBezTo>
                  <a:cubicBezTo>
                    <a:pt x="1141533" y="2190940"/>
                    <a:pt x="1047059" y="2190940"/>
                    <a:pt x="1001712" y="2266057"/>
                  </a:cubicBezTo>
                  <a:cubicBezTo>
                    <a:pt x="1001712" y="2266057"/>
                    <a:pt x="1001712" y="2266057"/>
                    <a:pt x="1130196" y="2281081"/>
                  </a:cubicBezTo>
                  <a:cubicBezTo>
                    <a:pt x="1220891" y="2292348"/>
                    <a:pt x="1300249" y="2232256"/>
                    <a:pt x="1349375" y="2168406"/>
                  </a:cubicBezTo>
                  <a:cubicBezTo>
                    <a:pt x="1328591" y="2153380"/>
                    <a:pt x="1305917" y="2151503"/>
                    <a:pt x="1282771" y="2153380"/>
                  </a:cubicBezTo>
                  <a:close/>
                  <a:moveTo>
                    <a:pt x="1518920" y="2130418"/>
                  </a:moveTo>
                  <a:cubicBezTo>
                    <a:pt x="1423670" y="2175526"/>
                    <a:pt x="1416050" y="2280768"/>
                    <a:pt x="1423670" y="2378492"/>
                  </a:cubicBezTo>
                  <a:cubicBezTo>
                    <a:pt x="1423670" y="2378492"/>
                    <a:pt x="1423670" y="2378492"/>
                    <a:pt x="1438910" y="2386009"/>
                  </a:cubicBezTo>
                  <a:cubicBezTo>
                    <a:pt x="1530350" y="2333388"/>
                    <a:pt x="1526540" y="2216872"/>
                    <a:pt x="1530350" y="2130418"/>
                  </a:cubicBezTo>
                  <a:cubicBezTo>
                    <a:pt x="1530350" y="2130418"/>
                    <a:pt x="1530350" y="2130418"/>
                    <a:pt x="1518920" y="2130418"/>
                  </a:cubicBezTo>
                  <a:close/>
                  <a:moveTo>
                    <a:pt x="1209048" y="2112477"/>
                  </a:moveTo>
                  <a:cubicBezTo>
                    <a:pt x="1149391" y="2113713"/>
                    <a:pt x="1087604" y="2131342"/>
                    <a:pt x="1062037" y="2176459"/>
                  </a:cubicBezTo>
                  <a:cubicBezTo>
                    <a:pt x="1122641" y="2161418"/>
                    <a:pt x="1209758" y="2138858"/>
                    <a:pt x="1277937" y="2123817"/>
                  </a:cubicBezTo>
                  <a:cubicBezTo>
                    <a:pt x="1274149" y="2120058"/>
                    <a:pt x="1274149" y="2112538"/>
                    <a:pt x="1266574" y="2116296"/>
                  </a:cubicBezTo>
                  <a:cubicBezTo>
                    <a:pt x="1248582" y="2113479"/>
                    <a:pt x="1228933" y="2112071"/>
                    <a:pt x="1209048" y="2112477"/>
                  </a:cubicBezTo>
                  <a:close/>
                  <a:moveTo>
                    <a:pt x="0" y="1965313"/>
                  </a:moveTo>
                  <a:cubicBezTo>
                    <a:pt x="15109" y="1980372"/>
                    <a:pt x="30218" y="1995431"/>
                    <a:pt x="45326" y="2014254"/>
                  </a:cubicBezTo>
                  <a:cubicBezTo>
                    <a:pt x="45326" y="2014254"/>
                    <a:pt x="45326" y="2014254"/>
                    <a:pt x="109538" y="2206251"/>
                  </a:cubicBezTo>
                  <a:cubicBezTo>
                    <a:pt x="109538" y="2206251"/>
                    <a:pt x="109538" y="2206251"/>
                    <a:pt x="101984" y="2221309"/>
                  </a:cubicBezTo>
                  <a:cubicBezTo>
                    <a:pt x="71766" y="2228839"/>
                    <a:pt x="30218" y="2228839"/>
                    <a:pt x="0" y="2228839"/>
                  </a:cubicBezTo>
                  <a:cubicBezTo>
                    <a:pt x="0" y="2228839"/>
                    <a:pt x="0" y="2228839"/>
                    <a:pt x="0" y="2202486"/>
                  </a:cubicBezTo>
                  <a:cubicBezTo>
                    <a:pt x="15109" y="2202486"/>
                    <a:pt x="37772" y="2198722"/>
                    <a:pt x="52881" y="2191192"/>
                  </a:cubicBezTo>
                  <a:cubicBezTo>
                    <a:pt x="30218" y="2187427"/>
                    <a:pt x="15109" y="2176133"/>
                    <a:pt x="0" y="2172369"/>
                  </a:cubicBezTo>
                  <a:cubicBezTo>
                    <a:pt x="0" y="2172369"/>
                    <a:pt x="0" y="2172369"/>
                    <a:pt x="0" y="2146016"/>
                  </a:cubicBezTo>
                  <a:cubicBezTo>
                    <a:pt x="18886" y="2149781"/>
                    <a:pt x="37772" y="2153545"/>
                    <a:pt x="56658" y="2153545"/>
                  </a:cubicBezTo>
                  <a:cubicBezTo>
                    <a:pt x="49103" y="2100840"/>
                    <a:pt x="26440" y="2048136"/>
                    <a:pt x="0" y="2006725"/>
                  </a:cubicBezTo>
                  <a:cubicBezTo>
                    <a:pt x="0" y="2006725"/>
                    <a:pt x="0" y="2006725"/>
                    <a:pt x="0" y="1965313"/>
                  </a:cubicBezTo>
                  <a:close/>
                  <a:moveTo>
                    <a:pt x="1179046" y="1814511"/>
                  </a:moveTo>
                  <a:cubicBezTo>
                    <a:pt x="1099820" y="1833336"/>
                    <a:pt x="1024367" y="1852156"/>
                    <a:pt x="971550" y="1912392"/>
                  </a:cubicBezTo>
                  <a:cubicBezTo>
                    <a:pt x="971550" y="1912392"/>
                    <a:pt x="971550" y="1912392"/>
                    <a:pt x="1031912" y="1923686"/>
                  </a:cubicBezTo>
                  <a:cubicBezTo>
                    <a:pt x="1130001" y="1946276"/>
                    <a:pt x="1228090" y="1901099"/>
                    <a:pt x="1292225" y="1829568"/>
                  </a:cubicBezTo>
                  <a:cubicBezTo>
                    <a:pt x="1292225" y="1829568"/>
                    <a:pt x="1292225" y="1829568"/>
                    <a:pt x="1292225" y="1814511"/>
                  </a:cubicBezTo>
                  <a:cubicBezTo>
                    <a:pt x="1292225" y="1814511"/>
                    <a:pt x="1292225" y="1814511"/>
                    <a:pt x="1179046" y="1814511"/>
                  </a:cubicBezTo>
                  <a:close/>
                  <a:moveTo>
                    <a:pt x="1154473" y="1752952"/>
                  </a:moveTo>
                  <a:cubicBezTo>
                    <a:pt x="1129407" y="1751541"/>
                    <a:pt x="1103868" y="1754363"/>
                    <a:pt x="1077383" y="1754363"/>
                  </a:cubicBezTo>
                  <a:cubicBezTo>
                    <a:pt x="1054682" y="1780701"/>
                    <a:pt x="1005496" y="1803280"/>
                    <a:pt x="1001712" y="1844674"/>
                  </a:cubicBezTo>
                  <a:cubicBezTo>
                    <a:pt x="1001712" y="1844674"/>
                    <a:pt x="1001712" y="1844674"/>
                    <a:pt x="1115219" y="1803280"/>
                  </a:cubicBezTo>
                  <a:cubicBezTo>
                    <a:pt x="1149271" y="1791990"/>
                    <a:pt x="1198457" y="1795753"/>
                    <a:pt x="1228725" y="1776938"/>
                  </a:cubicBezTo>
                  <a:cubicBezTo>
                    <a:pt x="1204132" y="1760007"/>
                    <a:pt x="1179539" y="1754363"/>
                    <a:pt x="1154473" y="1752952"/>
                  </a:cubicBezTo>
                  <a:close/>
                  <a:moveTo>
                    <a:pt x="449262" y="1731957"/>
                  </a:moveTo>
                  <a:cubicBezTo>
                    <a:pt x="486745" y="1837878"/>
                    <a:pt x="606689" y="1909756"/>
                    <a:pt x="719137" y="1898407"/>
                  </a:cubicBezTo>
                  <a:cubicBezTo>
                    <a:pt x="666661" y="1803833"/>
                    <a:pt x="546717" y="1762221"/>
                    <a:pt x="449262" y="1731957"/>
                  </a:cubicBezTo>
                  <a:close/>
                  <a:moveTo>
                    <a:pt x="470973" y="1680529"/>
                  </a:moveTo>
                  <a:cubicBezTo>
                    <a:pt x="453876" y="1681645"/>
                    <a:pt x="437368" y="1685869"/>
                    <a:pt x="422275" y="1694319"/>
                  </a:cubicBezTo>
                  <a:cubicBezTo>
                    <a:pt x="509058" y="1731878"/>
                    <a:pt x="607161" y="1758170"/>
                    <a:pt x="678852" y="1814506"/>
                  </a:cubicBezTo>
                  <a:cubicBezTo>
                    <a:pt x="678852" y="1814506"/>
                    <a:pt x="678852" y="1814506"/>
                    <a:pt x="682625" y="1810750"/>
                  </a:cubicBezTo>
                  <a:cubicBezTo>
                    <a:pt x="678852" y="1765679"/>
                    <a:pt x="652440" y="1750656"/>
                    <a:pt x="618481" y="1724365"/>
                  </a:cubicBezTo>
                  <a:cubicBezTo>
                    <a:pt x="578862" y="1701833"/>
                    <a:pt x="522265" y="1677184"/>
                    <a:pt x="470973" y="1680529"/>
                  </a:cubicBezTo>
                  <a:close/>
                  <a:moveTo>
                    <a:pt x="619726" y="1474526"/>
                  </a:moveTo>
                  <a:cubicBezTo>
                    <a:pt x="600961" y="1473352"/>
                    <a:pt x="582020" y="1474291"/>
                    <a:pt x="563432" y="1477109"/>
                  </a:cubicBezTo>
                  <a:cubicBezTo>
                    <a:pt x="526256" y="1482744"/>
                    <a:pt x="490492" y="1495895"/>
                    <a:pt x="460375" y="1514680"/>
                  </a:cubicBezTo>
                  <a:cubicBezTo>
                    <a:pt x="550726" y="1514680"/>
                    <a:pt x="633549" y="1574794"/>
                    <a:pt x="723900" y="1525951"/>
                  </a:cubicBezTo>
                  <a:cubicBezTo>
                    <a:pt x="720135" y="1499653"/>
                    <a:pt x="690018" y="1495895"/>
                    <a:pt x="674960" y="1484623"/>
                  </a:cubicBezTo>
                  <a:cubicBezTo>
                    <a:pt x="657078" y="1478988"/>
                    <a:pt x="638490" y="1475700"/>
                    <a:pt x="619726" y="1474526"/>
                  </a:cubicBezTo>
                  <a:close/>
                  <a:moveTo>
                    <a:pt x="1198562" y="1465260"/>
                  </a:moveTo>
                  <a:cubicBezTo>
                    <a:pt x="1141644" y="1465260"/>
                    <a:pt x="1073343" y="1499127"/>
                    <a:pt x="1042987" y="1555572"/>
                  </a:cubicBezTo>
                  <a:cubicBezTo>
                    <a:pt x="1073343" y="1563098"/>
                    <a:pt x="1107494" y="1566861"/>
                    <a:pt x="1137850" y="1555572"/>
                  </a:cubicBezTo>
                  <a:cubicBezTo>
                    <a:pt x="1175795" y="1540520"/>
                    <a:pt x="1194768" y="1499127"/>
                    <a:pt x="1198562" y="1465260"/>
                  </a:cubicBezTo>
                  <a:close/>
                  <a:moveTo>
                    <a:pt x="1258135" y="1462667"/>
                  </a:moveTo>
                  <a:cubicBezTo>
                    <a:pt x="1228056" y="1458912"/>
                    <a:pt x="1224296" y="1492725"/>
                    <a:pt x="1216777" y="1503996"/>
                  </a:cubicBezTo>
                  <a:cubicBezTo>
                    <a:pt x="1186698" y="1646765"/>
                    <a:pt x="987425" y="1522781"/>
                    <a:pt x="968625" y="1665550"/>
                  </a:cubicBezTo>
                  <a:cubicBezTo>
                    <a:pt x="942306" y="1740693"/>
                    <a:pt x="931027" y="1830864"/>
                    <a:pt x="915987" y="1909762"/>
                  </a:cubicBezTo>
                  <a:cubicBezTo>
                    <a:pt x="915987" y="1909762"/>
                    <a:pt x="915987" y="1909762"/>
                    <a:pt x="927267" y="1902246"/>
                  </a:cubicBezTo>
                  <a:cubicBezTo>
                    <a:pt x="979905" y="1842132"/>
                    <a:pt x="1017504" y="1729421"/>
                    <a:pt x="1115260" y="1725666"/>
                  </a:cubicBezTo>
                  <a:cubicBezTo>
                    <a:pt x="1197977" y="1725666"/>
                    <a:pt x="1273175" y="1774506"/>
                    <a:pt x="1340852" y="1797048"/>
                  </a:cubicBezTo>
                  <a:cubicBezTo>
                    <a:pt x="1340852" y="1797048"/>
                    <a:pt x="1340852" y="1797048"/>
                    <a:pt x="1344612" y="1774506"/>
                  </a:cubicBezTo>
                  <a:cubicBezTo>
                    <a:pt x="1322053" y="1665550"/>
                    <a:pt x="1329573" y="1552838"/>
                    <a:pt x="1258135" y="1462667"/>
                  </a:cubicBezTo>
                  <a:close/>
                  <a:moveTo>
                    <a:pt x="1138252" y="1407398"/>
                  </a:moveTo>
                  <a:cubicBezTo>
                    <a:pt x="1120945" y="1405518"/>
                    <a:pt x="1102236" y="1407398"/>
                    <a:pt x="1085397" y="1409276"/>
                  </a:cubicBezTo>
                  <a:cubicBezTo>
                    <a:pt x="1085397" y="1409276"/>
                    <a:pt x="1085397" y="1409276"/>
                    <a:pt x="1047977" y="1443089"/>
                  </a:cubicBezTo>
                  <a:cubicBezTo>
                    <a:pt x="1040493" y="1461875"/>
                    <a:pt x="1025525" y="1491931"/>
                    <a:pt x="1040493" y="1514475"/>
                  </a:cubicBezTo>
                  <a:cubicBezTo>
                    <a:pt x="1040493" y="1514475"/>
                    <a:pt x="1040493" y="1514475"/>
                    <a:pt x="1182688" y="1428061"/>
                  </a:cubicBezTo>
                  <a:cubicBezTo>
                    <a:pt x="1171462" y="1414911"/>
                    <a:pt x="1155559" y="1409276"/>
                    <a:pt x="1138252" y="1407398"/>
                  </a:cubicBezTo>
                  <a:close/>
                  <a:moveTo>
                    <a:pt x="599052" y="1401859"/>
                  </a:moveTo>
                  <a:cubicBezTo>
                    <a:pt x="577312" y="1399519"/>
                    <a:pt x="553683" y="1400455"/>
                    <a:pt x="530998" y="1402327"/>
                  </a:cubicBezTo>
                  <a:cubicBezTo>
                    <a:pt x="504533" y="1413568"/>
                    <a:pt x="474287" y="1439794"/>
                    <a:pt x="466725" y="1466017"/>
                  </a:cubicBezTo>
                  <a:cubicBezTo>
                    <a:pt x="530998" y="1473510"/>
                    <a:pt x="583929" y="1436046"/>
                    <a:pt x="648202" y="1458524"/>
                  </a:cubicBezTo>
                  <a:cubicBezTo>
                    <a:pt x="686009" y="1458524"/>
                    <a:pt x="720036" y="1492244"/>
                    <a:pt x="754063" y="1488497"/>
                  </a:cubicBezTo>
                  <a:cubicBezTo>
                    <a:pt x="754063" y="1488497"/>
                    <a:pt x="754063" y="1488497"/>
                    <a:pt x="731378" y="1451032"/>
                  </a:cubicBezTo>
                  <a:cubicBezTo>
                    <a:pt x="704913" y="1443539"/>
                    <a:pt x="689790" y="1402327"/>
                    <a:pt x="655763" y="1421060"/>
                  </a:cubicBezTo>
                  <a:cubicBezTo>
                    <a:pt x="640640" y="1409821"/>
                    <a:pt x="620791" y="1404201"/>
                    <a:pt x="599052" y="1401859"/>
                  </a:cubicBezTo>
                  <a:close/>
                  <a:moveTo>
                    <a:pt x="42069" y="1349938"/>
                  </a:moveTo>
                  <a:cubicBezTo>
                    <a:pt x="26988" y="1379910"/>
                    <a:pt x="-3175" y="1402389"/>
                    <a:pt x="8136" y="1439854"/>
                  </a:cubicBezTo>
                  <a:cubicBezTo>
                    <a:pt x="57150" y="1544756"/>
                    <a:pt x="117475" y="1698362"/>
                    <a:pt x="264518" y="1720841"/>
                  </a:cubicBezTo>
                  <a:cubicBezTo>
                    <a:pt x="268288" y="1713348"/>
                    <a:pt x="264518" y="1698362"/>
                    <a:pt x="260748" y="1694616"/>
                  </a:cubicBezTo>
                  <a:cubicBezTo>
                    <a:pt x="192882" y="1585967"/>
                    <a:pt x="121246" y="1488558"/>
                    <a:pt x="91083" y="1364924"/>
                  </a:cubicBezTo>
                  <a:cubicBezTo>
                    <a:pt x="79772" y="1346191"/>
                    <a:pt x="57150" y="1349938"/>
                    <a:pt x="42069" y="1349938"/>
                  </a:cubicBezTo>
                  <a:close/>
                  <a:moveTo>
                    <a:pt x="188963" y="1296980"/>
                  </a:moveTo>
                  <a:cubicBezTo>
                    <a:pt x="188963" y="1296980"/>
                    <a:pt x="188963" y="1296980"/>
                    <a:pt x="121380" y="1345799"/>
                  </a:cubicBezTo>
                  <a:cubicBezTo>
                    <a:pt x="106362" y="1409640"/>
                    <a:pt x="155172" y="1465971"/>
                    <a:pt x="177699" y="1522302"/>
                  </a:cubicBezTo>
                  <a:cubicBezTo>
                    <a:pt x="207736" y="1563611"/>
                    <a:pt x="230263" y="1616187"/>
                    <a:pt x="267809" y="1646230"/>
                  </a:cubicBezTo>
                  <a:cubicBezTo>
                    <a:pt x="312864" y="1578633"/>
                    <a:pt x="342900" y="1488503"/>
                    <a:pt x="301600" y="1413396"/>
                  </a:cubicBezTo>
                  <a:cubicBezTo>
                    <a:pt x="271563" y="1368331"/>
                    <a:pt x="256545" y="1304491"/>
                    <a:pt x="188963" y="1296980"/>
                  </a:cubicBezTo>
                  <a:close/>
                  <a:moveTo>
                    <a:pt x="791809" y="1262061"/>
                  </a:moveTo>
                  <a:cubicBezTo>
                    <a:pt x="776710" y="1277142"/>
                    <a:pt x="754062" y="1269602"/>
                    <a:pt x="754062" y="1292223"/>
                  </a:cubicBezTo>
                  <a:cubicBezTo>
                    <a:pt x="780485" y="1314844"/>
                    <a:pt x="814458" y="1333695"/>
                    <a:pt x="848430" y="1360088"/>
                  </a:cubicBezTo>
                  <a:cubicBezTo>
                    <a:pt x="878628" y="1371400"/>
                    <a:pt x="893727" y="1409102"/>
                    <a:pt x="920150" y="1412873"/>
                  </a:cubicBezTo>
                  <a:cubicBezTo>
                    <a:pt x="923925" y="1375170"/>
                    <a:pt x="920150" y="1341237"/>
                    <a:pt x="893727" y="1314844"/>
                  </a:cubicBezTo>
                  <a:cubicBezTo>
                    <a:pt x="867304" y="1288454"/>
                    <a:pt x="829557" y="1269602"/>
                    <a:pt x="791809" y="1262061"/>
                  </a:cubicBezTo>
                  <a:close/>
                  <a:moveTo>
                    <a:pt x="543318" y="1131882"/>
                  </a:moveTo>
                  <a:cubicBezTo>
                    <a:pt x="430145" y="1158189"/>
                    <a:pt x="332061" y="1218319"/>
                    <a:pt x="207570" y="1214561"/>
                  </a:cubicBezTo>
                  <a:cubicBezTo>
                    <a:pt x="207570" y="1214561"/>
                    <a:pt x="207570" y="1214561"/>
                    <a:pt x="200025" y="1270933"/>
                  </a:cubicBezTo>
                  <a:cubicBezTo>
                    <a:pt x="233977" y="1297242"/>
                    <a:pt x="271702" y="1300999"/>
                    <a:pt x="309426" y="1316029"/>
                  </a:cubicBezTo>
                  <a:cubicBezTo>
                    <a:pt x="384875" y="1308514"/>
                    <a:pt x="467869" y="1285965"/>
                    <a:pt x="509366" y="1214561"/>
                  </a:cubicBezTo>
                  <a:cubicBezTo>
                    <a:pt x="524456" y="1184496"/>
                    <a:pt x="550863" y="1158189"/>
                    <a:pt x="543318" y="1131882"/>
                  </a:cubicBezTo>
                  <a:close/>
                  <a:moveTo>
                    <a:pt x="82225" y="1089471"/>
                  </a:moveTo>
                  <a:cubicBezTo>
                    <a:pt x="77066" y="1091740"/>
                    <a:pt x="73313" y="1095368"/>
                    <a:pt x="71437" y="1097182"/>
                  </a:cubicBezTo>
                  <a:cubicBezTo>
                    <a:pt x="71437" y="1097182"/>
                    <a:pt x="71437" y="1097182"/>
                    <a:pt x="108960" y="1108067"/>
                  </a:cubicBezTo>
                  <a:cubicBezTo>
                    <a:pt x="112712" y="1104439"/>
                    <a:pt x="112712" y="1093554"/>
                    <a:pt x="101455" y="1089925"/>
                  </a:cubicBezTo>
                  <a:cubicBezTo>
                    <a:pt x="93951" y="1086297"/>
                    <a:pt x="87384" y="1087204"/>
                    <a:pt x="82225" y="1089471"/>
                  </a:cubicBezTo>
                  <a:close/>
                  <a:moveTo>
                    <a:pt x="335843" y="1004908"/>
                  </a:moveTo>
                  <a:cubicBezTo>
                    <a:pt x="318387" y="1003972"/>
                    <a:pt x="300754" y="1005843"/>
                    <a:pt x="282886" y="1011456"/>
                  </a:cubicBezTo>
                  <a:cubicBezTo>
                    <a:pt x="245269" y="1030166"/>
                    <a:pt x="218937" y="1078814"/>
                    <a:pt x="177559" y="1090040"/>
                  </a:cubicBezTo>
                  <a:cubicBezTo>
                    <a:pt x="158750" y="1123718"/>
                    <a:pt x="188844" y="1161137"/>
                    <a:pt x="215175" y="1179848"/>
                  </a:cubicBezTo>
                  <a:cubicBezTo>
                    <a:pt x="309218" y="1198556"/>
                    <a:pt x="414545" y="1157396"/>
                    <a:pt x="501063" y="1108749"/>
                  </a:cubicBezTo>
                  <a:cubicBezTo>
                    <a:pt x="504825" y="1093781"/>
                    <a:pt x="497302" y="1078814"/>
                    <a:pt x="489778" y="1063846"/>
                  </a:cubicBezTo>
                  <a:cubicBezTo>
                    <a:pt x="438996" y="1035779"/>
                    <a:pt x="388213" y="1007714"/>
                    <a:pt x="335843" y="1004908"/>
                  </a:cubicBezTo>
                  <a:close/>
                  <a:moveTo>
                    <a:pt x="584975" y="898516"/>
                  </a:moveTo>
                  <a:cubicBezTo>
                    <a:pt x="543552" y="969911"/>
                    <a:pt x="468238" y="966154"/>
                    <a:pt x="407987" y="984942"/>
                  </a:cubicBezTo>
                  <a:cubicBezTo>
                    <a:pt x="407987" y="984942"/>
                    <a:pt x="407987" y="984942"/>
                    <a:pt x="407987" y="992457"/>
                  </a:cubicBezTo>
                  <a:cubicBezTo>
                    <a:pt x="453175" y="1018761"/>
                    <a:pt x="505895" y="1045064"/>
                    <a:pt x="536021" y="1093916"/>
                  </a:cubicBezTo>
                  <a:cubicBezTo>
                    <a:pt x="558615" y="1090158"/>
                    <a:pt x="588741" y="1082643"/>
                    <a:pt x="607569" y="1101432"/>
                  </a:cubicBezTo>
                  <a:cubicBezTo>
                    <a:pt x="566146" y="1139008"/>
                    <a:pt x="547318" y="1191615"/>
                    <a:pt x="532255" y="1240464"/>
                  </a:cubicBezTo>
                  <a:cubicBezTo>
                    <a:pt x="532255" y="1240464"/>
                    <a:pt x="532255" y="1240464"/>
                    <a:pt x="713009" y="1270525"/>
                  </a:cubicBezTo>
                  <a:cubicBezTo>
                    <a:pt x="713009" y="1270525"/>
                    <a:pt x="713009" y="1270525"/>
                    <a:pt x="739368" y="1263010"/>
                  </a:cubicBezTo>
                  <a:cubicBezTo>
                    <a:pt x="792088" y="1244222"/>
                    <a:pt x="848574" y="1240464"/>
                    <a:pt x="886231" y="1281796"/>
                  </a:cubicBezTo>
                  <a:cubicBezTo>
                    <a:pt x="961545" y="1323131"/>
                    <a:pt x="942716" y="1409557"/>
                    <a:pt x="938950" y="1477195"/>
                  </a:cubicBezTo>
                  <a:cubicBezTo>
                    <a:pt x="938950" y="1477195"/>
                    <a:pt x="938950" y="1477195"/>
                    <a:pt x="957779" y="1604954"/>
                  </a:cubicBezTo>
                  <a:cubicBezTo>
                    <a:pt x="1029327" y="1552348"/>
                    <a:pt x="984139" y="1435861"/>
                    <a:pt x="1074516" y="1394527"/>
                  </a:cubicBezTo>
                  <a:cubicBezTo>
                    <a:pt x="1119704" y="1356950"/>
                    <a:pt x="1168658" y="1394527"/>
                    <a:pt x="1213846" y="1413315"/>
                  </a:cubicBezTo>
                  <a:cubicBezTo>
                    <a:pt x="1213846" y="1413315"/>
                    <a:pt x="1213846" y="1413315"/>
                    <a:pt x="1217612" y="1405800"/>
                  </a:cubicBezTo>
                  <a:cubicBezTo>
                    <a:pt x="1123470" y="1266769"/>
                    <a:pt x="950248" y="1199130"/>
                    <a:pt x="777025" y="1210403"/>
                  </a:cubicBezTo>
                  <a:cubicBezTo>
                    <a:pt x="724306" y="1206645"/>
                    <a:pt x="686649" y="1240464"/>
                    <a:pt x="641460" y="1225435"/>
                  </a:cubicBezTo>
                  <a:cubicBezTo>
                    <a:pt x="637695" y="1214162"/>
                    <a:pt x="641460" y="1202888"/>
                    <a:pt x="648992" y="1191615"/>
                  </a:cubicBezTo>
                  <a:cubicBezTo>
                    <a:pt x="633929" y="1093916"/>
                    <a:pt x="637695" y="984942"/>
                    <a:pt x="584975" y="898516"/>
                  </a:cubicBezTo>
                  <a:close/>
                  <a:moveTo>
                    <a:pt x="564998" y="849305"/>
                  </a:moveTo>
                  <a:cubicBezTo>
                    <a:pt x="489897" y="856883"/>
                    <a:pt x="422306" y="898568"/>
                    <a:pt x="381000" y="947832"/>
                  </a:cubicBezTo>
                  <a:cubicBezTo>
                    <a:pt x="433571" y="966779"/>
                    <a:pt x="493652" y="940253"/>
                    <a:pt x="538712" y="913726"/>
                  </a:cubicBezTo>
                  <a:cubicBezTo>
                    <a:pt x="549978" y="898568"/>
                    <a:pt x="576263" y="868252"/>
                    <a:pt x="564998" y="849305"/>
                  </a:cubicBezTo>
                  <a:close/>
                  <a:moveTo>
                    <a:pt x="475909" y="818348"/>
                  </a:moveTo>
                  <a:cubicBezTo>
                    <a:pt x="462680" y="819274"/>
                    <a:pt x="448506" y="822052"/>
                    <a:pt x="433387" y="823904"/>
                  </a:cubicBezTo>
                  <a:cubicBezTo>
                    <a:pt x="391810" y="838721"/>
                    <a:pt x="369131" y="872058"/>
                    <a:pt x="354012" y="912805"/>
                  </a:cubicBezTo>
                  <a:cubicBezTo>
                    <a:pt x="410709" y="886875"/>
                    <a:pt x="459845" y="853537"/>
                    <a:pt x="512762" y="831312"/>
                  </a:cubicBezTo>
                  <a:cubicBezTo>
                    <a:pt x="512762" y="831312"/>
                    <a:pt x="512762" y="831312"/>
                    <a:pt x="512762" y="823904"/>
                  </a:cubicBezTo>
                  <a:cubicBezTo>
                    <a:pt x="501423" y="818348"/>
                    <a:pt x="489139" y="817422"/>
                    <a:pt x="475909" y="818348"/>
                  </a:cubicBezTo>
                  <a:close/>
                  <a:moveTo>
                    <a:pt x="256190" y="687379"/>
                  </a:moveTo>
                  <a:cubicBezTo>
                    <a:pt x="181194" y="751378"/>
                    <a:pt x="128697" y="845495"/>
                    <a:pt x="113698" y="939611"/>
                  </a:cubicBezTo>
                  <a:cubicBezTo>
                    <a:pt x="124947" y="981022"/>
                    <a:pt x="76200" y="1063846"/>
                    <a:pt x="147446" y="1082669"/>
                  </a:cubicBezTo>
                  <a:cubicBezTo>
                    <a:pt x="256190" y="1052551"/>
                    <a:pt x="282439" y="928317"/>
                    <a:pt x="293688" y="822907"/>
                  </a:cubicBezTo>
                  <a:cubicBezTo>
                    <a:pt x="282439" y="777731"/>
                    <a:pt x="289938" y="717497"/>
                    <a:pt x="256190" y="687379"/>
                  </a:cubicBezTo>
                  <a:close/>
                  <a:moveTo>
                    <a:pt x="203200" y="681029"/>
                  </a:moveTo>
                  <a:cubicBezTo>
                    <a:pt x="158173" y="692304"/>
                    <a:pt x="120650" y="733644"/>
                    <a:pt x="86880" y="767467"/>
                  </a:cubicBezTo>
                  <a:cubicBezTo>
                    <a:pt x="86880" y="767467"/>
                    <a:pt x="86880" y="767467"/>
                    <a:pt x="45605" y="831356"/>
                  </a:cubicBezTo>
                  <a:cubicBezTo>
                    <a:pt x="41852" y="906519"/>
                    <a:pt x="38100" y="992957"/>
                    <a:pt x="75623" y="1049331"/>
                  </a:cubicBezTo>
                  <a:cubicBezTo>
                    <a:pt x="75623" y="1049331"/>
                    <a:pt x="75623" y="1049331"/>
                    <a:pt x="83127" y="1045574"/>
                  </a:cubicBezTo>
                  <a:cubicBezTo>
                    <a:pt x="83127" y="910277"/>
                    <a:pt x="139411" y="790016"/>
                    <a:pt x="203200" y="681029"/>
                  </a:cubicBezTo>
                  <a:close/>
                  <a:moveTo>
                    <a:pt x="253100" y="428617"/>
                  </a:moveTo>
                  <a:cubicBezTo>
                    <a:pt x="181716" y="469917"/>
                    <a:pt x="170444" y="556272"/>
                    <a:pt x="166687" y="623855"/>
                  </a:cubicBezTo>
                  <a:cubicBezTo>
                    <a:pt x="166687" y="646382"/>
                    <a:pt x="181716" y="665155"/>
                    <a:pt x="200501" y="650137"/>
                  </a:cubicBezTo>
                  <a:cubicBezTo>
                    <a:pt x="268129" y="612591"/>
                    <a:pt x="279400" y="537499"/>
                    <a:pt x="279400" y="466163"/>
                  </a:cubicBezTo>
                  <a:cubicBezTo>
                    <a:pt x="271886" y="454899"/>
                    <a:pt x="271886" y="428617"/>
                    <a:pt x="253100" y="428617"/>
                  </a:cubicBezTo>
                  <a:close/>
                  <a:moveTo>
                    <a:pt x="207839" y="382349"/>
                  </a:moveTo>
                  <a:cubicBezTo>
                    <a:pt x="196999" y="384703"/>
                    <a:pt x="186631" y="389411"/>
                    <a:pt x="177205" y="395060"/>
                  </a:cubicBezTo>
                  <a:cubicBezTo>
                    <a:pt x="124420" y="436491"/>
                    <a:pt x="120650" y="508053"/>
                    <a:pt x="131961" y="568316"/>
                  </a:cubicBezTo>
                  <a:cubicBezTo>
                    <a:pt x="162124" y="557017"/>
                    <a:pt x="150813" y="508053"/>
                    <a:pt x="177205" y="481688"/>
                  </a:cubicBezTo>
                  <a:cubicBezTo>
                    <a:pt x="188516" y="444024"/>
                    <a:pt x="237530" y="421425"/>
                    <a:pt x="241300" y="383761"/>
                  </a:cubicBezTo>
                  <a:cubicBezTo>
                    <a:pt x="229989" y="379995"/>
                    <a:pt x="218678" y="379995"/>
                    <a:pt x="207839" y="382349"/>
                  </a:cubicBezTo>
                  <a:close/>
                  <a:moveTo>
                    <a:pt x="0" y="312726"/>
                  </a:moveTo>
                  <a:cubicBezTo>
                    <a:pt x="18823" y="312726"/>
                    <a:pt x="37647" y="316486"/>
                    <a:pt x="56470" y="324006"/>
                  </a:cubicBezTo>
                  <a:cubicBezTo>
                    <a:pt x="86587" y="324006"/>
                    <a:pt x="124234" y="331525"/>
                    <a:pt x="131763" y="350325"/>
                  </a:cubicBezTo>
                  <a:cubicBezTo>
                    <a:pt x="105411" y="421763"/>
                    <a:pt x="56470" y="481921"/>
                    <a:pt x="0" y="527039"/>
                  </a:cubicBezTo>
                  <a:cubicBezTo>
                    <a:pt x="0" y="527039"/>
                    <a:pt x="0" y="527039"/>
                    <a:pt x="0" y="493200"/>
                  </a:cubicBezTo>
                  <a:cubicBezTo>
                    <a:pt x="41411" y="459361"/>
                    <a:pt x="79058" y="425522"/>
                    <a:pt x="79058" y="372884"/>
                  </a:cubicBezTo>
                  <a:cubicBezTo>
                    <a:pt x="48941" y="376644"/>
                    <a:pt x="22588" y="384164"/>
                    <a:pt x="0" y="391684"/>
                  </a:cubicBezTo>
                  <a:cubicBezTo>
                    <a:pt x="0" y="391684"/>
                    <a:pt x="0" y="391684"/>
                    <a:pt x="0" y="372884"/>
                  </a:cubicBezTo>
                  <a:cubicBezTo>
                    <a:pt x="7529" y="369124"/>
                    <a:pt x="18823" y="365364"/>
                    <a:pt x="26353" y="354085"/>
                  </a:cubicBezTo>
                  <a:cubicBezTo>
                    <a:pt x="26353" y="354085"/>
                    <a:pt x="26353" y="354085"/>
                    <a:pt x="30117" y="342805"/>
                  </a:cubicBezTo>
                  <a:cubicBezTo>
                    <a:pt x="18823" y="335285"/>
                    <a:pt x="11294" y="335285"/>
                    <a:pt x="0" y="335285"/>
                  </a:cubicBezTo>
                  <a:cubicBezTo>
                    <a:pt x="0" y="335285"/>
                    <a:pt x="0" y="335285"/>
                    <a:pt x="0" y="312726"/>
                  </a:cubicBezTo>
                  <a:close/>
                  <a:moveTo>
                    <a:pt x="776" y="217938"/>
                  </a:moveTo>
                  <a:cubicBezTo>
                    <a:pt x="170247" y="259271"/>
                    <a:pt x="339718" y="345695"/>
                    <a:pt x="430102" y="511027"/>
                  </a:cubicBezTo>
                  <a:cubicBezTo>
                    <a:pt x="460231" y="552360"/>
                    <a:pt x="494125" y="601209"/>
                    <a:pt x="505423" y="650057"/>
                  </a:cubicBezTo>
                  <a:cubicBezTo>
                    <a:pt x="437634" y="571148"/>
                    <a:pt x="388676" y="465936"/>
                    <a:pt x="305824" y="398300"/>
                  </a:cubicBezTo>
                  <a:cubicBezTo>
                    <a:pt x="268164" y="417088"/>
                    <a:pt x="305824" y="454664"/>
                    <a:pt x="305824" y="480967"/>
                  </a:cubicBezTo>
                  <a:cubicBezTo>
                    <a:pt x="302058" y="529815"/>
                    <a:pt x="283228" y="574906"/>
                    <a:pt x="275696" y="619996"/>
                  </a:cubicBezTo>
                  <a:cubicBezTo>
                    <a:pt x="302058" y="608724"/>
                    <a:pt x="332186" y="582421"/>
                    <a:pt x="362314" y="593694"/>
                  </a:cubicBezTo>
                  <a:cubicBezTo>
                    <a:pt x="407506" y="631269"/>
                    <a:pt x="335952" y="650057"/>
                    <a:pt x="324654" y="676360"/>
                  </a:cubicBezTo>
                  <a:cubicBezTo>
                    <a:pt x="283228" y="743996"/>
                    <a:pt x="320888" y="830420"/>
                    <a:pt x="320888" y="901813"/>
                  </a:cubicBezTo>
                  <a:cubicBezTo>
                    <a:pt x="351016" y="867995"/>
                    <a:pt x="381144" y="811632"/>
                    <a:pt x="433868" y="804117"/>
                  </a:cubicBezTo>
                  <a:cubicBezTo>
                    <a:pt x="475295" y="796602"/>
                    <a:pt x="512955" y="796602"/>
                    <a:pt x="550615" y="792844"/>
                  </a:cubicBezTo>
                  <a:cubicBezTo>
                    <a:pt x="558147" y="751511"/>
                    <a:pt x="520487" y="710178"/>
                    <a:pt x="509189" y="665087"/>
                  </a:cubicBezTo>
                  <a:cubicBezTo>
                    <a:pt x="509189" y="665087"/>
                    <a:pt x="509189" y="665087"/>
                    <a:pt x="528019" y="665087"/>
                  </a:cubicBezTo>
                  <a:cubicBezTo>
                    <a:pt x="614637" y="830420"/>
                    <a:pt x="652297" y="1007024"/>
                    <a:pt x="667361" y="1202423"/>
                  </a:cubicBezTo>
                  <a:cubicBezTo>
                    <a:pt x="693724" y="1209937"/>
                    <a:pt x="735150" y="1191150"/>
                    <a:pt x="765278" y="1187391"/>
                  </a:cubicBezTo>
                  <a:cubicBezTo>
                    <a:pt x="953579" y="1179877"/>
                    <a:pt x="1130582" y="1239998"/>
                    <a:pt x="1243562" y="1386540"/>
                  </a:cubicBezTo>
                  <a:cubicBezTo>
                    <a:pt x="1367841" y="1555630"/>
                    <a:pt x="1371607" y="1796115"/>
                    <a:pt x="1379139" y="1999027"/>
                  </a:cubicBezTo>
                  <a:cubicBezTo>
                    <a:pt x="1379139" y="1999027"/>
                    <a:pt x="1379139" y="1999027"/>
                    <a:pt x="1401735" y="2017813"/>
                  </a:cubicBezTo>
                  <a:cubicBezTo>
                    <a:pt x="1537312" y="2040356"/>
                    <a:pt x="1680421" y="2025328"/>
                    <a:pt x="1789635" y="2115500"/>
                  </a:cubicBezTo>
                  <a:cubicBezTo>
                    <a:pt x="1910148" y="2201927"/>
                    <a:pt x="1955340" y="2344718"/>
                    <a:pt x="1970404" y="2483744"/>
                  </a:cubicBezTo>
                  <a:cubicBezTo>
                    <a:pt x="1962872" y="2694170"/>
                    <a:pt x="2030660" y="2874531"/>
                    <a:pt x="2143641" y="3032343"/>
                  </a:cubicBezTo>
                  <a:cubicBezTo>
                    <a:pt x="2171886" y="3074616"/>
                    <a:pt x="2221315" y="3091526"/>
                    <a:pt x="2258563" y="3119530"/>
                  </a:cubicBezTo>
                  <a:lnTo>
                    <a:pt x="2278412" y="3140063"/>
                  </a:lnTo>
                  <a:lnTo>
                    <a:pt x="2236977" y="3140063"/>
                  </a:lnTo>
                  <a:lnTo>
                    <a:pt x="2163035" y="3080156"/>
                  </a:lnTo>
                  <a:cubicBezTo>
                    <a:pt x="2140433" y="3058557"/>
                    <a:pt x="2119715" y="3036019"/>
                    <a:pt x="2098996" y="3013481"/>
                  </a:cubicBezTo>
                  <a:cubicBezTo>
                    <a:pt x="2034956" y="2915815"/>
                    <a:pt x="1993519" y="2806882"/>
                    <a:pt x="1970917" y="2694192"/>
                  </a:cubicBezTo>
                  <a:cubicBezTo>
                    <a:pt x="1933247" y="2540182"/>
                    <a:pt x="1963383" y="2344848"/>
                    <a:pt x="1861674" y="2213377"/>
                  </a:cubicBezTo>
                  <a:cubicBezTo>
                    <a:pt x="1748663" y="2044340"/>
                    <a:pt x="1541477" y="2051853"/>
                    <a:pt x="1353127" y="2040583"/>
                  </a:cubicBezTo>
                  <a:cubicBezTo>
                    <a:pt x="1341826" y="1972968"/>
                    <a:pt x="1375729" y="1916623"/>
                    <a:pt x="1349360" y="1852763"/>
                  </a:cubicBezTo>
                  <a:cubicBezTo>
                    <a:pt x="1339942" y="1847129"/>
                    <a:pt x="1329583" y="1846191"/>
                    <a:pt x="1320165" y="1847129"/>
                  </a:cubicBezTo>
                  <a:cubicBezTo>
                    <a:pt x="1310748" y="1848069"/>
                    <a:pt x="1302272" y="1850886"/>
                    <a:pt x="1296622" y="1852763"/>
                  </a:cubicBezTo>
                  <a:cubicBezTo>
                    <a:pt x="1236349" y="1916623"/>
                    <a:pt x="1161009" y="1965456"/>
                    <a:pt x="1070601" y="1954186"/>
                  </a:cubicBezTo>
                  <a:cubicBezTo>
                    <a:pt x="1006561" y="1954186"/>
                    <a:pt x="931221" y="1916623"/>
                    <a:pt x="882250" y="1972968"/>
                  </a:cubicBezTo>
                  <a:cubicBezTo>
                    <a:pt x="829512" y="2104440"/>
                    <a:pt x="754171" y="2224644"/>
                    <a:pt x="652462" y="2326067"/>
                  </a:cubicBezTo>
                  <a:cubicBezTo>
                    <a:pt x="724035" y="2326067"/>
                    <a:pt x="799376" y="2333580"/>
                    <a:pt x="878483" y="2322311"/>
                  </a:cubicBezTo>
                  <a:cubicBezTo>
                    <a:pt x="878483" y="2322311"/>
                    <a:pt x="878483" y="2322311"/>
                    <a:pt x="991493" y="2232157"/>
                  </a:cubicBezTo>
                  <a:cubicBezTo>
                    <a:pt x="991493" y="2232157"/>
                    <a:pt x="991493" y="2232157"/>
                    <a:pt x="1063067" y="2130735"/>
                  </a:cubicBezTo>
                  <a:cubicBezTo>
                    <a:pt x="1179844" y="2048096"/>
                    <a:pt x="1326758" y="2104440"/>
                    <a:pt x="1447302" y="2145759"/>
                  </a:cubicBezTo>
                  <a:cubicBezTo>
                    <a:pt x="1488739" y="2119463"/>
                    <a:pt x="1537710" y="2085660"/>
                    <a:pt x="1579148" y="2066877"/>
                  </a:cubicBezTo>
                  <a:cubicBezTo>
                    <a:pt x="1571614" y="2157031"/>
                    <a:pt x="1650721" y="2217133"/>
                    <a:pt x="1628119" y="2314799"/>
                  </a:cubicBezTo>
                  <a:cubicBezTo>
                    <a:pt x="1605517" y="2408707"/>
                    <a:pt x="1492506" y="2427487"/>
                    <a:pt x="1409632" y="2438757"/>
                  </a:cubicBezTo>
                  <a:cubicBezTo>
                    <a:pt x="1402098" y="2442515"/>
                    <a:pt x="1375729" y="2450026"/>
                    <a:pt x="1387030" y="2465052"/>
                  </a:cubicBezTo>
                  <a:cubicBezTo>
                    <a:pt x="1518875" y="2483834"/>
                    <a:pt x="1665789" y="2450026"/>
                    <a:pt x="1759964" y="2551451"/>
                  </a:cubicBezTo>
                  <a:cubicBezTo>
                    <a:pt x="1854140" y="2615309"/>
                    <a:pt x="1808935" y="2746781"/>
                    <a:pt x="1899344" y="2818151"/>
                  </a:cubicBezTo>
                  <a:cubicBezTo>
                    <a:pt x="1899344" y="2818151"/>
                    <a:pt x="1899344" y="2818151"/>
                    <a:pt x="1891810" y="2825663"/>
                  </a:cubicBezTo>
                  <a:cubicBezTo>
                    <a:pt x="1759964" y="2754294"/>
                    <a:pt x="1582915" y="2720488"/>
                    <a:pt x="1522642" y="2562720"/>
                  </a:cubicBezTo>
                  <a:cubicBezTo>
                    <a:pt x="1500040" y="2491347"/>
                    <a:pt x="1420933" y="2487589"/>
                    <a:pt x="1364428" y="2498859"/>
                  </a:cubicBezTo>
                  <a:cubicBezTo>
                    <a:pt x="1454836" y="2592769"/>
                    <a:pt x="1537710" y="2682923"/>
                    <a:pt x="1582915" y="2799371"/>
                  </a:cubicBezTo>
                  <a:cubicBezTo>
                    <a:pt x="1673323" y="2953379"/>
                    <a:pt x="1884276" y="2818151"/>
                    <a:pt x="1974684" y="2975917"/>
                  </a:cubicBezTo>
                  <a:cubicBezTo>
                    <a:pt x="1974684" y="2983431"/>
                    <a:pt x="1970917" y="2990943"/>
                    <a:pt x="1955849" y="2990943"/>
                  </a:cubicBezTo>
                  <a:cubicBezTo>
                    <a:pt x="1895577" y="2934597"/>
                    <a:pt x="1816469" y="2994699"/>
                    <a:pt x="1741129" y="2983431"/>
                  </a:cubicBezTo>
                  <a:cubicBezTo>
                    <a:pt x="1684624" y="2960892"/>
                    <a:pt x="1673323" y="2885765"/>
                    <a:pt x="1609284" y="2874498"/>
                  </a:cubicBezTo>
                  <a:cubicBezTo>
                    <a:pt x="1597983" y="2938354"/>
                    <a:pt x="1613051" y="2994699"/>
                    <a:pt x="1658255" y="3032263"/>
                  </a:cubicBezTo>
                  <a:cubicBezTo>
                    <a:pt x="1759964" y="3235106"/>
                    <a:pt x="1933247" y="3032263"/>
                    <a:pt x="2087694" y="3103633"/>
                  </a:cubicBezTo>
                  <a:cubicBezTo>
                    <a:pt x="2106530" y="3111145"/>
                    <a:pt x="2151734" y="3073583"/>
                    <a:pt x="2159268" y="3114902"/>
                  </a:cubicBezTo>
                  <a:lnTo>
                    <a:pt x="2138579" y="3140063"/>
                  </a:lnTo>
                  <a:lnTo>
                    <a:pt x="2056033" y="3140063"/>
                  </a:lnTo>
                  <a:lnTo>
                    <a:pt x="2059989" y="3122674"/>
                  </a:lnTo>
                  <a:cubicBezTo>
                    <a:pt x="2040243" y="3119878"/>
                    <a:pt x="2019086" y="3118247"/>
                    <a:pt x="1997519" y="3118015"/>
                  </a:cubicBezTo>
                  <a:cubicBezTo>
                    <a:pt x="1965167" y="3117666"/>
                    <a:pt x="1931890" y="3120461"/>
                    <a:pt x="1901058" y="3127187"/>
                  </a:cubicBezTo>
                  <a:lnTo>
                    <a:pt x="1857935" y="3140063"/>
                  </a:lnTo>
                  <a:lnTo>
                    <a:pt x="1733931" y="3140063"/>
                  </a:lnTo>
                  <a:lnTo>
                    <a:pt x="1710287" y="3124000"/>
                  </a:lnTo>
                  <a:cubicBezTo>
                    <a:pt x="1682034" y="3099877"/>
                    <a:pt x="1660139" y="3068888"/>
                    <a:pt x="1631886" y="3054801"/>
                  </a:cubicBezTo>
                  <a:cubicBezTo>
                    <a:pt x="1620585" y="3071704"/>
                    <a:pt x="1619643" y="3094242"/>
                    <a:pt x="1620114" y="3118659"/>
                  </a:cubicBezTo>
                  <a:lnTo>
                    <a:pt x="1620483" y="3140063"/>
                  </a:lnTo>
                  <a:lnTo>
                    <a:pt x="1588422" y="3140063"/>
                  </a:lnTo>
                  <a:lnTo>
                    <a:pt x="1591860" y="3097867"/>
                  </a:lnTo>
                  <a:cubicBezTo>
                    <a:pt x="1595921" y="2981620"/>
                    <a:pt x="1582504" y="2863259"/>
                    <a:pt x="1537312" y="2761806"/>
                  </a:cubicBezTo>
                  <a:cubicBezTo>
                    <a:pt x="1488354" y="2671624"/>
                    <a:pt x="1416799" y="2558899"/>
                    <a:pt x="1315117" y="2525079"/>
                  </a:cubicBezTo>
                  <a:cubicBezTo>
                    <a:pt x="1315117" y="2525079"/>
                    <a:pt x="1315117" y="2525079"/>
                    <a:pt x="1322649" y="2543867"/>
                  </a:cubicBezTo>
                  <a:cubicBezTo>
                    <a:pt x="1360309" y="2596473"/>
                    <a:pt x="1401735" y="2649080"/>
                    <a:pt x="1409267" y="2712958"/>
                  </a:cubicBezTo>
                  <a:cubicBezTo>
                    <a:pt x="1405501" y="2765561"/>
                    <a:pt x="1390437" y="2829440"/>
                    <a:pt x="1333947" y="2855742"/>
                  </a:cubicBezTo>
                  <a:cubicBezTo>
                    <a:pt x="1288755" y="2874531"/>
                    <a:pt x="1243562" y="2863256"/>
                    <a:pt x="1194604" y="2844471"/>
                  </a:cubicBezTo>
                  <a:cubicBezTo>
                    <a:pt x="1168242" y="2829440"/>
                    <a:pt x="1123050" y="2855742"/>
                    <a:pt x="1104220" y="2821925"/>
                  </a:cubicBezTo>
                  <a:cubicBezTo>
                    <a:pt x="1123050" y="2795622"/>
                    <a:pt x="1160710" y="2799382"/>
                    <a:pt x="1179540" y="2765561"/>
                  </a:cubicBezTo>
                  <a:cubicBezTo>
                    <a:pt x="1179540" y="2686654"/>
                    <a:pt x="1251094" y="2637811"/>
                    <a:pt x="1296287" y="2577685"/>
                  </a:cubicBezTo>
                  <a:cubicBezTo>
                    <a:pt x="1277456" y="2536351"/>
                    <a:pt x="1273690" y="2491258"/>
                    <a:pt x="1243562" y="2464958"/>
                  </a:cubicBezTo>
                  <a:cubicBezTo>
                    <a:pt x="1074091" y="2378534"/>
                    <a:pt x="900855" y="2333446"/>
                    <a:pt x="701256" y="2355988"/>
                  </a:cubicBezTo>
                  <a:cubicBezTo>
                    <a:pt x="633467" y="2367260"/>
                    <a:pt x="539317" y="2355988"/>
                    <a:pt x="497891" y="2419866"/>
                  </a:cubicBezTo>
                  <a:cubicBezTo>
                    <a:pt x="565679" y="2438654"/>
                    <a:pt x="625935" y="2476228"/>
                    <a:pt x="693724" y="2498773"/>
                  </a:cubicBezTo>
                  <a:cubicBezTo>
                    <a:pt x="765278" y="2513806"/>
                    <a:pt x="840598" y="2510044"/>
                    <a:pt x="904621" y="2472473"/>
                  </a:cubicBezTo>
                  <a:cubicBezTo>
                    <a:pt x="995005" y="2434895"/>
                    <a:pt x="1081624" y="2483744"/>
                    <a:pt x="1175774" y="2502529"/>
                  </a:cubicBezTo>
                  <a:cubicBezTo>
                    <a:pt x="1183306" y="2510044"/>
                    <a:pt x="1183306" y="2517561"/>
                    <a:pt x="1175774" y="2521317"/>
                  </a:cubicBezTo>
                  <a:cubicBezTo>
                    <a:pt x="1100454" y="2551382"/>
                    <a:pt x="1043963" y="2641565"/>
                    <a:pt x="957345" y="2630294"/>
                  </a:cubicBezTo>
                  <a:cubicBezTo>
                    <a:pt x="870727" y="2641565"/>
                    <a:pt x="810470" y="2528837"/>
                    <a:pt x="727618" y="2536351"/>
                  </a:cubicBezTo>
                  <a:cubicBezTo>
                    <a:pt x="727618" y="2536351"/>
                    <a:pt x="727618" y="2536351"/>
                    <a:pt x="727618" y="2547628"/>
                  </a:cubicBezTo>
                  <a:cubicBezTo>
                    <a:pt x="791640" y="2592715"/>
                    <a:pt x="814236" y="2660352"/>
                    <a:pt x="836832" y="2724229"/>
                  </a:cubicBezTo>
                  <a:cubicBezTo>
                    <a:pt x="840598" y="2803137"/>
                    <a:pt x="818002" y="2882046"/>
                    <a:pt x="757746" y="2930892"/>
                  </a:cubicBezTo>
                  <a:cubicBezTo>
                    <a:pt x="742682" y="2885802"/>
                    <a:pt x="742682" y="2825681"/>
                    <a:pt x="701256" y="2799382"/>
                  </a:cubicBezTo>
                  <a:cubicBezTo>
                    <a:pt x="637233" y="2739260"/>
                    <a:pt x="682426" y="2637811"/>
                    <a:pt x="659829" y="2558899"/>
                  </a:cubicBezTo>
                  <a:cubicBezTo>
                    <a:pt x="633467" y="2464958"/>
                    <a:pt x="520487" y="2438654"/>
                    <a:pt x="433868" y="2438654"/>
                  </a:cubicBezTo>
                  <a:cubicBezTo>
                    <a:pt x="445166" y="2431139"/>
                    <a:pt x="460231" y="2431139"/>
                    <a:pt x="460231" y="2419866"/>
                  </a:cubicBezTo>
                  <a:cubicBezTo>
                    <a:pt x="460231" y="2419866"/>
                    <a:pt x="460231" y="2419866"/>
                    <a:pt x="448932" y="2404836"/>
                  </a:cubicBezTo>
                  <a:cubicBezTo>
                    <a:pt x="463997" y="2397322"/>
                    <a:pt x="482827" y="2386049"/>
                    <a:pt x="497891" y="2378534"/>
                  </a:cubicBezTo>
                  <a:cubicBezTo>
                    <a:pt x="622169" y="2344718"/>
                    <a:pt x="727618" y="2224475"/>
                    <a:pt x="791640" y="2115500"/>
                  </a:cubicBezTo>
                  <a:cubicBezTo>
                    <a:pt x="818002" y="2066660"/>
                    <a:pt x="787874" y="2010299"/>
                    <a:pt x="769044" y="1965206"/>
                  </a:cubicBezTo>
                  <a:cubicBezTo>
                    <a:pt x="716320" y="1931386"/>
                    <a:pt x="656063" y="1901327"/>
                    <a:pt x="595807" y="1901327"/>
                  </a:cubicBezTo>
                  <a:cubicBezTo>
                    <a:pt x="501657" y="1878780"/>
                    <a:pt x="460231" y="1792357"/>
                    <a:pt x="399974" y="1732235"/>
                  </a:cubicBezTo>
                  <a:cubicBezTo>
                    <a:pt x="377378" y="1724720"/>
                    <a:pt x="347250" y="1713448"/>
                    <a:pt x="332186" y="1694659"/>
                  </a:cubicBezTo>
                  <a:cubicBezTo>
                    <a:pt x="388676" y="1664600"/>
                    <a:pt x="460231" y="1649569"/>
                    <a:pt x="531785" y="1657084"/>
                  </a:cubicBezTo>
                  <a:cubicBezTo>
                    <a:pt x="595807" y="1683387"/>
                    <a:pt x="663595" y="1717206"/>
                    <a:pt x="701256" y="1781085"/>
                  </a:cubicBezTo>
                  <a:cubicBezTo>
                    <a:pt x="738916" y="1871266"/>
                    <a:pt x="795406" y="1950173"/>
                    <a:pt x="829300" y="2036598"/>
                  </a:cubicBezTo>
                  <a:cubicBezTo>
                    <a:pt x="870727" y="1961448"/>
                    <a:pt x="900855" y="1867509"/>
                    <a:pt x="919685" y="1777328"/>
                  </a:cubicBezTo>
                  <a:cubicBezTo>
                    <a:pt x="930983" y="1672115"/>
                    <a:pt x="844364" y="1585692"/>
                    <a:pt x="765278" y="1544357"/>
                  </a:cubicBezTo>
                  <a:cubicBezTo>
                    <a:pt x="678660" y="1574420"/>
                    <a:pt x="595807" y="1566903"/>
                    <a:pt x="505423" y="1544357"/>
                  </a:cubicBezTo>
                  <a:cubicBezTo>
                    <a:pt x="467763" y="1533085"/>
                    <a:pt x="426336" y="1563145"/>
                    <a:pt x="399974" y="1544357"/>
                  </a:cubicBezTo>
                  <a:cubicBezTo>
                    <a:pt x="418804" y="1476721"/>
                    <a:pt x="463997" y="1397813"/>
                    <a:pt x="543083" y="1379025"/>
                  </a:cubicBezTo>
                  <a:cubicBezTo>
                    <a:pt x="614637" y="1379025"/>
                    <a:pt x="682426" y="1379025"/>
                    <a:pt x="735150" y="1435388"/>
                  </a:cubicBezTo>
                  <a:cubicBezTo>
                    <a:pt x="791640" y="1514298"/>
                    <a:pt x="844364" y="1570661"/>
                    <a:pt x="908387" y="1649569"/>
                  </a:cubicBezTo>
                  <a:cubicBezTo>
                    <a:pt x="908387" y="1649569"/>
                    <a:pt x="908387" y="1649569"/>
                    <a:pt x="923451" y="1653329"/>
                  </a:cubicBezTo>
                  <a:cubicBezTo>
                    <a:pt x="946047" y="1593206"/>
                    <a:pt x="915919" y="1540601"/>
                    <a:pt x="912153" y="1472964"/>
                  </a:cubicBezTo>
                  <a:cubicBezTo>
                    <a:pt x="885791" y="1397813"/>
                    <a:pt x="825534" y="1356480"/>
                    <a:pt x="753980" y="1318904"/>
                  </a:cubicBezTo>
                  <a:cubicBezTo>
                    <a:pt x="727618" y="1296358"/>
                    <a:pt x="667361" y="1348965"/>
                    <a:pt x="674894" y="1288843"/>
                  </a:cubicBezTo>
                  <a:cubicBezTo>
                    <a:pt x="607105" y="1270059"/>
                    <a:pt x="520487" y="1239998"/>
                    <a:pt x="463997" y="1296358"/>
                  </a:cubicBezTo>
                  <a:cubicBezTo>
                    <a:pt x="415038" y="1330178"/>
                    <a:pt x="343484" y="1330178"/>
                    <a:pt x="294526" y="1345209"/>
                  </a:cubicBezTo>
                  <a:cubicBezTo>
                    <a:pt x="317122" y="1386540"/>
                    <a:pt x="332186" y="1435388"/>
                    <a:pt x="343484" y="1480479"/>
                  </a:cubicBezTo>
                  <a:cubicBezTo>
                    <a:pt x="358548" y="1570661"/>
                    <a:pt x="268164" y="1642054"/>
                    <a:pt x="309590" y="1728478"/>
                  </a:cubicBezTo>
                  <a:cubicBezTo>
                    <a:pt x="309590" y="1754781"/>
                    <a:pt x="279462" y="1739752"/>
                    <a:pt x="264398" y="1751023"/>
                  </a:cubicBezTo>
                  <a:cubicBezTo>
                    <a:pt x="128821" y="1720963"/>
                    <a:pt x="45968" y="1593206"/>
                    <a:pt x="776" y="1476721"/>
                  </a:cubicBezTo>
                  <a:cubicBezTo>
                    <a:pt x="776" y="1476721"/>
                    <a:pt x="776" y="1476721"/>
                    <a:pt x="776" y="1363995"/>
                  </a:cubicBezTo>
                  <a:cubicBezTo>
                    <a:pt x="4542" y="1348965"/>
                    <a:pt x="4542" y="1341449"/>
                    <a:pt x="776" y="1337694"/>
                  </a:cubicBezTo>
                  <a:cubicBezTo>
                    <a:pt x="776" y="1337694"/>
                    <a:pt x="776" y="1337694"/>
                    <a:pt x="776" y="1303876"/>
                  </a:cubicBezTo>
                  <a:cubicBezTo>
                    <a:pt x="12074" y="1318904"/>
                    <a:pt x="34670" y="1326419"/>
                    <a:pt x="53500" y="1326419"/>
                  </a:cubicBezTo>
                  <a:cubicBezTo>
                    <a:pt x="91161" y="1326419"/>
                    <a:pt x="128821" y="1315148"/>
                    <a:pt x="158949" y="1285087"/>
                  </a:cubicBezTo>
                  <a:cubicBezTo>
                    <a:pt x="170247" y="1258784"/>
                    <a:pt x="185311" y="1228723"/>
                    <a:pt x="177779" y="1198664"/>
                  </a:cubicBezTo>
                  <a:cubicBezTo>
                    <a:pt x="162715" y="1168605"/>
                    <a:pt x="155183" y="1123514"/>
                    <a:pt x="121289" y="1119755"/>
                  </a:cubicBezTo>
                  <a:cubicBezTo>
                    <a:pt x="121289" y="1119755"/>
                    <a:pt x="121289" y="1119755"/>
                    <a:pt x="143885" y="1161089"/>
                  </a:cubicBezTo>
                  <a:cubicBezTo>
                    <a:pt x="162715" y="1206179"/>
                    <a:pt x="151417" y="1262543"/>
                    <a:pt x="106225" y="1288843"/>
                  </a:cubicBezTo>
                  <a:cubicBezTo>
                    <a:pt x="68565" y="1303876"/>
                    <a:pt x="34670" y="1288843"/>
                    <a:pt x="776" y="1266299"/>
                  </a:cubicBezTo>
                  <a:cubicBezTo>
                    <a:pt x="776" y="1266299"/>
                    <a:pt x="776" y="1266299"/>
                    <a:pt x="776" y="1240939"/>
                  </a:cubicBezTo>
                  <a:lnTo>
                    <a:pt x="776" y="1209937"/>
                  </a:lnTo>
                  <a:cubicBezTo>
                    <a:pt x="15840" y="1224967"/>
                    <a:pt x="12074" y="1255028"/>
                    <a:pt x="42202" y="1262543"/>
                  </a:cubicBezTo>
                  <a:cubicBezTo>
                    <a:pt x="68565" y="1270059"/>
                    <a:pt x="102459" y="1270059"/>
                    <a:pt x="117523" y="1243755"/>
                  </a:cubicBezTo>
                  <a:cubicBezTo>
                    <a:pt x="128821" y="1217453"/>
                    <a:pt x="125055" y="1187391"/>
                    <a:pt x="113757" y="1161089"/>
                  </a:cubicBezTo>
                  <a:cubicBezTo>
                    <a:pt x="109991" y="1134785"/>
                    <a:pt x="76097" y="1127270"/>
                    <a:pt x="49734" y="1127270"/>
                  </a:cubicBezTo>
                  <a:cubicBezTo>
                    <a:pt x="15840" y="1134785"/>
                    <a:pt x="4542" y="1164847"/>
                    <a:pt x="776" y="1187391"/>
                  </a:cubicBezTo>
                  <a:cubicBezTo>
                    <a:pt x="776" y="1187391"/>
                    <a:pt x="776" y="1187391"/>
                    <a:pt x="776" y="1131030"/>
                  </a:cubicBezTo>
                  <a:cubicBezTo>
                    <a:pt x="23372" y="1112240"/>
                    <a:pt x="42202" y="1104725"/>
                    <a:pt x="53500" y="1093453"/>
                  </a:cubicBezTo>
                  <a:cubicBezTo>
                    <a:pt x="42202" y="1067150"/>
                    <a:pt x="23372" y="1082181"/>
                    <a:pt x="776" y="1089696"/>
                  </a:cubicBezTo>
                  <a:cubicBezTo>
                    <a:pt x="776" y="1089696"/>
                    <a:pt x="776" y="1089696"/>
                    <a:pt x="776" y="1059635"/>
                  </a:cubicBezTo>
                  <a:cubicBezTo>
                    <a:pt x="12074" y="1059635"/>
                    <a:pt x="27138" y="1055879"/>
                    <a:pt x="34670" y="1048364"/>
                  </a:cubicBezTo>
                  <a:cubicBezTo>
                    <a:pt x="27138" y="1010783"/>
                    <a:pt x="27138" y="961933"/>
                    <a:pt x="4542" y="928116"/>
                  </a:cubicBezTo>
                  <a:cubicBezTo>
                    <a:pt x="4542" y="924358"/>
                    <a:pt x="776" y="920601"/>
                    <a:pt x="776" y="913086"/>
                  </a:cubicBezTo>
                  <a:cubicBezTo>
                    <a:pt x="776" y="913086"/>
                    <a:pt x="776" y="913086"/>
                    <a:pt x="776" y="856723"/>
                  </a:cubicBezTo>
                  <a:cubicBezTo>
                    <a:pt x="4542" y="860480"/>
                    <a:pt x="8308" y="867995"/>
                    <a:pt x="12074" y="871753"/>
                  </a:cubicBezTo>
                  <a:cubicBezTo>
                    <a:pt x="15840" y="830420"/>
                    <a:pt x="38436" y="792844"/>
                    <a:pt x="64799" y="766541"/>
                  </a:cubicBezTo>
                  <a:cubicBezTo>
                    <a:pt x="87395" y="725208"/>
                    <a:pt x="132587" y="698905"/>
                    <a:pt x="147651" y="661330"/>
                  </a:cubicBezTo>
                  <a:cubicBezTo>
                    <a:pt x="109991" y="601209"/>
                    <a:pt x="94927" y="529815"/>
                    <a:pt x="106225" y="458421"/>
                  </a:cubicBezTo>
                  <a:cubicBezTo>
                    <a:pt x="121289" y="394543"/>
                    <a:pt x="189077" y="360725"/>
                    <a:pt x="245567" y="345695"/>
                  </a:cubicBezTo>
                  <a:cubicBezTo>
                    <a:pt x="245567" y="345695"/>
                    <a:pt x="245567" y="345695"/>
                    <a:pt x="238035" y="341937"/>
                  </a:cubicBezTo>
                  <a:cubicBezTo>
                    <a:pt x="166481" y="285574"/>
                    <a:pt x="83629" y="263029"/>
                    <a:pt x="776" y="236725"/>
                  </a:cubicBezTo>
                  <a:cubicBezTo>
                    <a:pt x="776" y="236725"/>
                    <a:pt x="776" y="236725"/>
                    <a:pt x="776" y="217938"/>
                  </a:cubicBezTo>
                  <a:close/>
                  <a:moveTo>
                    <a:pt x="776" y="0"/>
                  </a:moveTo>
                  <a:cubicBezTo>
                    <a:pt x="219205" y="37575"/>
                    <a:pt x="418804" y="139029"/>
                    <a:pt x="573211" y="311876"/>
                  </a:cubicBezTo>
                  <a:cubicBezTo>
                    <a:pt x="769044" y="480967"/>
                    <a:pt x="840598" y="732723"/>
                    <a:pt x="874493" y="980721"/>
                  </a:cubicBezTo>
                  <a:cubicBezTo>
                    <a:pt x="919685" y="1007024"/>
                    <a:pt x="987473" y="1007024"/>
                    <a:pt x="1040197" y="1025812"/>
                  </a:cubicBezTo>
                  <a:cubicBezTo>
                    <a:pt x="1187072" y="1078423"/>
                    <a:pt x="1333947" y="1149818"/>
                    <a:pt x="1424331" y="1292603"/>
                  </a:cubicBezTo>
                  <a:cubicBezTo>
                    <a:pt x="1424331" y="1292603"/>
                    <a:pt x="1424331" y="1292603"/>
                    <a:pt x="1522248" y="1480479"/>
                  </a:cubicBezTo>
                  <a:cubicBezTo>
                    <a:pt x="1552376" y="1581934"/>
                    <a:pt x="1559908" y="1694659"/>
                    <a:pt x="1574972" y="1803630"/>
                  </a:cubicBezTo>
                  <a:cubicBezTo>
                    <a:pt x="1684187" y="1844962"/>
                    <a:pt x="1800933" y="1852477"/>
                    <a:pt x="1895084" y="1927630"/>
                  </a:cubicBezTo>
                  <a:cubicBezTo>
                    <a:pt x="2015596" y="2002784"/>
                    <a:pt x="2113513" y="2126778"/>
                    <a:pt x="2128577" y="2273323"/>
                  </a:cubicBezTo>
                  <a:cubicBezTo>
                    <a:pt x="2132343" y="2378534"/>
                    <a:pt x="2158705" y="2468717"/>
                    <a:pt x="2170003" y="2566414"/>
                  </a:cubicBezTo>
                  <a:cubicBezTo>
                    <a:pt x="2203897" y="2746773"/>
                    <a:pt x="2282984" y="2923375"/>
                    <a:pt x="2448688" y="3024828"/>
                  </a:cubicBezTo>
                  <a:cubicBezTo>
                    <a:pt x="2490115" y="3051131"/>
                    <a:pt x="2550371" y="3073675"/>
                    <a:pt x="2584265" y="3111251"/>
                  </a:cubicBezTo>
                  <a:cubicBezTo>
                    <a:pt x="2572967" y="3116888"/>
                    <a:pt x="2567318" y="3127221"/>
                    <a:pt x="2563081" y="3138024"/>
                  </a:cubicBezTo>
                  <a:lnTo>
                    <a:pt x="2562206" y="3140063"/>
                  </a:lnTo>
                  <a:lnTo>
                    <a:pt x="2358304" y="3140063"/>
                  </a:lnTo>
                  <a:lnTo>
                    <a:pt x="2358304" y="3133796"/>
                  </a:lnTo>
                  <a:cubicBezTo>
                    <a:pt x="2211429" y="3051131"/>
                    <a:pt x="2087151" y="2904592"/>
                    <a:pt x="2060788" y="2735504"/>
                  </a:cubicBezTo>
                  <a:cubicBezTo>
                    <a:pt x="2011830" y="2566414"/>
                    <a:pt x="2045724" y="2386049"/>
                    <a:pt x="1947808" y="2235747"/>
                  </a:cubicBezTo>
                  <a:cubicBezTo>
                    <a:pt x="1902616" y="2126778"/>
                    <a:pt x="1793401" y="2036598"/>
                    <a:pt x="1680421" y="2006542"/>
                  </a:cubicBezTo>
                  <a:cubicBezTo>
                    <a:pt x="1601334" y="2002784"/>
                    <a:pt x="1514716" y="1968963"/>
                    <a:pt x="1428097" y="1972721"/>
                  </a:cubicBezTo>
                  <a:cubicBezTo>
                    <a:pt x="1405501" y="1957689"/>
                    <a:pt x="1424331" y="1931386"/>
                    <a:pt x="1420565" y="1901327"/>
                  </a:cubicBezTo>
                  <a:cubicBezTo>
                    <a:pt x="1416799" y="1751023"/>
                    <a:pt x="1413033" y="1596963"/>
                    <a:pt x="1333947" y="1461691"/>
                  </a:cubicBezTo>
                  <a:cubicBezTo>
                    <a:pt x="1213434" y="1247513"/>
                    <a:pt x="995005" y="1112240"/>
                    <a:pt x="753980" y="1134785"/>
                  </a:cubicBezTo>
                  <a:cubicBezTo>
                    <a:pt x="735150" y="1134785"/>
                    <a:pt x="723852" y="1108484"/>
                    <a:pt x="723852" y="1097211"/>
                  </a:cubicBezTo>
                  <a:cubicBezTo>
                    <a:pt x="723852" y="1007024"/>
                    <a:pt x="712554" y="901813"/>
                    <a:pt x="663595" y="822905"/>
                  </a:cubicBezTo>
                  <a:cubicBezTo>
                    <a:pt x="633467" y="661330"/>
                    <a:pt x="520487" y="529815"/>
                    <a:pt x="422570" y="402058"/>
                  </a:cubicBezTo>
                  <a:cubicBezTo>
                    <a:pt x="294526" y="304361"/>
                    <a:pt x="177779" y="180363"/>
                    <a:pt x="4542" y="172847"/>
                  </a:cubicBezTo>
                  <a:cubicBezTo>
                    <a:pt x="4542" y="172847"/>
                    <a:pt x="776" y="172847"/>
                    <a:pt x="776" y="165332"/>
                  </a:cubicBezTo>
                  <a:cubicBezTo>
                    <a:pt x="776" y="165332"/>
                    <a:pt x="776" y="165332"/>
                    <a:pt x="776" y="71393"/>
                  </a:cubicBezTo>
                  <a:cubicBezTo>
                    <a:pt x="87395" y="86423"/>
                    <a:pt x="170247" y="120242"/>
                    <a:pt x="256865" y="154059"/>
                  </a:cubicBezTo>
                  <a:cubicBezTo>
                    <a:pt x="437634" y="236725"/>
                    <a:pt x="565679" y="387028"/>
                    <a:pt x="678660" y="544845"/>
                  </a:cubicBezTo>
                  <a:cubicBezTo>
                    <a:pt x="761512" y="653814"/>
                    <a:pt x="769044" y="792844"/>
                    <a:pt x="810470" y="913086"/>
                  </a:cubicBezTo>
                  <a:cubicBezTo>
                    <a:pt x="829300" y="954418"/>
                    <a:pt x="806704" y="1010783"/>
                    <a:pt x="833066" y="1048364"/>
                  </a:cubicBezTo>
                  <a:cubicBezTo>
                    <a:pt x="953579" y="1059635"/>
                    <a:pt x="1055261" y="1100969"/>
                    <a:pt x="1153178" y="1146059"/>
                  </a:cubicBezTo>
                  <a:cubicBezTo>
                    <a:pt x="1424331" y="1292603"/>
                    <a:pt x="1518482" y="1578176"/>
                    <a:pt x="1526014" y="1871266"/>
                  </a:cubicBezTo>
                  <a:cubicBezTo>
                    <a:pt x="1526014" y="1871266"/>
                    <a:pt x="1526014" y="1871266"/>
                    <a:pt x="1541078" y="1878780"/>
                  </a:cubicBezTo>
                  <a:cubicBezTo>
                    <a:pt x="1654058" y="1901327"/>
                    <a:pt x="1778337" y="1931386"/>
                    <a:pt x="1872487" y="1991508"/>
                  </a:cubicBezTo>
                  <a:cubicBezTo>
                    <a:pt x="2147407" y="2160598"/>
                    <a:pt x="2072086" y="2528837"/>
                    <a:pt x="2185067" y="2795622"/>
                  </a:cubicBezTo>
                  <a:cubicBezTo>
                    <a:pt x="2256621" y="2938407"/>
                    <a:pt x="2369602" y="3107494"/>
                    <a:pt x="2550371" y="3118766"/>
                  </a:cubicBezTo>
                  <a:cubicBezTo>
                    <a:pt x="2550371" y="3118766"/>
                    <a:pt x="2550371" y="3118766"/>
                    <a:pt x="2550371" y="3107494"/>
                  </a:cubicBezTo>
                  <a:cubicBezTo>
                    <a:pt x="2550371" y="3107494"/>
                    <a:pt x="2550371" y="3107494"/>
                    <a:pt x="2437390" y="3036102"/>
                  </a:cubicBezTo>
                  <a:cubicBezTo>
                    <a:pt x="2260387" y="2945921"/>
                    <a:pt x="2188833" y="2758048"/>
                    <a:pt x="2158705" y="2585199"/>
                  </a:cubicBezTo>
                  <a:cubicBezTo>
                    <a:pt x="2121045" y="2525079"/>
                    <a:pt x="2147407" y="2446173"/>
                    <a:pt x="2121045" y="2389806"/>
                  </a:cubicBezTo>
                  <a:cubicBezTo>
                    <a:pt x="2113513" y="2292112"/>
                    <a:pt x="2094683" y="2209443"/>
                    <a:pt x="2064554" y="2123019"/>
                  </a:cubicBezTo>
                  <a:cubicBezTo>
                    <a:pt x="1970404" y="1995268"/>
                    <a:pt x="1827295" y="1886294"/>
                    <a:pt x="1680421" y="1852477"/>
                  </a:cubicBezTo>
                  <a:cubicBezTo>
                    <a:pt x="1646526" y="1822418"/>
                    <a:pt x="1563674" y="1867509"/>
                    <a:pt x="1548610" y="1803630"/>
                  </a:cubicBezTo>
                  <a:cubicBezTo>
                    <a:pt x="1552376" y="1683387"/>
                    <a:pt x="1526014" y="1540601"/>
                    <a:pt x="1477055" y="1427873"/>
                  </a:cubicBezTo>
                  <a:cubicBezTo>
                    <a:pt x="1379139" y="1191150"/>
                    <a:pt x="1149412" y="1040842"/>
                    <a:pt x="900855" y="1010783"/>
                  </a:cubicBezTo>
                  <a:cubicBezTo>
                    <a:pt x="885791" y="1014539"/>
                    <a:pt x="870727" y="1025812"/>
                    <a:pt x="855662" y="1014539"/>
                  </a:cubicBezTo>
                  <a:cubicBezTo>
                    <a:pt x="829300" y="796602"/>
                    <a:pt x="787874" y="589936"/>
                    <a:pt x="648531" y="420846"/>
                  </a:cubicBezTo>
                  <a:cubicBezTo>
                    <a:pt x="490359" y="206665"/>
                    <a:pt x="256865" y="63878"/>
                    <a:pt x="776" y="22544"/>
                  </a:cubicBezTo>
                  <a:cubicBezTo>
                    <a:pt x="776" y="22544"/>
                    <a:pt x="776" y="22544"/>
                    <a:pt x="776" y="0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9" name="组合 28"/>
          <p:cNvGrpSpPr/>
          <p:nvPr userDrawn="1"/>
        </p:nvGrpSpPr>
        <p:grpSpPr>
          <a:xfrm flipV="1">
            <a:off x="90170" y="110490"/>
            <a:ext cx="804545" cy="1120140"/>
            <a:chOff x="-2595563" y="3187"/>
            <a:chExt cx="2584265" cy="3140063"/>
          </a:xfrm>
        </p:grpSpPr>
        <p:sp>
          <p:nvSpPr>
            <p:cNvPr id="30" name="Freeform 130"/>
            <p:cNvSpPr>
              <a:spLocks noEditPoints="1"/>
            </p:cNvSpPr>
            <p:nvPr/>
          </p:nvSpPr>
          <p:spPr bwMode="auto">
            <a:xfrm>
              <a:off x="-2595563" y="1570038"/>
              <a:ext cx="701675" cy="739775"/>
            </a:xfrm>
            <a:custGeom>
              <a:avLst/>
              <a:gdLst>
                <a:gd name="T0" fmla="*/ 2 w 186"/>
                <a:gd name="T1" fmla="*/ 1 h 197"/>
                <a:gd name="T2" fmla="*/ 0 w 186"/>
                <a:gd name="T3" fmla="*/ 0 h 197"/>
                <a:gd name="T4" fmla="*/ 0 w 186"/>
                <a:gd name="T5" fmla="*/ 66 h 197"/>
                <a:gd name="T6" fmla="*/ 5 w 186"/>
                <a:gd name="T7" fmla="*/ 95 h 197"/>
                <a:gd name="T8" fmla="*/ 68 w 186"/>
                <a:gd name="T9" fmla="*/ 145 h 197"/>
                <a:gd name="T10" fmla="*/ 83 w 186"/>
                <a:gd name="T11" fmla="*/ 197 h 197"/>
                <a:gd name="T12" fmla="*/ 99 w 186"/>
                <a:gd name="T13" fmla="*/ 180 h 197"/>
                <a:gd name="T14" fmla="*/ 136 w 186"/>
                <a:gd name="T15" fmla="*/ 172 h 197"/>
                <a:gd name="T16" fmla="*/ 186 w 186"/>
                <a:gd name="T17" fmla="*/ 127 h 197"/>
                <a:gd name="T18" fmla="*/ 146 w 186"/>
                <a:gd name="T19" fmla="*/ 112 h 197"/>
                <a:gd name="T20" fmla="*/ 87 w 186"/>
                <a:gd name="T21" fmla="*/ 167 h 197"/>
                <a:gd name="T22" fmla="*/ 44 w 186"/>
                <a:gd name="T23" fmla="*/ 74 h 197"/>
                <a:gd name="T24" fmla="*/ 7 w 186"/>
                <a:gd name="T25" fmla="*/ 54 h 197"/>
                <a:gd name="T26" fmla="*/ 1 w 186"/>
                <a:gd name="T27" fmla="*/ 55 h 197"/>
                <a:gd name="T28" fmla="*/ 2 w 186"/>
                <a:gd name="T29" fmla="*/ 1 h 197"/>
                <a:gd name="T30" fmla="*/ 105 w 186"/>
                <a:gd name="T31" fmla="*/ 150 h 197"/>
                <a:gd name="T32" fmla="*/ 153 w 186"/>
                <a:gd name="T33" fmla="*/ 118 h 197"/>
                <a:gd name="T34" fmla="*/ 174 w 186"/>
                <a:gd name="T35" fmla="*/ 127 h 197"/>
                <a:gd name="T36" fmla="*/ 169 w 186"/>
                <a:gd name="T37" fmla="*/ 130 h 197"/>
                <a:gd name="T38" fmla="*/ 107 w 186"/>
                <a:gd name="T39" fmla="*/ 151 h 197"/>
                <a:gd name="T40" fmla="*/ 105 w 186"/>
                <a:gd name="T41" fmla="*/ 150 h 197"/>
                <a:gd name="T42" fmla="*/ 105 w 186"/>
                <a:gd name="T43" fmla="*/ 150 h 197"/>
                <a:gd name="T44" fmla="*/ 103 w 186"/>
                <a:gd name="T45" fmla="*/ 164 h 197"/>
                <a:gd name="T46" fmla="*/ 125 w 186"/>
                <a:gd name="T47" fmla="*/ 149 h 197"/>
                <a:gd name="T48" fmla="*/ 167 w 186"/>
                <a:gd name="T49" fmla="*/ 140 h 197"/>
                <a:gd name="T50" fmla="*/ 103 w 186"/>
                <a:gd name="T51" fmla="*/ 172 h 197"/>
                <a:gd name="T52" fmla="*/ 103 w 186"/>
                <a:gd name="T53" fmla="*/ 164 h 197"/>
                <a:gd name="T54" fmla="*/ 15 w 186"/>
                <a:gd name="T55" fmla="*/ 104 h 197"/>
                <a:gd name="T56" fmla="*/ 20 w 186"/>
                <a:gd name="T57" fmla="*/ 97 h 197"/>
                <a:gd name="T58" fmla="*/ 61 w 186"/>
                <a:gd name="T59" fmla="*/ 130 h 197"/>
                <a:gd name="T60" fmla="*/ 15 w 186"/>
                <a:gd name="T61" fmla="*/ 104 h 197"/>
                <a:gd name="T62" fmla="*/ 62 w 186"/>
                <a:gd name="T63" fmla="*/ 96 h 197"/>
                <a:gd name="T64" fmla="*/ 67 w 186"/>
                <a:gd name="T65" fmla="*/ 123 h 197"/>
                <a:gd name="T66" fmla="*/ 66 w 186"/>
                <a:gd name="T67" fmla="*/ 124 h 197"/>
                <a:gd name="T68" fmla="*/ 11 w 186"/>
                <a:gd name="T69" fmla="*/ 72 h 197"/>
                <a:gd name="T70" fmla="*/ 62 w 186"/>
                <a:gd name="T71" fmla="*/ 9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6" h="197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5"/>
                    <a:pt x="10" y="84"/>
                    <a:pt x="5" y="95"/>
                  </a:cubicBezTo>
                  <a:cubicBezTo>
                    <a:pt x="8" y="127"/>
                    <a:pt x="45" y="136"/>
                    <a:pt x="68" y="145"/>
                  </a:cubicBezTo>
                  <a:cubicBezTo>
                    <a:pt x="84" y="159"/>
                    <a:pt x="76" y="181"/>
                    <a:pt x="83" y="197"/>
                  </a:cubicBezTo>
                  <a:cubicBezTo>
                    <a:pt x="88" y="192"/>
                    <a:pt x="89" y="181"/>
                    <a:pt x="99" y="180"/>
                  </a:cubicBezTo>
                  <a:cubicBezTo>
                    <a:pt x="112" y="171"/>
                    <a:pt x="125" y="180"/>
                    <a:pt x="136" y="172"/>
                  </a:cubicBezTo>
                  <a:cubicBezTo>
                    <a:pt x="161" y="168"/>
                    <a:pt x="174" y="147"/>
                    <a:pt x="186" y="127"/>
                  </a:cubicBezTo>
                  <a:cubicBezTo>
                    <a:pt x="176" y="117"/>
                    <a:pt x="162" y="110"/>
                    <a:pt x="146" y="112"/>
                  </a:cubicBezTo>
                  <a:cubicBezTo>
                    <a:pt x="119" y="117"/>
                    <a:pt x="96" y="143"/>
                    <a:pt x="87" y="167"/>
                  </a:cubicBezTo>
                  <a:cubicBezTo>
                    <a:pt x="66" y="138"/>
                    <a:pt x="87" y="89"/>
                    <a:pt x="44" y="74"/>
                  </a:cubicBezTo>
                  <a:cubicBezTo>
                    <a:pt x="32" y="68"/>
                    <a:pt x="15" y="66"/>
                    <a:pt x="7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5" y="35"/>
                    <a:pt x="2" y="20"/>
                    <a:pt x="2" y="1"/>
                  </a:cubicBezTo>
                  <a:close/>
                  <a:moveTo>
                    <a:pt x="105" y="150"/>
                  </a:moveTo>
                  <a:cubicBezTo>
                    <a:pt x="113" y="131"/>
                    <a:pt x="133" y="122"/>
                    <a:pt x="153" y="118"/>
                  </a:cubicBezTo>
                  <a:cubicBezTo>
                    <a:pt x="162" y="120"/>
                    <a:pt x="169" y="118"/>
                    <a:pt x="174" y="127"/>
                  </a:cubicBezTo>
                  <a:cubicBezTo>
                    <a:pt x="169" y="130"/>
                    <a:pt x="169" y="130"/>
                    <a:pt x="169" y="130"/>
                  </a:cubicBezTo>
                  <a:cubicBezTo>
                    <a:pt x="148" y="137"/>
                    <a:pt x="126" y="138"/>
                    <a:pt x="107" y="151"/>
                  </a:cubicBezTo>
                  <a:cubicBezTo>
                    <a:pt x="105" y="150"/>
                    <a:pt x="105" y="150"/>
                    <a:pt x="105" y="150"/>
                  </a:cubicBezTo>
                  <a:cubicBezTo>
                    <a:pt x="105" y="150"/>
                    <a:pt x="105" y="150"/>
                    <a:pt x="105" y="150"/>
                  </a:cubicBezTo>
                  <a:close/>
                  <a:moveTo>
                    <a:pt x="103" y="164"/>
                  </a:moveTo>
                  <a:cubicBezTo>
                    <a:pt x="125" y="149"/>
                    <a:pt x="125" y="149"/>
                    <a:pt x="125" y="149"/>
                  </a:cubicBezTo>
                  <a:cubicBezTo>
                    <a:pt x="141" y="147"/>
                    <a:pt x="153" y="139"/>
                    <a:pt x="167" y="140"/>
                  </a:cubicBezTo>
                  <a:cubicBezTo>
                    <a:pt x="155" y="166"/>
                    <a:pt x="128" y="174"/>
                    <a:pt x="103" y="172"/>
                  </a:cubicBezTo>
                  <a:cubicBezTo>
                    <a:pt x="98" y="171"/>
                    <a:pt x="103" y="167"/>
                    <a:pt x="103" y="164"/>
                  </a:cubicBezTo>
                  <a:close/>
                  <a:moveTo>
                    <a:pt x="15" y="104"/>
                  </a:moveTo>
                  <a:cubicBezTo>
                    <a:pt x="15" y="101"/>
                    <a:pt x="12" y="92"/>
                    <a:pt x="20" y="97"/>
                  </a:cubicBezTo>
                  <a:cubicBezTo>
                    <a:pt x="33" y="108"/>
                    <a:pt x="53" y="114"/>
                    <a:pt x="61" y="130"/>
                  </a:cubicBezTo>
                  <a:cubicBezTo>
                    <a:pt x="46" y="130"/>
                    <a:pt x="24" y="122"/>
                    <a:pt x="15" y="104"/>
                  </a:cubicBezTo>
                  <a:close/>
                  <a:moveTo>
                    <a:pt x="62" y="96"/>
                  </a:moveTo>
                  <a:cubicBezTo>
                    <a:pt x="65" y="106"/>
                    <a:pt x="71" y="113"/>
                    <a:pt x="67" y="123"/>
                  </a:cubicBezTo>
                  <a:cubicBezTo>
                    <a:pt x="66" y="124"/>
                    <a:pt x="66" y="124"/>
                    <a:pt x="66" y="124"/>
                  </a:cubicBezTo>
                  <a:cubicBezTo>
                    <a:pt x="50" y="99"/>
                    <a:pt x="16" y="101"/>
                    <a:pt x="11" y="72"/>
                  </a:cubicBezTo>
                  <a:cubicBezTo>
                    <a:pt x="30" y="72"/>
                    <a:pt x="50" y="82"/>
                    <a:pt x="62" y="96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" name="任意多边形 30"/>
            <p:cNvSpPr/>
            <p:nvPr/>
          </p:nvSpPr>
          <p:spPr bwMode="auto">
            <a:xfrm>
              <a:off x="-2595563" y="3187"/>
              <a:ext cx="2584265" cy="3140063"/>
            </a:xfrm>
            <a:custGeom>
              <a:avLst/>
              <a:gdLst>
                <a:gd name="connsiteX0" fmla="*/ 124389 w 2584265"/>
                <a:gd name="connsiteY0" fmla="*/ 3058410 h 3140063"/>
                <a:gd name="connsiteX1" fmla="*/ 46037 w 2584265"/>
                <a:gd name="connsiteY1" fmla="*/ 3107718 h 3140063"/>
                <a:gd name="connsiteX2" fmla="*/ 57331 w 2584265"/>
                <a:gd name="connsiteY2" fmla="*/ 3111488 h 3140063"/>
                <a:gd name="connsiteX3" fmla="*/ 177800 w 2584265"/>
                <a:gd name="connsiteY3" fmla="*/ 3070015 h 3140063"/>
                <a:gd name="connsiteX4" fmla="*/ 158977 w 2584265"/>
                <a:gd name="connsiteY4" fmla="*/ 3058704 h 3140063"/>
                <a:gd name="connsiteX5" fmla="*/ 124389 w 2584265"/>
                <a:gd name="connsiteY5" fmla="*/ 3058410 h 3140063"/>
                <a:gd name="connsiteX6" fmla="*/ 1417776 w 2584265"/>
                <a:gd name="connsiteY6" fmla="*/ 2948186 h 3140063"/>
                <a:gd name="connsiteX7" fmla="*/ 1349041 w 2584265"/>
                <a:gd name="connsiteY7" fmla="*/ 2987601 h 3140063"/>
                <a:gd name="connsiteX8" fmla="*/ 1307683 w 2584265"/>
                <a:gd name="connsiteY8" fmla="*/ 3099717 h 3140063"/>
                <a:gd name="connsiteX9" fmla="*/ 1334002 w 2584265"/>
                <a:gd name="connsiteY9" fmla="*/ 3103454 h 3140063"/>
                <a:gd name="connsiteX10" fmla="*/ 1443038 w 2584265"/>
                <a:gd name="connsiteY10" fmla="*/ 2953967 h 3140063"/>
                <a:gd name="connsiteX11" fmla="*/ 1417776 w 2584265"/>
                <a:gd name="connsiteY11" fmla="*/ 2948186 h 3140063"/>
                <a:gd name="connsiteX12" fmla="*/ 1706785 w 2584265"/>
                <a:gd name="connsiteY12" fmla="*/ 2908851 h 3140063"/>
                <a:gd name="connsiteX13" fmla="*/ 1733233 w 2584265"/>
                <a:gd name="connsiteY13" fmla="*/ 2949887 h 3140063"/>
                <a:gd name="connsiteX14" fmla="*/ 1884363 w 2584265"/>
                <a:gd name="connsiteY14" fmla="*/ 2931234 h 3140063"/>
                <a:gd name="connsiteX15" fmla="*/ 1706785 w 2584265"/>
                <a:gd name="connsiteY15" fmla="*/ 2908851 h 3140063"/>
                <a:gd name="connsiteX16" fmla="*/ 1179952 w 2584265"/>
                <a:gd name="connsiteY16" fmla="*/ 2902065 h 3140063"/>
                <a:gd name="connsiteX17" fmla="*/ 1262392 w 2584265"/>
                <a:gd name="connsiteY17" fmla="*/ 2908346 h 3140063"/>
                <a:gd name="connsiteX18" fmla="*/ 1258626 w 2584265"/>
                <a:gd name="connsiteY18" fmla="*/ 3077436 h 3140063"/>
                <a:gd name="connsiteX19" fmla="*/ 1265805 w 2584265"/>
                <a:gd name="connsiteY19" fmla="*/ 3118203 h 3140063"/>
                <a:gd name="connsiteX20" fmla="*/ 1265485 w 2584265"/>
                <a:gd name="connsiteY20" fmla="*/ 3140063 h 3140063"/>
                <a:gd name="connsiteX21" fmla="*/ 1231593 w 2584265"/>
                <a:gd name="connsiteY21" fmla="*/ 3140063 h 3140063"/>
                <a:gd name="connsiteX22" fmla="*/ 1233231 w 2584265"/>
                <a:gd name="connsiteY22" fmla="*/ 3124284 h 3140063"/>
                <a:gd name="connsiteX23" fmla="*/ 1224272 w 2584265"/>
                <a:gd name="connsiteY23" fmla="*/ 2979486 h 3140063"/>
                <a:gd name="connsiteX24" fmla="*/ 1215197 w 2584265"/>
                <a:gd name="connsiteY24" fmla="*/ 2973843 h 3140063"/>
                <a:gd name="connsiteX25" fmla="*/ 1186554 w 2584265"/>
                <a:gd name="connsiteY25" fmla="*/ 2990768 h 3140063"/>
                <a:gd name="connsiteX26" fmla="*/ 1083301 w 2584265"/>
                <a:gd name="connsiteY26" fmla="*/ 3100307 h 3140063"/>
                <a:gd name="connsiteX27" fmla="*/ 1052538 w 2584265"/>
                <a:gd name="connsiteY27" fmla="*/ 3140063 h 3140063"/>
                <a:gd name="connsiteX28" fmla="*/ 1023435 w 2584265"/>
                <a:gd name="connsiteY28" fmla="*/ 3140063 h 3140063"/>
                <a:gd name="connsiteX29" fmla="*/ 1048475 w 2584265"/>
                <a:gd name="connsiteY29" fmla="*/ 3100998 h 3140063"/>
                <a:gd name="connsiteX30" fmla="*/ 1190243 w 2584265"/>
                <a:gd name="connsiteY30" fmla="*/ 2960241 h 3140063"/>
                <a:gd name="connsiteX31" fmla="*/ 1194010 w 2584265"/>
                <a:gd name="connsiteY31" fmla="*/ 2922581 h 3140063"/>
                <a:gd name="connsiteX32" fmla="*/ 1084741 w 2584265"/>
                <a:gd name="connsiteY32" fmla="*/ 2948943 h 3140063"/>
                <a:gd name="connsiteX33" fmla="*/ 954276 w 2584265"/>
                <a:gd name="connsiteY33" fmla="*/ 3074165 h 3140063"/>
                <a:gd name="connsiteX34" fmla="*/ 926332 w 2584265"/>
                <a:gd name="connsiteY34" fmla="*/ 3140063 h 3140063"/>
                <a:gd name="connsiteX35" fmla="*/ 885742 w 2584265"/>
                <a:gd name="connsiteY35" fmla="*/ 3140063 h 3140063"/>
                <a:gd name="connsiteX36" fmla="*/ 885825 w 2584265"/>
                <a:gd name="connsiteY36" fmla="*/ 3137167 h 3140063"/>
                <a:gd name="connsiteX37" fmla="*/ 814245 w 2584265"/>
                <a:gd name="connsiteY37" fmla="*/ 3013074 h 3140063"/>
                <a:gd name="connsiteX38" fmla="*/ 689452 w 2584265"/>
                <a:gd name="connsiteY38" fmla="*/ 2959958 h 3140063"/>
                <a:gd name="connsiteX39" fmla="*/ 550531 w 2584265"/>
                <a:gd name="connsiteY39" fmla="*/ 2971710 h 3140063"/>
                <a:gd name="connsiteX40" fmla="*/ 616460 w 2584265"/>
                <a:gd name="connsiteY40" fmla="*/ 3125416 h 3140063"/>
                <a:gd name="connsiteX41" fmla="*/ 620466 w 2584265"/>
                <a:gd name="connsiteY41" fmla="*/ 3140063 h 3140063"/>
                <a:gd name="connsiteX42" fmla="*/ 554594 w 2584265"/>
                <a:gd name="connsiteY42" fmla="*/ 3140063 h 3140063"/>
                <a:gd name="connsiteX43" fmla="*/ 568743 w 2584265"/>
                <a:gd name="connsiteY43" fmla="*/ 3122005 h 3140063"/>
                <a:gd name="connsiteX44" fmla="*/ 538664 w 2584265"/>
                <a:gd name="connsiteY44" fmla="*/ 3035289 h 3140063"/>
                <a:gd name="connsiteX45" fmla="*/ 521216 w 2584265"/>
                <a:gd name="connsiteY45" fmla="*/ 3127013 h 3140063"/>
                <a:gd name="connsiteX46" fmla="*/ 527392 w 2584265"/>
                <a:gd name="connsiteY46" fmla="*/ 3140063 h 3140063"/>
                <a:gd name="connsiteX47" fmla="*/ 494333 w 2584265"/>
                <a:gd name="connsiteY47" fmla="*/ 3140063 h 3140063"/>
                <a:gd name="connsiteX48" fmla="*/ 490536 w 2584265"/>
                <a:gd name="connsiteY48" fmla="*/ 3110665 h 3140063"/>
                <a:gd name="connsiteX49" fmla="*/ 501657 w 2584265"/>
                <a:gd name="connsiteY49" fmla="*/ 2938407 h 3140063"/>
                <a:gd name="connsiteX50" fmla="*/ 550615 w 2584265"/>
                <a:gd name="connsiteY50" fmla="*/ 2934650 h 3140063"/>
                <a:gd name="connsiteX51" fmla="*/ 848130 w 2584265"/>
                <a:gd name="connsiteY51" fmla="*/ 3009799 h 3140063"/>
                <a:gd name="connsiteX52" fmla="*/ 912153 w 2584265"/>
                <a:gd name="connsiteY52" fmla="*/ 3092463 h 3140063"/>
                <a:gd name="connsiteX53" fmla="*/ 968643 w 2584265"/>
                <a:gd name="connsiteY53" fmla="*/ 3013557 h 3140063"/>
                <a:gd name="connsiteX54" fmla="*/ 1179952 w 2584265"/>
                <a:gd name="connsiteY54" fmla="*/ 2902065 h 3140063"/>
                <a:gd name="connsiteX55" fmla="*/ 1465757 w 2584265"/>
                <a:gd name="connsiteY55" fmla="*/ 2893317 h 3140063"/>
                <a:gd name="connsiteX56" fmla="*/ 1480822 w 2584265"/>
                <a:gd name="connsiteY56" fmla="*/ 2938407 h 3140063"/>
                <a:gd name="connsiteX57" fmla="*/ 1463345 w 2584265"/>
                <a:gd name="connsiteY57" fmla="*/ 3130216 h 3140063"/>
                <a:gd name="connsiteX58" fmla="*/ 1457167 w 2584265"/>
                <a:gd name="connsiteY58" fmla="*/ 3140063 h 3140063"/>
                <a:gd name="connsiteX59" fmla="*/ 1427166 w 2584265"/>
                <a:gd name="connsiteY59" fmla="*/ 3140063 h 3140063"/>
                <a:gd name="connsiteX60" fmla="*/ 1439358 w 2584265"/>
                <a:gd name="connsiteY60" fmla="*/ 3111930 h 3140063"/>
                <a:gd name="connsiteX61" fmla="*/ 1457362 w 2584265"/>
                <a:gd name="connsiteY61" fmla="*/ 3001955 h 3140063"/>
                <a:gd name="connsiteX62" fmla="*/ 1370281 w 2584265"/>
                <a:gd name="connsiteY62" fmla="*/ 3097361 h 3140063"/>
                <a:gd name="connsiteX63" fmla="*/ 1347965 w 2584265"/>
                <a:gd name="connsiteY63" fmla="*/ 3140063 h 3140063"/>
                <a:gd name="connsiteX64" fmla="*/ 1290125 w 2584265"/>
                <a:gd name="connsiteY64" fmla="*/ 3140063 h 3140063"/>
                <a:gd name="connsiteX65" fmla="*/ 1288755 w 2584265"/>
                <a:gd name="connsiteY65" fmla="*/ 3137554 h 3140063"/>
                <a:gd name="connsiteX66" fmla="*/ 1311351 w 2584265"/>
                <a:gd name="connsiteY66" fmla="*/ 2987255 h 3140063"/>
                <a:gd name="connsiteX67" fmla="*/ 1465757 w 2584265"/>
                <a:gd name="connsiteY67" fmla="*/ 2893317 h 3140063"/>
                <a:gd name="connsiteX68" fmla="*/ 772659 w 2584265"/>
                <a:gd name="connsiteY68" fmla="*/ 2644774 h 3140063"/>
                <a:gd name="connsiteX69" fmla="*/ 776401 w 2584265"/>
                <a:gd name="connsiteY69" fmla="*/ 2709001 h 3140063"/>
                <a:gd name="connsiteX70" fmla="*/ 791369 w 2584265"/>
                <a:gd name="connsiteY70" fmla="*/ 2833685 h 3140063"/>
                <a:gd name="connsiteX71" fmla="*/ 795111 w 2584265"/>
                <a:gd name="connsiteY71" fmla="*/ 2826126 h 3140063"/>
                <a:gd name="connsiteX72" fmla="*/ 772659 w 2584265"/>
                <a:gd name="connsiteY72" fmla="*/ 2644774 h 3140063"/>
                <a:gd name="connsiteX73" fmla="*/ 1341239 w 2584265"/>
                <a:gd name="connsiteY73" fmla="*/ 2633659 h 3140063"/>
                <a:gd name="connsiteX74" fmla="*/ 1231900 w 2584265"/>
                <a:gd name="connsiteY74" fmla="*/ 2825023 h 3140063"/>
                <a:gd name="connsiteX75" fmla="*/ 1333699 w 2584265"/>
                <a:gd name="connsiteY75" fmla="*/ 2825023 h 3140063"/>
                <a:gd name="connsiteX76" fmla="*/ 1378943 w 2584265"/>
                <a:gd name="connsiteY76" fmla="*/ 2727466 h 3140063"/>
                <a:gd name="connsiteX77" fmla="*/ 1341239 w 2584265"/>
                <a:gd name="connsiteY77" fmla="*/ 2633659 h 3140063"/>
                <a:gd name="connsiteX78" fmla="*/ 1302975 w 2584265"/>
                <a:gd name="connsiteY78" fmla="*/ 2627310 h 3140063"/>
                <a:gd name="connsiteX79" fmla="*/ 1193800 w 2584265"/>
                <a:gd name="connsiteY79" fmla="*/ 2791747 h 3140063"/>
                <a:gd name="connsiteX80" fmla="*/ 1284152 w 2584265"/>
                <a:gd name="connsiteY80" fmla="*/ 2746900 h 3140063"/>
                <a:gd name="connsiteX81" fmla="*/ 1302975 w 2584265"/>
                <a:gd name="connsiteY81" fmla="*/ 2627310 h 3140063"/>
                <a:gd name="connsiteX82" fmla="*/ 425450 w 2584265"/>
                <a:gd name="connsiteY82" fmla="*/ 2608251 h 3140063"/>
                <a:gd name="connsiteX83" fmla="*/ 301029 w 2584265"/>
                <a:gd name="connsiteY83" fmla="*/ 2773530 h 3140063"/>
                <a:gd name="connsiteX84" fmla="*/ 304800 w 2584265"/>
                <a:gd name="connsiteY84" fmla="*/ 2874950 h 3140063"/>
                <a:gd name="connsiteX85" fmla="*/ 432990 w 2584265"/>
                <a:gd name="connsiteY85" fmla="*/ 2683378 h 3140063"/>
                <a:gd name="connsiteX86" fmla="*/ 425450 w 2584265"/>
                <a:gd name="connsiteY86" fmla="*/ 2608251 h 3140063"/>
                <a:gd name="connsiteX87" fmla="*/ 388356 w 2584265"/>
                <a:gd name="connsiteY87" fmla="*/ 2592375 h 3140063"/>
                <a:gd name="connsiteX88" fmla="*/ 335757 w 2584265"/>
                <a:gd name="connsiteY88" fmla="*/ 2622537 h 3140063"/>
                <a:gd name="connsiteX89" fmla="*/ 290671 w 2584265"/>
                <a:gd name="connsiteY89" fmla="*/ 2713025 h 3140063"/>
                <a:gd name="connsiteX90" fmla="*/ 392113 w 2584265"/>
                <a:gd name="connsiteY90" fmla="*/ 2596146 h 3140063"/>
                <a:gd name="connsiteX91" fmla="*/ 388356 w 2584265"/>
                <a:gd name="connsiteY91" fmla="*/ 2592375 h 3140063"/>
                <a:gd name="connsiteX92" fmla="*/ 693160 w 2584265"/>
                <a:gd name="connsiteY92" fmla="*/ 2584447 h 3140063"/>
                <a:gd name="connsiteX93" fmla="*/ 689335 w 2584265"/>
                <a:gd name="connsiteY93" fmla="*/ 2735533 h 3140063"/>
                <a:gd name="connsiteX94" fmla="*/ 750527 w 2584265"/>
                <a:gd name="connsiteY94" fmla="*/ 2795966 h 3140063"/>
                <a:gd name="connsiteX95" fmla="*/ 735229 w 2584265"/>
                <a:gd name="connsiteY95" fmla="*/ 2656212 h 3140063"/>
                <a:gd name="connsiteX96" fmla="*/ 693160 w 2584265"/>
                <a:gd name="connsiteY96" fmla="*/ 2584447 h 3140063"/>
                <a:gd name="connsiteX97" fmla="*/ 443696 w 2584265"/>
                <a:gd name="connsiteY97" fmla="*/ 2551853 h 3140063"/>
                <a:gd name="connsiteX98" fmla="*/ 471529 w 2584265"/>
                <a:gd name="connsiteY98" fmla="*/ 2555141 h 3140063"/>
                <a:gd name="connsiteX99" fmla="*/ 433868 w 2584265"/>
                <a:gd name="connsiteY99" fmla="*/ 2776834 h 3140063"/>
                <a:gd name="connsiteX100" fmla="*/ 298292 w 2584265"/>
                <a:gd name="connsiteY100" fmla="*/ 2912105 h 3140063"/>
                <a:gd name="connsiteX101" fmla="*/ 294526 w 2584265"/>
                <a:gd name="connsiteY101" fmla="*/ 2930892 h 3140063"/>
                <a:gd name="connsiteX102" fmla="*/ 427455 w 2584265"/>
                <a:gd name="connsiteY102" fmla="*/ 3126928 h 3140063"/>
                <a:gd name="connsiteX103" fmla="*/ 450194 w 2584265"/>
                <a:gd name="connsiteY103" fmla="*/ 3140063 h 3140063"/>
                <a:gd name="connsiteX104" fmla="*/ 404045 w 2584265"/>
                <a:gd name="connsiteY104" fmla="*/ 3140063 h 3140063"/>
                <a:gd name="connsiteX105" fmla="*/ 381144 w 2584265"/>
                <a:gd name="connsiteY105" fmla="*/ 3122524 h 3140063"/>
                <a:gd name="connsiteX106" fmla="*/ 324654 w 2584265"/>
                <a:gd name="connsiteY106" fmla="*/ 3115009 h 3140063"/>
                <a:gd name="connsiteX107" fmla="*/ 249804 w 2584265"/>
                <a:gd name="connsiteY107" fmla="*/ 3119706 h 3140063"/>
                <a:gd name="connsiteX108" fmla="*/ 229196 w 2584265"/>
                <a:gd name="connsiteY108" fmla="*/ 3140063 h 3140063"/>
                <a:gd name="connsiteX109" fmla="*/ 177398 w 2584265"/>
                <a:gd name="connsiteY109" fmla="*/ 3140063 h 3140063"/>
                <a:gd name="connsiteX110" fmla="*/ 200025 w 2584265"/>
                <a:gd name="connsiteY110" fmla="*/ 3114785 h 3140063"/>
                <a:gd name="connsiteX111" fmla="*/ 184384 w 2584265"/>
                <a:gd name="connsiteY111" fmla="*/ 3104892 h 3140063"/>
                <a:gd name="connsiteX112" fmla="*/ 110044 w 2584265"/>
                <a:gd name="connsiteY112" fmla="*/ 3118510 h 3140063"/>
                <a:gd name="connsiteX113" fmla="*/ 78410 w 2584265"/>
                <a:gd name="connsiteY113" fmla="*/ 3138937 h 3140063"/>
                <a:gd name="connsiteX114" fmla="*/ 76666 w 2584265"/>
                <a:gd name="connsiteY114" fmla="*/ 3140063 h 3140063"/>
                <a:gd name="connsiteX115" fmla="*/ 7421 w 2584265"/>
                <a:gd name="connsiteY115" fmla="*/ 3140063 h 3140063"/>
                <a:gd name="connsiteX116" fmla="*/ 21960 w 2584265"/>
                <a:gd name="connsiteY116" fmla="*/ 3096222 h 3140063"/>
                <a:gd name="connsiteX117" fmla="*/ 68565 w 2584265"/>
                <a:gd name="connsiteY117" fmla="*/ 3043616 h 3140063"/>
                <a:gd name="connsiteX118" fmla="*/ 207907 w 2584265"/>
                <a:gd name="connsiteY118" fmla="*/ 3039858 h 3140063"/>
                <a:gd name="connsiteX119" fmla="*/ 324654 w 2584265"/>
                <a:gd name="connsiteY119" fmla="*/ 3081192 h 3140063"/>
                <a:gd name="connsiteX120" fmla="*/ 260632 w 2584265"/>
                <a:gd name="connsiteY120" fmla="*/ 2893317 h 3140063"/>
                <a:gd name="connsiteX121" fmla="*/ 253099 w 2584265"/>
                <a:gd name="connsiteY121" fmla="*/ 2716715 h 3140063"/>
                <a:gd name="connsiteX122" fmla="*/ 351016 w 2584265"/>
                <a:gd name="connsiteY122" fmla="*/ 2581441 h 3140063"/>
                <a:gd name="connsiteX123" fmla="*/ 443696 w 2584265"/>
                <a:gd name="connsiteY123" fmla="*/ 2551853 h 3140063"/>
                <a:gd name="connsiteX124" fmla="*/ 1080957 w 2584265"/>
                <a:gd name="connsiteY124" fmla="*/ 2525708 h 3140063"/>
                <a:gd name="connsiteX125" fmla="*/ 863600 w 2584265"/>
                <a:gd name="connsiteY125" fmla="*/ 2555344 h 3140063"/>
                <a:gd name="connsiteX126" fmla="*/ 961036 w 2584265"/>
                <a:gd name="connsiteY126" fmla="*/ 2603497 h 3140063"/>
                <a:gd name="connsiteX127" fmla="*/ 1092200 w 2584265"/>
                <a:gd name="connsiteY127" fmla="*/ 2536823 h 3140063"/>
                <a:gd name="connsiteX128" fmla="*/ 1080957 w 2584265"/>
                <a:gd name="connsiteY128" fmla="*/ 2525708 h 3140063"/>
                <a:gd name="connsiteX129" fmla="*/ 1543473 w 2584265"/>
                <a:gd name="connsiteY129" fmla="*/ 2512725 h 3140063"/>
                <a:gd name="connsiteX130" fmla="*/ 1525588 w 2584265"/>
                <a:gd name="connsiteY130" fmla="*/ 2524502 h 3140063"/>
                <a:gd name="connsiteX131" fmla="*/ 1819276 w 2584265"/>
                <a:gd name="connsiteY131" fmla="*/ 2754310 h 3140063"/>
                <a:gd name="connsiteX132" fmla="*/ 1567006 w 2584265"/>
                <a:gd name="connsiteY132" fmla="*/ 2520733 h 3140063"/>
                <a:gd name="connsiteX133" fmla="*/ 1543473 w 2584265"/>
                <a:gd name="connsiteY133" fmla="*/ 2512725 h 3140063"/>
                <a:gd name="connsiteX134" fmla="*/ 1631950 w 2584265"/>
                <a:gd name="connsiteY134" fmla="*/ 2509456 h 3140063"/>
                <a:gd name="connsiteX135" fmla="*/ 1695899 w 2584265"/>
                <a:gd name="connsiteY135" fmla="*/ 2558597 h 3140063"/>
                <a:gd name="connsiteX136" fmla="*/ 1804988 w 2584265"/>
                <a:gd name="connsiteY136" fmla="*/ 2660648 h 3140063"/>
                <a:gd name="connsiteX137" fmla="*/ 1767371 w 2584265"/>
                <a:gd name="connsiteY137" fmla="*/ 2588832 h 3140063"/>
                <a:gd name="connsiteX138" fmla="*/ 1631950 w 2584265"/>
                <a:gd name="connsiteY138" fmla="*/ 2509456 h 3140063"/>
                <a:gd name="connsiteX139" fmla="*/ 991272 w 2584265"/>
                <a:gd name="connsiteY139" fmla="*/ 2476494 h 3140063"/>
                <a:gd name="connsiteX140" fmla="*/ 863600 w 2584265"/>
                <a:gd name="connsiteY140" fmla="*/ 2524650 h 3140063"/>
                <a:gd name="connsiteX141" fmla="*/ 1058863 w 2584265"/>
                <a:gd name="connsiteY141" fmla="*/ 2502421 h 3140063"/>
                <a:gd name="connsiteX142" fmla="*/ 991272 w 2584265"/>
                <a:gd name="connsiteY142" fmla="*/ 2476494 h 3140063"/>
                <a:gd name="connsiteX143" fmla="*/ 422275 w 2584265"/>
                <a:gd name="connsiteY143" fmla="*/ 2453408 h 3140063"/>
                <a:gd name="connsiteX144" fmla="*/ 207367 w 2584265"/>
                <a:gd name="connsiteY144" fmla="*/ 2689964 h 3140063"/>
                <a:gd name="connsiteX145" fmla="*/ 0 w 2584265"/>
                <a:gd name="connsiteY145" fmla="*/ 3065451 h 3140063"/>
                <a:gd name="connsiteX146" fmla="*/ 0 w 2584265"/>
                <a:gd name="connsiteY146" fmla="*/ 2888973 h 3140063"/>
                <a:gd name="connsiteX147" fmla="*/ 22622 w 2584265"/>
                <a:gd name="connsiteY147" fmla="*/ 2930276 h 3140063"/>
                <a:gd name="connsiteX148" fmla="*/ 271463 w 2584265"/>
                <a:gd name="connsiteY148" fmla="*/ 2577318 h 3140063"/>
                <a:gd name="connsiteX149" fmla="*/ 279003 w 2584265"/>
                <a:gd name="connsiteY149" fmla="*/ 2464672 h 3140063"/>
                <a:gd name="connsiteX150" fmla="*/ 305395 w 2584265"/>
                <a:gd name="connsiteY150" fmla="*/ 2524750 h 3140063"/>
                <a:gd name="connsiteX151" fmla="*/ 422275 w 2584265"/>
                <a:gd name="connsiteY151" fmla="*/ 2453408 h 3140063"/>
                <a:gd name="connsiteX152" fmla="*/ 113348 w 2584265"/>
                <a:gd name="connsiteY152" fmla="*/ 2419338 h 3140063"/>
                <a:gd name="connsiteX153" fmla="*/ 173800 w 2584265"/>
                <a:gd name="connsiteY153" fmla="*/ 2419338 h 3140063"/>
                <a:gd name="connsiteX154" fmla="*/ 188913 w 2584265"/>
                <a:gd name="connsiteY154" fmla="*/ 2434420 h 3140063"/>
                <a:gd name="connsiteX155" fmla="*/ 117126 w 2584265"/>
                <a:gd name="connsiteY155" fmla="*/ 2656868 h 3140063"/>
                <a:gd name="connsiteX156" fmla="*/ 0 w 2584265"/>
                <a:gd name="connsiteY156" fmla="*/ 2720963 h 3140063"/>
                <a:gd name="connsiteX157" fmla="*/ 0 w 2584265"/>
                <a:gd name="connsiteY157" fmla="*/ 2690801 h 3140063"/>
                <a:gd name="connsiteX158" fmla="*/ 49118 w 2584265"/>
                <a:gd name="connsiteY158" fmla="*/ 2675719 h 3140063"/>
                <a:gd name="connsiteX159" fmla="*/ 143574 w 2584265"/>
                <a:gd name="connsiteY159" fmla="*/ 2487204 h 3140063"/>
                <a:gd name="connsiteX160" fmla="*/ 124683 w 2584265"/>
                <a:gd name="connsiteY160" fmla="*/ 2483434 h 3140063"/>
                <a:gd name="connsiteX161" fmla="*/ 0 w 2584265"/>
                <a:gd name="connsiteY161" fmla="*/ 2600313 h 3140063"/>
                <a:gd name="connsiteX162" fmla="*/ 0 w 2584265"/>
                <a:gd name="connsiteY162" fmla="*/ 2555070 h 3140063"/>
                <a:gd name="connsiteX163" fmla="*/ 90678 w 2584265"/>
                <a:gd name="connsiteY163" fmla="*/ 2475893 h 3140063"/>
                <a:gd name="connsiteX164" fmla="*/ 98235 w 2584265"/>
                <a:gd name="connsiteY164" fmla="*/ 2453272 h 3140063"/>
                <a:gd name="connsiteX165" fmla="*/ 41561 w 2584265"/>
                <a:gd name="connsiteY165" fmla="*/ 2475893 h 3140063"/>
                <a:gd name="connsiteX166" fmla="*/ 0 w 2584265"/>
                <a:gd name="connsiteY166" fmla="*/ 2513597 h 3140063"/>
                <a:gd name="connsiteX167" fmla="*/ 0 w 2584265"/>
                <a:gd name="connsiteY167" fmla="*/ 2475893 h 3140063"/>
                <a:gd name="connsiteX168" fmla="*/ 113348 w 2584265"/>
                <a:gd name="connsiteY168" fmla="*/ 2419338 h 3140063"/>
                <a:gd name="connsiteX169" fmla="*/ 302260 w 2584265"/>
                <a:gd name="connsiteY169" fmla="*/ 2366952 h 3140063"/>
                <a:gd name="connsiteX170" fmla="*/ 302260 w 2584265"/>
                <a:gd name="connsiteY170" fmla="*/ 2442547 h 3140063"/>
                <a:gd name="connsiteX171" fmla="*/ 264160 w 2584265"/>
                <a:gd name="connsiteY171" fmla="*/ 2408529 h 3140063"/>
                <a:gd name="connsiteX172" fmla="*/ 302260 w 2584265"/>
                <a:gd name="connsiteY172" fmla="*/ 2366952 h 3140063"/>
                <a:gd name="connsiteX173" fmla="*/ 305859 w 2584265"/>
                <a:gd name="connsiteY173" fmla="*/ 2330438 h 3140063"/>
                <a:gd name="connsiteX174" fmla="*/ 309563 w 2584265"/>
                <a:gd name="connsiteY174" fmla="*/ 2330438 h 3140063"/>
                <a:gd name="connsiteX175" fmla="*/ 309563 w 2584265"/>
                <a:gd name="connsiteY175" fmla="*/ 2341551 h 3140063"/>
                <a:gd name="connsiteX176" fmla="*/ 302154 w 2584265"/>
                <a:gd name="connsiteY176" fmla="*/ 2341551 h 3140063"/>
                <a:gd name="connsiteX177" fmla="*/ 305859 w 2584265"/>
                <a:gd name="connsiteY177" fmla="*/ 2330438 h 3140063"/>
                <a:gd name="connsiteX178" fmla="*/ 0 w 2584265"/>
                <a:gd name="connsiteY178" fmla="*/ 2251063 h 3140063"/>
                <a:gd name="connsiteX179" fmla="*/ 184905 w 2584265"/>
                <a:gd name="connsiteY179" fmla="*/ 2292198 h 3140063"/>
                <a:gd name="connsiteX180" fmla="*/ 230188 w 2584265"/>
                <a:gd name="connsiteY180" fmla="*/ 2337071 h 3140063"/>
                <a:gd name="connsiteX181" fmla="*/ 226415 w 2584265"/>
                <a:gd name="connsiteY181" fmla="*/ 2348289 h 3140063"/>
                <a:gd name="connsiteX182" fmla="*/ 0 w 2584265"/>
                <a:gd name="connsiteY182" fmla="*/ 2419338 h 3140063"/>
                <a:gd name="connsiteX183" fmla="*/ 0 w 2584265"/>
                <a:gd name="connsiteY183" fmla="*/ 2389423 h 3140063"/>
                <a:gd name="connsiteX184" fmla="*/ 83019 w 2584265"/>
                <a:gd name="connsiteY184" fmla="*/ 2325852 h 3140063"/>
                <a:gd name="connsiteX185" fmla="*/ 83019 w 2584265"/>
                <a:gd name="connsiteY185" fmla="*/ 2310895 h 3140063"/>
                <a:gd name="connsiteX186" fmla="*/ 0 w 2584265"/>
                <a:gd name="connsiteY186" fmla="*/ 2314634 h 3140063"/>
                <a:gd name="connsiteX187" fmla="*/ 0 w 2584265"/>
                <a:gd name="connsiteY187" fmla="*/ 2251063 h 3140063"/>
                <a:gd name="connsiteX188" fmla="*/ 1412141 w 2584265"/>
                <a:gd name="connsiteY188" fmla="*/ 2168520 h 3140063"/>
                <a:gd name="connsiteX189" fmla="*/ 1254410 w 2584265"/>
                <a:gd name="connsiteY189" fmla="*/ 2277495 h 3140063"/>
                <a:gd name="connsiteX190" fmla="*/ 923925 w 2584265"/>
                <a:gd name="connsiteY190" fmla="*/ 2330106 h 3140063"/>
                <a:gd name="connsiteX191" fmla="*/ 1273187 w 2584265"/>
                <a:gd name="connsiteY191" fmla="*/ 2442838 h 3140063"/>
                <a:gd name="connsiteX192" fmla="*/ 1352053 w 2584265"/>
                <a:gd name="connsiteY192" fmla="*/ 2442838 h 3140063"/>
                <a:gd name="connsiteX193" fmla="*/ 1400875 w 2584265"/>
                <a:gd name="connsiteY193" fmla="*/ 2300043 h 3140063"/>
                <a:gd name="connsiteX194" fmla="*/ 1412141 w 2584265"/>
                <a:gd name="connsiteY194" fmla="*/ 2168520 h 3140063"/>
                <a:gd name="connsiteX195" fmla="*/ 1563292 w 2584265"/>
                <a:gd name="connsiteY195" fmla="*/ 2163758 h 3140063"/>
                <a:gd name="connsiteX196" fmla="*/ 1559521 w 2584265"/>
                <a:gd name="connsiteY196" fmla="*/ 2167528 h 3140063"/>
                <a:gd name="connsiteX197" fmla="*/ 1465263 w 2584265"/>
                <a:gd name="connsiteY197" fmla="*/ 2401288 h 3140063"/>
                <a:gd name="connsiteX198" fmla="*/ 1491655 w 2584265"/>
                <a:gd name="connsiteY198" fmla="*/ 2405059 h 3140063"/>
                <a:gd name="connsiteX199" fmla="*/ 1600995 w 2584265"/>
                <a:gd name="connsiteY199" fmla="*/ 2318343 h 3140063"/>
                <a:gd name="connsiteX200" fmla="*/ 1563292 w 2584265"/>
                <a:gd name="connsiteY200" fmla="*/ 2163758 h 3140063"/>
                <a:gd name="connsiteX201" fmla="*/ 1282771 w 2584265"/>
                <a:gd name="connsiteY201" fmla="*/ 2153380 h 3140063"/>
                <a:gd name="connsiteX202" fmla="*/ 1213333 w 2584265"/>
                <a:gd name="connsiteY202" fmla="*/ 2160894 h 3140063"/>
                <a:gd name="connsiteX203" fmla="*/ 1001712 w 2584265"/>
                <a:gd name="connsiteY203" fmla="*/ 2266057 h 3140063"/>
                <a:gd name="connsiteX204" fmla="*/ 1130196 w 2584265"/>
                <a:gd name="connsiteY204" fmla="*/ 2281081 h 3140063"/>
                <a:gd name="connsiteX205" fmla="*/ 1349375 w 2584265"/>
                <a:gd name="connsiteY205" fmla="*/ 2168406 h 3140063"/>
                <a:gd name="connsiteX206" fmla="*/ 1282771 w 2584265"/>
                <a:gd name="connsiteY206" fmla="*/ 2153380 h 3140063"/>
                <a:gd name="connsiteX207" fmla="*/ 1518920 w 2584265"/>
                <a:gd name="connsiteY207" fmla="*/ 2130418 h 3140063"/>
                <a:gd name="connsiteX208" fmla="*/ 1423670 w 2584265"/>
                <a:gd name="connsiteY208" fmla="*/ 2378492 h 3140063"/>
                <a:gd name="connsiteX209" fmla="*/ 1438910 w 2584265"/>
                <a:gd name="connsiteY209" fmla="*/ 2386009 h 3140063"/>
                <a:gd name="connsiteX210" fmla="*/ 1530350 w 2584265"/>
                <a:gd name="connsiteY210" fmla="*/ 2130418 h 3140063"/>
                <a:gd name="connsiteX211" fmla="*/ 1518920 w 2584265"/>
                <a:gd name="connsiteY211" fmla="*/ 2130418 h 3140063"/>
                <a:gd name="connsiteX212" fmla="*/ 1209048 w 2584265"/>
                <a:gd name="connsiteY212" fmla="*/ 2112477 h 3140063"/>
                <a:gd name="connsiteX213" fmla="*/ 1062037 w 2584265"/>
                <a:gd name="connsiteY213" fmla="*/ 2176459 h 3140063"/>
                <a:gd name="connsiteX214" fmla="*/ 1277937 w 2584265"/>
                <a:gd name="connsiteY214" fmla="*/ 2123817 h 3140063"/>
                <a:gd name="connsiteX215" fmla="*/ 1266574 w 2584265"/>
                <a:gd name="connsiteY215" fmla="*/ 2116296 h 3140063"/>
                <a:gd name="connsiteX216" fmla="*/ 1209048 w 2584265"/>
                <a:gd name="connsiteY216" fmla="*/ 2112477 h 3140063"/>
                <a:gd name="connsiteX217" fmla="*/ 0 w 2584265"/>
                <a:gd name="connsiteY217" fmla="*/ 1965313 h 3140063"/>
                <a:gd name="connsiteX218" fmla="*/ 45326 w 2584265"/>
                <a:gd name="connsiteY218" fmla="*/ 2014254 h 3140063"/>
                <a:gd name="connsiteX219" fmla="*/ 109538 w 2584265"/>
                <a:gd name="connsiteY219" fmla="*/ 2206251 h 3140063"/>
                <a:gd name="connsiteX220" fmla="*/ 101984 w 2584265"/>
                <a:gd name="connsiteY220" fmla="*/ 2221309 h 3140063"/>
                <a:gd name="connsiteX221" fmla="*/ 0 w 2584265"/>
                <a:gd name="connsiteY221" fmla="*/ 2228839 h 3140063"/>
                <a:gd name="connsiteX222" fmla="*/ 0 w 2584265"/>
                <a:gd name="connsiteY222" fmla="*/ 2202486 h 3140063"/>
                <a:gd name="connsiteX223" fmla="*/ 52881 w 2584265"/>
                <a:gd name="connsiteY223" fmla="*/ 2191192 h 3140063"/>
                <a:gd name="connsiteX224" fmla="*/ 0 w 2584265"/>
                <a:gd name="connsiteY224" fmla="*/ 2172369 h 3140063"/>
                <a:gd name="connsiteX225" fmla="*/ 0 w 2584265"/>
                <a:gd name="connsiteY225" fmla="*/ 2146016 h 3140063"/>
                <a:gd name="connsiteX226" fmla="*/ 56658 w 2584265"/>
                <a:gd name="connsiteY226" fmla="*/ 2153545 h 3140063"/>
                <a:gd name="connsiteX227" fmla="*/ 0 w 2584265"/>
                <a:gd name="connsiteY227" fmla="*/ 2006725 h 3140063"/>
                <a:gd name="connsiteX228" fmla="*/ 0 w 2584265"/>
                <a:gd name="connsiteY228" fmla="*/ 1965313 h 3140063"/>
                <a:gd name="connsiteX229" fmla="*/ 1179046 w 2584265"/>
                <a:gd name="connsiteY229" fmla="*/ 1814511 h 3140063"/>
                <a:gd name="connsiteX230" fmla="*/ 971550 w 2584265"/>
                <a:gd name="connsiteY230" fmla="*/ 1912392 h 3140063"/>
                <a:gd name="connsiteX231" fmla="*/ 1031912 w 2584265"/>
                <a:gd name="connsiteY231" fmla="*/ 1923686 h 3140063"/>
                <a:gd name="connsiteX232" fmla="*/ 1292225 w 2584265"/>
                <a:gd name="connsiteY232" fmla="*/ 1829568 h 3140063"/>
                <a:gd name="connsiteX233" fmla="*/ 1292225 w 2584265"/>
                <a:gd name="connsiteY233" fmla="*/ 1814511 h 3140063"/>
                <a:gd name="connsiteX234" fmla="*/ 1179046 w 2584265"/>
                <a:gd name="connsiteY234" fmla="*/ 1814511 h 3140063"/>
                <a:gd name="connsiteX235" fmla="*/ 1154473 w 2584265"/>
                <a:gd name="connsiteY235" fmla="*/ 1752952 h 3140063"/>
                <a:gd name="connsiteX236" fmla="*/ 1077383 w 2584265"/>
                <a:gd name="connsiteY236" fmla="*/ 1754363 h 3140063"/>
                <a:gd name="connsiteX237" fmla="*/ 1001712 w 2584265"/>
                <a:gd name="connsiteY237" fmla="*/ 1844674 h 3140063"/>
                <a:gd name="connsiteX238" fmla="*/ 1115219 w 2584265"/>
                <a:gd name="connsiteY238" fmla="*/ 1803280 h 3140063"/>
                <a:gd name="connsiteX239" fmla="*/ 1228725 w 2584265"/>
                <a:gd name="connsiteY239" fmla="*/ 1776938 h 3140063"/>
                <a:gd name="connsiteX240" fmla="*/ 1154473 w 2584265"/>
                <a:gd name="connsiteY240" fmla="*/ 1752952 h 3140063"/>
                <a:gd name="connsiteX241" fmla="*/ 449262 w 2584265"/>
                <a:gd name="connsiteY241" fmla="*/ 1731957 h 3140063"/>
                <a:gd name="connsiteX242" fmla="*/ 719137 w 2584265"/>
                <a:gd name="connsiteY242" fmla="*/ 1898407 h 3140063"/>
                <a:gd name="connsiteX243" fmla="*/ 449262 w 2584265"/>
                <a:gd name="connsiteY243" fmla="*/ 1731957 h 3140063"/>
                <a:gd name="connsiteX244" fmla="*/ 470973 w 2584265"/>
                <a:gd name="connsiteY244" fmla="*/ 1680529 h 3140063"/>
                <a:gd name="connsiteX245" fmla="*/ 422275 w 2584265"/>
                <a:gd name="connsiteY245" fmla="*/ 1694319 h 3140063"/>
                <a:gd name="connsiteX246" fmla="*/ 678852 w 2584265"/>
                <a:gd name="connsiteY246" fmla="*/ 1814506 h 3140063"/>
                <a:gd name="connsiteX247" fmla="*/ 682625 w 2584265"/>
                <a:gd name="connsiteY247" fmla="*/ 1810750 h 3140063"/>
                <a:gd name="connsiteX248" fmla="*/ 618481 w 2584265"/>
                <a:gd name="connsiteY248" fmla="*/ 1724365 h 3140063"/>
                <a:gd name="connsiteX249" fmla="*/ 470973 w 2584265"/>
                <a:gd name="connsiteY249" fmla="*/ 1680529 h 3140063"/>
                <a:gd name="connsiteX250" fmla="*/ 619726 w 2584265"/>
                <a:gd name="connsiteY250" fmla="*/ 1474526 h 3140063"/>
                <a:gd name="connsiteX251" fmla="*/ 563432 w 2584265"/>
                <a:gd name="connsiteY251" fmla="*/ 1477109 h 3140063"/>
                <a:gd name="connsiteX252" fmla="*/ 460375 w 2584265"/>
                <a:gd name="connsiteY252" fmla="*/ 1514680 h 3140063"/>
                <a:gd name="connsiteX253" fmla="*/ 723900 w 2584265"/>
                <a:gd name="connsiteY253" fmla="*/ 1525951 h 3140063"/>
                <a:gd name="connsiteX254" fmla="*/ 674960 w 2584265"/>
                <a:gd name="connsiteY254" fmla="*/ 1484623 h 3140063"/>
                <a:gd name="connsiteX255" fmla="*/ 619726 w 2584265"/>
                <a:gd name="connsiteY255" fmla="*/ 1474526 h 3140063"/>
                <a:gd name="connsiteX256" fmla="*/ 1198562 w 2584265"/>
                <a:gd name="connsiteY256" fmla="*/ 1465260 h 3140063"/>
                <a:gd name="connsiteX257" fmla="*/ 1042987 w 2584265"/>
                <a:gd name="connsiteY257" fmla="*/ 1555572 h 3140063"/>
                <a:gd name="connsiteX258" fmla="*/ 1137850 w 2584265"/>
                <a:gd name="connsiteY258" fmla="*/ 1555572 h 3140063"/>
                <a:gd name="connsiteX259" fmla="*/ 1198562 w 2584265"/>
                <a:gd name="connsiteY259" fmla="*/ 1465260 h 3140063"/>
                <a:gd name="connsiteX260" fmla="*/ 1258135 w 2584265"/>
                <a:gd name="connsiteY260" fmla="*/ 1462667 h 3140063"/>
                <a:gd name="connsiteX261" fmla="*/ 1216777 w 2584265"/>
                <a:gd name="connsiteY261" fmla="*/ 1503996 h 3140063"/>
                <a:gd name="connsiteX262" fmla="*/ 968625 w 2584265"/>
                <a:gd name="connsiteY262" fmla="*/ 1665550 h 3140063"/>
                <a:gd name="connsiteX263" fmla="*/ 915987 w 2584265"/>
                <a:gd name="connsiteY263" fmla="*/ 1909762 h 3140063"/>
                <a:gd name="connsiteX264" fmla="*/ 927267 w 2584265"/>
                <a:gd name="connsiteY264" fmla="*/ 1902246 h 3140063"/>
                <a:gd name="connsiteX265" fmla="*/ 1115260 w 2584265"/>
                <a:gd name="connsiteY265" fmla="*/ 1725666 h 3140063"/>
                <a:gd name="connsiteX266" fmla="*/ 1340852 w 2584265"/>
                <a:gd name="connsiteY266" fmla="*/ 1797048 h 3140063"/>
                <a:gd name="connsiteX267" fmla="*/ 1344612 w 2584265"/>
                <a:gd name="connsiteY267" fmla="*/ 1774506 h 3140063"/>
                <a:gd name="connsiteX268" fmla="*/ 1258135 w 2584265"/>
                <a:gd name="connsiteY268" fmla="*/ 1462667 h 3140063"/>
                <a:gd name="connsiteX269" fmla="*/ 1138252 w 2584265"/>
                <a:gd name="connsiteY269" fmla="*/ 1407398 h 3140063"/>
                <a:gd name="connsiteX270" fmla="*/ 1085397 w 2584265"/>
                <a:gd name="connsiteY270" fmla="*/ 1409276 h 3140063"/>
                <a:gd name="connsiteX271" fmla="*/ 1047977 w 2584265"/>
                <a:gd name="connsiteY271" fmla="*/ 1443089 h 3140063"/>
                <a:gd name="connsiteX272" fmla="*/ 1040493 w 2584265"/>
                <a:gd name="connsiteY272" fmla="*/ 1514475 h 3140063"/>
                <a:gd name="connsiteX273" fmla="*/ 1182688 w 2584265"/>
                <a:gd name="connsiteY273" fmla="*/ 1428061 h 3140063"/>
                <a:gd name="connsiteX274" fmla="*/ 1138252 w 2584265"/>
                <a:gd name="connsiteY274" fmla="*/ 1407398 h 3140063"/>
                <a:gd name="connsiteX275" fmla="*/ 599052 w 2584265"/>
                <a:gd name="connsiteY275" fmla="*/ 1401859 h 3140063"/>
                <a:gd name="connsiteX276" fmla="*/ 530998 w 2584265"/>
                <a:gd name="connsiteY276" fmla="*/ 1402327 h 3140063"/>
                <a:gd name="connsiteX277" fmla="*/ 466725 w 2584265"/>
                <a:gd name="connsiteY277" fmla="*/ 1466017 h 3140063"/>
                <a:gd name="connsiteX278" fmla="*/ 648202 w 2584265"/>
                <a:gd name="connsiteY278" fmla="*/ 1458524 h 3140063"/>
                <a:gd name="connsiteX279" fmla="*/ 754063 w 2584265"/>
                <a:gd name="connsiteY279" fmla="*/ 1488497 h 3140063"/>
                <a:gd name="connsiteX280" fmla="*/ 731378 w 2584265"/>
                <a:gd name="connsiteY280" fmla="*/ 1451032 h 3140063"/>
                <a:gd name="connsiteX281" fmla="*/ 655763 w 2584265"/>
                <a:gd name="connsiteY281" fmla="*/ 1421060 h 3140063"/>
                <a:gd name="connsiteX282" fmla="*/ 599052 w 2584265"/>
                <a:gd name="connsiteY282" fmla="*/ 1401859 h 3140063"/>
                <a:gd name="connsiteX283" fmla="*/ 42069 w 2584265"/>
                <a:gd name="connsiteY283" fmla="*/ 1349938 h 3140063"/>
                <a:gd name="connsiteX284" fmla="*/ 8136 w 2584265"/>
                <a:gd name="connsiteY284" fmla="*/ 1439854 h 3140063"/>
                <a:gd name="connsiteX285" fmla="*/ 264518 w 2584265"/>
                <a:gd name="connsiteY285" fmla="*/ 1720841 h 3140063"/>
                <a:gd name="connsiteX286" fmla="*/ 260748 w 2584265"/>
                <a:gd name="connsiteY286" fmla="*/ 1694616 h 3140063"/>
                <a:gd name="connsiteX287" fmla="*/ 91083 w 2584265"/>
                <a:gd name="connsiteY287" fmla="*/ 1364924 h 3140063"/>
                <a:gd name="connsiteX288" fmla="*/ 42069 w 2584265"/>
                <a:gd name="connsiteY288" fmla="*/ 1349938 h 3140063"/>
                <a:gd name="connsiteX289" fmla="*/ 188963 w 2584265"/>
                <a:gd name="connsiteY289" fmla="*/ 1296980 h 3140063"/>
                <a:gd name="connsiteX290" fmla="*/ 121380 w 2584265"/>
                <a:gd name="connsiteY290" fmla="*/ 1345799 h 3140063"/>
                <a:gd name="connsiteX291" fmla="*/ 177699 w 2584265"/>
                <a:gd name="connsiteY291" fmla="*/ 1522302 h 3140063"/>
                <a:gd name="connsiteX292" fmla="*/ 267809 w 2584265"/>
                <a:gd name="connsiteY292" fmla="*/ 1646230 h 3140063"/>
                <a:gd name="connsiteX293" fmla="*/ 301600 w 2584265"/>
                <a:gd name="connsiteY293" fmla="*/ 1413396 h 3140063"/>
                <a:gd name="connsiteX294" fmla="*/ 188963 w 2584265"/>
                <a:gd name="connsiteY294" fmla="*/ 1296980 h 3140063"/>
                <a:gd name="connsiteX295" fmla="*/ 791809 w 2584265"/>
                <a:gd name="connsiteY295" fmla="*/ 1262061 h 3140063"/>
                <a:gd name="connsiteX296" fmla="*/ 754062 w 2584265"/>
                <a:gd name="connsiteY296" fmla="*/ 1292223 h 3140063"/>
                <a:gd name="connsiteX297" fmla="*/ 848430 w 2584265"/>
                <a:gd name="connsiteY297" fmla="*/ 1360088 h 3140063"/>
                <a:gd name="connsiteX298" fmla="*/ 920150 w 2584265"/>
                <a:gd name="connsiteY298" fmla="*/ 1412873 h 3140063"/>
                <a:gd name="connsiteX299" fmla="*/ 893727 w 2584265"/>
                <a:gd name="connsiteY299" fmla="*/ 1314844 h 3140063"/>
                <a:gd name="connsiteX300" fmla="*/ 791809 w 2584265"/>
                <a:gd name="connsiteY300" fmla="*/ 1262061 h 3140063"/>
                <a:gd name="connsiteX301" fmla="*/ 543318 w 2584265"/>
                <a:gd name="connsiteY301" fmla="*/ 1131882 h 3140063"/>
                <a:gd name="connsiteX302" fmla="*/ 207570 w 2584265"/>
                <a:gd name="connsiteY302" fmla="*/ 1214561 h 3140063"/>
                <a:gd name="connsiteX303" fmla="*/ 200025 w 2584265"/>
                <a:gd name="connsiteY303" fmla="*/ 1270933 h 3140063"/>
                <a:gd name="connsiteX304" fmla="*/ 309426 w 2584265"/>
                <a:gd name="connsiteY304" fmla="*/ 1316029 h 3140063"/>
                <a:gd name="connsiteX305" fmla="*/ 509366 w 2584265"/>
                <a:gd name="connsiteY305" fmla="*/ 1214561 h 3140063"/>
                <a:gd name="connsiteX306" fmla="*/ 543318 w 2584265"/>
                <a:gd name="connsiteY306" fmla="*/ 1131882 h 3140063"/>
                <a:gd name="connsiteX307" fmla="*/ 82225 w 2584265"/>
                <a:gd name="connsiteY307" fmla="*/ 1089471 h 3140063"/>
                <a:gd name="connsiteX308" fmla="*/ 71437 w 2584265"/>
                <a:gd name="connsiteY308" fmla="*/ 1097182 h 3140063"/>
                <a:gd name="connsiteX309" fmla="*/ 108960 w 2584265"/>
                <a:gd name="connsiteY309" fmla="*/ 1108067 h 3140063"/>
                <a:gd name="connsiteX310" fmla="*/ 101455 w 2584265"/>
                <a:gd name="connsiteY310" fmla="*/ 1089925 h 3140063"/>
                <a:gd name="connsiteX311" fmla="*/ 82225 w 2584265"/>
                <a:gd name="connsiteY311" fmla="*/ 1089471 h 3140063"/>
                <a:gd name="connsiteX312" fmla="*/ 335843 w 2584265"/>
                <a:gd name="connsiteY312" fmla="*/ 1004908 h 3140063"/>
                <a:gd name="connsiteX313" fmla="*/ 282886 w 2584265"/>
                <a:gd name="connsiteY313" fmla="*/ 1011456 h 3140063"/>
                <a:gd name="connsiteX314" fmla="*/ 177559 w 2584265"/>
                <a:gd name="connsiteY314" fmla="*/ 1090040 h 3140063"/>
                <a:gd name="connsiteX315" fmla="*/ 215175 w 2584265"/>
                <a:gd name="connsiteY315" fmla="*/ 1179848 h 3140063"/>
                <a:gd name="connsiteX316" fmla="*/ 501063 w 2584265"/>
                <a:gd name="connsiteY316" fmla="*/ 1108749 h 3140063"/>
                <a:gd name="connsiteX317" fmla="*/ 489778 w 2584265"/>
                <a:gd name="connsiteY317" fmla="*/ 1063846 h 3140063"/>
                <a:gd name="connsiteX318" fmla="*/ 335843 w 2584265"/>
                <a:gd name="connsiteY318" fmla="*/ 1004908 h 3140063"/>
                <a:gd name="connsiteX319" fmla="*/ 584975 w 2584265"/>
                <a:gd name="connsiteY319" fmla="*/ 898516 h 3140063"/>
                <a:gd name="connsiteX320" fmla="*/ 407987 w 2584265"/>
                <a:gd name="connsiteY320" fmla="*/ 984942 h 3140063"/>
                <a:gd name="connsiteX321" fmla="*/ 407987 w 2584265"/>
                <a:gd name="connsiteY321" fmla="*/ 992457 h 3140063"/>
                <a:gd name="connsiteX322" fmla="*/ 536021 w 2584265"/>
                <a:gd name="connsiteY322" fmla="*/ 1093916 h 3140063"/>
                <a:gd name="connsiteX323" fmla="*/ 607569 w 2584265"/>
                <a:gd name="connsiteY323" fmla="*/ 1101432 h 3140063"/>
                <a:gd name="connsiteX324" fmla="*/ 532255 w 2584265"/>
                <a:gd name="connsiteY324" fmla="*/ 1240464 h 3140063"/>
                <a:gd name="connsiteX325" fmla="*/ 713009 w 2584265"/>
                <a:gd name="connsiteY325" fmla="*/ 1270525 h 3140063"/>
                <a:gd name="connsiteX326" fmla="*/ 739368 w 2584265"/>
                <a:gd name="connsiteY326" fmla="*/ 1263010 h 3140063"/>
                <a:gd name="connsiteX327" fmla="*/ 886231 w 2584265"/>
                <a:gd name="connsiteY327" fmla="*/ 1281796 h 3140063"/>
                <a:gd name="connsiteX328" fmla="*/ 938950 w 2584265"/>
                <a:gd name="connsiteY328" fmla="*/ 1477195 h 3140063"/>
                <a:gd name="connsiteX329" fmla="*/ 957779 w 2584265"/>
                <a:gd name="connsiteY329" fmla="*/ 1604954 h 3140063"/>
                <a:gd name="connsiteX330" fmla="*/ 1074516 w 2584265"/>
                <a:gd name="connsiteY330" fmla="*/ 1394527 h 3140063"/>
                <a:gd name="connsiteX331" fmla="*/ 1213846 w 2584265"/>
                <a:gd name="connsiteY331" fmla="*/ 1413315 h 3140063"/>
                <a:gd name="connsiteX332" fmla="*/ 1217612 w 2584265"/>
                <a:gd name="connsiteY332" fmla="*/ 1405800 h 3140063"/>
                <a:gd name="connsiteX333" fmla="*/ 777025 w 2584265"/>
                <a:gd name="connsiteY333" fmla="*/ 1210403 h 3140063"/>
                <a:gd name="connsiteX334" fmla="*/ 641460 w 2584265"/>
                <a:gd name="connsiteY334" fmla="*/ 1225435 h 3140063"/>
                <a:gd name="connsiteX335" fmla="*/ 648992 w 2584265"/>
                <a:gd name="connsiteY335" fmla="*/ 1191615 h 3140063"/>
                <a:gd name="connsiteX336" fmla="*/ 584975 w 2584265"/>
                <a:gd name="connsiteY336" fmla="*/ 898516 h 3140063"/>
                <a:gd name="connsiteX337" fmla="*/ 564998 w 2584265"/>
                <a:gd name="connsiteY337" fmla="*/ 849305 h 3140063"/>
                <a:gd name="connsiteX338" fmla="*/ 381000 w 2584265"/>
                <a:gd name="connsiteY338" fmla="*/ 947832 h 3140063"/>
                <a:gd name="connsiteX339" fmla="*/ 538712 w 2584265"/>
                <a:gd name="connsiteY339" fmla="*/ 913726 h 3140063"/>
                <a:gd name="connsiteX340" fmla="*/ 564998 w 2584265"/>
                <a:gd name="connsiteY340" fmla="*/ 849305 h 3140063"/>
                <a:gd name="connsiteX341" fmla="*/ 475909 w 2584265"/>
                <a:gd name="connsiteY341" fmla="*/ 818348 h 3140063"/>
                <a:gd name="connsiteX342" fmla="*/ 433387 w 2584265"/>
                <a:gd name="connsiteY342" fmla="*/ 823904 h 3140063"/>
                <a:gd name="connsiteX343" fmla="*/ 354012 w 2584265"/>
                <a:gd name="connsiteY343" fmla="*/ 912805 h 3140063"/>
                <a:gd name="connsiteX344" fmla="*/ 512762 w 2584265"/>
                <a:gd name="connsiteY344" fmla="*/ 831312 h 3140063"/>
                <a:gd name="connsiteX345" fmla="*/ 512762 w 2584265"/>
                <a:gd name="connsiteY345" fmla="*/ 823904 h 3140063"/>
                <a:gd name="connsiteX346" fmla="*/ 475909 w 2584265"/>
                <a:gd name="connsiteY346" fmla="*/ 818348 h 3140063"/>
                <a:gd name="connsiteX347" fmla="*/ 256190 w 2584265"/>
                <a:gd name="connsiteY347" fmla="*/ 687379 h 3140063"/>
                <a:gd name="connsiteX348" fmla="*/ 113698 w 2584265"/>
                <a:gd name="connsiteY348" fmla="*/ 939611 h 3140063"/>
                <a:gd name="connsiteX349" fmla="*/ 147446 w 2584265"/>
                <a:gd name="connsiteY349" fmla="*/ 1082669 h 3140063"/>
                <a:gd name="connsiteX350" fmla="*/ 293688 w 2584265"/>
                <a:gd name="connsiteY350" fmla="*/ 822907 h 3140063"/>
                <a:gd name="connsiteX351" fmla="*/ 256190 w 2584265"/>
                <a:gd name="connsiteY351" fmla="*/ 687379 h 3140063"/>
                <a:gd name="connsiteX352" fmla="*/ 203200 w 2584265"/>
                <a:gd name="connsiteY352" fmla="*/ 681029 h 3140063"/>
                <a:gd name="connsiteX353" fmla="*/ 86880 w 2584265"/>
                <a:gd name="connsiteY353" fmla="*/ 767467 h 3140063"/>
                <a:gd name="connsiteX354" fmla="*/ 45605 w 2584265"/>
                <a:gd name="connsiteY354" fmla="*/ 831356 h 3140063"/>
                <a:gd name="connsiteX355" fmla="*/ 75623 w 2584265"/>
                <a:gd name="connsiteY355" fmla="*/ 1049331 h 3140063"/>
                <a:gd name="connsiteX356" fmla="*/ 83127 w 2584265"/>
                <a:gd name="connsiteY356" fmla="*/ 1045574 h 3140063"/>
                <a:gd name="connsiteX357" fmla="*/ 203200 w 2584265"/>
                <a:gd name="connsiteY357" fmla="*/ 681029 h 3140063"/>
                <a:gd name="connsiteX358" fmla="*/ 253100 w 2584265"/>
                <a:gd name="connsiteY358" fmla="*/ 428617 h 3140063"/>
                <a:gd name="connsiteX359" fmla="*/ 166687 w 2584265"/>
                <a:gd name="connsiteY359" fmla="*/ 623855 h 3140063"/>
                <a:gd name="connsiteX360" fmla="*/ 200501 w 2584265"/>
                <a:gd name="connsiteY360" fmla="*/ 650137 h 3140063"/>
                <a:gd name="connsiteX361" fmla="*/ 279400 w 2584265"/>
                <a:gd name="connsiteY361" fmla="*/ 466163 h 3140063"/>
                <a:gd name="connsiteX362" fmla="*/ 253100 w 2584265"/>
                <a:gd name="connsiteY362" fmla="*/ 428617 h 3140063"/>
                <a:gd name="connsiteX363" fmla="*/ 207839 w 2584265"/>
                <a:gd name="connsiteY363" fmla="*/ 382349 h 3140063"/>
                <a:gd name="connsiteX364" fmla="*/ 177205 w 2584265"/>
                <a:gd name="connsiteY364" fmla="*/ 395060 h 3140063"/>
                <a:gd name="connsiteX365" fmla="*/ 131961 w 2584265"/>
                <a:gd name="connsiteY365" fmla="*/ 568316 h 3140063"/>
                <a:gd name="connsiteX366" fmla="*/ 177205 w 2584265"/>
                <a:gd name="connsiteY366" fmla="*/ 481688 h 3140063"/>
                <a:gd name="connsiteX367" fmla="*/ 241300 w 2584265"/>
                <a:gd name="connsiteY367" fmla="*/ 383761 h 3140063"/>
                <a:gd name="connsiteX368" fmla="*/ 207839 w 2584265"/>
                <a:gd name="connsiteY368" fmla="*/ 382349 h 3140063"/>
                <a:gd name="connsiteX369" fmla="*/ 0 w 2584265"/>
                <a:gd name="connsiteY369" fmla="*/ 312726 h 3140063"/>
                <a:gd name="connsiteX370" fmla="*/ 56470 w 2584265"/>
                <a:gd name="connsiteY370" fmla="*/ 324006 h 3140063"/>
                <a:gd name="connsiteX371" fmla="*/ 131763 w 2584265"/>
                <a:gd name="connsiteY371" fmla="*/ 350325 h 3140063"/>
                <a:gd name="connsiteX372" fmla="*/ 0 w 2584265"/>
                <a:gd name="connsiteY372" fmla="*/ 527039 h 3140063"/>
                <a:gd name="connsiteX373" fmla="*/ 0 w 2584265"/>
                <a:gd name="connsiteY373" fmla="*/ 493200 h 3140063"/>
                <a:gd name="connsiteX374" fmla="*/ 79058 w 2584265"/>
                <a:gd name="connsiteY374" fmla="*/ 372884 h 3140063"/>
                <a:gd name="connsiteX375" fmla="*/ 0 w 2584265"/>
                <a:gd name="connsiteY375" fmla="*/ 391684 h 3140063"/>
                <a:gd name="connsiteX376" fmla="*/ 0 w 2584265"/>
                <a:gd name="connsiteY376" fmla="*/ 372884 h 3140063"/>
                <a:gd name="connsiteX377" fmla="*/ 26353 w 2584265"/>
                <a:gd name="connsiteY377" fmla="*/ 354085 h 3140063"/>
                <a:gd name="connsiteX378" fmla="*/ 30117 w 2584265"/>
                <a:gd name="connsiteY378" fmla="*/ 342805 h 3140063"/>
                <a:gd name="connsiteX379" fmla="*/ 0 w 2584265"/>
                <a:gd name="connsiteY379" fmla="*/ 335285 h 3140063"/>
                <a:gd name="connsiteX380" fmla="*/ 0 w 2584265"/>
                <a:gd name="connsiteY380" fmla="*/ 312726 h 3140063"/>
                <a:gd name="connsiteX381" fmla="*/ 776 w 2584265"/>
                <a:gd name="connsiteY381" fmla="*/ 217938 h 3140063"/>
                <a:gd name="connsiteX382" fmla="*/ 430102 w 2584265"/>
                <a:gd name="connsiteY382" fmla="*/ 511027 h 3140063"/>
                <a:gd name="connsiteX383" fmla="*/ 505423 w 2584265"/>
                <a:gd name="connsiteY383" fmla="*/ 650057 h 3140063"/>
                <a:gd name="connsiteX384" fmla="*/ 305824 w 2584265"/>
                <a:gd name="connsiteY384" fmla="*/ 398300 h 3140063"/>
                <a:gd name="connsiteX385" fmla="*/ 305824 w 2584265"/>
                <a:gd name="connsiteY385" fmla="*/ 480967 h 3140063"/>
                <a:gd name="connsiteX386" fmla="*/ 275696 w 2584265"/>
                <a:gd name="connsiteY386" fmla="*/ 619996 h 3140063"/>
                <a:gd name="connsiteX387" fmla="*/ 362314 w 2584265"/>
                <a:gd name="connsiteY387" fmla="*/ 593694 h 3140063"/>
                <a:gd name="connsiteX388" fmla="*/ 324654 w 2584265"/>
                <a:gd name="connsiteY388" fmla="*/ 676360 h 3140063"/>
                <a:gd name="connsiteX389" fmla="*/ 320888 w 2584265"/>
                <a:gd name="connsiteY389" fmla="*/ 901813 h 3140063"/>
                <a:gd name="connsiteX390" fmla="*/ 433868 w 2584265"/>
                <a:gd name="connsiteY390" fmla="*/ 804117 h 3140063"/>
                <a:gd name="connsiteX391" fmla="*/ 550615 w 2584265"/>
                <a:gd name="connsiteY391" fmla="*/ 792844 h 3140063"/>
                <a:gd name="connsiteX392" fmla="*/ 509189 w 2584265"/>
                <a:gd name="connsiteY392" fmla="*/ 665087 h 3140063"/>
                <a:gd name="connsiteX393" fmla="*/ 528019 w 2584265"/>
                <a:gd name="connsiteY393" fmla="*/ 665087 h 3140063"/>
                <a:gd name="connsiteX394" fmla="*/ 667361 w 2584265"/>
                <a:gd name="connsiteY394" fmla="*/ 1202423 h 3140063"/>
                <a:gd name="connsiteX395" fmla="*/ 765278 w 2584265"/>
                <a:gd name="connsiteY395" fmla="*/ 1187391 h 3140063"/>
                <a:gd name="connsiteX396" fmla="*/ 1243562 w 2584265"/>
                <a:gd name="connsiteY396" fmla="*/ 1386540 h 3140063"/>
                <a:gd name="connsiteX397" fmla="*/ 1379139 w 2584265"/>
                <a:gd name="connsiteY397" fmla="*/ 1999027 h 3140063"/>
                <a:gd name="connsiteX398" fmla="*/ 1401735 w 2584265"/>
                <a:gd name="connsiteY398" fmla="*/ 2017813 h 3140063"/>
                <a:gd name="connsiteX399" fmla="*/ 1789635 w 2584265"/>
                <a:gd name="connsiteY399" fmla="*/ 2115500 h 3140063"/>
                <a:gd name="connsiteX400" fmla="*/ 1970404 w 2584265"/>
                <a:gd name="connsiteY400" fmla="*/ 2483744 h 3140063"/>
                <a:gd name="connsiteX401" fmla="*/ 2143641 w 2584265"/>
                <a:gd name="connsiteY401" fmla="*/ 3032343 h 3140063"/>
                <a:gd name="connsiteX402" fmla="*/ 2258563 w 2584265"/>
                <a:gd name="connsiteY402" fmla="*/ 3119530 h 3140063"/>
                <a:gd name="connsiteX403" fmla="*/ 2278412 w 2584265"/>
                <a:gd name="connsiteY403" fmla="*/ 3140063 h 3140063"/>
                <a:gd name="connsiteX404" fmla="*/ 2236977 w 2584265"/>
                <a:gd name="connsiteY404" fmla="*/ 3140063 h 3140063"/>
                <a:gd name="connsiteX405" fmla="*/ 2163035 w 2584265"/>
                <a:gd name="connsiteY405" fmla="*/ 3080156 h 3140063"/>
                <a:gd name="connsiteX406" fmla="*/ 2098996 w 2584265"/>
                <a:gd name="connsiteY406" fmla="*/ 3013481 h 3140063"/>
                <a:gd name="connsiteX407" fmla="*/ 1970917 w 2584265"/>
                <a:gd name="connsiteY407" fmla="*/ 2694192 h 3140063"/>
                <a:gd name="connsiteX408" fmla="*/ 1861674 w 2584265"/>
                <a:gd name="connsiteY408" fmla="*/ 2213377 h 3140063"/>
                <a:gd name="connsiteX409" fmla="*/ 1353127 w 2584265"/>
                <a:gd name="connsiteY409" fmla="*/ 2040583 h 3140063"/>
                <a:gd name="connsiteX410" fmla="*/ 1349360 w 2584265"/>
                <a:gd name="connsiteY410" fmla="*/ 1852763 h 3140063"/>
                <a:gd name="connsiteX411" fmla="*/ 1320165 w 2584265"/>
                <a:gd name="connsiteY411" fmla="*/ 1847129 h 3140063"/>
                <a:gd name="connsiteX412" fmla="*/ 1296622 w 2584265"/>
                <a:gd name="connsiteY412" fmla="*/ 1852763 h 3140063"/>
                <a:gd name="connsiteX413" fmla="*/ 1070601 w 2584265"/>
                <a:gd name="connsiteY413" fmla="*/ 1954186 h 3140063"/>
                <a:gd name="connsiteX414" fmla="*/ 882250 w 2584265"/>
                <a:gd name="connsiteY414" fmla="*/ 1972968 h 3140063"/>
                <a:gd name="connsiteX415" fmla="*/ 652462 w 2584265"/>
                <a:gd name="connsiteY415" fmla="*/ 2326067 h 3140063"/>
                <a:gd name="connsiteX416" fmla="*/ 878483 w 2584265"/>
                <a:gd name="connsiteY416" fmla="*/ 2322311 h 3140063"/>
                <a:gd name="connsiteX417" fmla="*/ 991493 w 2584265"/>
                <a:gd name="connsiteY417" fmla="*/ 2232157 h 3140063"/>
                <a:gd name="connsiteX418" fmla="*/ 1063067 w 2584265"/>
                <a:gd name="connsiteY418" fmla="*/ 2130735 h 3140063"/>
                <a:gd name="connsiteX419" fmla="*/ 1447302 w 2584265"/>
                <a:gd name="connsiteY419" fmla="*/ 2145759 h 3140063"/>
                <a:gd name="connsiteX420" fmla="*/ 1579148 w 2584265"/>
                <a:gd name="connsiteY420" fmla="*/ 2066877 h 3140063"/>
                <a:gd name="connsiteX421" fmla="*/ 1628119 w 2584265"/>
                <a:gd name="connsiteY421" fmla="*/ 2314799 h 3140063"/>
                <a:gd name="connsiteX422" fmla="*/ 1409632 w 2584265"/>
                <a:gd name="connsiteY422" fmla="*/ 2438757 h 3140063"/>
                <a:gd name="connsiteX423" fmla="*/ 1387030 w 2584265"/>
                <a:gd name="connsiteY423" fmla="*/ 2465052 h 3140063"/>
                <a:gd name="connsiteX424" fmla="*/ 1759964 w 2584265"/>
                <a:gd name="connsiteY424" fmla="*/ 2551451 h 3140063"/>
                <a:gd name="connsiteX425" fmla="*/ 1899344 w 2584265"/>
                <a:gd name="connsiteY425" fmla="*/ 2818151 h 3140063"/>
                <a:gd name="connsiteX426" fmla="*/ 1891810 w 2584265"/>
                <a:gd name="connsiteY426" fmla="*/ 2825663 h 3140063"/>
                <a:gd name="connsiteX427" fmla="*/ 1522642 w 2584265"/>
                <a:gd name="connsiteY427" fmla="*/ 2562720 h 3140063"/>
                <a:gd name="connsiteX428" fmla="*/ 1364428 w 2584265"/>
                <a:gd name="connsiteY428" fmla="*/ 2498859 h 3140063"/>
                <a:gd name="connsiteX429" fmla="*/ 1582915 w 2584265"/>
                <a:gd name="connsiteY429" fmla="*/ 2799371 h 3140063"/>
                <a:gd name="connsiteX430" fmla="*/ 1974684 w 2584265"/>
                <a:gd name="connsiteY430" fmla="*/ 2975917 h 3140063"/>
                <a:gd name="connsiteX431" fmla="*/ 1955849 w 2584265"/>
                <a:gd name="connsiteY431" fmla="*/ 2990943 h 3140063"/>
                <a:gd name="connsiteX432" fmla="*/ 1741129 w 2584265"/>
                <a:gd name="connsiteY432" fmla="*/ 2983431 h 3140063"/>
                <a:gd name="connsiteX433" fmla="*/ 1609284 w 2584265"/>
                <a:gd name="connsiteY433" fmla="*/ 2874498 h 3140063"/>
                <a:gd name="connsiteX434" fmla="*/ 1658255 w 2584265"/>
                <a:gd name="connsiteY434" fmla="*/ 3032263 h 3140063"/>
                <a:gd name="connsiteX435" fmla="*/ 2087694 w 2584265"/>
                <a:gd name="connsiteY435" fmla="*/ 3103633 h 3140063"/>
                <a:gd name="connsiteX436" fmla="*/ 2159268 w 2584265"/>
                <a:gd name="connsiteY436" fmla="*/ 3114902 h 3140063"/>
                <a:gd name="connsiteX437" fmla="*/ 2138579 w 2584265"/>
                <a:gd name="connsiteY437" fmla="*/ 3140063 h 3140063"/>
                <a:gd name="connsiteX438" fmla="*/ 2056033 w 2584265"/>
                <a:gd name="connsiteY438" fmla="*/ 3140063 h 3140063"/>
                <a:gd name="connsiteX439" fmla="*/ 2059989 w 2584265"/>
                <a:gd name="connsiteY439" fmla="*/ 3122674 h 3140063"/>
                <a:gd name="connsiteX440" fmla="*/ 1997519 w 2584265"/>
                <a:gd name="connsiteY440" fmla="*/ 3118015 h 3140063"/>
                <a:gd name="connsiteX441" fmla="*/ 1901058 w 2584265"/>
                <a:gd name="connsiteY441" fmla="*/ 3127187 h 3140063"/>
                <a:gd name="connsiteX442" fmla="*/ 1857935 w 2584265"/>
                <a:gd name="connsiteY442" fmla="*/ 3140063 h 3140063"/>
                <a:gd name="connsiteX443" fmla="*/ 1733931 w 2584265"/>
                <a:gd name="connsiteY443" fmla="*/ 3140063 h 3140063"/>
                <a:gd name="connsiteX444" fmla="*/ 1710287 w 2584265"/>
                <a:gd name="connsiteY444" fmla="*/ 3124000 h 3140063"/>
                <a:gd name="connsiteX445" fmla="*/ 1631886 w 2584265"/>
                <a:gd name="connsiteY445" fmla="*/ 3054801 h 3140063"/>
                <a:gd name="connsiteX446" fmla="*/ 1620114 w 2584265"/>
                <a:gd name="connsiteY446" fmla="*/ 3118659 h 3140063"/>
                <a:gd name="connsiteX447" fmla="*/ 1620483 w 2584265"/>
                <a:gd name="connsiteY447" fmla="*/ 3140063 h 3140063"/>
                <a:gd name="connsiteX448" fmla="*/ 1588422 w 2584265"/>
                <a:gd name="connsiteY448" fmla="*/ 3140063 h 3140063"/>
                <a:gd name="connsiteX449" fmla="*/ 1591860 w 2584265"/>
                <a:gd name="connsiteY449" fmla="*/ 3097867 h 3140063"/>
                <a:gd name="connsiteX450" fmla="*/ 1537312 w 2584265"/>
                <a:gd name="connsiteY450" fmla="*/ 2761806 h 3140063"/>
                <a:gd name="connsiteX451" fmla="*/ 1315117 w 2584265"/>
                <a:gd name="connsiteY451" fmla="*/ 2525079 h 3140063"/>
                <a:gd name="connsiteX452" fmla="*/ 1322649 w 2584265"/>
                <a:gd name="connsiteY452" fmla="*/ 2543867 h 3140063"/>
                <a:gd name="connsiteX453" fmla="*/ 1409267 w 2584265"/>
                <a:gd name="connsiteY453" fmla="*/ 2712958 h 3140063"/>
                <a:gd name="connsiteX454" fmla="*/ 1333947 w 2584265"/>
                <a:gd name="connsiteY454" fmla="*/ 2855742 h 3140063"/>
                <a:gd name="connsiteX455" fmla="*/ 1194604 w 2584265"/>
                <a:gd name="connsiteY455" fmla="*/ 2844471 h 3140063"/>
                <a:gd name="connsiteX456" fmla="*/ 1104220 w 2584265"/>
                <a:gd name="connsiteY456" fmla="*/ 2821925 h 3140063"/>
                <a:gd name="connsiteX457" fmla="*/ 1179540 w 2584265"/>
                <a:gd name="connsiteY457" fmla="*/ 2765561 h 3140063"/>
                <a:gd name="connsiteX458" fmla="*/ 1296287 w 2584265"/>
                <a:gd name="connsiteY458" fmla="*/ 2577685 h 3140063"/>
                <a:gd name="connsiteX459" fmla="*/ 1243562 w 2584265"/>
                <a:gd name="connsiteY459" fmla="*/ 2464958 h 3140063"/>
                <a:gd name="connsiteX460" fmla="*/ 701256 w 2584265"/>
                <a:gd name="connsiteY460" fmla="*/ 2355988 h 3140063"/>
                <a:gd name="connsiteX461" fmla="*/ 497891 w 2584265"/>
                <a:gd name="connsiteY461" fmla="*/ 2419866 h 3140063"/>
                <a:gd name="connsiteX462" fmla="*/ 693724 w 2584265"/>
                <a:gd name="connsiteY462" fmla="*/ 2498773 h 3140063"/>
                <a:gd name="connsiteX463" fmla="*/ 904621 w 2584265"/>
                <a:gd name="connsiteY463" fmla="*/ 2472473 h 3140063"/>
                <a:gd name="connsiteX464" fmla="*/ 1175774 w 2584265"/>
                <a:gd name="connsiteY464" fmla="*/ 2502529 h 3140063"/>
                <a:gd name="connsiteX465" fmla="*/ 1175774 w 2584265"/>
                <a:gd name="connsiteY465" fmla="*/ 2521317 h 3140063"/>
                <a:gd name="connsiteX466" fmla="*/ 957345 w 2584265"/>
                <a:gd name="connsiteY466" fmla="*/ 2630294 h 3140063"/>
                <a:gd name="connsiteX467" fmla="*/ 727618 w 2584265"/>
                <a:gd name="connsiteY467" fmla="*/ 2536351 h 3140063"/>
                <a:gd name="connsiteX468" fmla="*/ 727618 w 2584265"/>
                <a:gd name="connsiteY468" fmla="*/ 2547628 h 3140063"/>
                <a:gd name="connsiteX469" fmla="*/ 836832 w 2584265"/>
                <a:gd name="connsiteY469" fmla="*/ 2724229 h 3140063"/>
                <a:gd name="connsiteX470" fmla="*/ 757746 w 2584265"/>
                <a:gd name="connsiteY470" fmla="*/ 2930892 h 3140063"/>
                <a:gd name="connsiteX471" fmla="*/ 701256 w 2584265"/>
                <a:gd name="connsiteY471" fmla="*/ 2799382 h 3140063"/>
                <a:gd name="connsiteX472" fmla="*/ 659829 w 2584265"/>
                <a:gd name="connsiteY472" fmla="*/ 2558899 h 3140063"/>
                <a:gd name="connsiteX473" fmla="*/ 433868 w 2584265"/>
                <a:gd name="connsiteY473" fmla="*/ 2438654 h 3140063"/>
                <a:gd name="connsiteX474" fmla="*/ 460231 w 2584265"/>
                <a:gd name="connsiteY474" fmla="*/ 2419866 h 3140063"/>
                <a:gd name="connsiteX475" fmla="*/ 448932 w 2584265"/>
                <a:gd name="connsiteY475" fmla="*/ 2404836 h 3140063"/>
                <a:gd name="connsiteX476" fmla="*/ 497891 w 2584265"/>
                <a:gd name="connsiteY476" fmla="*/ 2378534 h 3140063"/>
                <a:gd name="connsiteX477" fmla="*/ 791640 w 2584265"/>
                <a:gd name="connsiteY477" fmla="*/ 2115500 h 3140063"/>
                <a:gd name="connsiteX478" fmla="*/ 769044 w 2584265"/>
                <a:gd name="connsiteY478" fmla="*/ 1965206 h 3140063"/>
                <a:gd name="connsiteX479" fmla="*/ 595807 w 2584265"/>
                <a:gd name="connsiteY479" fmla="*/ 1901327 h 3140063"/>
                <a:gd name="connsiteX480" fmla="*/ 399974 w 2584265"/>
                <a:gd name="connsiteY480" fmla="*/ 1732235 h 3140063"/>
                <a:gd name="connsiteX481" fmla="*/ 332186 w 2584265"/>
                <a:gd name="connsiteY481" fmla="*/ 1694659 h 3140063"/>
                <a:gd name="connsiteX482" fmla="*/ 531785 w 2584265"/>
                <a:gd name="connsiteY482" fmla="*/ 1657084 h 3140063"/>
                <a:gd name="connsiteX483" fmla="*/ 701256 w 2584265"/>
                <a:gd name="connsiteY483" fmla="*/ 1781085 h 3140063"/>
                <a:gd name="connsiteX484" fmla="*/ 829300 w 2584265"/>
                <a:gd name="connsiteY484" fmla="*/ 2036598 h 3140063"/>
                <a:gd name="connsiteX485" fmla="*/ 919685 w 2584265"/>
                <a:gd name="connsiteY485" fmla="*/ 1777328 h 3140063"/>
                <a:gd name="connsiteX486" fmla="*/ 765278 w 2584265"/>
                <a:gd name="connsiteY486" fmla="*/ 1544357 h 3140063"/>
                <a:gd name="connsiteX487" fmla="*/ 505423 w 2584265"/>
                <a:gd name="connsiteY487" fmla="*/ 1544357 h 3140063"/>
                <a:gd name="connsiteX488" fmla="*/ 399974 w 2584265"/>
                <a:gd name="connsiteY488" fmla="*/ 1544357 h 3140063"/>
                <a:gd name="connsiteX489" fmla="*/ 543083 w 2584265"/>
                <a:gd name="connsiteY489" fmla="*/ 1379025 h 3140063"/>
                <a:gd name="connsiteX490" fmla="*/ 735150 w 2584265"/>
                <a:gd name="connsiteY490" fmla="*/ 1435388 h 3140063"/>
                <a:gd name="connsiteX491" fmla="*/ 908387 w 2584265"/>
                <a:gd name="connsiteY491" fmla="*/ 1649569 h 3140063"/>
                <a:gd name="connsiteX492" fmla="*/ 923451 w 2584265"/>
                <a:gd name="connsiteY492" fmla="*/ 1653329 h 3140063"/>
                <a:gd name="connsiteX493" fmla="*/ 912153 w 2584265"/>
                <a:gd name="connsiteY493" fmla="*/ 1472964 h 3140063"/>
                <a:gd name="connsiteX494" fmla="*/ 753980 w 2584265"/>
                <a:gd name="connsiteY494" fmla="*/ 1318904 h 3140063"/>
                <a:gd name="connsiteX495" fmla="*/ 674894 w 2584265"/>
                <a:gd name="connsiteY495" fmla="*/ 1288843 h 3140063"/>
                <a:gd name="connsiteX496" fmla="*/ 463997 w 2584265"/>
                <a:gd name="connsiteY496" fmla="*/ 1296358 h 3140063"/>
                <a:gd name="connsiteX497" fmla="*/ 294526 w 2584265"/>
                <a:gd name="connsiteY497" fmla="*/ 1345209 h 3140063"/>
                <a:gd name="connsiteX498" fmla="*/ 343484 w 2584265"/>
                <a:gd name="connsiteY498" fmla="*/ 1480479 h 3140063"/>
                <a:gd name="connsiteX499" fmla="*/ 309590 w 2584265"/>
                <a:gd name="connsiteY499" fmla="*/ 1728478 h 3140063"/>
                <a:gd name="connsiteX500" fmla="*/ 264398 w 2584265"/>
                <a:gd name="connsiteY500" fmla="*/ 1751023 h 3140063"/>
                <a:gd name="connsiteX501" fmla="*/ 776 w 2584265"/>
                <a:gd name="connsiteY501" fmla="*/ 1476721 h 3140063"/>
                <a:gd name="connsiteX502" fmla="*/ 776 w 2584265"/>
                <a:gd name="connsiteY502" fmla="*/ 1363995 h 3140063"/>
                <a:gd name="connsiteX503" fmla="*/ 776 w 2584265"/>
                <a:gd name="connsiteY503" fmla="*/ 1337694 h 3140063"/>
                <a:gd name="connsiteX504" fmla="*/ 776 w 2584265"/>
                <a:gd name="connsiteY504" fmla="*/ 1303876 h 3140063"/>
                <a:gd name="connsiteX505" fmla="*/ 53500 w 2584265"/>
                <a:gd name="connsiteY505" fmla="*/ 1326419 h 3140063"/>
                <a:gd name="connsiteX506" fmla="*/ 158949 w 2584265"/>
                <a:gd name="connsiteY506" fmla="*/ 1285087 h 3140063"/>
                <a:gd name="connsiteX507" fmla="*/ 177779 w 2584265"/>
                <a:gd name="connsiteY507" fmla="*/ 1198664 h 3140063"/>
                <a:gd name="connsiteX508" fmla="*/ 121289 w 2584265"/>
                <a:gd name="connsiteY508" fmla="*/ 1119755 h 3140063"/>
                <a:gd name="connsiteX509" fmla="*/ 143885 w 2584265"/>
                <a:gd name="connsiteY509" fmla="*/ 1161089 h 3140063"/>
                <a:gd name="connsiteX510" fmla="*/ 106225 w 2584265"/>
                <a:gd name="connsiteY510" fmla="*/ 1288843 h 3140063"/>
                <a:gd name="connsiteX511" fmla="*/ 776 w 2584265"/>
                <a:gd name="connsiteY511" fmla="*/ 1266299 h 3140063"/>
                <a:gd name="connsiteX512" fmla="*/ 776 w 2584265"/>
                <a:gd name="connsiteY512" fmla="*/ 1240939 h 3140063"/>
                <a:gd name="connsiteX513" fmla="*/ 776 w 2584265"/>
                <a:gd name="connsiteY513" fmla="*/ 1209937 h 3140063"/>
                <a:gd name="connsiteX514" fmla="*/ 42202 w 2584265"/>
                <a:gd name="connsiteY514" fmla="*/ 1262543 h 3140063"/>
                <a:gd name="connsiteX515" fmla="*/ 117523 w 2584265"/>
                <a:gd name="connsiteY515" fmla="*/ 1243755 h 3140063"/>
                <a:gd name="connsiteX516" fmla="*/ 113757 w 2584265"/>
                <a:gd name="connsiteY516" fmla="*/ 1161089 h 3140063"/>
                <a:gd name="connsiteX517" fmla="*/ 49734 w 2584265"/>
                <a:gd name="connsiteY517" fmla="*/ 1127270 h 3140063"/>
                <a:gd name="connsiteX518" fmla="*/ 776 w 2584265"/>
                <a:gd name="connsiteY518" fmla="*/ 1187391 h 3140063"/>
                <a:gd name="connsiteX519" fmla="*/ 776 w 2584265"/>
                <a:gd name="connsiteY519" fmla="*/ 1131030 h 3140063"/>
                <a:gd name="connsiteX520" fmla="*/ 53500 w 2584265"/>
                <a:gd name="connsiteY520" fmla="*/ 1093453 h 3140063"/>
                <a:gd name="connsiteX521" fmla="*/ 776 w 2584265"/>
                <a:gd name="connsiteY521" fmla="*/ 1089696 h 3140063"/>
                <a:gd name="connsiteX522" fmla="*/ 776 w 2584265"/>
                <a:gd name="connsiteY522" fmla="*/ 1059635 h 3140063"/>
                <a:gd name="connsiteX523" fmla="*/ 34670 w 2584265"/>
                <a:gd name="connsiteY523" fmla="*/ 1048364 h 3140063"/>
                <a:gd name="connsiteX524" fmla="*/ 4542 w 2584265"/>
                <a:gd name="connsiteY524" fmla="*/ 928116 h 3140063"/>
                <a:gd name="connsiteX525" fmla="*/ 776 w 2584265"/>
                <a:gd name="connsiteY525" fmla="*/ 913086 h 3140063"/>
                <a:gd name="connsiteX526" fmla="*/ 776 w 2584265"/>
                <a:gd name="connsiteY526" fmla="*/ 856723 h 3140063"/>
                <a:gd name="connsiteX527" fmla="*/ 12074 w 2584265"/>
                <a:gd name="connsiteY527" fmla="*/ 871753 h 3140063"/>
                <a:gd name="connsiteX528" fmla="*/ 64799 w 2584265"/>
                <a:gd name="connsiteY528" fmla="*/ 766541 h 3140063"/>
                <a:gd name="connsiteX529" fmla="*/ 147651 w 2584265"/>
                <a:gd name="connsiteY529" fmla="*/ 661330 h 3140063"/>
                <a:gd name="connsiteX530" fmla="*/ 106225 w 2584265"/>
                <a:gd name="connsiteY530" fmla="*/ 458421 h 3140063"/>
                <a:gd name="connsiteX531" fmla="*/ 245567 w 2584265"/>
                <a:gd name="connsiteY531" fmla="*/ 345695 h 3140063"/>
                <a:gd name="connsiteX532" fmla="*/ 238035 w 2584265"/>
                <a:gd name="connsiteY532" fmla="*/ 341937 h 3140063"/>
                <a:gd name="connsiteX533" fmla="*/ 776 w 2584265"/>
                <a:gd name="connsiteY533" fmla="*/ 236725 h 3140063"/>
                <a:gd name="connsiteX534" fmla="*/ 776 w 2584265"/>
                <a:gd name="connsiteY534" fmla="*/ 217938 h 3140063"/>
                <a:gd name="connsiteX535" fmla="*/ 776 w 2584265"/>
                <a:gd name="connsiteY535" fmla="*/ 0 h 3140063"/>
                <a:gd name="connsiteX536" fmla="*/ 573211 w 2584265"/>
                <a:gd name="connsiteY536" fmla="*/ 311876 h 3140063"/>
                <a:gd name="connsiteX537" fmla="*/ 874493 w 2584265"/>
                <a:gd name="connsiteY537" fmla="*/ 980721 h 3140063"/>
                <a:gd name="connsiteX538" fmla="*/ 1040197 w 2584265"/>
                <a:gd name="connsiteY538" fmla="*/ 1025812 h 3140063"/>
                <a:gd name="connsiteX539" fmla="*/ 1424331 w 2584265"/>
                <a:gd name="connsiteY539" fmla="*/ 1292603 h 3140063"/>
                <a:gd name="connsiteX540" fmla="*/ 1522248 w 2584265"/>
                <a:gd name="connsiteY540" fmla="*/ 1480479 h 3140063"/>
                <a:gd name="connsiteX541" fmla="*/ 1574972 w 2584265"/>
                <a:gd name="connsiteY541" fmla="*/ 1803630 h 3140063"/>
                <a:gd name="connsiteX542" fmla="*/ 1895084 w 2584265"/>
                <a:gd name="connsiteY542" fmla="*/ 1927630 h 3140063"/>
                <a:gd name="connsiteX543" fmla="*/ 2128577 w 2584265"/>
                <a:gd name="connsiteY543" fmla="*/ 2273323 h 3140063"/>
                <a:gd name="connsiteX544" fmla="*/ 2170003 w 2584265"/>
                <a:gd name="connsiteY544" fmla="*/ 2566414 h 3140063"/>
                <a:gd name="connsiteX545" fmla="*/ 2448688 w 2584265"/>
                <a:gd name="connsiteY545" fmla="*/ 3024828 h 3140063"/>
                <a:gd name="connsiteX546" fmla="*/ 2584265 w 2584265"/>
                <a:gd name="connsiteY546" fmla="*/ 3111251 h 3140063"/>
                <a:gd name="connsiteX547" fmla="*/ 2563081 w 2584265"/>
                <a:gd name="connsiteY547" fmla="*/ 3138024 h 3140063"/>
                <a:gd name="connsiteX548" fmla="*/ 2562206 w 2584265"/>
                <a:gd name="connsiteY548" fmla="*/ 3140063 h 3140063"/>
                <a:gd name="connsiteX549" fmla="*/ 2358304 w 2584265"/>
                <a:gd name="connsiteY549" fmla="*/ 3140063 h 3140063"/>
                <a:gd name="connsiteX550" fmla="*/ 2358304 w 2584265"/>
                <a:gd name="connsiteY550" fmla="*/ 3133796 h 3140063"/>
                <a:gd name="connsiteX551" fmla="*/ 2060788 w 2584265"/>
                <a:gd name="connsiteY551" fmla="*/ 2735504 h 3140063"/>
                <a:gd name="connsiteX552" fmla="*/ 1947808 w 2584265"/>
                <a:gd name="connsiteY552" fmla="*/ 2235747 h 3140063"/>
                <a:gd name="connsiteX553" fmla="*/ 1680421 w 2584265"/>
                <a:gd name="connsiteY553" fmla="*/ 2006542 h 3140063"/>
                <a:gd name="connsiteX554" fmla="*/ 1428097 w 2584265"/>
                <a:gd name="connsiteY554" fmla="*/ 1972721 h 3140063"/>
                <a:gd name="connsiteX555" fmla="*/ 1420565 w 2584265"/>
                <a:gd name="connsiteY555" fmla="*/ 1901327 h 3140063"/>
                <a:gd name="connsiteX556" fmla="*/ 1333947 w 2584265"/>
                <a:gd name="connsiteY556" fmla="*/ 1461691 h 3140063"/>
                <a:gd name="connsiteX557" fmla="*/ 753980 w 2584265"/>
                <a:gd name="connsiteY557" fmla="*/ 1134785 h 3140063"/>
                <a:gd name="connsiteX558" fmla="*/ 723852 w 2584265"/>
                <a:gd name="connsiteY558" fmla="*/ 1097211 h 3140063"/>
                <a:gd name="connsiteX559" fmla="*/ 663595 w 2584265"/>
                <a:gd name="connsiteY559" fmla="*/ 822905 h 3140063"/>
                <a:gd name="connsiteX560" fmla="*/ 422570 w 2584265"/>
                <a:gd name="connsiteY560" fmla="*/ 402058 h 3140063"/>
                <a:gd name="connsiteX561" fmla="*/ 4542 w 2584265"/>
                <a:gd name="connsiteY561" fmla="*/ 172847 h 3140063"/>
                <a:gd name="connsiteX562" fmla="*/ 776 w 2584265"/>
                <a:gd name="connsiteY562" fmla="*/ 165332 h 3140063"/>
                <a:gd name="connsiteX563" fmla="*/ 776 w 2584265"/>
                <a:gd name="connsiteY563" fmla="*/ 71393 h 3140063"/>
                <a:gd name="connsiteX564" fmla="*/ 256865 w 2584265"/>
                <a:gd name="connsiteY564" fmla="*/ 154059 h 3140063"/>
                <a:gd name="connsiteX565" fmla="*/ 678660 w 2584265"/>
                <a:gd name="connsiteY565" fmla="*/ 544845 h 3140063"/>
                <a:gd name="connsiteX566" fmla="*/ 810470 w 2584265"/>
                <a:gd name="connsiteY566" fmla="*/ 913086 h 3140063"/>
                <a:gd name="connsiteX567" fmla="*/ 833066 w 2584265"/>
                <a:gd name="connsiteY567" fmla="*/ 1048364 h 3140063"/>
                <a:gd name="connsiteX568" fmla="*/ 1153178 w 2584265"/>
                <a:gd name="connsiteY568" fmla="*/ 1146059 h 3140063"/>
                <a:gd name="connsiteX569" fmla="*/ 1526014 w 2584265"/>
                <a:gd name="connsiteY569" fmla="*/ 1871266 h 3140063"/>
                <a:gd name="connsiteX570" fmla="*/ 1541078 w 2584265"/>
                <a:gd name="connsiteY570" fmla="*/ 1878780 h 3140063"/>
                <a:gd name="connsiteX571" fmla="*/ 1872487 w 2584265"/>
                <a:gd name="connsiteY571" fmla="*/ 1991508 h 3140063"/>
                <a:gd name="connsiteX572" fmla="*/ 2185067 w 2584265"/>
                <a:gd name="connsiteY572" fmla="*/ 2795622 h 3140063"/>
                <a:gd name="connsiteX573" fmla="*/ 2550371 w 2584265"/>
                <a:gd name="connsiteY573" fmla="*/ 3118766 h 3140063"/>
                <a:gd name="connsiteX574" fmla="*/ 2550371 w 2584265"/>
                <a:gd name="connsiteY574" fmla="*/ 3107494 h 3140063"/>
                <a:gd name="connsiteX575" fmla="*/ 2437390 w 2584265"/>
                <a:gd name="connsiteY575" fmla="*/ 3036102 h 3140063"/>
                <a:gd name="connsiteX576" fmla="*/ 2158705 w 2584265"/>
                <a:gd name="connsiteY576" fmla="*/ 2585199 h 3140063"/>
                <a:gd name="connsiteX577" fmla="*/ 2121045 w 2584265"/>
                <a:gd name="connsiteY577" fmla="*/ 2389806 h 3140063"/>
                <a:gd name="connsiteX578" fmla="*/ 2064554 w 2584265"/>
                <a:gd name="connsiteY578" fmla="*/ 2123019 h 3140063"/>
                <a:gd name="connsiteX579" fmla="*/ 1680421 w 2584265"/>
                <a:gd name="connsiteY579" fmla="*/ 1852477 h 3140063"/>
                <a:gd name="connsiteX580" fmla="*/ 1548610 w 2584265"/>
                <a:gd name="connsiteY580" fmla="*/ 1803630 h 3140063"/>
                <a:gd name="connsiteX581" fmla="*/ 1477055 w 2584265"/>
                <a:gd name="connsiteY581" fmla="*/ 1427873 h 3140063"/>
                <a:gd name="connsiteX582" fmla="*/ 900855 w 2584265"/>
                <a:gd name="connsiteY582" fmla="*/ 1010783 h 3140063"/>
                <a:gd name="connsiteX583" fmla="*/ 855662 w 2584265"/>
                <a:gd name="connsiteY583" fmla="*/ 1014539 h 3140063"/>
                <a:gd name="connsiteX584" fmla="*/ 648531 w 2584265"/>
                <a:gd name="connsiteY584" fmla="*/ 420846 h 3140063"/>
                <a:gd name="connsiteX585" fmla="*/ 776 w 2584265"/>
                <a:gd name="connsiteY585" fmla="*/ 22544 h 3140063"/>
                <a:gd name="connsiteX586" fmla="*/ 776 w 2584265"/>
                <a:gd name="connsiteY586" fmla="*/ 0 h 3140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</a:cxnLst>
              <a:rect l="l" t="t" r="r" b="b"/>
              <a:pathLst>
                <a:path w="2584265" h="3140063">
                  <a:moveTo>
                    <a:pt x="124389" y="3058410"/>
                  </a:moveTo>
                  <a:cubicBezTo>
                    <a:pt x="91919" y="3063182"/>
                    <a:pt x="65802" y="3082268"/>
                    <a:pt x="46037" y="3107718"/>
                  </a:cubicBezTo>
                  <a:cubicBezTo>
                    <a:pt x="46037" y="3107718"/>
                    <a:pt x="46037" y="3107718"/>
                    <a:pt x="57331" y="3111488"/>
                  </a:cubicBezTo>
                  <a:cubicBezTo>
                    <a:pt x="57331" y="3111488"/>
                    <a:pt x="57331" y="3111488"/>
                    <a:pt x="177800" y="3070015"/>
                  </a:cubicBezTo>
                  <a:cubicBezTo>
                    <a:pt x="177800" y="3062474"/>
                    <a:pt x="166506" y="3062474"/>
                    <a:pt x="158977" y="3058704"/>
                  </a:cubicBezTo>
                  <a:cubicBezTo>
                    <a:pt x="146742" y="3056819"/>
                    <a:pt x="135213" y="3056819"/>
                    <a:pt x="124389" y="3058410"/>
                  </a:cubicBezTo>
                  <a:close/>
                  <a:moveTo>
                    <a:pt x="1417776" y="2948186"/>
                  </a:moveTo>
                  <a:cubicBezTo>
                    <a:pt x="1392750" y="2949762"/>
                    <a:pt x="1368781" y="2970784"/>
                    <a:pt x="1349041" y="2987601"/>
                  </a:cubicBezTo>
                  <a:cubicBezTo>
                    <a:pt x="1326482" y="3021235"/>
                    <a:pt x="1300163" y="3054870"/>
                    <a:pt x="1307683" y="3099717"/>
                  </a:cubicBezTo>
                  <a:cubicBezTo>
                    <a:pt x="1311443" y="3107192"/>
                    <a:pt x="1326482" y="3114666"/>
                    <a:pt x="1334002" y="3103454"/>
                  </a:cubicBezTo>
                  <a:cubicBezTo>
                    <a:pt x="1371601" y="3054870"/>
                    <a:pt x="1409199" y="3002551"/>
                    <a:pt x="1443038" y="2953967"/>
                  </a:cubicBezTo>
                  <a:cubicBezTo>
                    <a:pt x="1434578" y="2949297"/>
                    <a:pt x="1426119" y="2947660"/>
                    <a:pt x="1417776" y="2948186"/>
                  </a:cubicBezTo>
                  <a:close/>
                  <a:moveTo>
                    <a:pt x="1706785" y="2908851"/>
                  </a:moveTo>
                  <a:cubicBezTo>
                    <a:pt x="1695450" y="2931234"/>
                    <a:pt x="1725676" y="2938694"/>
                    <a:pt x="1733233" y="2949887"/>
                  </a:cubicBezTo>
                  <a:cubicBezTo>
                    <a:pt x="1786128" y="2979731"/>
                    <a:pt x="1842802" y="2946155"/>
                    <a:pt x="1884363" y="2931234"/>
                  </a:cubicBezTo>
                  <a:cubicBezTo>
                    <a:pt x="1823911" y="2905118"/>
                    <a:pt x="1771015" y="2908851"/>
                    <a:pt x="1706785" y="2908851"/>
                  </a:cubicBezTo>
                  <a:close/>
                  <a:moveTo>
                    <a:pt x="1179952" y="2902065"/>
                  </a:moveTo>
                  <a:cubicBezTo>
                    <a:pt x="1207314" y="2900597"/>
                    <a:pt x="1235089" y="2902710"/>
                    <a:pt x="1262392" y="2908346"/>
                  </a:cubicBezTo>
                  <a:cubicBezTo>
                    <a:pt x="1277456" y="2960952"/>
                    <a:pt x="1243562" y="3021072"/>
                    <a:pt x="1258626" y="3077436"/>
                  </a:cubicBezTo>
                  <a:cubicBezTo>
                    <a:pt x="1262392" y="3091057"/>
                    <a:pt x="1264746" y="3104678"/>
                    <a:pt x="1265805" y="3118203"/>
                  </a:cubicBezTo>
                  <a:lnTo>
                    <a:pt x="1265485" y="3140063"/>
                  </a:lnTo>
                  <a:lnTo>
                    <a:pt x="1231593" y="3140063"/>
                  </a:lnTo>
                  <a:lnTo>
                    <a:pt x="1233231" y="3124284"/>
                  </a:lnTo>
                  <a:cubicBezTo>
                    <a:pt x="1232759" y="3075391"/>
                    <a:pt x="1224272" y="3024618"/>
                    <a:pt x="1224272" y="2979486"/>
                  </a:cubicBezTo>
                  <a:cubicBezTo>
                    <a:pt x="1220501" y="2974783"/>
                    <a:pt x="1217672" y="2973374"/>
                    <a:pt x="1215197" y="2973843"/>
                  </a:cubicBezTo>
                  <a:cubicBezTo>
                    <a:pt x="1207771" y="2975255"/>
                    <a:pt x="1203528" y="2993589"/>
                    <a:pt x="1186554" y="2990768"/>
                  </a:cubicBezTo>
                  <a:cubicBezTo>
                    <a:pt x="1154494" y="3026497"/>
                    <a:pt x="1116776" y="3062227"/>
                    <a:pt x="1083301" y="3100307"/>
                  </a:cubicBezTo>
                  <a:lnTo>
                    <a:pt x="1052538" y="3140063"/>
                  </a:lnTo>
                  <a:lnTo>
                    <a:pt x="1023435" y="3140063"/>
                  </a:lnTo>
                  <a:lnTo>
                    <a:pt x="1048475" y="3100998"/>
                  </a:lnTo>
                  <a:cubicBezTo>
                    <a:pt x="1088509" y="3048744"/>
                    <a:pt x="1137492" y="3001668"/>
                    <a:pt x="1190243" y="2960241"/>
                  </a:cubicBezTo>
                  <a:cubicBezTo>
                    <a:pt x="1194010" y="2952709"/>
                    <a:pt x="1212850" y="2937646"/>
                    <a:pt x="1194010" y="2922581"/>
                  </a:cubicBezTo>
                  <a:cubicBezTo>
                    <a:pt x="1156331" y="2941410"/>
                    <a:pt x="1118652" y="2933878"/>
                    <a:pt x="1084741" y="2948943"/>
                  </a:cubicBezTo>
                  <a:cubicBezTo>
                    <a:pt x="1031990" y="2979072"/>
                    <a:pt x="985833" y="3022382"/>
                    <a:pt x="954276" y="3074165"/>
                  </a:cubicBezTo>
                  <a:lnTo>
                    <a:pt x="926332" y="3140063"/>
                  </a:lnTo>
                  <a:lnTo>
                    <a:pt x="885742" y="3140063"/>
                  </a:lnTo>
                  <a:lnTo>
                    <a:pt x="885825" y="3137167"/>
                  </a:lnTo>
                  <a:cubicBezTo>
                    <a:pt x="885825" y="3137167"/>
                    <a:pt x="885825" y="3137167"/>
                    <a:pt x="814245" y="3013074"/>
                  </a:cubicBezTo>
                  <a:cubicBezTo>
                    <a:pt x="776572" y="2984871"/>
                    <a:pt x="734189" y="2967009"/>
                    <a:pt x="689452" y="2959958"/>
                  </a:cubicBezTo>
                  <a:cubicBezTo>
                    <a:pt x="644715" y="2952909"/>
                    <a:pt x="597623" y="2956668"/>
                    <a:pt x="550531" y="2971710"/>
                  </a:cubicBezTo>
                  <a:cubicBezTo>
                    <a:pt x="569368" y="3020595"/>
                    <a:pt x="598565" y="3072300"/>
                    <a:pt x="616460" y="3125416"/>
                  </a:cubicBezTo>
                  <a:lnTo>
                    <a:pt x="620466" y="3140063"/>
                  </a:lnTo>
                  <a:lnTo>
                    <a:pt x="554594" y="3140063"/>
                  </a:lnTo>
                  <a:lnTo>
                    <a:pt x="568743" y="3122005"/>
                  </a:lnTo>
                  <a:cubicBezTo>
                    <a:pt x="576263" y="3095613"/>
                    <a:pt x="568743" y="3054141"/>
                    <a:pt x="538664" y="3035289"/>
                  </a:cubicBezTo>
                  <a:cubicBezTo>
                    <a:pt x="513285" y="3057911"/>
                    <a:pt x="511170" y="3095378"/>
                    <a:pt x="521216" y="3127013"/>
                  </a:cubicBezTo>
                  <a:lnTo>
                    <a:pt x="527392" y="3140063"/>
                  </a:lnTo>
                  <a:lnTo>
                    <a:pt x="494333" y="3140063"/>
                  </a:lnTo>
                  <a:lnTo>
                    <a:pt x="490536" y="3110665"/>
                  </a:lnTo>
                  <a:cubicBezTo>
                    <a:pt x="491065" y="3053245"/>
                    <a:pt x="510131" y="2994770"/>
                    <a:pt x="501657" y="2938407"/>
                  </a:cubicBezTo>
                  <a:cubicBezTo>
                    <a:pt x="520487" y="2915860"/>
                    <a:pt x="535551" y="2934650"/>
                    <a:pt x="550615" y="2934650"/>
                  </a:cubicBezTo>
                  <a:cubicBezTo>
                    <a:pt x="663595" y="2923375"/>
                    <a:pt x="761512" y="2934650"/>
                    <a:pt x="848130" y="3009799"/>
                  </a:cubicBezTo>
                  <a:cubicBezTo>
                    <a:pt x="863194" y="3036102"/>
                    <a:pt x="878259" y="3077436"/>
                    <a:pt x="912153" y="3092463"/>
                  </a:cubicBezTo>
                  <a:cubicBezTo>
                    <a:pt x="930983" y="3066163"/>
                    <a:pt x="942281" y="3036102"/>
                    <a:pt x="968643" y="3013557"/>
                  </a:cubicBezTo>
                  <a:cubicBezTo>
                    <a:pt x="1019484" y="2943105"/>
                    <a:pt x="1097865" y="2906469"/>
                    <a:pt x="1179952" y="2902065"/>
                  </a:cubicBezTo>
                  <a:close/>
                  <a:moveTo>
                    <a:pt x="1465757" y="2893317"/>
                  </a:moveTo>
                  <a:cubicBezTo>
                    <a:pt x="1499652" y="2893317"/>
                    <a:pt x="1473289" y="2919621"/>
                    <a:pt x="1480822" y="2938407"/>
                  </a:cubicBezTo>
                  <a:cubicBezTo>
                    <a:pt x="1506243" y="3006042"/>
                    <a:pt x="1493532" y="3071563"/>
                    <a:pt x="1463345" y="3130216"/>
                  </a:cubicBezTo>
                  <a:lnTo>
                    <a:pt x="1457167" y="3140063"/>
                  </a:lnTo>
                  <a:lnTo>
                    <a:pt x="1427166" y="3140063"/>
                  </a:lnTo>
                  <a:lnTo>
                    <a:pt x="1439358" y="3111930"/>
                  </a:lnTo>
                  <a:cubicBezTo>
                    <a:pt x="1458069" y="3075272"/>
                    <a:pt x="1479957" y="3038614"/>
                    <a:pt x="1457362" y="3001955"/>
                  </a:cubicBezTo>
                  <a:cubicBezTo>
                    <a:pt x="1423471" y="3030154"/>
                    <a:pt x="1393346" y="3062112"/>
                    <a:pt x="1370281" y="3097361"/>
                  </a:cubicBezTo>
                  <a:lnTo>
                    <a:pt x="1347965" y="3140063"/>
                  </a:lnTo>
                  <a:lnTo>
                    <a:pt x="1290125" y="3140063"/>
                  </a:lnTo>
                  <a:lnTo>
                    <a:pt x="1288755" y="3137554"/>
                  </a:lnTo>
                  <a:cubicBezTo>
                    <a:pt x="1258626" y="3088707"/>
                    <a:pt x="1284989" y="3028587"/>
                    <a:pt x="1311351" y="2987255"/>
                  </a:cubicBezTo>
                  <a:cubicBezTo>
                    <a:pt x="1345245" y="2934650"/>
                    <a:pt x="1409267" y="2915860"/>
                    <a:pt x="1465757" y="2893317"/>
                  </a:cubicBezTo>
                  <a:close/>
                  <a:moveTo>
                    <a:pt x="772659" y="2644774"/>
                  </a:moveTo>
                  <a:cubicBezTo>
                    <a:pt x="765175" y="2663664"/>
                    <a:pt x="768917" y="2686332"/>
                    <a:pt x="776401" y="2709001"/>
                  </a:cubicBezTo>
                  <a:cubicBezTo>
                    <a:pt x="776401" y="2750562"/>
                    <a:pt x="768917" y="2795900"/>
                    <a:pt x="791369" y="2833685"/>
                  </a:cubicBezTo>
                  <a:cubicBezTo>
                    <a:pt x="791369" y="2833685"/>
                    <a:pt x="791369" y="2833685"/>
                    <a:pt x="795111" y="2826126"/>
                  </a:cubicBezTo>
                  <a:cubicBezTo>
                    <a:pt x="817563" y="2773230"/>
                    <a:pt x="810079" y="2697668"/>
                    <a:pt x="772659" y="2644774"/>
                  </a:cubicBezTo>
                  <a:close/>
                  <a:moveTo>
                    <a:pt x="1341239" y="2633659"/>
                  </a:moveTo>
                  <a:cubicBezTo>
                    <a:pt x="1341239" y="2712455"/>
                    <a:pt x="1295996" y="2779997"/>
                    <a:pt x="1231900" y="2825023"/>
                  </a:cubicBezTo>
                  <a:cubicBezTo>
                    <a:pt x="1265833" y="2840032"/>
                    <a:pt x="1303536" y="2836279"/>
                    <a:pt x="1333699" y="2825023"/>
                  </a:cubicBezTo>
                  <a:cubicBezTo>
                    <a:pt x="1367632" y="2806262"/>
                    <a:pt x="1382713" y="2764989"/>
                    <a:pt x="1378943" y="2727466"/>
                  </a:cubicBezTo>
                  <a:cubicBezTo>
                    <a:pt x="1378943" y="2693696"/>
                    <a:pt x="1375172" y="2648668"/>
                    <a:pt x="1341239" y="2633659"/>
                  </a:cubicBezTo>
                  <a:close/>
                  <a:moveTo>
                    <a:pt x="1302975" y="2627310"/>
                  </a:moveTo>
                  <a:cubicBezTo>
                    <a:pt x="1227682" y="2642258"/>
                    <a:pt x="1212623" y="2728214"/>
                    <a:pt x="1193800" y="2791747"/>
                  </a:cubicBezTo>
                  <a:cubicBezTo>
                    <a:pt x="1227682" y="2806696"/>
                    <a:pt x="1257799" y="2761849"/>
                    <a:pt x="1284152" y="2746900"/>
                  </a:cubicBezTo>
                  <a:cubicBezTo>
                    <a:pt x="1306740" y="2717003"/>
                    <a:pt x="1325563" y="2668419"/>
                    <a:pt x="1302975" y="2627310"/>
                  </a:cubicBezTo>
                  <a:close/>
                  <a:moveTo>
                    <a:pt x="425450" y="2608251"/>
                  </a:moveTo>
                  <a:cubicBezTo>
                    <a:pt x="376436" y="2645813"/>
                    <a:pt x="334962" y="2713427"/>
                    <a:pt x="301029" y="2773530"/>
                  </a:cubicBezTo>
                  <a:cubicBezTo>
                    <a:pt x="297259" y="2803580"/>
                    <a:pt x="274637" y="2856168"/>
                    <a:pt x="304800" y="2874950"/>
                  </a:cubicBezTo>
                  <a:cubicBezTo>
                    <a:pt x="383976" y="2844899"/>
                    <a:pt x="417909" y="2758503"/>
                    <a:pt x="432990" y="2683378"/>
                  </a:cubicBezTo>
                  <a:cubicBezTo>
                    <a:pt x="436761" y="2660839"/>
                    <a:pt x="455612" y="2623276"/>
                    <a:pt x="425450" y="2608251"/>
                  </a:cubicBezTo>
                  <a:close/>
                  <a:moveTo>
                    <a:pt x="388356" y="2592375"/>
                  </a:moveTo>
                  <a:cubicBezTo>
                    <a:pt x="369571" y="2596146"/>
                    <a:pt x="350785" y="2599915"/>
                    <a:pt x="335757" y="2622537"/>
                  </a:cubicBezTo>
                  <a:cubicBezTo>
                    <a:pt x="305700" y="2637619"/>
                    <a:pt x="279400" y="2675323"/>
                    <a:pt x="290671" y="2713025"/>
                  </a:cubicBezTo>
                  <a:cubicBezTo>
                    <a:pt x="335757" y="2686633"/>
                    <a:pt x="358299" y="2637619"/>
                    <a:pt x="392113" y="2596146"/>
                  </a:cubicBezTo>
                  <a:cubicBezTo>
                    <a:pt x="392113" y="2596146"/>
                    <a:pt x="392113" y="2596146"/>
                    <a:pt x="388356" y="2592375"/>
                  </a:cubicBezTo>
                  <a:close/>
                  <a:moveTo>
                    <a:pt x="693160" y="2584447"/>
                  </a:moveTo>
                  <a:cubicBezTo>
                    <a:pt x="689335" y="2629772"/>
                    <a:pt x="677862" y="2682652"/>
                    <a:pt x="689335" y="2735533"/>
                  </a:cubicBezTo>
                  <a:cubicBezTo>
                    <a:pt x="712282" y="2754418"/>
                    <a:pt x="712282" y="2803519"/>
                    <a:pt x="750527" y="2795966"/>
                  </a:cubicBezTo>
                  <a:cubicBezTo>
                    <a:pt x="762000" y="2746863"/>
                    <a:pt x="750527" y="2701537"/>
                    <a:pt x="735229" y="2656212"/>
                  </a:cubicBezTo>
                  <a:cubicBezTo>
                    <a:pt x="727580" y="2629772"/>
                    <a:pt x="723756" y="2588224"/>
                    <a:pt x="693160" y="2584447"/>
                  </a:cubicBezTo>
                  <a:close/>
                  <a:moveTo>
                    <a:pt x="443696" y="2551853"/>
                  </a:moveTo>
                  <a:cubicBezTo>
                    <a:pt x="453640" y="2551383"/>
                    <a:pt x="463055" y="2552323"/>
                    <a:pt x="471529" y="2555141"/>
                  </a:cubicBezTo>
                  <a:cubicBezTo>
                    <a:pt x="475295" y="2637811"/>
                    <a:pt x="452698" y="2701684"/>
                    <a:pt x="433868" y="2776834"/>
                  </a:cubicBezTo>
                  <a:cubicBezTo>
                    <a:pt x="422570" y="2844471"/>
                    <a:pt x="351016" y="2874531"/>
                    <a:pt x="298292" y="2912105"/>
                  </a:cubicBezTo>
                  <a:cubicBezTo>
                    <a:pt x="298292" y="2912105"/>
                    <a:pt x="298292" y="2912105"/>
                    <a:pt x="294526" y="2930892"/>
                  </a:cubicBezTo>
                  <a:cubicBezTo>
                    <a:pt x="308649" y="3012617"/>
                    <a:pt x="360902" y="3079547"/>
                    <a:pt x="427455" y="3126928"/>
                  </a:cubicBezTo>
                  <a:lnTo>
                    <a:pt x="450194" y="3140063"/>
                  </a:lnTo>
                  <a:lnTo>
                    <a:pt x="404045" y="3140063"/>
                  </a:lnTo>
                  <a:lnTo>
                    <a:pt x="381144" y="3122524"/>
                  </a:lnTo>
                  <a:cubicBezTo>
                    <a:pt x="381144" y="3122524"/>
                    <a:pt x="381144" y="3122524"/>
                    <a:pt x="324654" y="3115009"/>
                  </a:cubicBezTo>
                  <a:cubicBezTo>
                    <a:pt x="292643" y="3094342"/>
                    <a:pt x="270047" y="3102797"/>
                    <a:pt x="249804" y="3119706"/>
                  </a:cubicBezTo>
                  <a:lnTo>
                    <a:pt x="229196" y="3140063"/>
                  </a:lnTo>
                  <a:lnTo>
                    <a:pt x="177398" y="3140063"/>
                  </a:lnTo>
                  <a:lnTo>
                    <a:pt x="200025" y="3114785"/>
                  </a:lnTo>
                  <a:cubicBezTo>
                    <a:pt x="197213" y="3109199"/>
                    <a:pt x="191589" y="3106172"/>
                    <a:pt x="184384" y="3104892"/>
                  </a:cubicBezTo>
                  <a:cubicBezTo>
                    <a:pt x="162767" y="3101051"/>
                    <a:pt x="126916" y="3112923"/>
                    <a:pt x="110044" y="3118510"/>
                  </a:cubicBezTo>
                  <a:cubicBezTo>
                    <a:pt x="110044" y="3118510"/>
                    <a:pt x="110044" y="3118510"/>
                    <a:pt x="78410" y="3138937"/>
                  </a:cubicBezTo>
                  <a:lnTo>
                    <a:pt x="76666" y="3140063"/>
                  </a:lnTo>
                  <a:lnTo>
                    <a:pt x="7421" y="3140063"/>
                  </a:lnTo>
                  <a:lnTo>
                    <a:pt x="21960" y="3096222"/>
                  </a:lnTo>
                  <a:cubicBezTo>
                    <a:pt x="31846" y="3075556"/>
                    <a:pt x="45969" y="3056769"/>
                    <a:pt x="68565" y="3043616"/>
                  </a:cubicBezTo>
                  <a:cubicBezTo>
                    <a:pt x="113757" y="3021072"/>
                    <a:pt x="158949" y="3039858"/>
                    <a:pt x="207907" y="3039858"/>
                  </a:cubicBezTo>
                  <a:cubicBezTo>
                    <a:pt x="245567" y="3058648"/>
                    <a:pt x="279462" y="3092463"/>
                    <a:pt x="324654" y="3081192"/>
                  </a:cubicBezTo>
                  <a:cubicBezTo>
                    <a:pt x="302058" y="3021072"/>
                    <a:pt x="268164" y="2960952"/>
                    <a:pt x="260632" y="2893317"/>
                  </a:cubicBezTo>
                  <a:cubicBezTo>
                    <a:pt x="275696" y="2833196"/>
                    <a:pt x="256865" y="2776834"/>
                    <a:pt x="253099" y="2716715"/>
                  </a:cubicBezTo>
                  <a:cubicBezTo>
                    <a:pt x="253099" y="2649080"/>
                    <a:pt x="302058" y="2603990"/>
                    <a:pt x="351016" y="2581441"/>
                  </a:cubicBezTo>
                  <a:cubicBezTo>
                    <a:pt x="379261" y="2567352"/>
                    <a:pt x="413861" y="2553261"/>
                    <a:pt x="443696" y="2551853"/>
                  </a:cubicBezTo>
                  <a:close/>
                  <a:moveTo>
                    <a:pt x="1080957" y="2525708"/>
                  </a:moveTo>
                  <a:cubicBezTo>
                    <a:pt x="1009754" y="2555344"/>
                    <a:pt x="931056" y="2544230"/>
                    <a:pt x="863600" y="2555344"/>
                  </a:cubicBezTo>
                  <a:cubicBezTo>
                    <a:pt x="871095" y="2603497"/>
                    <a:pt x="919813" y="2603497"/>
                    <a:pt x="961036" y="2603497"/>
                  </a:cubicBezTo>
                  <a:cubicBezTo>
                    <a:pt x="1009754" y="2596089"/>
                    <a:pt x="1062220" y="2584975"/>
                    <a:pt x="1092200" y="2536823"/>
                  </a:cubicBezTo>
                  <a:cubicBezTo>
                    <a:pt x="1092200" y="2536823"/>
                    <a:pt x="1092200" y="2536823"/>
                    <a:pt x="1080957" y="2525708"/>
                  </a:cubicBezTo>
                  <a:close/>
                  <a:moveTo>
                    <a:pt x="1543473" y="2512725"/>
                  </a:moveTo>
                  <a:cubicBezTo>
                    <a:pt x="1535001" y="2511313"/>
                    <a:pt x="1527471" y="2513198"/>
                    <a:pt x="1525588" y="2524502"/>
                  </a:cubicBezTo>
                  <a:cubicBezTo>
                    <a:pt x="1567006" y="2656361"/>
                    <a:pt x="1706319" y="2720405"/>
                    <a:pt x="1819276" y="2754310"/>
                  </a:cubicBezTo>
                  <a:cubicBezTo>
                    <a:pt x="1777859" y="2648826"/>
                    <a:pt x="1676197" y="2550874"/>
                    <a:pt x="1567006" y="2520733"/>
                  </a:cubicBezTo>
                  <a:cubicBezTo>
                    <a:pt x="1561358" y="2518850"/>
                    <a:pt x="1551945" y="2514138"/>
                    <a:pt x="1543473" y="2512725"/>
                  </a:cubicBezTo>
                  <a:close/>
                  <a:moveTo>
                    <a:pt x="1631950" y="2509456"/>
                  </a:moveTo>
                  <a:cubicBezTo>
                    <a:pt x="1631950" y="2509456"/>
                    <a:pt x="1631950" y="2509456"/>
                    <a:pt x="1695899" y="2558597"/>
                  </a:cubicBezTo>
                  <a:cubicBezTo>
                    <a:pt x="1733516" y="2588832"/>
                    <a:pt x="1771133" y="2634190"/>
                    <a:pt x="1804988" y="2660648"/>
                  </a:cubicBezTo>
                  <a:cubicBezTo>
                    <a:pt x="1804988" y="2660648"/>
                    <a:pt x="1804988" y="2660648"/>
                    <a:pt x="1767371" y="2588832"/>
                  </a:cubicBezTo>
                  <a:cubicBezTo>
                    <a:pt x="1725992" y="2551038"/>
                    <a:pt x="1684614" y="2501898"/>
                    <a:pt x="1631950" y="2509456"/>
                  </a:cubicBezTo>
                  <a:close/>
                  <a:moveTo>
                    <a:pt x="991272" y="2476494"/>
                  </a:moveTo>
                  <a:cubicBezTo>
                    <a:pt x="938701" y="2480199"/>
                    <a:pt x="882375" y="2487608"/>
                    <a:pt x="863600" y="2524650"/>
                  </a:cubicBezTo>
                  <a:cubicBezTo>
                    <a:pt x="927436" y="2543172"/>
                    <a:pt x="998782" y="2520944"/>
                    <a:pt x="1058863" y="2502421"/>
                  </a:cubicBezTo>
                  <a:cubicBezTo>
                    <a:pt x="1036333" y="2487608"/>
                    <a:pt x="1017557" y="2480199"/>
                    <a:pt x="991272" y="2476494"/>
                  </a:cubicBezTo>
                  <a:close/>
                  <a:moveTo>
                    <a:pt x="422275" y="2453408"/>
                  </a:moveTo>
                  <a:cubicBezTo>
                    <a:pt x="339328" y="2520995"/>
                    <a:pt x="279003" y="2611112"/>
                    <a:pt x="207367" y="2689964"/>
                  </a:cubicBezTo>
                  <a:cubicBezTo>
                    <a:pt x="120650" y="2810120"/>
                    <a:pt x="49014" y="2934031"/>
                    <a:pt x="0" y="3065451"/>
                  </a:cubicBezTo>
                  <a:cubicBezTo>
                    <a:pt x="0" y="3065451"/>
                    <a:pt x="0" y="3065451"/>
                    <a:pt x="0" y="2888973"/>
                  </a:cubicBezTo>
                  <a:cubicBezTo>
                    <a:pt x="7541" y="2900237"/>
                    <a:pt x="15081" y="2919011"/>
                    <a:pt x="22622" y="2930276"/>
                  </a:cubicBezTo>
                  <a:cubicBezTo>
                    <a:pt x="116880" y="2813875"/>
                    <a:pt x="162124" y="2682455"/>
                    <a:pt x="271463" y="2577318"/>
                  </a:cubicBezTo>
                  <a:cubicBezTo>
                    <a:pt x="271463" y="2577318"/>
                    <a:pt x="271463" y="2577318"/>
                    <a:pt x="279003" y="2464672"/>
                  </a:cubicBezTo>
                  <a:cubicBezTo>
                    <a:pt x="312936" y="2453408"/>
                    <a:pt x="282774" y="2520995"/>
                    <a:pt x="305395" y="2524750"/>
                  </a:cubicBezTo>
                  <a:cubicBezTo>
                    <a:pt x="346869" y="2502221"/>
                    <a:pt x="369491" y="2438388"/>
                    <a:pt x="422275" y="2453408"/>
                  </a:cubicBezTo>
                  <a:close/>
                  <a:moveTo>
                    <a:pt x="113348" y="2419338"/>
                  </a:moveTo>
                  <a:cubicBezTo>
                    <a:pt x="132239" y="2419338"/>
                    <a:pt x="154909" y="2453272"/>
                    <a:pt x="173800" y="2419338"/>
                  </a:cubicBezTo>
                  <a:cubicBezTo>
                    <a:pt x="173800" y="2419338"/>
                    <a:pt x="173800" y="2419338"/>
                    <a:pt x="188913" y="2434420"/>
                  </a:cubicBezTo>
                  <a:cubicBezTo>
                    <a:pt x="162465" y="2506055"/>
                    <a:pt x="158687" y="2589002"/>
                    <a:pt x="117126" y="2656868"/>
                  </a:cubicBezTo>
                  <a:cubicBezTo>
                    <a:pt x="86900" y="2702112"/>
                    <a:pt x="37783" y="2702112"/>
                    <a:pt x="0" y="2720963"/>
                  </a:cubicBezTo>
                  <a:cubicBezTo>
                    <a:pt x="0" y="2720963"/>
                    <a:pt x="0" y="2720963"/>
                    <a:pt x="0" y="2690801"/>
                  </a:cubicBezTo>
                  <a:cubicBezTo>
                    <a:pt x="0" y="2690801"/>
                    <a:pt x="0" y="2690801"/>
                    <a:pt x="49118" y="2675719"/>
                  </a:cubicBezTo>
                  <a:cubicBezTo>
                    <a:pt x="120904" y="2641788"/>
                    <a:pt x="143574" y="2562610"/>
                    <a:pt x="143574" y="2487204"/>
                  </a:cubicBezTo>
                  <a:cubicBezTo>
                    <a:pt x="139796" y="2475893"/>
                    <a:pt x="128461" y="2479663"/>
                    <a:pt x="124683" y="2483434"/>
                  </a:cubicBezTo>
                  <a:cubicBezTo>
                    <a:pt x="79344" y="2517367"/>
                    <a:pt x="22670" y="2551299"/>
                    <a:pt x="0" y="2600313"/>
                  </a:cubicBezTo>
                  <a:cubicBezTo>
                    <a:pt x="0" y="2600313"/>
                    <a:pt x="0" y="2600313"/>
                    <a:pt x="0" y="2555070"/>
                  </a:cubicBezTo>
                  <a:cubicBezTo>
                    <a:pt x="0" y="2555070"/>
                    <a:pt x="0" y="2555070"/>
                    <a:pt x="90678" y="2475893"/>
                  </a:cubicBezTo>
                  <a:cubicBezTo>
                    <a:pt x="90678" y="2475893"/>
                    <a:pt x="90678" y="2475893"/>
                    <a:pt x="98235" y="2453272"/>
                  </a:cubicBezTo>
                  <a:cubicBezTo>
                    <a:pt x="98235" y="2453272"/>
                    <a:pt x="98235" y="2453272"/>
                    <a:pt x="41561" y="2475893"/>
                  </a:cubicBezTo>
                  <a:cubicBezTo>
                    <a:pt x="26448" y="2487204"/>
                    <a:pt x="11335" y="2502286"/>
                    <a:pt x="0" y="2513597"/>
                  </a:cubicBezTo>
                  <a:cubicBezTo>
                    <a:pt x="0" y="2513597"/>
                    <a:pt x="0" y="2513597"/>
                    <a:pt x="0" y="2475893"/>
                  </a:cubicBezTo>
                  <a:cubicBezTo>
                    <a:pt x="30226" y="2449501"/>
                    <a:pt x="68009" y="2434420"/>
                    <a:pt x="113348" y="2419338"/>
                  </a:cubicBezTo>
                  <a:close/>
                  <a:moveTo>
                    <a:pt x="302260" y="2366952"/>
                  </a:moveTo>
                  <a:cubicBezTo>
                    <a:pt x="317500" y="2385850"/>
                    <a:pt x="298450" y="2416088"/>
                    <a:pt x="302260" y="2442547"/>
                  </a:cubicBezTo>
                  <a:cubicBezTo>
                    <a:pt x="279400" y="2446326"/>
                    <a:pt x="271780" y="2419868"/>
                    <a:pt x="264160" y="2408529"/>
                  </a:cubicBezTo>
                  <a:cubicBezTo>
                    <a:pt x="260350" y="2378291"/>
                    <a:pt x="294640" y="2393409"/>
                    <a:pt x="302260" y="2366952"/>
                  </a:cubicBezTo>
                  <a:close/>
                  <a:moveTo>
                    <a:pt x="305859" y="2330438"/>
                  </a:moveTo>
                  <a:cubicBezTo>
                    <a:pt x="305859" y="2330438"/>
                    <a:pt x="305859" y="2330438"/>
                    <a:pt x="309563" y="2330438"/>
                  </a:cubicBezTo>
                  <a:cubicBezTo>
                    <a:pt x="309563" y="2330438"/>
                    <a:pt x="309563" y="2330438"/>
                    <a:pt x="309563" y="2341551"/>
                  </a:cubicBezTo>
                  <a:cubicBezTo>
                    <a:pt x="309563" y="2341551"/>
                    <a:pt x="309563" y="2341551"/>
                    <a:pt x="302154" y="2341551"/>
                  </a:cubicBezTo>
                  <a:cubicBezTo>
                    <a:pt x="302154" y="2337847"/>
                    <a:pt x="298450" y="2330438"/>
                    <a:pt x="305859" y="2330438"/>
                  </a:cubicBezTo>
                  <a:close/>
                  <a:moveTo>
                    <a:pt x="0" y="2251063"/>
                  </a:moveTo>
                  <a:cubicBezTo>
                    <a:pt x="56604" y="2254803"/>
                    <a:pt x="120754" y="2284719"/>
                    <a:pt x="184905" y="2292198"/>
                  </a:cubicBezTo>
                  <a:cubicBezTo>
                    <a:pt x="200000" y="2310895"/>
                    <a:pt x="226415" y="2314634"/>
                    <a:pt x="230188" y="2337071"/>
                  </a:cubicBezTo>
                  <a:cubicBezTo>
                    <a:pt x="230188" y="2337071"/>
                    <a:pt x="230188" y="2337071"/>
                    <a:pt x="226415" y="2348289"/>
                  </a:cubicBezTo>
                  <a:cubicBezTo>
                    <a:pt x="139622" y="2277239"/>
                    <a:pt x="64151" y="2385683"/>
                    <a:pt x="0" y="2419338"/>
                  </a:cubicBezTo>
                  <a:cubicBezTo>
                    <a:pt x="0" y="2419338"/>
                    <a:pt x="0" y="2419338"/>
                    <a:pt x="0" y="2389423"/>
                  </a:cubicBezTo>
                  <a:cubicBezTo>
                    <a:pt x="26415" y="2370726"/>
                    <a:pt x="56604" y="2352028"/>
                    <a:pt x="83019" y="2325852"/>
                  </a:cubicBezTo>
                  <a:cubicBezTo>
                    <a:pt x="83019" y="2325852"/>
                    <a:pt x="83019" y="2325852"/>
                    <a:pt x="83019" y="2310895"/>
                  </a:cubicBezTo>
                  <a:cubicBezTo>
                    <a:pt x="52830" y="2299676"/>
                    <a:pt x="26415" y="2307155"/>
                    <a:pt x="0" y="2314634"/>
                  </a:cubicBezTo>
                  <a:cubicBezTo>
                    <a:pt x="0" y="2314634"/>
                    <a:pt x="0" y="2314634"/>
                    <a:pt x="0" y="2251063"/>
                  </a:cubicBezTo>
                  <a:close/>
                  <a:moveTo>
                    <a:pt x="1412141" y="2168520"/>
                  </a:moveTo>
                  <a:cubicBezTo>
                    <a:pt x="1352053" y="2194825"/>
                    <a:pt x="1310742" y="2251193"/>
                    <a:pt x="1254410" y="2277495"/>
                  </a:cubicBezTo>
                  <a:cubicBezTo>
                    <a:pt x="1149256" y="2348894"/>
                    <a:pt x="1010302" y="2243677"/>
                    <a:pt x="923925" y="2330106"/>
                  </a:cubicBezTo>
                  <a:cubicBezTo>
                    <a:pt x="1040346" y="2360169"/>
                    <a:pt x="1160522" y="2401504"/>
                    <a:pt x="1273187" y="2442838"/>
                  </a:cubicBezTo>
                  <a:cubicBezTo>
                    <a:pt x="1299476" y="2465382"/>
                    <a:pt x="1329520" y="2461626"/>
                    <a:pt x="1352053" y="2442838"/>
                  </a:cubicBezTo>
                  <a:cubicBezTo>
                    <a:pt x="1404630" y="2412775"/>
                    <a:pt x="1397119" y="2352653"/>
                    <a:pt x="1400875" y="2300043"/>
                  </a:cubicBezTo>
                  <a:cubicBezTo>
                    <a:pt x="1397119" y="2247434"/>
                    <a:pt x="1427163" y="2209858"/>
                    <a:pt x="1412141" y="2168520"/>
                  </a:cubicBezTo>
                  <a:close/>
                  <a:moveTo>
                    <a:pt x="1563292" y="2163758"/>
                  </a:moveTo>
                  <a:cubicBezTo>
                    <a:pt x="1563292" y="2163758"/>
                    <a:pt x="1563292" y="2163758"/>
                    <a:pt x="1559521" y="2167528"/>
                  </a:cubicBezTo>
                  <a:cubicBezTo>
                    <a:pt x="1559521" y="2261786"/>
                    <a:pt x="1525588" y="2340965"/>
                    <a:pt x="1465263" y="2401288"/>
                  </a:cubicBezTo>
                  <a:cubicBezTo>
                    <a:pt x="1465263" y="2401288"/>
                    <a:pt x="1465263" y="2401288"/>
                    <a:pt x="1491655" y="2405059"/>
                  </a:cubicBezTo>
                  <a:cubicBezTo>
                    <a:pt x="1536899" y="2393749"/>
                    <a:pt x="1578373" y="2363588"/>
                    <a:pt x="1600995" y="2318343"/>
                  </a:cubicBezTo>
                  <a:cubicBezTo>
                    <a:pt x="1616076" y="2265560"/>
                    <a:pt x="1597224" y="2197692"/>
                    <a:pt x="1563292" y="2163758"/>
                  </a:cubicBezTo>
                  <a:close/>
                  <a:moveTo>
                    <a:pt x="1282771" y="2153380"/>
                  </a:moveTo>
                  <a:cubicBezTo>
                    <a:pt x="1259625" y="2155261"/>
                    <a:pt x="1236007" y="2160894"/>
                    <a:pt x="1213333" y="2160894"/>
                  </a:cubicBezTo>
                  <a:cubicBezTo>
                    <a:pt x="1141533" y="2190940"/>
                    <a:pt x="1047059" y="2190940"/>
                    <a:pt x="1001712" y="2266057"/>
                  </a:cubicBezTo>
                  <a:cubicBezTo>
                    <a:pt x="1001712" y="2266057"/>
                    <a:pt x="1001712" y="2266057"/>
                    <a:pt x="1130196" y="2281081"/>
                  </a:cubicBezTo>
                  <a:cubicBezTo>
                    <a:pt x="1220891" y="2292348"/>
                    <a:pt x="1300249" y="2232256"/>
                    <a:pt x="1349375" y="2168406"/>
                  </a:cubicBezTo>
                  <a:cubicBezTo>
                    <a:pt x="1328591" y="2153380"/>
                    <a:pt x="1305917" y="2151503"/>
                    <a:pt x="1282771" y="2153380"/>
                  </a:cubicBezTo>
                  <a:close/>
                  <a:moveTo>
                    <a:pt x="1518920" y="2130418"/>
                  </a:moveTo>
                  <a:cubicBezTo>
                    <a:pt x="1423670" y="2175526"/>
                    <a:pt x="1416050" y="2280768"/>
                    <a:pt x="1423670" y="2378492"/>
                  </a:cubicBezTo>
                  <a:cubicBezTo>
                    <a:pt x="1423670" y="2378492"/>
                    <a:pt x="1423670" y="2378492"/>
                    <a:pt x="1438910" y="2386009"/>
                  </a:cubicBezTo>
                  <a:cubicBezTo>
                    <a:pt x="1530350" y="2333388"/>
                    <a:pt x="1526540" y="2216872"/>
                    <a:pt x="1530350" y="2130418"/>
                  </a:cubicBezTo>
                  <a:cubicBezTo>
                    <a:pt x="1530350" y="2130418"/>
                    <a:pt x="1530350" y="2130418"/>
                    <a:pt x="1518920" y="2130418"/>
                  </a:cubicBezTo>
                  <a:close/>
                  <a:moveTo>
                    <a:pt x="1209048" y="2112477"/>
                  </a:moveTo>
                  <a:cubicBezTo>
                    <a:pt x="1149391" y="2113713"/>
                    <a:pt x="1087604" y="2131342"/>
                    <a:pt x="1062037" y="2176459"/>
                  </a:cubicBezTo>
                  <a:cubicBezTo>
                    <a:pt x="1122641" y="2161418"/>
                    <a:pt x="1209758" y="2138858"/>
                    <a:pt x="1277937" y="2123817"/>
                  </a:cubicBezTo>
                  <a:cubicBezTo>
                    <a:pt x="1274149" y="2120058"/>
                    <a:pt x="1274149" y="2112538"/>
                    <a:pt x="1266574" y="2116296"/>
                  </a:cubicBezTo>
                  <a:cubicBezTo>
                    <a:pt x="1248582" y="2113479"/>
                    <a:pt x="1228933" y="2112071"/>
                    <a:pt x="1209048" y="2112477"/>
                  </a:cubicBezTo>
                  <a:close/>
                  <a:moveTo>
                    <a:pt x="0" y="1965313"/>
                  </a:moveTo>
                  <a:cubicBezTo>
                    <a:pt x="15109" y="1980372"/>
                    <a:pt x="30218" y="1995431"/>
                    <a:pt x="45326" y="2014254"/>
                  </a:cubicBezTo>
                  <a:cubicBezTo>
                    <a:pt x="45326" y="2014254"/>
                    <a:pt x="45326" y="2014254"/>
                    <a:pt x="109538" y="2206251"/>
                  </a:cubicBezTo>
                  <a:cubicBezTo>
                    <a:pt x="109538" y="2206251"/>
                    <a:pt x="109538" y="2206251"/>
                    <a:pt x="101984" y="2221309"/>
                  </a:cubicBezTo>
                  <a:cubicBezTo>
                    <a:pt x="71766" y="2228839"/>
                    <a:pt x="30218" y="2228839"/>
                    <a:pt x="0" y="2228839"/>
                  </a:cubicBezTo>
                  <a:cubicBezTo>
                    <a:pt x="0" y="2228839"/>
                    <a:pt x="0" y="2228839"/>
                    <a:pt x="0" y="2202486"/>
                  </a:cubicBezTo>
                  <a:cubicBezTo>
                    <a:pt x="15109" y="2202486"/>
                    <a:pt x="37772" y="2198722"/>
                    <a:pt x="52881" y="2191192"/>
                  </a:cubicBezTo>
                  <a:cubicBezTo>
                    <a:pt x="30218" y="2187427"/>
                    <a:pt x="15109" y="2176133"/>
                    <a:pt x="0" y="2172369"/>
                  </a:cubicBezTo>
                  <a:cubicBezTo>
                    <a:pt x="0" y="2172369"/>
                    <a:pt x="0" y="2172369"/>
                    <a:pt x="0" y="2146016"/>
                  </a:cubicBezTo>
                  <a:cubicBezTo>
                    <a:pt x="18886" y="2149781"/>
                    <a:pt x="37772" y="2153545"/>
                    <a:pt x="56658" y="2153545"/>
                  </a:cubicBezTo>
                  <a:cubicBezTo>
                    <a:pt x="49103" y="2100840"/>
                    <a:pt x="26440" y="2048136"/>
                    <a:pt x="0" y="2006725"/>
                  </a:cubicBezTo>
                  <a:cubicBezTo>
                    <a:pt x="0" y="2006725"/>
                    <a:pt x="0" y="2006725"/>
                    <a:pt x="0" y="1965313"/>
                  </a:cubicBezTo>
                  <a:close/>
                  <a:moveTo>
                    <a:pt x="1179046" y="1814511"/>
                  </a:moveTo>
                  <a:cubicBezTo>
                    <a:pt x="1099820" y="1833336"/>
                    <a:pt x="1024367" y="1852156"/>
                    <a:pt x="971550" y="1912392"/>
                  </a:cubicBezTo>
                  <a:cubicBezTo>
                    <a:pt x="971550" y="1912392"/>
                    <a:pt x="971550" y="1912392"/>
                    <a:pt x="1031912" y="1923686"/>
                  </a:cubicBezTo>
                  <a:cubicBezTo>
                    <a:pt x="1130001" y="1946276"/>
                    <a:pt x="1228090" y="1901099"/>
                    <a:pt x="1292225" y="1829568"/>
                  </a:cubicBezTo>
                  <a:cubicBezTo>
                    <a:pt x="1292225" y="1829568"/>
                    <a:pt x="1292225" y="1829568"/>
                    <a:pt x="1292225" y="1814511"/>
                  </a:cubicBezTo>
                  <a:cubicBezTo>
                    <a:pt x="1292225" y="1814511"/>
                    <a:pt x="1292225" y="1814511"/>
                    <a:pt x="1179046" y="1814511"/>
                  </a:cubicBezTo>
                  <a:close/>
                  <a:moveTo>
                    <a:pt x="1154473" y="1752952"/>
                  </a:moveTo>
                  <a:cubicBezTo>
                    <a:pt x="1129407" y="1751541"/>
                    <a:pt x="1103868" y="1754363"/>
                    <a:pt x="1077383" y="1754363"/>
                  </a:cubicBezTo>
                  <a:cubicBezTo>
                    <a:pt x="1054682" y="1780701"/>
                    <a:pt x="1005496" y="1803280"/>
                    <a:pt x="1001712" y="1844674"/>
                  </a:cubicBezTo>
                  <a:cubicBezTo>
                    <a:pt x="1001712" y="1844674"/>
                    <a:pt x="1001712" y="1844674"/>
                    <a:pt x="1115219" y="1803280"/>
                  </a:cubicBezTo>
                  <a:cubicBezTo>
                    <a:pt x="1149271" y="1791990"/>
                    <a:pt x="1198457" y="1795753"/>
                    <a:pt x="1228725" y="1776938"/>
                  </a:cubicBezTo>
                  <a:cubicBezTo>
                    <a:pt x="1204132" y="1760007"/>
                    <a:pt x="1179539" y="1754363"/>
                    <a:pt x="1154473" y="1752952"/>
                  </a:cubicBezTo>
                  <a:close/>
                  <a:moveTo>
                    <a:pt x="449262" y="1731957"/>
                  </a:moveTo>
                  <a:cubicBezTo>
                    <a:pt x="486745" y="1837878"/>
                    <a:pt x="606689" y="1909756"/>
                    <a:pt x="719137" y="1898407"/>
                  </a:cubicBezTo>
                  <a:cubicBezTo>
                    <a:pt x="666661" y="1803833"/>
                    <a:pt x="546717" y="1762221"/>
                    <a:pt x="449262" y="1731957"/>
                  </a:cubicBezTo>
                  <a:close/>
                  <a:moveTo>
                    <a:pt x="470973" y="1680529"/>
                  </a:moveTo>
                  <a:cubicBezTo>
                    <a:pt x="453876" y="1681645"/>
                    <a:pt x="437368" y="1685869"/>
                    <a:pt x="422275" y="1694319"/>
                  </a:cubicBezTo>
                  <a:cubicBezTo>
                    <a:pt x="509058" y="1731878"/>
                    <a:pt x="607161" y="1758170"/>
                    <a:pt x="678852" y="1814506"/>
                  </a:cubicBezTo>
                  <a:cubicBezTo>
                    <a:pt x="678852" y="1814506"/>
                    <a:pt x="678852" y="1814506"/>
                    <a:pt x="682625" y="1810750"/>
                  </a:cubicBezTo>
                  <a:cubicBezTo>
                    <a:pt x="678852" y="1765679"/>
                    <a:pt x="652440" y="1750656"/>
                    <a:pt x="618481" y="1724365"/>
                  </a:cubicBezTo>
                  <a:cubicBezTo>
                    <a:pt x="578862" y="1701833"/>
                    <a:pt x="522265" y="1677184"/>
                    <a:pt x="470973" y="1680529"/>
                  </a:cubicBezTo>
                  <a:close/>
                  <a:moveTo>
                    <a:pt x="619726" y="1474526"/>
                  </a:moveTo>
                  <a:cubicBezTo>
                    <a:pt x="600961" y="1473352"/>
                    <a:pt x="582020" y="1474291"/>
                    <a:pt x="563432" y="1477109"/>
                  </a:cubicBezTo>
                  <a:cubicBezTo>
                    <a:pt x="526256" y="1482744"/>
                    <a:pt x="490492" y="1495895"/>
                    <a:pt x="460375" y="1514680"/>
                  </a:cubicBezTo>
                  <a:cubicBezTo>
                    <a:pt x="550726" y="1514680"/>
                    <a:pt x="633549" y="1574794"/>
                    <a:pt x="723900" y="1525951"/>
                  </a:cubicBezTo>
                  <a:cubicBezTo>
                    <a:pt x="720135" y="1499653"/>
                    <a:pt x="690018" y="1495895"/>
                    <a:pt x="674960" y="1484623"/>
                  </a:cubicBezTo>
                  <a:cubicBezTo>
                    <a:pt x="657078" y="1478988"/>
                    <a:pt x="638490" y="1475700"/>
                    <a:pt x="619726" y="1474526"/>
                  </a:cubicBezTo>
                  <a:close/>
                  <a:moveTo>
                    <a:pt x="1198562" y="1465260"/>
                  </a:moveTo>
                  <a:cubicBezTo>
                    <a:pt x="1141644" y="1465260"/>
                    <a:pt x="1073343" y="1499127"/>
                    <a:pt x="1042987" y="1555572"/>
                  </a:cubicBezTo>
                  <a:cubicBezTo>
                    <a:pt x="1073343" y="1563098"/>
                    <a:pt x="1107494" y="1566861"/>
                    <a:pt x="1137850" y="1555572"/>
                  </a:cubicBezTo>
                  <a:cubicBezTo>
                    <a:pt x="1175795" y="1540520"/>
                    <a:pt x="1194768" y="1499127"/>
                    <a:pt x="1198562" y="1465260"/>
                  </a:cubicBezTo>
                  <a:close/>
                  <a:moveTo>
                    <a:pt x="1258135" y="1462667"/>
                  </a:moveTo>
                  <a:cubicBezTo>
                    <a:pt x="1228056" y="1458912"/>
                    <a:pt x="1224296" y="1492725"/>
                    <a:pt x="1216777" y="1503996"/>
                  </a:cubicBezTo>
                  <a:cubicBezTo>
                    <a:pt x="1186698" y="1646765"/>
                    <a:pt x="987425" y="1522781"/>
                    <a:pt x="968625" y="1665550"/>
                  </a:cubicBezTo>
                  <a:cubicBezTo>
                    <a:pt x="942306" y="1740693"/>
                    <a:pt x="931027" y="1830864"/>
                    <a:pt x="915987" y="1909762"/>
                  </a:cubicBezTo>
                  <a:cubicBezTo>
                    <a:pt x="915987" y="1909762"/>
                    <a:pt x="915987" y="1909762"/>
                    <a:pt x="927267" y="1902246"/>
                  </a:cubicBezTo>
                  <a:cubicBezTo>
                    <a:pt x="979905" y="1842132"/>
                    <a:pt x="1017504" y="1729421"/>
                    <a:pt x="1115260" y="1725666"/>
                  </a:cubicBezTo>
                  <a:cubicBezTo>
                    <a:pt x="1197977" y="1725666"/>
                    <a:pt x="1273175" y="1774506"/>
                    <a:pt x="1340852" y="1797048"/>
                  </a:cubicBezTo>
                  <a:cubicBezTo>
                    <a:pt x="1340852" y="1797048"/>
                    <a:pt x="1340852" y="1797048"/>
                    <a:pt x="1344612" y="1774506"/>
                  </a:cubicBezTo>
                  <a:cubicBezTo>
                    <a:pt x="1322053" y="1665550"/>
                    <a:pt x="1329573" y="1552838"/>
                    <a:pt x="1258135" y="1462667"/>
                  </a:cubicBezTo>
                  <a:close/>
                  <a:moveTo>
                    <a:pt x="1138252" y="1407398"/>
                  </a:moveTo>
                  <a:cubicBezTo>
                    <a:pt x="1120945" y="1405518"/>
                    <a:pt x="1102236" y="1407398"/>
                    <a:pt x="1085397" y="1409276"/>
                  </a:cubicBezTo>
                  <a:cubicBezTo>
                    <a:pt x="1085397" y="1409276"/>
                    <a:pt x="1085397" y="1409276"/>
                    <a:pt x="1047977" y="1443089"/>
                  </a:cubicBezTo>
                  <a:cubicBezTo>
                    <a:pt x="1040493" y="1461875"/>
                    <a:pt x="1025525" y="1491931"/>
                    <a:pt x="1040493" y="1514475"/>
                  </a:cubicBezTo>
                  <a:cubicBezTo>
                    <a:pt x="1040493" y="1514475"/>
                    <a:pt x="1040493" y="1514475"/>
                    <a:pt x="1182688" y="1428061"/>
                  </a:cubicBezTo>
                  <a:cubicBezTo>
                    <a:pt x="1171462" y="1414911"/>
                    <a:pt x="1155559" y="1409276"/>
                    <a:pt x="1138252" y="1407398"/>
                  </a:cubicBezTo>
                  <a:close/>
                  <a:moveTo>
                    <a:pt x="599052" y="1401859"/>
                  </a:moveTo>
                  <a:cubicBezTo>
                    <a:pt x="577312" y="1399519"/>
                    <a:pt x="553683" y="1400455"/>
                    <a:pt x="530998" y="1402327"/>
                  </a:cubicBezTo>
                  <a:cubicBezTo>
                    <a:pt x="504533" y="1413568"/>
                    <a:pt x="474287" y="1439794"/>
                    <a:pt x="466725" y="1466017"/>
                  </a:cubicBezTo>
                  <a:cubicBezTo>
                    <a:pt x="530998" y="1473510"/>
                    <a:pt x="583929" y="1436046"/>
                    <a:pt x="648202" y="1458524"/>
                  </a:cubicBezTo>
                  <a:cubicBezTo>
                    <a:pt x="686009" y="1458524"/>
                    <a:pt x="720036" y="1492244"/>
                    <a:pt x="754063" y="1488497"/>
                  </a:cubicBezTo>
                  <a:cubicBezTo>
                    <a:pt x="754063" y="1488497"/>
                    <a:pt x="754063" y="1488497"/>
                    <a:pt x="731378" y="1451032"/>
                  </a:cubicBezTo>
                  <a:cubicBezTo>
                    <a:pt x="704913" y="1443539"/>
                    <a:pt x="689790" y="1402327"/>
                    <a:pt x="655763" y="1421060"/>
                  </a:cubicBezTo>
                  <a:cubicBezTo>
                    <a:pt x="640640" y="1409821"/>
                    <a:pt x="620791" y="1404201"/>
                    <a:pt x="599052" y="1401859"/>
                  </a:cubicBezTo>
                  <a:close/>
                  <a:moveTo>
                    <a:pt x="42069" y="1349938"/>
                  </a:moveTo>
                  <a:cubicBezTo>
                    <a:pt x="26988" y="1379910"/>
                    <a:pt x="-3175" y="1402389"/>
                    <a:pt x="8136" y="1439854"/>
                  </a:cubicBezTo>
                  <a:cubicBezTo>
                    <a:pt x="57150" y="1544756"/>
                    <a:pt x="117475" y="1698362"/>
                    <a:pt x="264518" y="1720841"/>
                  </a:cubicBezTo>
                  <a:cubicBezTo>
                    <a:pt x="268288" y="1713348"/>
                    <a:pt x="264518" y="1698362"/>
                    <a:pt x="260748" y="1694616"/>
                  </a:cubicBezTo>
                  <a:cubicBezTo>
                    <a:pt x="192882" y="1585967"/>
                    <a:pt x="121246" y="1488558"/>
                    <a:pt x="91083" y="1364924"/>
                  </a:cubicBezTo>
                  <a:cubicBezTo>
                    <a:pt x="79772" y="1346191"/>
                    <a:pt x="57150" y="1349938"/>
                    <a:pt x="42069" y="1349938"/>
                  </a:cubicBezTo>
                  <a:close/>
                  <a:moveTo>
                    <a:pt x="188963" y="1296980"/>
                  </a:moveTo>
                  <a:cubicBezTo>
                    <a:pt x="188963" y="1296980"/>
                    <a:pt x="188963" y="1296980"/>
                    <a:pt x="121380" y="1345799"/>
                  </a:cubicBezTo>
                  <a:cubicBezTo>
                    <a:pt x="106362" y="1409640"/>
                    <a:pt x="155172" y="1465971"/>
                    <a:pt x="177699" y="1522302"/>
                  </a:cubicBezTo>
                  <a:cubicBezTo>
                    <a:pt x="207736" y="1563611"/>
                    <a:pt x="230263" y="1616187"/>
                    <a:pt x="267809" y="1646230"/>
                  </a:cubicBezTo>
                  <a:cubicBezTo>
                    <a:pt x="312864" y="1578633"/>
                    <a:pt x="342900" y="1488503"/>
                    <a:pt x="301600" y="1413396"/>
                  </a:cubicBezTo>
                  <a:cubicBezTo>
                    <a:pt x="271563" y="1368331"/>
                    <a:pt x="256545" y="1304491"/>
                    <a:pt x="188963" y="1296980"/>
                  </a:cubicBezTo>
                  <a:close/>
                  <a:moveTo>
                    <a:pt x="791809" y="1262061"/>
                  </a:moveTo>
                  <a:cubicBezTo>
                    <a:pt x="776710" y="1277142"/>
                    <a:pt x="754062" y="1269602"/>
                    <a:pt x="754062" y="1292223"/>
                  </a:cubicBezTo>
                  <a:cubicBezTo>
                    <a:pt x="780485" y="1314844"/>
                    <a:pt x="814458" y="1333695"/>
                    <a:pt x="848430" y="1360088"/>
                  </a:cubicBezTo>
                  <a:cubicBezTo>
                    <a:pt x="878628" y="1371400"/>
                    <a:pt x="893727" y="1409102"/>
                    <a:pt x="920150" y="1412873"/>
                  </a:cubicBezTo>
                  <a:cubicBezTo>
                    <a:pt x="923925" y="1375170"/>
                    <a:pt x="920150" y="1341237"/>
                    <a:pt x="893727" y="1314844"/>
                  </a:cubicBezTo>
                  <a:cubicBezTo>
                    <a:pt x="867304" y="1288454"/>
                    <a:pt x="829557" y="1269602"/>
                    <a:pt x="791809" y="1262061"/>
                  </a:cubicBezTo>
                  <a:close/>
                  <a:moveTo>
                    <a:pt x="543318" y="1131882"/>
                  </a:moveTo>
                  <a:cubicBezTo>
                    <a:pt x="430145" y="1158189"/>
                    <a:pt x="332061" y="1218319"/>
                    <a:pt x="207570" y="1214561"/>
                  </a:cubicBezTo>
                  <a:cubicBezTo>
                    <a:pt x="207570" y="1214561"/>
                    <a:pt x="207570" y="1214561"/>
                    <a:pt x="200025" y="1270933"/>
                  </a:cubicBezTo>
                  <a:cubicBezTo>
                    <a:pt x="233977" y="1297242"/>
                    <a:pt x="271702" y="1300999"/>
                    <a:pt x="309426" y="1316029"/>
                  </a:cubicBezTo>
                  <a:cubicBezTo>
                    <a:pt x="384875" y="1308514"/>
                    <a:pt x="467869" y="1285965"/>
                    <a:pt x="509366" y="1214561"/>
                  </a:cubicBezTo>
                  <a:cubicBezTo>
                    <a:pt x="524456" y="1184496"/>
                    <a:pt x="550863" y="1158189"/>
                    <a:pt x="543318" y="1131882"/>
                  </a:cubicBezTo>
                  <a:close/>
                  <a:moveTo>
                    <a:pt x="82225" y="1089471"/>
                  </a:moveTo>
                  <a:cubicBezTo>
                    <a:pt x="77066" y="1091740"/>
                    <a:pt x="73313" y="1095368"/>
                    <a:pt x="71437" y="1097182"/>
                  </a:cubicBezTo>
                  <a:cubicBezTo>
                    <a:pt x="71437" y="1097182"/>
                    <a:pt x="71437" y="1097182"/>
                    <a:pt x="108960" y="1108067"/>
                  </a:cubicBezTo>
                  <a:cubicBezTo>
                    <a:pt x="112712" y="1104439"/>
                    <a:pt x="112712" y="1093554"/>
                    <a:pt x="101455" y="1089925"/>
                  </a:cubicBezTo>
                  <a:cubicBezTo>
                    <a:pt x="93951" y="1086297"/>
                    <a:pt x="87384" y="1087204"/>
                    <a:pt x="82225" y="1089471"/>
                  </a:cubicBezTo>
                  <a:close/>
                  <a:moveTo>
                    <a:pt x="335843" y="1004908"/>
                  </a:moveTo>
                  <a:cubicBezTo>
                    <a:pt x="318387" y="1003972"/>
                    <a:pt x="300754" y="1005843"/>
                    <a:pt x="282886" y="1011456"/>
                  </a:cubicBezTo>
                  <a:cubicBezTo>
                    <a:pt x="245269" y="1030166"/>
                    <a:pt x="218937" y="1078814"/>
                    <a:pt x="177559" y="1090040"/>
                  </a:cubicBezTo>
                  <a:cubicBezTo>
                    <a:pt x="158750" y="1123718"/>
                    <a:pt x="188844" y="1161137"/>
                    <a:pt x="215175" y="1179848"/>
                  </a:cubicBezTo>
                  <a:cubicBezTo>
                    <a:pt x="309218" y="1198556"/>
                    <a:pt x="414545" y="1157396"/>
                    <a:pt x="501063" y="1108749"/>
                  </a:cubicBezTo>
                  <a:cubicBezTo>
                    <a:pt x="504825" y="1093781"/>
                    <a:pt x="497302" y="1078814"/>
                    <a:pt x="489778" y="1063846"/>
                  </a:cubicBezTo>
                  <a:cubicBezTo>
                    <a:pt x="438996" y="1035779"/>
                    <a:pt x="388213" y="1007714"/>
                    <a:pt x="335843" y="1004908"/>
                  </a:cubicBezTo>
                  <a:close/>
                  <a:moveTo>
                    <a:pt x="584975" y="898516"/>
                  </a:moveTo>
                  <a:cubicBezTo>
                    <a:pt x="543552" y="969911"/>
                    <a:pt x="468238" y="966154"/>
                    <a:pt x="407987" y="984942"/>
                  </a:cubicBezTo>
                  <a:cubicBezTo>
                    <a:pt x="407987" y="984942"/>
                    <a:pt x="407987" y="984942"/>
                    <a:pt x="407987" y="992457"/>
                  </a:cubicBezTo>
                  <a:cubicBezTo>
                    <a:pt x="453175" y="1018761"/>
                    <a:pt x="505895" y="1045064"/>
                    <a:pt x="536021" y="1093916"/>
                  </a:cubicBezTo>
                  <a:cubicBezTo>
                    <a:pt x="558615" y="1090158"/>
                    <a:pt x="588741" y="1082643"/>
                    <a:pt x="607569" y="1101432"/>
                  </a:cubicBezTo>
                  <a:cubicBezTo>
                    <a:pt x="566146" y="1139008"/>
                    <a:pt x="547318" y="1191615"/>
                    <a:pt x="532255" y="1240464"/>
                  </a:cubicBezTo>
                  <a:cubicBezTo>
                    <a:pt x="532255" y="1240464"/>
                    <a:pt x="532255" y="1240464"/>
                    <a:pt x="713009" y="1270525"/>
                  </a:cubicBezTo>
                  <a:cubicBezTo>
                    <a:pt x="713009" y="1270525"/>
                    <a:pt x="713009" y="1270525"/>
                    <a:pt x="739368" y="1263010"/>
                  </a:cubicBezTo>
                  <a:cubicBezTo>
                    <a:pt x="792088" y="1244222"/>
                    <a:pt x="848574" y="1240464"/>
                    <a:pt x="886231" y="1281796"/>
                  </a:cubicBezTo>
                  <a:cubicBezTo>
                    <a:pt x="961545" y="1323131"/>
                    <a:pt x="942716" y="1409557"/>
                    <a:pt x="938950" y="1477195"/>
                  </a:cubicBezTo>
                  <a:cubicBezTo>
                    <a:pt x="938950" y="1477195"/>
                    <a:pt x="938950" y="1477195"/>
                    <a:pt x="957779" y="1604954"/>
                  </a:cubicBezTo>
                  <a:cubicBezTo>
                    <a:pt x="1029327" y="1552348"/>
                    <a:pt x="984139" y="1435861"/>
                    <a:pt x="1074516" y="1394527"/>
                  </a:cubicBezTo>
                  <a:cubicBezTo>
                    <a:pt x="1119704" y="1356950"/>
                    <a:pt x="1168658" y="1394527"/>
                    <a:pt x="1213846" y="1413315"/>
                  </a:cubicBezTo>
                  <a:cubicBezTo>
                    <a:pt x="1213846" y="1413315"/>
                    <a:pt x="1213846" y="1413315"/>
                    <a:pt x="1217612" y="1405800"/>
                  </a:cubicBezTo>
                  <a:cubicBezTo>
                    <a:pt x="1123470" y="1266769"/>
                    <a:pt x="950248" y="1199130"/>
                    <a:pt x="777025" y="1210403"/>
                  </a:cubicBezTo>
                  <a:cubicBezTo>
                    <a:pt x="724306" y="1206645"/>
                    <a:pt x="686649" y="1240464"/>
                    <a:pt x="641460" y="1225435"/>
                  </a:cubicBezTo>
                  <a:cubicBezTo>
                    <a:pt x="637695" y="1214162"/>
                    <a:pt x="641460" y="1202888"/>
                    <a:pt x="648992" y="1191615"/>
                  </a:cubicBezTo>
                  <a:cubicBezTo>
                    <a:pt x="633929" y="1093916"/>
                    <a:pt x="637695" y="984942"/>
                    <a:pt x="584975" y="898516"/>
                  </a:cubicBezTo>
                  <a:close/>
                  <a:moveTo>
                    <a:pt x="564998" y="849305"/>
                  </a:moveTo>
                  <a:cubicBezTo>
                    <a:pt x="489897" y="856883"/>
                    <a:pt x="422306" y="898568"/>
                    <a:pt x="381000" y="947832"/>
                  </a:cubicBezTo>
                  <a:cubicBezTo>
                    <a:pt x="433571" y="966779"/>
                    <a:pt x="493652" y="940253"/>
                    <a:pt x="538712" y="913726"/>
                  </a:cubicBezTo>
                  <a:cubicBezTo>
                    <a:pt x="549978" y="898568"/>
                    <a:pt x="576263" y="868252"/>
                    <a:pt x="564998" y="849305"/>
                  </a:cubicBezTo>
                  <a:close/>
                  <a:moveTo>
                    <a:pt x="475909" y="818348"/>
                  </a:moveTo>
                  <a:cubicBezTo>
                    <a:pt x="462680" y="819274"/>
                    <a:pt x="448506" y="822052"/>
                    <a:pt x="433387" y="823904"/>
                  </a:cubicBezTo>
                  <a:cubicBezTo>
                    <a:pt x="391810" y="838721"/>
                    <a:pt x="369131" y="872058"/>
                    <a:pt x="354012" y="912805"/>
                  </a:cubicBezTo>
                  <a:cubicBezTo>
                    <a:pt x="410709" y="886875"/>
                    <a:pt x="459845" y="853537"/>
                    <a:pt x="512762" y="831312"/>
                  </a:cubicBezTo>
                  <a:cubicBezTo>
                    <a:pt x="512762" y="831312"/>
                    <a:pt x="512762" y="831312"/>
                    <a:pt x="512762" y="823904"/>
                  </a:cubicBezTo>
                  <a:cubicBezTo>
                    <a:pt x="501423" y="818348"/>
                    <a:pt x="489139" y="817422"/>
                    <a:pt x="475909" y="818348"/>
                  </a:cubicBezTo>
                  <a:close/>
                  <a:moveTo>
                    <a:pt x="256190" y="687379"/>
                  </a:moveTo>
                  <a:cubicBezTo>
                    <a:pt x="181194" y="751378"/>
                    <a:pt x="128697" y="845495"/>
                    <a:pt x="113698" y="939611"/>
                  </a:cubicBezTo>
                  <a:cubicBezTo>
                    <a:pt x="124947" y="981022"/>
                    <a:pt x="76200" y="1063846"/>
                    <a:pt x="147446" y="1082669"/>
                  </a:cubicBezTo>
                  <a:cubicBezTo>
                    <a:pt x="256190" y="1052551"/>
                    <a:pt x="282439" y="928317"/>
                    <a:pt x="293688" y="822907"/>
                  </a:cubicBezTo>
                  <a:cubicBezTo>
                    <a:pt x="282439" y="777731"/>
                    <a:pt x="289938" y="717497"/>
                    <a:pt x="256190" y="687379"/>
                  </a:cubicBezTo>
                  <a:close/>
                  <a:moveTo>
                    <a:pt x="203200" y="681029"/>
                  </a:moveTo>
                  <a:cubicBezTo>
                    <a:pt x="158173" y="692304"/>
                    <a:pt x="120650" y="733644"/>
                    <a:pt x="86880" y="767467"/>
                  </a:cubicBezTo>
                  <a:cubicBezTo>
                    <a:pt x="86880" y="767467"/>
                    <a:pt x="86880" y="767467"/>
                    <a:pt x="45605" y="831356"/>
                  </a:cubicBezTo>
                  <a:cubicBezTo>
                    <a:pt x="41852" y="906519"/>
                    <a:pt x="38100" y="992957"/>
                    <a:pt x="75623" y="1049331"/>
                  </a:cubicBezTo>
                  <a:cubicBezTo>
                    <a:pt x="75623" y="1049331"/>
                    <a:pt x="75623" y="1049331"/>
                    <a:pt x="83127" y="1045574"/>
                  </a:cubicBezTo>
                  <a:cubicBezTo>
                    <a:pt x="83127" y="910277"/>
                    <a:pt x="139411" y="790016"/>
                    <a:pt x="203200" y="681029"/>
                  </a:cubicBezTo>
                  <a:close/>
                  <a:moveTo>
                    <a:pt x="253100" y="428617"/>
                  </a:moveTo>
                  <a:cubicBezTo>
                    <a:pt x="181716" y="469917"/>
                    <a:pt x="170444" y="556272"/>
                    <a:pt x="166687" y="623855"/>
                  </a:cubicBezTo>
                  <a:cubicBezTo>
                    <a:pt x="166687" y="646382"/>
                    <a:pt x="181716" y="665155"/>
                    <a:pt x="200501" y="650137"/>
                  </a:cubicBezTo>
                  <a:cubicBezTo>
                    <a:pt x="268129" y="612591"/>
                    <a:pt x="279400" y="537499"/>
                    <a:pt x="279400" y="466163"/>
                  </a:cubicBezTo>
                  <a:cubicBezTo>
                    <a:pt x="271886" y="454899"/>
                    <a:pt x="271886" y="428617"/>
                    <a:pt x="253100" y="428617"/>
                  </a:cubicBezTo>
                  <a:close/>
                  <a:moveTo>
                    <a:pt x="207839" y="382349"/>
                  </a:moveTo>
                  <a:cubicBezTo>
                    <a:pt x="196999" y="384703"/>
                    <a:pt x="186631" y="389411"/>
                    <a:pt x="177205" y="395060"/>
                  </a:cubicBezTo>
                  <a:cubicBezTo>
                    <a:pt x="124420" y="436491"/>
                    <a:pt x="120650" y="508053"/>
                    <a:pt x="131961" y="568316"/>
                  </a:cubicBezTo>
                  <a:cubicBezTo>
                    <a:pt x="162124" y="557017"/>
                    <a:pt x="150813" y="508053"/>
                    <a:pt x="177205" y="481688"/>
                  </a:cubicBezTo>
                  <a:cubicBezTo>
                    <a:pt x="188516" y="444024"/>
                    <a:pt x="237530" y="421425"/>
                    <a:pt x="241300" y="383761"/>
                  </a:cubicBezTo>
                  <a:cubicBezTo>
                    <a:pt x="229989" y="379995"/>
                    <a:pt x="218678" y="379995"/>
                    <a:pt x="207839" y="382349"/>
                  </a:cubicBezTo>
                  <a:close/>
                  <a:moveTo>
                    <a:pt x="0" y="312726"/>
                  </a:moveTo>
                  <a:cubicBezTo>
                    <a:pt x="18823" y="312726"/>
                    <a:pt x="37647" y="316486"/>
                    <a:pt x="56470" y="324006"/>
                  </a:cubicBezTo>
                  <a:cubicBezTo>
                    <a:pt x="86587" y="324006"/>
                    <a:pt x="124234" y="331525"/>
                    <a:pt x="131763" y="350325"/>
                  </a:cubicBezTo>
                  <a:cubicBezTo>
                    <a:pt x="105411" y="421763"/>
                    <a:pt x="56470" y="481921"/>
                    <a:pt x="0" y="527039"/>
                  </a:cubicBezTo>
                  <a:cubicBezTo>
                    <a:pt x="0" y="527039"/>
                    <a:pt x="0" y="527039"/>
                    <a:pt x="0" y="493200"/>
                  </a:cubicBezTo>
                  <a:cubicBezTo>
                    <a:pt x="41411" y="459361"/>
                    <a:pt x="79058" y="425522"/>
                    <a:pt x="79058" y="372884"/>
                  </a:cubicBezTo>
                  <a:cubicBezTo>
                    <a:pt x="48941" y="376644"/>
                    <a:pt x="22588" y="384164"/>
                    <a:pt x="0" y="391684"/>
                  </a:cubicBezTo>
                  <a:cubicBezTo>
                    <a:pt x="0" y="391684"/>
                    <a:pt x="0" y="391684"/>
                    <a:pt x="0" y="372884"/>
                  </a:cubicBezTo>
                  <a:cubicBezTo>
                    <a:pt x="7529" y="369124"/>
                    <a:pt x="18823" y="365364"/>
                    <a:pt x="26353" y="354085"/>
                  </a:cubicBezTo>
                  <a:cubicBezTo>
                    <a:pt x="26353" y="354085"/>
                    <a:pt x="26353" y="354085"/>
                    <a:pt x="30117" y="342805"/>
                  </a:cubicBezTo>
                  <a:cubicBezTo>
                    <a:pt x="18823" y="335285"/>
                    <a:pt x="11294" y="335285"/>
                    <a:pt x="0" y="335285"/>
                  </a:cubicBezTo>
                  <a:cubicBezTo>
                    <a:pt x="0" y="335285"/>
                    <a:pt x="0" y="335285"/>
                    <a:pt x="0" y="312726"/>
                  </a:cubicBezTo>
                  <a:close/>
                  <a:moveTo>
                    <a:pt x="776" y="217938"/>
                  </a:moveTo>
                  <a:cubicBezTo>
                    <a:pt x="170247" y="259271"/>
                    <a:pt x="339718" y="345695"/>
                    <a:pt x="430102" y="511027"/>
                  </a:cubicBezTo>
                  <a:cubicBezTo>
                    <a:pt x="460231" y="552360"/>
                    <a:pt x="494125" y="601209"/>
                    <a:pt x="505423" y="650057"/>
                  </a:cubicBezTo>
                  <a:cubicBezTo>
                    <a:pt x="437634" y="571148"/>
                    <a:pt x="388676" y="465936"/>
                    <a:pt x="305824" y="398300"/>
                  </a:cubicBezTo>
                  <a:cubicBezTo>
                    <a:pt x="268164" y="417088"/>
                    <a:pt x="305824" y="454664"/>
                    <a:pt x="305824" y="480967"/>
                  </a:cubicBezTo>
                  <a:cubicBezTo>
                    <a:pt x="302058" y="529815"/>
                    <a:pt x="283228" y="574906"/>
                    <a:pt x="275696" y="619996"/>
                  </a:cubicBezTo>
                  <a:cubicBezTo>
                    <a:pt x="302058" y="608724"/>
                    <a:pt x="332186" y="582421"/>
                    <a:pt x="362314" y="593694"/>
                  </a:cubicBezTo>
                  <a:cubicBezTo>
                    <a:pt x="407506" y="631269"/>
                    <a:pt x="335952" y="650057"/>
                    <a:pt x="324654" y="676360"/>
                  </a:cubicBezTo>
                  <a:cubicBezTo>
                    <a:pt x="283228" y="743996"/>
                    <a:pt x="320888" y="830420"/>
                    <a:pt x="320888" y="901813"/>
                  </a:cubicBezTo>
                  <a:cubicBezTo>
                    <a:pt x="351016" y="867995"/>
                    <a:pt x="381144" y="811632"/>
                    <a:pt x="433868" y="804117"/>
                  </a:cubicBezTo>
                  <a:cubicBezTo>
                    <a:pt x="475295" y="796602"/>
                    <a:pt x="512955" y="796602"/>
                    <a:pt x="550615" y="792844"/>
                  </a:cubicBezTo>
                  <a:cubicBezTo>
                    <a:pt x="558147" y="751511"/>
                    <a:pt x="520487" y="710178"/>
                    <a:pt x="509189" y="665087"/>
                  </a:cubicBezTo>
                  <a:cubicBezTo>
                    <a:pt x="509189" y="665087"/>
                    <a:pt x="509189" y="665087"/>
                    <a:pt x="528019" y="665087"/>
                  </a:cubicBezTo>
                  <a:cubicBezTo>
                    <a:pt x="614637" y="830420"/>
                    <a:pt x="652297" y="1007024"/>
                    <a:pt x="667361" y="1202423"/>
                  </a:cubicBezTo>
                  <a:cubicBezTo>
                    <a:pt x="693724" y="1209937"/>
                    <a:pt x="735150" y="1191150"/>
                    <a:pt x="765278" y="1187391"/>
                  </a:cubicBezTo>
                  <a:cubicBezTo>
                    <a:pt x="953579" y="1179877"/>
                    <a:pt x="1130582" y="1239998"/>
                    <a:pt x="1243562" y="1386540"/>
                  </a:cubicBezTo>
                  <a:cubicBezTo>
                    <a:pt x="1367841" y="1555630"/>
                    <a:pt x="1371607" y="1796115"/>
                    <a:pt x="1379139" y="1999027"/>
                  </a:cubicBezTo>
                  <a:cubicBezTo>
                    <a:pt x="1379139" y="1999027"/>
                    <a:pt x="1379139" y="1999027"/>
                    <a:pt x="1401735" y="2017813"/>
                  </a:cubicBezTo>
                  <a:cubicBezTo>
                    <a:pt x="1537312" y="2040356"/>
                    <a:pt x="1680421" y="2025328"/>
                    <a:pt x="1789635" y="2115500"/>
                  </a:cubicBezTo>
                  <a:cubicBezTo>
                    <a:pt x="1910148" y="2201927"/>
                    <a:pt x="1955340" y="2344718"/>
                    <a:pt x="1970404" y="2483744"/>
                  </a:cubicBezTo>
                  <a:cubicBezTo>
                    <a:pt x="1962872" y="2694170"/>
                    <a:pt x="2030660" y="2874531"/>
                    <a:pt x="2143641" y="3032343"/>
                  </a:cubicBezTo>
                  <a:cubicBezTo>
                    <a:pt x="2171886" y="3074616"/>
                    <a:pt x="2221315" y="3091526"/>
                    <a:pt x="2258563" y="3119530"/>
                  </a:cubicBezTo>
                  <a:lnTo>
                    <a:pt x="2278412" y="3140063"/>
                  </a:lnTo>
                  <a:lnTo>
                    <a:pt x="2236977" y="3140063"/>
                  </a:lnTo>
                  <a:lnTo>
                    <a:pt x="2163035" y="3080156"/>
                  </a:lnTo>
                  <a:cubicBezTo>
                    <a:pt x="2140433" y="3058557"/>
                    <a:pt x="2119715" y="3036019"/>
                    <a:pt x="2098996" y="3013481"/>
                  </a:cubicBezTo>
                  <a:cubicBezTo>
                    <a:pt x="2034956" y="2915815"/>
                    <a:pt x="1993519" y="2806882"/>
                    <a:pt x="1970917" y="2694192"/>
                  </a:cubicBezTo>
                  <a:cubicBezTo>
                    <a:pt x="1933247" y="2540182"/>
                    <a:pt x="1963383" y="2344848"/>
                    <a:pt x="1861674" y="2213377"/>
                  </a:cubicBezTo>
                  <a:cubicBezTo>
                    <a:pt x="1748663" y="2044340"/>
                    <a:pt x="1541477" y="2051853"/>
                    <a:pt x="1353127" y="2040583"/>
                  </a:cubicBezTo>
                  <a:cubicBezTo>
                    <a:pt x="1341826" y="1972968"/>
                    <a:pt x="1375729" y="1916623"/>
                    <a:pt x="1349360" y="1852763"/>
                  </a:cubicBezTo>
                  <a:cubicBezTo>
                    <a:pt x="1339942" y="1847129"/>
                    <a:pt x="1329583" y="1846191"/>
                    <a:pt x="1320165" y="1847129"/>
                  </a:cubicBezTo>
                  <a:cubicBezTo>
                    <a:pt x="1310748" y="1848069"/>
                    <a:pt x="1302272" y="1850886"/>
                    <a:pt x="1296622" y="1852763"/>
                  </a:cubicBezTo>
                  <a:cubicBezTo>
                    <a:pt x="1236349" y="1916623"/>
                    <a:pt x="1161009" y="1965456"/>
                    <a:pt x="1070601" y="1954186"/>
                  </a:cubicBezTo>
                  <a:cubicBezTo>
                    <a:pt x="1006561" y="1954186"/>
                    <a:pt x="931221" y="1916623"/>
                    <a:pt x="882250" y="1972968"/>
                  </a:cubicBezTo>
                  <a:cubicBezTo>
                    <a:pt x="829512" y="2104440"/>
                    <a:pt x="754171" y="2224644"/>
                    <a:pt x="652462" y="2326067"/>
                  </a:cubicBezTo>
                  <a:cubicBezTo>
                    <a:pt x="724035" y="2326067"/>
                    <a:pt x="799376" y="2333580"/>
                    <a:pt x="878483" y="2322311"/>
                  </a:cubicBezTo>
                  <a:cubicBezTo>
                    <a:pt x="878483" y="2322311"/>
                    <a:pt x="878483" y="2322311"/>
                    <a:pt x="991493" y="2232157"/>
                  </a:cubicBezTo>
                  <a:cubicBezTo>
                    <a:pt x="991493" y="2232157"/>
                    <a:pt x="991493" y="2232157"/>
                    <a:pt x="1063067" y="2130735"/>
                  </a:cubicBezTo>
                  <a:cubicBezTo>
                    <a:pt x="1179844" y="2048096"/>
                    <a:pt x="1326758" y="2104440"/>
                    <a:pt x="1447302" y="2145759"/>
                  </a:cubicBezTo>
                  <a:cubicBezTo>
                    <a:pt x="1488739" y="2119463"/>
                    <a:pt x="1537710" y="2085660"/>
                    <a:pt x="1579148" y="2066877"/>
                  </a:cubicBezTo>
                  <a:cubicBezTo>
                    <a:pt x="1571614" y="2157031"/>
                    <a:pt x="1650721" y="2217133"/>
                    <a:pt x="1628119" y="2314799"/>
                  </a:cubicBezTo>
                  <a:cubicBezTo>
                    <a:pt x="1605517" y="2408707"/>
                    <a:pt x="1492506" y="2427487"/>
                    <a:pt x="1409632" y="2438757"/>
                  </a:cubicBezTo>
                  <a:cubicBezTo>
                    <a:pt x="1402098" y="2442515"/>
                    <a:pt x="1375729" y="2450026"/>
                    <a:pt x="1387030" y="2465052"/>
                  </a:cubicBezTo>
                  <a:cubicBezTo>
                    <a:pt x="1518875" y="2483834"/>
                    <a:pt x="1665789" y="2450026"/>
                    <a:pt x="1759964" y="2551451"/>
                  </a:cubicBezTo>
                  <a:cubicBezTo>
                    <a:pt x="1854140" y="2615309"/>
                    <a:pt x="1808935" y="2746781"/>
                    <a:pt x="1899344" y="2818151"/>
                  </a:cubicBezTo>
                  <a:cubicBezTo>
                    <a:pt x="1899344" y="2818151"/>
                    <a:pt x="1899344" y="2818151"/>
                    <a:pt x="1891810" y="2825663"/>
                  </a:cubicBezTo>
                  <a:cubicBezTo>
                    <a:pt x="1759964" y="2754294"/>
                    <a:pt x="1582915" y="2720488"/>
                    <a:pt x="1522642" y="2562720"/>
                  </a:cubicBezTo>
                  <a:cubicBezTo>
                    <a:pt x="1500040" y="2491347"/>
                    <a:pt x="1420933" y="2487589"/>
                    <a:pt x="1364428" y="2498859"/>
                  </a:cubicBezTo>
                  <a:cubicBezTo>
                    <a:pt x="1454836" y="2592769"/>
                    <a:pt x="1537710" y="2682923"/>
                    <a:pt x="1582915" y="2799371"/>
                  </a:cubicBezTo>
                  <a:cubicBezTo>
                    <a:pt x="1673323" y="2953379"/>
                    <a:pt x="1884276" y="2818151"/>
                    <a:pt x="1974684" y="2975917"/>
                  </a:cubicBezTo>
                  <a:cubicBezTo>
                    <a:pt x="1974684" y="2983431"/>
                    <a:pt x="1970917" y="2990943"/>
                    <a:pt x="1955849" y="2990943"/>
                  </a:cubicBezTo>
                  <a:cubicBezTo>
                    <a:pt x="1895577" y="2934597"/>
                    <a:pt x="1816469" y="2994699"/>
                    <a:pt x="1741129" y="2983431"/>
                  </a:cubicBezTo>
                  <a:cubicBezTo>
                    <a:pt x="1684624" y="2960892"/>
                    <a:pt x="1673323" y="2885765"/>
                    <a:pt x="1609284" y="2874498"/>
                  </a:cubicBezTo>
                  <a:cubicBezTo>
                    <a:pt x="1597983" y="2938354"/>
                    <a:pt x="1613051" y="2994699"/>
                    <a:pt x="1658255" y="3032263"/>
                  </a:cubicBezTo>
                  <a:cubicBezTo>
                    <a:pt x="1759964" y="3235106"/>
                    <a:pt x="1933247" y="3032263"/>
                    <a:pt x="2087694" y="3103633"/>
                  </a:cubicBezTo>
                  <a:cubicBezTo>
                    <a:pt x="2106530" y="3111145"/>
                    <a:pt x="2151734" y="3073583"/>
                    <a:pt x="2159268" y="3114902"/>
                  </a:cubicBezTo>
                  <a:lnTo>
                    <a:pt x="2138579" y="3140063"/>
                  </a:lnTo>
                  <a:lnTo>
                    <a:pt x="2056033" y="3140063"/>
                  </a:lnTo>
                  <a:lnTo>
                    <a:pt x="2059989" y="3122674"/>
                  </a:lnTo>
                  <a:cubicBezTo>
                    <a:pt x="2040243" y="3119878"/>
                    <a:pt x="2019086" y="3118247"/>
                    <a:pt x="1997519" y="3118015"/>
                  </a:cubicBezTo>
                  <a:cubicBezTo>
                    <a:pt x="1965167" y="3117666"/>
                    <a:pt x="1931890" y="3120461"/>
                    <a:pt x="1901058" y="3127187"/>
                  </a:cubicBezTo>
                  <a:lnTo>
                    <a:pt x="1857935" y="3140063"/>
                  </a:lnTo>
                  <a:lnTo>
                    <a:pt x="1733931" y="3140063"/>
                  </a:lnTo>
                  <a:lnTo>
                    <a:pt x="1710287" y="3124000"/>
                  </a:lnTo>
                  <a:cubicBezTo>
                    <a:pt x="1682034" y="3099877"/>
                    <a:pt x="1660139" y="3068888"/>
                    <a:pt x="1631886" y="3054801"/>
                  </a:cubicBezTo>
                  <a:cubicBezTo>
                    <a:pt x="1620585" y="3071704"/>
                    <a:pt x="1619643" y="3094242"/>
                    <a:pt x="1620114" y="3118659"/>
                  </a:cubicBezTo>
                  <a:lnTo>
                    <a:pt x="1620483" y="3140063"/>
                  </a:lnTo>
                  <a:lnTo>
                    <a:pt x="1588422" y="3140063"/>
                  </a:lnTo>
                  <a:lnTo>
                    <a:pt x="1591860" y="3097867"/>
                  </a:lnTo>
                  <a:cubicBezTo>
                    <a:pt x="1595921" y="2981620"/>
                    <a:pt x="1582504" y="2863259"/>
                    <a:pt x="1537312" y="2761806"/>
                  </a:cubicBezTo>
                  <a:cubicBezTo>
                    <a:pt x="1488354" y="2671624"/>
                    <a:pt x="1416799" y="2558899"/>
                    <a:pt x="1315117" y="2525079"/>
                  </a:cubicBezTo>
                  <a:cubicBezTo>
                    <a:pt x="1315117" y="2525079"/>
                    <a:pt x="1315117" y="2525079"/>
                    <a:pt x="1322649" y="2543867"/>
                  </a:cubicBezTo>
                  <a:cubicBezTo>
                    <a:pt x="1360309" y="2596473"/>
                    <a:pt x="1401735" y="2649080"/>
                    <a:pt x="1409267" y="2712958"/>
                  </a:cubicBezTo>
                  <a:cubicBezTo>
                    <a:pt x="1405501" y="2765561"/>
                    <a:pt x="1390437" y="2829440"/>
                    <a:pt x="1333947" y="2855742"/>
                  </a:cubicBezTo>
                  <a:cubicBezTo>
                    <a:pt x="1288755" y="2874531"/>
                    <a:pt x="1243562" y="2863256"/>
                    <a:pt x="1194604" y="2844471"/>
                  </a:cubicBezTo>
                  <a:cubicBezTo>
                    <a:pt x="1168242" y="2829440"/>
                    <a:pt x="1123050" y="2855742"/>
                    <a:pt x="1104220" y="2821925"/>
                  </a:cubicBezTo>
                  <a:cubicBezTo>
                    <a:pt x="1123050" y="2795622"/>
                    <a:pt x="1160710" y="2799382"/>
                    <a:pt x="1179540" y="2765561"/>
                  </a:cubicBezTo>
                  <a:cubicBezTo>
                    <a:pt x="1179540" y="2686654"/>
                    <a:pt x="1251094" y="2637811"/>
                    <a:pt x="1296287" y="2577685"/>
                  </a:cubicBezTo>
                  <a:cubicBezTo>
                    <a:pt x="1277456" y="2536351"/>
                    <a:pt x="1273690" y="2491258"/>
                    <a:pt x="1243562" y="2464958"/>
                  </a:cubicBezTo>
                  <a:cubicBezTo>
                    <a:pt x="1074091" y="2378534"/>
                    <a:pt x="900855" y="2333446"/>
                    <a:pt x="701256" y="2355988"/>
                  </a:cubicBezTo>
                  <a:cubicBezTo>
                    <a:pt x="633467" y="2367260"/>
                    <a:pt x="539317" y="2355988"/>
                    <a:pt x="497891" y="2419866"/>
                  </a:cubicBezTo>
                  <a:cubicBezTo>
                    <a:pt x="565679" y="2438654"/>
                    <a:pt x="625935" y="2476228"/>
                    <a:pt x="693724" y="2498773"/>
                  </a:cubicBezTo>
                  <a:cubicBezTo>
                    <a:pt x="765278" y="2513806"/>
                    <a:pt x="840598" y="2510044"/>
                    <a:pt x="904621" y="2472473"/>
                  </a:cubicBezTo>
                  <a:cubicBezTo>
                    <a:pt x="995005" y="2434895"/>
                    <a:pt x="1081624" y="2483744"/>
                    <a:pt x="1175774" y="2502529"/>
                  </a:cubicBezTo>
                  <a:cubicBezTo>
                    <a:pt x="1183306" y="2510044"/>
                    <a:pt x="1183306" y="2517561"/>
                    <a:pt x="1175774" y="2521317"/>
                  </a:cubicBezTo>
                  <a:cubicBezTo>
                    <a:pt x="1100454" y="2551382"/>
                    <a:pt x="1043963" y="2641565"/>
                    <a:pt x="957345" y="2630294"/>
                  </a:cubicBezTo>
                  <a:cubicBezTo>
                    <a:pt x="870727" y="2641565"/>
                    <a:pt x="810470" y="2528837"/>
                    <a:pt x="727618" y="2536351"/>
                  </a:cubicBezTo>
                  <a:cubicBezTo>
                    <a:pt x="727618" y="2536351"/>
                    <a:pt x="727618" y="2536351"/>
                    <a:pt x="727618" y="2547628"/>
                  </a:cubicBezTo>
                  <a:cubicBezTo>
                    <a:pt x="791640" y="2592715"/>
                    <a:pt x="814236" y="2660352"/>
                    <a:pt x="836832" y="2724229"/>
                  </a:cubicBezTo>
                  <a:cubicBezTo>
                    <a:pt x="840598" y="2803137"/>
                    <a:pt x="818002" y="2882046"/>
                    <a:pt x="757746" y="2930892"/>
                  </a:cubicBezTo>
                  <a:cubicBezTo>
                    <a:pt x="742682" y="2885802"/>
                    <a:pt x="742682" y="2825681"/>
                    <a:pt x="701256" y="2799382"/>
                  </a:cubicBezTo>
                  <a:cubicBezTo>
                    <a:pt x="637233" y="2739260"/>
                    <a:pt x="682426" y="2637811"/>
                    <a:pt x="659829" y="2558899"/>
                  </a:cubicBezTo>
                  <a:cubicBezTo>
                    <a:pt x="633467" y="2464958"/>
                    <a:pt x="520487" y="2438654"/>
                    <a:pt x="433868" y="2438654"/>
                  </a:cubicBezTo>
                  <a:cubicBezTo>
                    <a:pt x="445166" y="2431139"/>
                    <a:pt x="460231" y="2431139"/>
                    <a:pt x="460231" y="2419866"/>
                  </a:cubicBezTo>
                  <a:cubicBezTo>
                    <a:pt x="460231" y="2419866"/>
                    <a:pt x="460231" y="2419866"/>
                    <a:pt x="448932" y="2404836"/>
                  </a:cubicBezTo>
                  <a:cubicBezTo>
                    <a:pt x="463997" y="2397322"/>
                    <a:pt x="482827" y="2386049"/>
                    <a:pt x="497891" y="2378534"/>
                  </a:cubicBezTo>
                  <a:cubicBezTo>
                    <a:pt x="622169" y="2344718"/>
                    <a:pt x="727618" y="2224475"/>
                    <a:pt x="791640" y="2115500"/>
                  </a:cubicBezTo>
                  <a:cubicBezTo>
                    <a:pt x="818002" y="2066660"/>
                    <a:pt x="787874" y="2010299"/>
                    <a:pt x="769044" y="1965206"/>
                  </a:cubicBezTo>
                  <a:cubicBezTo>
                    <a:pt x="716320" y="1931386"/>
                    <a:pt x="656063" y="1901327"/>
                    <a:pt x="595807" y="1901327"/>
                  </a:cubicBezTo>
                  <a:cubicBezTo>
                    <a:pt x="501657" y="1878780"/>
                    <a:pt x="460231" y="1792357"/>
                    <a:pt x="399974" y="1732235"/>
                  </a:cubicBezTo>
                  <a:cubicBezTo>
                    <a:pt x="377378" y="1724720"/>
                    <a:pt x="347250" y="1713448"/>
                    <a:pt x="332186" y="1694659"/>
                  </a:cubicBezTo>
                  <a:cubicBezTo>
                    <a:pt x="388676" y="1664600"/>
                    <a:pt x="460231" y="1649569"/>
                    <a:pt x="531785" y="1657084"/>
                  </a:cubicBezTo>
                  <a:cubicBezTo>
                    <a:pt x="595807" y="1683387"/>
                    <a:pt x="663595" y="1717206"/>
                    <a:pt x="701256" y="1781085"/>
                  </a:cubicBezTo>
                  <a:cubicBezTo>
                    <a:pt x="738916" y="1871266"/>
                    <a:pt x="795406" y="1950173"/>
                    <a:pt x="829300" y="2036598"/>
                  </a:cubicBezTo>
                  <a:cubicBezTo>
                    <a:pt x="870727" y="1961448"/>
                    <a:pt x="900855" y="1867509"/>
                    <a:pt x="919685" y="1777328"/>
                  </a:cubicBezTo>
                  <a:cubicBezTo>
                    <a:pt x="930983" y="1672115"/>
                    <a:pt x="844364" y="1585692"/>
                    <a:pt x="765278" y="1544357"/>
                  </a:cubicBezTo>
                  <a:cubicBezTo>
                    <a:pt x="678660" y="1574420"/>
                    <a:pt x="595807" y="1566903"/>
                    <a:pt x="505423" y="1544357"/>
                  </a:cubicBezTo>
                  <a:cubicBezTo>
                    <a:pt x="467763" y="1533085"/>
                    <a:pt x="426336" y="1563145"/>
                    <a:pt x="399974" y="1544357"/>
                  </a:cubicBezTo>
                  <a:cubicBezTo>
                    <a:pt x="418804" y="1476721"/>
                    <a:pt x="463997" y="1397813"/>
                    <a:pt x="543083" y="1379025"/>
                  </a:cubicBezTo>
                  <a:cubicBezTo>
                    <a:pt x="614637" y="1379025"/>
                    <a:pt x="682426" y="1379025"/>
                    <a:pt x="735150" y="1435388"/>
                  </a:cubicBezTo>
                  <a:cubicBezTo>
                    <a:pt x="791640" y="1514298"/>
                    <a:pt x="844364" y="1570661"/>
                    <a:pt x="908387" y="1649569"/>
                  </a:cubicBezTo>
                  <a:cubicBezTo>
                    <a:pt x="908387" y="1649569"/>
                    <a:pt x="908387" y="1649569"/>
                    <a:pt x="923451" y="1653329"/>
                  </a:cubicBezTo>
                  <a:cubicBezTo>
                    <a:pt x="946047" y="1593206"/>
                    <a:pt x="915919" y="1540601"/>
                    <a:pt x="912153" y="1472964"/>
                  </a:cubicBezTo>
                  <a:cubicBezTo>
                    <a:pt x="885791" y="1397813"/>
                    <a:pt x="825534" y="1356480"/>
                    <a:pt x="753980" y="1318904"/>
                  </a:cubicBezTo>
                  <a:cubicBezTo>
                    <a:pt x="727618" y="1296358"/>
                    <a:pt x="667361" y="1348965"/>
                    <a:pt x="674894" y="1288843"/>
                  </a:cubicBezTo>
                  <a:cubicBezTo>
                    <a:pt x="607105" y="1270059"/>
                    <a:pt x="520487" y="1239998"/>
                    <a:pt x="463997" y="1296358"/>
                  </a:cubicBezTo>
                  <a:cubicBezTo>
                    <a:pt x="415038" y="1330178"/>
                    <a:pt x="343484" y="1330178"/>
                    <a:pt x="294526" y="1345209"/>
                  </a:cubicBezTo>
                  <a:cubicBezTo>
                    <a:pt x="317122" y="1386540"/>
                    <a:pt x="332186" y="1435388"/>
                    <a:pt x="343484" y="1480479"/>
                  </a:cubicBezTo>
                  <a:cubicBezTo>
                    <a:pt x="358548" y="1570661"/>
                    <a:pt x="268164" y="1642054"/>
                    <a:pt x="309590" y="1728478"/>
                  </a:cubicBezTo>
                  <a:cubicBezTo>
                    <a:pt x="309590" y="1754781"/>
                    <a:pt x="279462" y="1739752"/>
                    <a:pt x="264398" y="1751023"/>
                  </a:cubicBezTo>
                  <a:cubicBezTo>
                    <a:pt x="128821" y="1720963"/>
                    <a:pt x="45968" y="1593206"/>
                    <a:pt x="776" y="1476721"/>
                  </a:cubicBezTo>
                  <a:cubicBezTo>
                    <a:pt x="776" y="1476721"/>
                    <a:pt x="776" y="1476721"/>
                    <a:pt x="776" y="1363995"/>
                  </a:cubicBezTo>
                  <a:cubicBezTo>
                    <a:pt x="4542" y="1348965"/>
                    <a:pt x="4542" y="1341449"/>
                    <a:pt x="776" y="1337694"/>
                  </a:cubicBezTo>
                  <a:cubicBezTo>
                    <a:pt x="776" y="1337694"/>
                    <a:pt x="776" y="1337694"/>
                    <a:pt x="776" y="1303876"/>
                  </a:cubicBezTo>
                  <a:cubicBezTo>
                    <a:pt x="12074" y="1318904"/>
                    <a:pt x="34670" y="1326419"/>
                    <a:pt x="53500" y="1326419"/>
                  </a:cubicBezTo>
                  <a:cubicBezTo>
                    <a:pt x="91161" y="1326419"/>
                    <a:pt x="128821" y="1315148"/>
                    <a:pt x="158949" y="1285087"/>
                  </a:cubicBezTo>
                  <a:cubicBezTo>
                    <a:pt x="170247" y="1258784"/>
                    <a:pt x="185311" y="1228723"/>
                    <a:pt x="177779" y="1198664"/>
                  </a:cubicBezTo>
                  <a:cubicBezTo>
                    <a:pt x="162715" y="1168605"/>
                    <a:pt x="155183" y="1123514"/>
                    <a:pt x="121289" y="1119755"/>
                  </a:cubicBezTo>
                  <a:cubicBezTo>
                    <a:pt x="121289" y="1119755"/>
                    <a:pt x="121289" y="1119755"/>
                    <a:pt x="143885" y="1161089"/>
                  </a:cubicBezTo>
                  <a:cubicBezTo>
                    <a:pt x="162715" y="1206179"/>
                    <a:pt x="151417" y="1262543"/>
                    <a:pt x="106225" y="1288843"/>
                  </a:cubicBezTo>
                  <a:cubicBezTo>
                    <a:pt x="68565" y="1303876"/>
                    <a:pt x="34670" y="1288843"/>
                    <a:pt x="776" y="1266299"/>
                  </a:cubicBezTo>
                  <a:cubicBezTo>
                    <a:pt x="776" y="1266299"/>
                    <a:pt x="776" y="1266299"/>
                    <a:pt x="776" y="1240939"/>
                  </a:cubicBezTo>
                  <a:lnTo>
                    <a:pt x="776" y="1209937"/>
                  </a:lnTo>
                  <a:cubicBezTo>
                    <a:pt x="15840" y="1224967"/>
                    <a:pt x="12074" y="1255028"/>
                    <a:pt x="42202" y="1262543"/>
                  </a:cubicBezTo>
                  <a:cubicBezTo>
                    <a:pt x="68565" y="1270059"/>
                    <a:pt x="102459" y="1270059"/>
                    <a:pt x="117523" y="1243755"/>
                  </a:cubicBezTo>
                  <a:cubicBezTo>
                    <a:pt x="128821" y="1217453"/>
                    <a:pt x="125055" y="1187391"/>
                    <a:pt x="113757" y="1161089"/>
                  </a:cubicBezTo>
                  <a:cubicBezTo>
                    <a:pt x="109991" y="1134785"/>
                    <a:pt x="76097" y="1127270"/>
                    <a:pt x="49734" y="1127270"/>
                  </a:cubicBezTo>
                  <a:cubicBezTo>
                    <a:pt x="15840" y="1134785"/>
                    <a:pt x="4542" y="1164847"/>
                    <a:pt x="776" y="1187391"/>
                  </a:cubicBezTo>
                  <a:cubicBezTo>
                    <a:pt x="776" y="1187391"/>
                    <a:pt x="776" y="1187391"/>
                    <a:pt x="776" y="1131030"/>
                  </a:cubicBezTo>
                  <a:cubicBezTo>
                    <a:pt x="23372" y="1112240"/>
                    <a:pt x="42202" y="1104725"/>
                    <a:pt x="53500" y="1093453"/>
                  </a:cubicBezTo>
                  <a:cubicBezTo>
                    <a:pt x="42202" y="1067150"/>
                    <a:pt x="23372" y="1082181"/>
                    <a:pt x="776" y="1089696"/>
                  </a:cubicBezTo>
                  <a:cubicBezTo>
                    <a:pt x="776" y="1089696"/>
                    <a:pt x="776" y="1089696"/>
                    <a:pt x="776" y="1059635"/>
                  </a:cubicBezTo>
                  <a:cubicBezTo>
                    <a:pt x="12074" y="1059635"/>
                    <a:pt x="27138" y="1055879"/>
                    <a:pt x="34670" y="1048364"/>
                  </a:cubicBezTo>
                  <a:cubicBezTo>
                    <a:pt x="27138" y="1010783"/>
                    <a:pt x="27138" y="961933"/>
                    <a:pt x="4542" y="928116"/>
                  </a:cubicBezTo>
                  <a:cubicBezTo>
                    <a:pt x="4542" y="924358"/>
                    <a:pt x="776" y="920601"/>
                    <a:pt x="776" y="913086"/>
                  </a:cubicBezTo>
                  <a:cubicBezTo>
                    <a:pt x="776" y="913086"/>
                    <a:pt x="776" y="913086"/>
                    <a:pt x="776" y="856723"/>
                  </a:cubicBezTo>
                  <a:cubicBezTo>
                    <a:pt x="4542" y="860480"/>
                    <a:pt x="8308" y="867995"/>
                    <a:pt x="12074" y="871753"/>
                  </a:cubicBezTo>
                  <a:cubicBezTo>
                    <a:pt x="15840" y="830420"/>
                    <a:pt x="38436" y="792844"/>
                    <a:pt x="64799" y="766541"/>
                  </a:cubicBezTo>
                  <a:cubicBezTo>
                    <a:pt x="87395" y="725208"/>
                    <a:pt x="132587" y="698905"/>
                    <a:pt x="147651" y="661330"/>
                  </a:cubicBezTo>
                  <a:cubicBezTo>
                    <a:pt x="109991" y="601209"/>
                    <a:pt x="94927" y="529815"/>
                    <a:pt x="106225" y="458421"/>
                  </a:cubicBezTo>
                  <a:cubicBezTo>
                    <a:pt x="121289" y="394543"/>
                    <a:pt x="189077" y="360725"/>
                    <a:pt x="245567" y="345695"/>
                  </a:cubicBezTo>
                  <a:cubicBezTo>
                    <a:pt x="245567" y="345695"/>
                    <a:pt x="245567" y="345695"/>
                    <a:pt x="238035" y="341937"/>
                  </a:cubicBezTo>
                  <a:cubicBezTo>
                    <a:pt x="166481" y="285574"/>
                    <a:pt x="83629" y="263029"/>
                    <a:pt x="776" y="236725"/>
                  </a:cubicBezTo>
                  <a:cubicBezTo>
                    <a:pt x="776" y="236725"/>
                    <a:pt x="776" y="236725"/>
                    <a:pt x="776" y="217938"/>
                  </a:cubicBezTo>
                  <a:close/>
                  <a:moveTo>
                    <a:pt x="776" y="0"/>
                  </a:moveTo>
                  <a:cubicBezTo>
                    <a:pt x="219205" y="37575"/>
                    <a:pt x="418804" y="139029"/>
                    <a:pt x="573211" y="311876"/>
                  </a:cubicBezTo>
                  <a:cubicBezTo>
                    <a:pt x="769044" y="480967"/>
                    <a:pt x="840598" y="732723"/>
                    <a:pt x="874493" y="980721"/>
                  </a:cubicBezTo>
                  <a:cubicBezTo>
                    <a:pt x="919685" y="1007024"/>
                    <a:pt x="987473" y="1007024"/>
                    <a:pt x="1040197" y="1025812"/>
                  </a:cubicBezTo>
                  <a:cubicBezTo>
                    <a:pt x="1187072" y="1078423"/>
                    <a:pt x="1333947" y="1149818"/>
                    <a:pt x="1424331" y="1292603"/>
                  </a:cubicBezTo>
                  <a:cubicBezTo>
                    <a:pt x="1424331" y="1292603"/>
                    <a:pt x="1424331" y="1292603"/>
                    <a:pt x="1522248" y="1480479"/>
                  </a:cubicBezTo>
                  <a:cubicBezTo>
                    <a:pt x="1552376" y="1581934"/>
                    <a:pt x="1559908" y="1694659"/>
                    <a:pt x="1574972" y="1803630"/>
                  </a:cubicBezTo>
                  <a:cubicBezTo>
                    <a:pt x="1684187" y="1844962"/>
                    <a:pt x="1800933" y="1852477"/>
                    <a:pt x="1895084" y="1927630"/>
                  </a:cubicBezTo>
                  <a:cubicBezTo>
                    <a:pt x="2015596" y="2002784"/>
                    <a:pt x="2113513" y="2126778"/>
                    <a:pt x="2128577" y="2273323"/>
                  </a:cubicBezTo>
                  <a:cubicBezTo>
                    <a:pt x="2132343" y="2378534"/>
                    <a:pt x="2158705" y="2468717"/>
                    <a:pt x="2170003" y="2566414"/>
                  </a:cubicBezTo>
                  <a:cubicBezTo>
                    <a:pt x="2203897" y="2746773"/>
                    <a:pt x="2282984" y="2923375"/>
                    <a:pt x="2448688" y="3024828"/>
                  </a:cubicBezTo>
                  <a:cubicBezTo>
                    <a:pt x="2490115" y="3051131"/>
                    <a:pt x="2550371" y="3073675"/>
                    <a:pt x="2584265" y="3111251"/>
                  </a:cubicBezTo>
                  <a:cubicBezTo>
                    <a:pt x="2572967" y="3116888"/>
                    <a:pt x="2567318" y="3127221"/>
                    <a:pt x="2563081" y="3138024"/>
                  </a:cubicBezTo>
                  <a:lnTo>
                    <a:pt x="2562206" y="3140063"/>
                  </a:lnTo>
                  <a:lnTo>
                    <a:pt x="2358304" y="3140063"/>
                  </a:lnTo>
                  <a:lnTo>
                    <a:pt x="2358304" y="3133796"/>
                  </a:lnTo>
                  <a:cubicBezTo>
                    <a:pt x="2211429" y="3051131"/>
                    <a:pt x="2087151" y="2904592"/>
                    <a:pt x="2060788" y="2735504"/>
                  </a:cubicBezTo>
                  <a:cubicBezTo>
                    <a:pt x="2011830" y="2566414"/>
                    <a:pt x="2045724" y="2386049"/>
                    <a:pt x="1947808" y="2235747"/>
                  </a:cubicBezTo>
                  <a:cubicBezTo>
                    <a:pt x="1902616" y="2126778"/>
                    <a:pt x="1793401" y="2036598"/>
                    <a:pt x="1680421" y="2006542"/>
                  </a:cubicBezTo>
                  <a:cubicBezTo>
                    <a:pt x="1601334" y="2002784"/>
                    <a:pt x="1514716" y="1968963"/>
                    <a:pt x="1428097" y="1972721"/>
                  </a:cubicBezTo>
                  <a:cubicBezTo>
                    <a:pt x="1405501" y="1957689"/>
                    <a:pt x="1424331" y="1931386"/>
                    <a:pt x="1420565" y="1901327"/>
                  </a:cubicBezTo>
                  <a:cubicBezTo>
                    <a:pt x="1416799" y="1751023"/>
                    <a:pt x="1413033" y="1596963"/>
                    <a:pt x="1333947" y="1461691"/>
                  </a:cubicBezTo>
                  <a:cubicBezTo>
                    <a:pt x="1213434" y="1247513"/>
                    <a:pt x="995005" y="1112240"/>
                    <a:pt x="753980" y="1134785"/>
                  </a:cubicBezTo>
                  <a:cubicBezTo>
                    <a:pt x="735150" y="1134785"/>
                    <a:pt x="723852" y="1108484"/>
                    <a:pt x="723852" y="1097211"/>
                  </a:cubicBezTo>
                  <a:cubicBezTo>
                    <a:pt x="723852" y="1007024"/>
                    <a:pt x="712554" y="901813"/>
                    <a:pt x="663595" y="822905"/>
                  </a:cubicBezTo>
                  <a:cubicBezTo>
                    <a:pt x="633467" y="661330"/>
                    <a:pt x="520487" y="529815"/>
                    <a:pt x="422570" y="402058"/>
                  </a:cubicBezTo>
                  <a:cubicBezTo>
                    <a:pt x="294526" y="304361"/>
                    <a:pt x="177779" y="180363"/>
                    <a:pt x="4542" y="172847"/>
                  </a:cubicBezTo>
                  <a:cubicBezTo>
                    <a:pt x="4542" y="172847"/>
                    <a:pt x="776" y="172847"/>
                    <a:pt x="776" y="165332"/>
                  </a:cubicBezTo>
                  <a:cubicBezTo>
                    <a:pt x="776" y="165332"/>
                    <a:pt x="776" y="165332"/>
                    <a:pt x="776" y="71393"/>
                  </a:cubicBezTo>
                  <a:cubicBezTo>
                    <a:pt x="87395" y="86423"/>
                    <a:pt x="170247" y="120242"/>
                    <a:pt x="256865" y="154059"/>
                  </a:cubicBezTo>
                  <a:cubicBezTo>
                    <a:pt x="437634" y="236725"/>
                    <a:pt x="565679" y="387028"/>
                    <a:pt x="678660" y="544845"/>
                  </a:cubicBezTo>
                  <a:cubicBezTo>
                    <a:pt x="761512" y="653814"/>
                    <a:pt x="769044" y="792844"/>
                    <a:pt x="810470" y="913086"/>
                  </a:cubicBezTo>
                  <a:cubicBezTo>
                    <a:pt x="829300" y="954418"/>
                    <a:pt x="806704" y="1010783"/>
                    <a:pt x="833066" y="1048364"/>
                  </a:cubicBezTo>
                  <a:cubicBezTo>
                    <a:pt x="953579" y="1059635"/>
                    <a:pt x="1055261" y="1100969"/>
                    <a:pt x="1153178" y="1146059"/>
                  </a:cubicBezTo>
                  <a:cubicBezTo>
                    <a:pt x="1424331" y="1292603"/>
                    <a:pt x="1518482" y="1578176"/>
                    <a:pt x="1526014" y="1871266"/>
                  </a:cubicBezTo>
                  <a:cubicBezTo>
                    <a:pt x="1526014" y="1871266"/>
                    <a:pt x="1526014" y="1871266"/>
                    <a:pt x="1541078" y="1878780"/>
                  </a:cubicBezTo>
                  <a:cubicBezTo>
                    <a:pt x="1654058" y="1901327"/>
                    <a:pt x="1778337" y="1931386"/>
                    <a:pt x="1872487" y="1991508"/>
                  </a:cubicBezTo>
                  <a:cubicBezTo>
                    <a:pt x="2147407" y="2160598"/>
                    <a:pt x="2072086" y="2528837"/>
                    <a:pt x="2185067" y="2795622"/>
                  </a:cubicBezTo>
                  <a:cubicBezTo>
                    <a:pt x="2256621" y="2938407"/>
                    <a:pt x="2369602" y="3107494"/>
                    <a:pt x="2550371" y="3118766"/>
                  </a:cubicBezTo>
                  <a:cubicBezTo>
                    <a:pt x="2550371" y="3118766"/>
                    <a:pt x="2550371" y="3118766"/>
                    <a:pt x="2550371" y="3107494"/>
                  </a:cubicBezTo>
                  <a:cubicBezTo>
                    <a:pt x="2550371" y="3107494"/>
                    <a:pt x="2550371" y="3107494"/>
                    <a:pt x="2437390" y="3036102"/>
                  </a:cubicBezTo>
                  <a:cubicBezTo>
                    <a:pt x="2260387" y="2945921"/>
                    <a:pt x="2188833" y="2758048"/>
                    <a:pt x="2158705" y="2585199"/>
                  </a:cubicBezTo>
                  <a:cubicBezTo>
                    <a:pt x="2121045" y="2525079"/>
                    <a:pt x="2147407" y="2446173"/>
                    <a:pt x="2121045" y="2389806"/>
                  </a:cubicBezTo>
                  <a:cubicBezTo>
                    <a:pt x="2113513" y="2292112"/>
                    <a:pt x="2094683" y="2209443"/>
                    <a:pt x="2064554" y="2123019"/>
                  </a:cubicBezTo>
                  <a:cubicBezTo>
                    <a:pt x="1970404" y="1995268"/>
                    <a:pt x="1827295" y="1886294"/>
                    <a:pt x="1680421" y="1852477"/>
                  </a:cubicBezTo>
                  <a:cubicBezTo>
                    <a:pt x="1646526" y="1822418"/>
                    <a:pt x="1563674" y="1867509"/>
                    <a:pt x="1548610" y="1803630"/>
                  </a:cubicBezTo>
                  <a:cubicBezTo>
                    <a:pt x="1552376" y="1683387"/>
                    <a:pt x="1526014" y="1540601"/>
                    <a:pt x="1477055" y="1427873"/>
                  </a:cubicBezTo>
                  <a:cubicBezTo>
                    <a:pt x="1379139" y="1191150"/>
                    <a:pt x="1149412" y="1040842"/>
                    <a:pt x="900855" y="1010783"/>
                  </a:cubicBezTo>
                  <a:cubicBezTo>
                    <a:pt x="885791" y="1014539"/>
                    <a:pt x="870727" y="1025812"/>
                    <a:pt x="855662" y="1014539"/>
                  </a:cubicBezTo>
                  <a:cubicBezTo>
                    <a:pt x="829300" y="796602"/>
                    <a:pt x="787874" y="589936"/>
                    <a:pt x="648531" y="420846"/>
                  </a:cubicBezTo>
                  <a:cubicBezTo>
                    <a:pt x="490359" y="206665"/>
                    <a:pt x="256865" y="63878"/>
                    <a:pt x="776" y="22544"/>
                  </a:cubicBezTo>
                  <a:cubicBezTo>
                    <a:pt x="776" y="22544"/>
                    <a:pt x="776" y="22544"/>
                    <a:pt x="776" y="0"/>
                  </a:cubicBezTo>
                  <a:close/>
                </a:path>
              </a:pathLst>
            </a:custGeom>
            <a:solidFill>
              <a:srgbClr val="004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Autofit/>
            </a:bodyPr>
            <a:p>
              <a:endParaRPr lang="zh-CN" altLang="en-US"/>
            </a:p>
          </p:txBody>
        </p:sp>
      </p:grpSp>
      <p:sp>
        <p:nvSpPr>
          <p:cNvPr id="24" name="任意多边形 23"/>
          <p:cNvSpPr/>
          <p:nvPr/>
        </p:nvSpPr>
        <p:spPr bwMode="auto">
          <a:xfrm rot="10800000" flipV="1">
            <a:off x="11280140" y="5671185"/>
            <a:ext cx="804545" cy="1120140"/>
          </a:xfrm>
          <a:custGeom>
            <a:avLst/>
            <a:gdLst>
              <a:gd name="connsiteX0" fmla="*/ 124389 w 2584265"/>
              <a:gd name="connsiteY0" fmla="*/ 3058410 h 3140063"/>
              <a:gd name="connsiteX1" fmla="*/ 46037 w 2584265"/>
              <a:gd name="connsiteY1" fmla="*/ 3107718 h 3140063"/>
              <a:gd name="connsiteX2" fmla="*/ 57331 w 2584265"/>
              <a:gd name="connsiteY2" fmla="*/ 3111488 h 3140063"/>
              <a:gd name="connsiteX3" fmla="*/ 177800 w 2584265"/>
              <a:gd name="connsiteY3" fmla="*/ 3070015 h 3140063"/>
              <a:gd name="connsiteX4" fmla="*/ 158977 w 2584265"/>
              <a:gd name="connsiteY4" fmla="*/ 3058704 h 3140063"/>
              <a:gd name="connsiteX5" fmla="*/ 124389 w 2584265"/>
              <a:gd name="connsiteY5" fmla="*/ 3058410 h 3140063"/>
              <a:gd name="connsiteX6" fmla="*/ 1417776 w 2584265"/>
              <a:gd name="connsiteY6" fmla="*/ 2948186 h 3140063"/>
              <a:gd name="connsiteX7" fmla="*/ 1349041 w 2584265"/>
              <a:gd name="connsiteY7" fmla="*/ 2987601 h 3140063"/>
              <a:gd name="connsiteX8" fmla="*/ 1307683 w 2584265"/>
              <a:gd name="connsiteY8" fmla="*/ 3099717 h 3140063"/>
              <a:gd name="connsiteX9" fmla="*/ 1334002 w 2584265"/>
              <a:gd name="connsiteY9" fmla="*/ 3103454 h 3140063"/>
              <a:gd name="connsiteX10" fmla="*/ 1443038 w 2584265"/>
              <a:gd name="connsiteY10" fmla="*/ 2953967 h 3140063"/>
              <a:gd name="connsiteX11" fmla="*/ 1417776 w 2584265"/>
              <a:gd name="connsiteY11" fmla="*/ 2948186 h 3140063"/>
              <a:gd name="connsiteX12" fmla="*/ 1706785 w 2584265"/>
              <a:gd name="connsiteY12" fmla="*/ 2908851 h 3140063"/>
              <a:gd name="connsiteX13" fmla="*/ 1733233 w 2584265"/>
              <a:gd name="connsiteY13" fmla="*/ 2949887 h 3140063"/>
              <a:gd name="connsiteX14" fmla="*/ 1884363 w 2584265"/>
              <a:gd name="connsiteY14" fmla="*/ 2931234 h 3140063"/>
              <a:gd name="connsiteX15" fmla="*/ 1706785 w 2584265"/>
              <a:gd name="connsiteY15" fmla="*/ 2908851 h 3140063"/>
              <a:gd name="connsiteX16" fmla="*/ 1179952 w 2584265"/>
              <a:gd name="connsiteY16" fmla="*/ 2902065 h 3140063"/>
              <a:gd name="connsiteX17" fmla="*/ 1262392 w 2584265"/>
              <a:gd name="connsiteY17" fmla="*/ 2908346 h 3140063"/>
              <a:gd name="connsiteX18" fmla="*/ 1258626 w 2584265"/>
              <a:gd name="connsiteY18" fmla="*/ 3077436 h 3140063"/>
              <a:gd name="connsiteX19" fmla="*/ 1265805 w 2584265"/>
              <a:gd name="connsiteY19" fmla="*/ 3118203 h 3140063"/>
              <a:gd name="connsiteX20" fmla="*/ 1265485 w 2584265"/>
              <a:gd name="connsiteY20" fmla="*/ 3140063 h 3140063"/>
              <a:gd name="connsiteX21" fmla="*/ 1231593 w 2584265"/>
              <a:gd name="connsiteY21" fmla="*/ 3140063 h 3140063"/>
              <a:gd name="connsiteX22" fmla="*/ 1233231 w 2584265"/>
              <a:gd name="connsiteY22" fmla="*/ 3124284 h 3140063"/>
              <a:gd name="connsiteX23" fmla="*/ 1224272 w 2584265"/>
              <a:gd name="connsiteY23" fmla="*/ 2979486 h 3140063"/>
              <a:gd name="connsiteX24" fmla="*/ 1215197 w 2584265"/>
              <a:gd name="connsiteY24" fmla="*/ 2973843 h 3140063"/>
              <a:gd name="connsiteX25" fmla="*/ 1186554 w 2584265"/>
              <a:gd name="connsiteY25" fmla="*/ 2990768 h 3140063"/>
              <a:gd name="connsiteX26" fmla="*/ 1083301 w 2584265"/>
              <a:gd name="connsiteY26" fmla="*/ 3100307 h 3140063"/>
              <a:gd name="connsiteX27" fmla="*/ 1052538 w 2584265"/>
              <a:gd name="connsiteY27" fmla="*/ 3140063 h 3140063"/>
              <a:gd name="connsiteX28" fmla="*/ 1023435 w 2584265"/>
              <a:gd name="connsiteY28" fmla="*/ 3140063 h 3140063"/>
              <a:gd name="connsiteX29" fmla="*/ 1048475 w 2584265"/>
              <a:gd name="connsiteY29" fmla="*/ 3100998 h 3140063"/>
              <a:gd name="connsiteX30" fmla="*/ 1190243 w 2584265"/>
              <a:gd name="connsiteY30" fmla="*/ 2960241 h 3140063"/>
              <a:gd name="connsiteX31" fmla="*/ 1194010 w 2584265"/>
              <a:gd name="connsiteY31" fmla="*/ 2922581 h 3140063"/>
              <a:gd name="connsiteX32" fmla="*/ 1084741 w 2584265"/>
              <a:gd name="connsiteY32" fmla="*/ 2948943 h 3140063"/>
              <a:gd name="connsiteX33" fmla="*/ 954276 w 2584265"/>
              <a:gd name="connsiteY33" fmla="*/ 3074165 h 3140063"/>
              <a:gd name="connsiteX34" fmla="*/ 926332 w 2584265"/>
              <a:gd name="connsiteY34" fmla="*/ 3140063 h 3140063"/>
              <a:gd name="connsiteX35" fmla="*/ 885742 w 2584265"/>
              <a:gd name="connsiteY35" fmla="*/ 3140063 h 3140063"/>
              <a:gd name="connsiteX36" fmla="*/ 885825 w 2584265"/>
              <a:gd name="connsiteY36" fmla="*/ 3137167 h 3140063"/>
              <a:gd name="connsiteX37" fmla="*/ 814245 w 2584265"/>
              <a:gd name="connsiteY37" fmla="*/ 3013074 h 3140063"/>
              <a:gd name="connsiteX38" fmla="*/ 689452 w 2584265"/>
              <a:gd name="connsiteY38" fmla="*/ 2959958 h 3140063"/>
              <a:gd name="connsiteX39" fmla="*/ 550531 w 2584265"/>
              <a:gd name="connsiteY39" fmla="*/ 2971710 h 3140063"/>
              <a:gd name="connsiteX40" fmla="*/ 616460 w 2584265"/>
              <a:gd name="connsiteY40" fmla="*/ 3125416 h 3140063"/>
              <a:gd name="connsiteX41" fmla="*/ 620466 w 2584265"/>
              <a:gd name="connsiteY41" fmla="*/ 3140063 h 3140063"/>
              <a:gd name="connsiteX42" fmla="*/ 554594 w 2584265"/>
              <a:gd name="connsiteY42" fmla="*/ 3140063 h 3140063"/>
              <a:gd name="connsiteX43" fmla="*/ 568743 w 2584265"/>
              <a:gd name="connsiteY43" fmla="*/ 3122005 h 3140063"/>
              <a:gd name="connsiteX44" fmla="*/ 538664 w 2584265"/>
              <a:gd name="connsiteY44" fmla="*/ 3035289 h 3140063"/>
              <a:gd name="connsiteX45" fmla="*/ 521216 w 2584265"/>
              <a:gd name="connsiteY45" fmla="*/ 3127013 h 3140063"/>
              <a:gd name="connsiteX46" fmla="*/ 527392 w 2584265"/>
              <a:gd name="connsiteY46" fmla="*/ 3140063 h 3140063"/>
              <a:gd name="connsiteX47" fmla="*/ 494333 w 2584265"/>
              <a:gd name="connsiteY47" fmla="*/ 3140063 h 3140063"/>
              <a:gd name="connsiteX48" fmla="*/ 490536 w 2584265"/>
              <a:gd name="connsiteY48" fmla="*/ 3110665 h 3140063"/>
              <a:gd name="connsiteX49" fmla="*/ 501657 w 2584265"/>
              <a:gd name="connsiteY49" fmla="*/ 2938407 h 3140063"/>
              <a:gd name="connsiteX50" fmla="*/ 550615 w 2584265"/>
              <a:gd name="connsiteY50" fmla="*/ 2934650 h 3140063"/>
              <a:gd name="connsiteX51" fmla="*/ 848130 w 2584265"/>
              <a:gd name="connsiteY51" fmla="*/ 3009799 h 3140063"/>
              <a:gd name="connsiteX52" fmla="*/ 912153 w 2584265"/>
              <a:gd name="connsiteY52" fmla="*/ 3092463 h 3140063"/>
              <a:gd name="connsiteX53" fmla="*/ 968643 w 2584265"/>
              <a:gd name="connsiteY53" fmla="*/ 3013557 h 3140063"/>
              <a:gd name="connsiteX54" fmla="*/ 1179952 w 2584265"/>
              <a:gd name="connsiteY54" fmla="*/ 2902065 h 3140063"/>
              <a:gd name="connsiteX55" fmla="*/ 1465757 w 2584265"/>
              <a:gd name="connsiteY55" fmla="*/ 2893317 h 3140063"/>
              <a:gd name="connsiteX56" fmla="*/ 1480822 w 2584265"/>
              <a:gd name="connsiteY56" fmla="*/ 2938407 h 3140063"/>
              <a:gd name="connsiteX57" fmla="*/ 1463345 w 2584265"/>
              <a:gd name="connsiteY57" fmla="*/ 3130216 h 3140063"/>
              <a:gd name="connsiteX58" fmla="*/ 1457167 w 2584265"/>
              <a:gd name="connsiteY58" fmla="*/ 3140063 h 3140063"/>
              <a:gd name="connsiteX59" fmla="*/ 1427166 w 2584265"/>
              <a:gd name="connsiteY59" fmla="*/ 3140063 h 3140063"/>
              <a:gd name="connsiteX60" fmla="*/ 1439358 w 2584265"/>
              <a:gd name="connsiteY60" fmla="*/ 3111930 h 3140063"/>
              <a:gd name="connsiteX61" fmla="*/ 1457362 w 2584265"/>
              <a:gd name="connsiteY61" fmla="*/ 3001955 h 3140063"/>
              <a:gd name="connsiteX62" fmla="*/ 1370281 w 2584265"/>
              <a:gd name="connsiteY62" fmla="*/ 3097361 h 3140063"/>
              <a:gd name="connsiteX63" fmla="*/ 1347965 w 2584265"/>
              <a:gd name="connsiteY63" fmla="*/ 3140063 h 3140063"/>
              <a:gd name="connsiteX64" fmla="*/ 1290125 w 2584265"/>
              <a:gd name="connsiteY64" fmla="*/ 3140063 h 3140063"/>
              <a:gd name="connsiteX65" fmla="*/ 1288755 w 2584265"/>
              <a:gd name="connsiteY65" fmla="*/ 3137554 h 3140063"/>
              <a:gd name="connsiteX66" fmla="*/ 1311351 w 2584265"/>
              <a:gd name="connsiteY66" fmla="*/ 2987255 h 3140063"/>
              <a:gd name="connsiteX67" fmla="*/ 1465757 w 2584265"/>
              <a:gd name="connsiteY67" fmla="*/ 2893317 h 3140063"/>
              <a:gd name="connsiteX68" fmla="*/ 772659 w 2584265"/>
              <a:gd name="connsiteY68" fmla="*/ 2644774 h 3140063"/>
              <a:gd name="connsiteX69" fmla="*/ 776401 w 2584265"/>
              <a:gd name="connsiteY69" fmla="*/ 2709001 h 3140063"/>
              <a:gd name="connsiteX70" fmla="*/ 791369 w 2584265"/>
              <a:gd name="connsiteY70" fmla="*/ 2833685 h 3140063"/>
              <a:gd name="connsiteX71" fmla="*/ 795111 w 2584265"/>
              <a:gd name="connsiteY71" fmla="*/ 2826126 h 3140063"/>
              <a:gd name="connsiteX72" fmla="*/ 772659 w 2584265"/>
              <a:gd name="connsiteY72" fmla="*/ 2644774 h 3140063"/>
              <a:gd name="connsiteX73" fmla="*/ 1341239 w 2584265"/>
              <a:gd name="connsiteY73" fmla="*/ 2633659 h 3140063"/>
              <a:gd name="connsiteX74" fmla="*/ 1231900 w 2584265"/>
              <a:gd name="connsiteY74" fmla="*/ 2825023 h 3140063"/>
              <a:gd name="connsiteX75" fmla="*/ 1333699 w 2584265"/>
              <a:gd name="connsiteY75" fmla="*/ 2825023 h 3140063"/>
              <a:gd name="connsiteX76" fmla="*/ 1378943 w 2584265"/>
              <a:gd name="connsiteY76" fmla="*/ 2727466 h 3140063"/>
              <a:gd name="connsiteX77" fmla="*/ 1341239 w 2584265"/>
              <a:gd name="connsiteY77" fmla="*/ 2633659 h 3140063"/>
              <a:gd name="connsiteX78" fmla="*/ 1302975 w 2584265"/>
              <a:gd name="connsiteY78" fmla="*/ 2627310 h 3140063"/>
              <a:gd name="connsiteX79" fmla="*/ 1193800 w 2584265"/>
              <a:gd name="connsiteY79" fmla="*/ 2791747 h 3140063"/>
              <a:gd name="connsiteX80" fmla="*/ 1284152 w 2584265"/>
              <a:gd name="connsiteY80" fmla="*/ 2746900 h 3140063"/>
              <a:gd name="connsiteX81" fmla="*/ 1302975 w 2584265"/>
              <a:gd name="connsiteY81" fmla="*/ 2627310 h 3140063"/>
              <a:gd name="connsiteX82" fmla="*/ 425450 w 2584265"/>
              <a:gd name="connsiteY82" fmla="*/ 2608251 h 3140063"/>
              <a:gd name="connsiteX83" fmla="*/ 301029 w 2584265"/>
              <a:gd name="connsiteY83" fmla="*/ 2773530 h 3140063"/>
              <a:gd name="connsiteX84" fmla="*/ 304800 w 2584265"/>
              <a:gd name="connsiteY84" fmla="*/ 2874950 h 3140063"/>
              <a:gd name="connsiteX85" fmla="*/ 432990 w 2584265"/>
              <a:gd name="connsiteY85" fmla="*/ 2683378 h 3140063"/>
              <a:gd name="connsiteX86" fmla="*/ 425450 w 2584265"/>
              <a:gd name="connsiteY86" fmla="*/ 2608251 h 3140063"/>
              <a:gd name="connsiteX87" fmla="*/ 388356 w 2584265"/>
              <a:gd name="connsiteY87" fmla="*/ 2592375 h 3140063"/>
              <a:gd name="connsiteX88" fmla="*/ 335757 w 2584265"/>
              <a:gd name="connsiteY88" fmla="*/ 2622537 h 3140063"/>
              <a:gd name="connsiteX89" fmla="*/ 290671 w 2584265"/>
              <a:gd name="connsiteY89" fmla="*/ 2713025 h 3140063"/>
              <a:gd name="connsiteX90" fmla="*/ 392113 w 2584265"/>
              <a:gd name="connsiteY90" fmla="*/ 2596146 h 3140063"/>
              <a:gd name="connsiteX91" fmla="*/ 388356 w 2584265"/>
              <a:gd name="connsiteY91" fmla="*/ 2592375 h 3140063"/>
              <a:gd name="connsiteX92" fmla="*/ 693160 w 2584265"/>
              <a:gd name="connsiteY92" fmla="*/ 2584447 h 3140063"/>
              <a:gd name="connsiteX93" fmla="*/ 689335 w 2584265"/>
              <a:gd name="connsiteY93" fmla="*/ 2735533 h 3140063"/>
              <a:gd name="connsiteX94" fmla="*/ 750527 w 2584265"/>
              <a:gd name="connsiteY94" fmla="*/ 2795966 h 3140063"/>
              <a:gd name="connsiteX95" fmla="*/ 735229 w 2584265"/>
              <a:gd name="connsiteY95" fmla="*/ 2656212 h 3140063"/>
              <a:gd name="connsiteX96" fmla="*/ 693160 w 2584265"/>
              <a:gd name="connsiteY96" fmla="*/ 2584447 h 3140063"/>
              <a:gd name="connsiteX97" fmla="*/ 443696 w 2584265"/>
              <a:gd name="connsiteY97" fmla="*/ 2551853 h 3140063"/>
              <a:gd name="connsiteX98" fmla="*/ 471529 w 2584265"/>
              <a:gd name="connsiteY98" fmla="*/ 2555141 h 3140063"/>
              <a:gd name="connsiteX99" fmla="*/ 433868 w 2584265"/>
              <a:gd name="connsiteY99" fmla="*/ 2776834 h 3140063"/>
              <a:gd name="connsiteX100" fmla="*/ 298292 w 2584265"/>
              <a:gd name="connsiteY100" fmla="*/ 2912105 h 3140063"/>
              <a:gd name="connsiteX101" fmla="*/ 294526 w 2584265"/>
              <a:gd name="connsiteY101" fmla="*/ 2930892 h 3140063"/>
              <a:gd name="connsiteX102" fmla="*/ 427455 w 2584265"/>
              <a:gd name="connsiteY102" fmla="*/ 3126928 h 3140063"/>
              <a:gd name="connsiteX103" fmla="*/ 450194 w 2584265"/>
              <a:gd name="connsiteY103" fmla="*/ 3140063 h 3140063"/>
              <a:gd name="connsiteX104" fmla="*/ 404045 w 2584265"/>
              <a:gd name="connsiteY104" fmla="*/ 3140063 h 3140063"/>
              <a:gd name="connsiteX105" fmla="*/ 381144 w 2584265"/>
              <a:gd name="connsiteY105" fmla="*/ 3122524 h 3140063"/>
              <a:gd name="connsiteX106" fmla="*/ 324654 w 2584265"/>
              <a:gd name="connsiteY106" fmla="*/ 3115009 h 3140063"/>
              <a:gd name="connsiteX107" fmla="*/ 249804 w 2584265"/>
              <a:gd name="connsiteY107" fmla="*/ 3119706 h 3140063"/>
              <a:gd name="connsiteX108" fmla="*/ 229196 w 2584265"/>
              <a:gd name="connsiteY108" fmla="*/ 3140063 h 3140063"/>
              <a:gd name="connsiteX109" fmla="*/ 177398 w 2584265"/>
              <a:gd name="connsiteY109" fmla="*/ 3140063 h 3140063"/>
              <a:gd name="connsiteX110" fmla="*/ 200025 w 2584265"/>
              <a:gd name="connsiteY110" fmla="*/ 3114785 h 3140063"/>
              <a:gd name="connsiteX111" fmla="*/ 184384 w 2584265"/>
              <a:gd name="connsiteY111" fmla="*/ 3104892 h 3140063"/>
              <a:gd name="connsiteX112" fmla="*/ 110044 w 2584265"/>
              <a:gd name="connsiteY112" fmla="*/ 3118510 h 3140063"/>
              <a:gd name="connsiteX113" fmla="*/ 78410 w 2584265"/>
              <a:gd name="connsiteY113" fmla="*/ 3138937 h 3140063"/>
              <a:gd name="connsiteX114" fmla="*/ 76666 w 2584265"/>
              <a:gd name="connsiteY114" fmla="*/ 3140063 h 3140063"/>
              <a:gd name="connsiteX115" fmla="*/ 7421 w 2584265"/>
              <a:gd name="connsiteY115" fmla="*/ 3140063 h 3140063"/>
              <a:gd name="connsiteX116" fmla="*/ 21960 w 2584265"/>
              <a:gd name="connsiteY116" fmla="*/ 3096222 h 3140063"/>
              <a:gd name="connsiteX117" fmla="*/ 68565 w 2584265"/>
              <a:gd name="connsiteY117" fmla="*/ 3043616 h 3140063"/>
              <a:gd name="connsiteX118" fmla="*/ 207907 w 2584265"/>
              <a:gd name="connsiteY118" fmla="*/ 3039858 h 3140063"/>
              <a:gd name="connsiteX119" fmla="*/ 324654 w 2584265"/>
              <a:gd name="connsiteY119" fmla="*/ 3081192 h 3140063"/>
              <a:gd name="connsiteX120" fmla="*/ 260632 w 2584265"/>
              <a:gd name="connsiteY120" fmla="*/ 2893317 h 3140063"/>
              <a:gd name="connsiteX121" fmla="*/ 253099 w 2584265"/>
              <a:gd name="connsiteY121" fmla="*/ 2716715 h 3140063"/>
              <a:gd name="connsiteX122" fmla="*/ 351016 w 2584265"/>
              <a:gd name="connsiteY122" fmla="*/ 2581441 h 3140063"/>
              <a:gd name="connsiteX123" fmla="*/ 443696 w 2584265"/>
              <a:gd name="connsiteY123" fmla="*/ 2551853 h 3140063"/>
              <a:gd name="connsiteX124" fmla="*/ 1080957 w 2584265"/>
              <a:gd name="connsiteY124" fmla="*/ 2525708 h 3140063"/>
              <a:gd name="connsiteX125" fmla="*/ 863600 w 2584265"/>
              <a:gd name="connsiteY125" fmla="*/ 2555344 h 3140063"/>
              <a:gd name="connsiteX126" fmla="*/ 961036 w 2584265"/>
              <a:gd name="connsiteY126" fmla="*/ 2603497 h 3140063"/>
              <a:gd name="connsiteX127" fmla="*/ 1092200 w 2584265"/>
              <a:gd name="connsiteY127" fmla="*/ 2536823 h 3140063"/>
              <a:gd name="connsiteX128" fmla="*/ 1080957 w 2584265"/>
              <a:gd name="connsiteY128" fmla="*/ 2525708 h 3140063"/>
              <a:gd name="connsiteX129" fmla="*/ 1543473 w 2584265"/>
              <a:gd name="connsiteY129" fmla="*/ 2512725 h 3140063"/>
              <a:gd name="connsiteX130" fmla="*/ 1525588 w 2584265"/>
              <a:gd name="connsiteY130" fmla="*/ 2524502 h 3140063"/>
              <a:gd name="connsiteX131" fmla="*/ 1819276 w 2584265"/>
              <a:gd name="connsiteY131" fmla="*/ 2754310 h 3140063"/>
              <a:gd name="connsiteX132" fmla="*/ 1567006 w 2584265"/>
              <a:gd name="connsiteY132" fmla="*/ 2520733 h 3140063"/>
              <a:gd name="connsiteX133" fmla="*/ 1543473 w 2584265"/>
              <a:gd name="connsiteY133" fmla="*/ 2512725 h 3140063"/>
              <a:gd name="connsiteX134" fmla="*/ 1631950 w 2584265"/>
              <a:gd name="connsiteY134" fmla="*/ 2509456 h 3140063"/>
              <a:gd name="connsiteX135" fmla="*/ 1695899 w 2584265"/>
              <a:gd name="connsiteY135" fmla="*/ 2558597 h 3140063"/>
              <a:gd name="connsiteX136" fmla="*/ 1804988 w 2584265"/>
              <a:gd name="connsiteY136" fmla="*/ 2660648 h 3140063"/>
              <a:gd name="connsiteX137" fmla="*/ 1767371 w 2584265"/>
              <a:gd name="connsiteY137" fmla="*/ 2588832 h 3140063"/>
              <a:gd name="connsiteX138" fmla="*/ 1631950 w 2584265"/>
              <a:gd name="connsiteY138" fmla="*/ 2509456 h 3140063"/>
              <a:gd name="connsiteX139" fmla="*/ 991272 w 2584265"/>
              <a:gd name="connsiteY139" fmla="*/ 2476494 h 3140063"/>
              <a:gd name="connsiteX140" fmla="*/ 863600 w 2584265"/>
              <a:gd name="connsiteY140" fmla="*/ 2524650 h 3140063"/>
              <a:gd name="connsiteX141" fmla="*/ 1058863 w 2584265"/>
              <a:gd name="connsiteY141" fmla="*/ 2502421 h 3140063"/>
              <a:gd name="connsiteX142" fmla="*/ 991272 w 2584265"/>
              <a:gd name="connsiteY142" fmla="*/ 2476494 h 3140063"/>
              <a:gd name="connsiteX143" fmla="*/ 422275 w 2584265"/>
              <a:gd name="connsiteY143" fmla="*/ 2453408 h 3140063"/>
              <a:gd name="connsiteX144" fmla="*/ 207367 w 2584265"/>
              <a:gd name="connsiteY144" fmla="*/ 2689964 h 3140063"/>
              <a:gd name="connsiteX145" fmla="*/ 0 w 2584265"/>
              <a:gd name="connsiteY145" fmla="*/ 3065451 h 3140063"/>
              <a:gd name="connsiteX146" fmla="*/ 0 w 2584265"/>
              <a:gd name="connsiteY146" fmla="*/ 2888973 h 3140063"/>
              <a:gd name="connsiteX147" fmla="*/ 22622 w 2584265"/>
              <a:gd name="connsiteY147" fmla="*/ 2930276 h 3140063"/>
              <a:gd name="connsiteX148" fmla="*/ 271463 w 2584265"/>
              <a:gd name="connsiteY148" fmla="*/ 2577318 h 3140063"/>
              <a:gd name="connsiteX149" fmla="*/ 279003 w 2584265"/>
              <a:gd name="connsiteY149" fmla="*/ 2464672 h 3140063"/>
              <a:gd name="connsiteX150" fmla="*/ 305395 w 2584265"/>
              <a:gd name="connsiteY150" fmla="*/ 2524750 h 3140063"/>
              <a:gd name="connsiteX151" fmla="*/ 422275 w 2584265"/>
              <a:gd name="connsiteY151" fmla="*/ 2453408 h 3140063"/>
              <a:gd name="connsiteX152" fmla="*/ 113348 w 2584265"/>
              <a:gd name="connsiteY152" fmla="*/ 2419338 h 3140063"/>
              <a:gd name="connsiteX153" fmla="*/ 173800 w 2584265"/>
              <a:gd name="connsiteY153" fmla="*/ 2419338 h 3140063"/>
              <a:gd name="connsiteX154" fmla="*/ 188913 w 2584265"/>
              <a:gd name="connsiteY154" fmla="*/ 2434420 h 3140063"/>
              <a:gd name="connsiteX155" fmla="*/ 117126 w 2584265"/>
              <a:gd name="connsiteY155" fmla="*/ 2656868 h 3140063"/>
              <a:gd name="connsiteX156" fmla="*/ 0 w 2584265"/>
              <a:gd name="connsiteY156" fmla="*/ 2720963 h 3140063"/>
              <a:gd name="connsiteX157" fmla="*/ 0 w 2584265"/>
              <a:gd name="connsiteY157" fmla="*/ 2690801 h 3140063"/>
              <a:gd name="connsiteX158" fmla="*/ 49118 w 2584265"/>
              <a:gd name="connsiteY158" fmla="*/ 2675719 h 3140063"/>
              <a:gd name="connsiteX159" fmla="*/ 143574 w 2584265"/>
              <a:gd name="connsiteY159" fmla="*/ 2487204 h 3140063"/>
              <a:gd name="connsiteX160" fmla="*/ 124683 w 2584265"/>
              <a:gd name="connsiteY160" fmla="*/ 2483434 h 3140063"/>
              <a:gd name="connsiteX161" fmla="*/ 0 w 2584265"/>
              <a:gd name="connsiteY161" fmla="*/ 2600313 h 3140063"/>
              <a:gd name="connsiteX162" fmla="*/ 0 w 2584265"/>
              <a:gd name="connsiteY162" fmla="*/ 2555070 h 3140063"/>
              <a:gd name="connsiteX163" fmla="*/ 90678 w 2584265"/>
              <a:gd name="connsiteY163" fmla="*/ 2475893 h 3140063"/>
              <a:gd name="connsiteX164" fmla="*/ 98235 w 2584265"/>
              <a:gd name="connsiteY164" fmla="*/ 2453272 h 3140063"/>
              <a:gd name="connsiteX165" fmla="*/ 41561 w 2584265"/>
              <a:gd name="connsiteY165" fmla="*/ 2475893 h 3140063"/>
              <a:gd name="connsiteX166" fmla="*/ 0 w 2584265"/>
              <a:gd name="connsiteY166" fmla="*/ 2513597 h 3140063"/>
              <a:gd name="connsiteX167" fmla="*/ 0 w 2584265"/>
              <a:gd name="connsiteY167" fmla="*/ 2475893 h 3140063"/>
              <a:gd name="connsiteX168" fmla="*/ 113348 w 2584265"/>
              <a:gd name="connsiteY168" fmla="*/ 2419338 h 3140063"/>
              <a:gd name="connsiteX169" fmla="*/ 302260 w 2584265"/>
              <a:gd name="connsiteY169" fmla="*/ 2366952 h 3140063"/>
              <a:gd name="connsiteX170" fmla="*/ 302260 w 2584265"/>
              <a:gd name="connsiteY170" fmla="*/ 2442547 h 3140063"/>
              <a:gd name="connsiteX171" fmla="*/ 264160 w 2584265"/>
              <a:gd name="connsiteY171" fmla="*/ 2408529 h 3140063"/>
              <a:gd name="connsiteX172" fmla="*/ 302260 w 2584265"/>
              <a:gd name="connsiteY172" fmla="*/ 2366952 h 3140063"/>
              <a:gd name="connsiteX173" fmla="*/ 305859 w 2584265"/>
              <a:gd name="connsiteY173" fmla="*/ 2330438 h 3140063"/>
              <a:gd name="connsiteX174" fmla="*/ 309563 w 2584265"/>
              <a:gd name="connsiteY174" fmla="*/ 2330438 h 3140063"/>
              <a:gd name="connsiteX175" fmla="*/ 309563 w 2584265"/>
              <a:gd name="connsiteY175" fmla="*/ 2341551 h 3140063"/>
              <a:gd name="connsiteX176" fmla="*/ 302154 w 2584265"/>
              <a:gd name="connsiteY176" fmla="*/ 2341551 h 3140063"/>
              <a:gd name="connsiteX177" fmla="*/ 305859 w 2584265"/>
              <a:gd name="connsiteY177" fmla="*/ 2330438 h 3140063"/>
              <a:gd name="connsiteX178" fmla="*/ 0 w 2584265"/>
              <a:gd name="connsiteY178" fmla="*/ 2251063 h 3140063"/>
              <a:gd name="connsiteX179" fmla="*/ 184905 w 2584265"/>
              <a:gd name="connsiteY179" fmla="*/ 2292198 h 3140063"/>
              <a:gd name="connsiteX180" fmla="*/ 230188 w 2584265"/>
              <a:gd name="connsiteY180" fmla="*/ 2337071 h 3140063"/>
              <a:gd name="connsiteX181" fmla="*/ 226415 w 2584265"/>
              <a:gd name="connsiteY181" fmla="*/ 2348289 h 3140063"/>
              <a:gd name="connsiteX182" fmla="*/ 0 w 2584265"/>
              <a:gd name="connsiteY182" fmla="*/ 2419338 h 3140063"/>
              <a:gd name="connsiteX183" fmla="*/ 0 w 2584265"/>
              <a:gd name="connsiteY183" fmla="*/ 2389423 h 3140063"/>
              <a:gd name="connsiteX184" fmla="*/ 83019 w 2584265"/>
              <a:gd name="connsiteY184" fmla="*/ 2325852 h 3140063"/>
              <a:gd name="connsiteX185" fmla="*/ 83019 w 2584265"/>
              <a:gd name="connsiteY185" fmla="*/ 2310895 h 3140063"/>
              <a:gd name="connsiteX186" fmla="*/ 0 w 2584265"/>
              <a:gd name="connsiteY186" fmla="*/ 2314634 h 3140063"/>
              <a:gd name="connsiteX187" fmla="*/ 0 w 2584265"/>
              <a:gd name="connsiteY187" fmla="*/ 2251063 h 3140063"/>
              <a:gd name="connsiteX188" fmla="*/ 1412141 w 2584265"/>
              <a:gd name="connsiteY188" fmla="*/ 2168520 h 3140063"/>
              <a:gd name="connsiteX189" fmla="*/ 1254410 w 2584265"/>
              <a:gd name="connsiteY189" fmla="*/ 2277495 h 3140063"/>
              <a:gd name="connsiteX190" fmla="*/ 923925 w 2584265"/>
              <a:gd name="connsiteY190" fmla="*/ 2330106 h 3140063"/>
              <a:gd name="connsiteX191" fmla="*/ 1273187 w 2584265"/>
              <a:gd name="connsiteY191" fmla="*/ 2442838 h 3140063"/>
              <a:gd name="connsiteX192" fmla="*/ 1352053 w 2584265"/>
              <a:gd name="connsiteY192" fmla="*/ 2442838 h 3140063"/>
              <a:gd name="connsiteX193" fmla="*/ 1400875 w 2584265"/>
              <a:gd name="connsiteY193" fmla="*/ 2300043 h 3140063"/>
              <a:gd name="connsiteX194" fmla="*/ 1412141 w 2584265"/>
              <a:gd name="connsiteY194" fmla="*/ 2168520 h 3140063"/>
              <a:gd name="connsiteX195" fmla="*/ 1563292 w 2584265"/>
              <a:gd name="connsiteY195" fmla="*/ 2163758 h 3140063"/>
              <a:gd name="connsiteX196" fmla="*/ 1559521 w 2584265"/>
              <a:gd name="connsiteY196" fmla="*/ 2167528 h 3140063"/>
              <a:gd name="connsiteX197" fmla="*/ 1465263 w 2584265"/>
              <a:gd name="connsiteY197" fmla="*/ 2401288 h 3140063"/>
              <a:gd name="connsiteX198" fmla="*/ 1491655 w 2584265"/>
              <a:gd name="connsiteY198" fmla="*/ 2405059 h 3140063"/>
              <a:gd name="connsiteX199" fmla="*/ 1600995 w 2584265"/>
              <a:gd name="connsiteY199" fmla="*/ 2318343 h 3140063"/>
              <a:gd name="connsiteX200" fmla="*/ 1563292 w 2584265"/>
              <a:gd name="connsiteY200" fmla="*/ 2163758 h 3140063"/>
              <a:gd name="connsiteX201" fmla="*/ 1282771 w 2584265"/>
              <a:gd name="connsiteY201" fmla="*/ 2153380 h 3140063"/>
              <a:gd name="connsiteX202" fmla="*/ 1213333 w 2584265"/>
              <a:gd name="connsiteY202" fmla="*/ 2160894 h 3140063"/>
              <a:gd name="connsiteX203" fmla="*/ 1001712 w 2584265"/>
              <a:gd name="connsiteY203" fmla="*/ 2266057 h 3140063"/>
              <a:gd name="connsiteX204" fmla="*/ 1130196 w 2584265"/>
              <a:gd name="connsiteY204" fmla="*/ 2281081 h 3140063"/>
              <a:gd name="connsiteX205" fmla="*/ 1349375 w 2584265"/>
              <a:gd name="connsiteY205" fmla="*/ 2168406 h 3140063"/>
              <a:gd name="connsiteX206" fmla="*/ 1282771 w 2584265"/>
              <a:gd name="connsiteY206" fmla="*/ 2153380 h 3140063"/>
              <a:gd name="connsiteX207" fmla="*/ 1518920 w 2584265"/>
              <a:gd name="connsiteY207" fmla="*/ 2130418 h 3140063"/>
              <a:gd name="connsiteX208" fmla="*/ 1423670 w 2584265"/>
              <a:gd name="connsiteY208" fmla="*/ 2378492 h 3140063"/>
              <a:gd name="connsiteX209" fmla="*/ 1438910 w 2584265"/>
              <a:gd name="connsiteY209" fmla="*/ 2386009 h 3140063"/>
              <a:gd name="connsiteX210" fmla="*/ 1530350 w 2584265"/>
              <a:gd name="connsiteY210" fmla="*/ 2130418 h 3140063"/>
              <a:gd name="connsiteX211" fmla="*/ 1518920 w 2584265"/>
              <a:gd name="connsiteY211" fmla="*/ 2130418 h 3140063"/>
              <a:gd name="connsiteX212" fmla="*/ 1209048 w 2584265"/>
              <a:gd name="connsiteY212" fmla="*/ 2112477 h 3140063"/>
              <a:gd name="connsiteX213" fmla="*/ 1062037 w 2584265"/>
              <a:gd name="connsiteY213" fmla="*/ 2176459 h 3140063"/>
              <a:gd name="connsiteX214" fmla="*/ 1277937 w 2584265"/>
              <a:gd name="connsiteY214" fmla="*/ 2123817 h 3140063"/>
              <a:gd name="connsiteX215" fmla="*/ 1266574 w 2584265"/>
              <a:gd name="connsiteY215" fmla="*/ 2116296 h 3140063"/>
              <a:gd name="connsiteX216" fmla="*/ 1209048 w 2584265"/>
              <a:gd name="connsiteY216" fmla="*/ 2112477 h 3140063"/>
              <a:gd name="connsiteX217" fmla="*/ 0 w 2584265"/>
              <a:gd name="connsiteY217" fmla="*/ 1965313 h 3140063"/>
              <a:gd name="connsiteX218" fmla="*/ 45326 w 2584265"/>
              <a:gd name="connsiteY218" fmla="*/ 2014254 h 3140063"/>
              <a:gd name="connsiteX219" fmla="*/ 109538 w 2584265"/>
              <a:gd name="connsiteY219" fmla="*/ 2206251 h 3140063"/>
              <a:gd name="connsiteX220" fmla="*/ 101984 w 2584265"/>
              <a:gd name="connsiteY220" fmla="*/ 2221309 h 3140063"/>
              <a:gd name="connsiteX221" fmla="*/ 0 w 2584265"/>
              <a:gd name="connsiteY221" fmla="*/ 2228839 h 3140063"/>
              <a:gd name="connsiteX222" fmla="*/ 0 w 2584265"/>
              <a:gd name="connsiteY222" fmla="*/ 2202486 h 3140063"/>
              <a:gd name="connsiteX223" fmla="*/ 52881 w 2584265"/>
              <a:gd name="connsiteY223" fmla="*/ 2191192 h 3140063"/>
              <a:gd name="connsiteX224" fmla="*/ 0 w 2584265"/>
              <a:gd name="connsiteY224" fmla="*/ 2172369 h 3140063"/>
              <a:gd name="connsiteX225" fmla="*/ 0 w 2584265"/>
              <a:gd name="connsiteY225" fmla="*/ 2146016 h 3140063"/>
              <a:gd name="connsiteX226" fmla="*/ 56658 w 2584265"/>
              <a:gd name="connsiteY226" fmla="*/ 2153545 h 3140063"/>
              <a:gd name="connsiteX227" fmla="*/ 0 w 2584265"/>
              <a:gd name="connsiteY227" fmla="*/ 2006725 h 3140063"/>
              <a:gd name="connsiteX228" fmla="*/ 0 w 2584265"/>
              <a:gd name="connsiteY228" fmla="*/ 1965313 h 3140063"/>
              <a:gd name="connsiteX229" fmla="*/ 1179046 w 2584265"/>
              <a:gd name="connsiteY229" fmla="*/ 1814511 h 3140063"/>
              <a:gd name="connsiteX230" fmla="*/ 971550 w 2584265"/>
              <a:gd name="connsiteY230" fmla="*/ 1912392 h 3140063"/>
              <a:gd name="connsiteX231" fmla="*/ 1031912 w 2584265"/>
              <a:gd name="connsiteY231" fmla="*/ 1923686 h 3140063"/>
              <a:gd name="connsiteX232" fmla="*/ 1292225 w 2584265"/>
              <a:gd name="connsiteY232" fmla="*/ 1829568 h 3140063"/>
              <a:gd name="connsiteX233" fmla="*/ 1292225 w 2584265"/>
              <a:gd name="connsiteY233" fmla="*/ 1814511 h 3140063"/>
              <a:gd name="connsiteX234" fmla="*/ 1179046 w 2584265"/>
              <a:gd name="connsiteY234" fmla="*/ 1814511 h 3140063"/>
              <a:gd name="connsiteX235" fmla="*/ 1154473 w 2584265"/>
              <a:gd name="connsiteY235" fmla="*/ 1752952 h 3140063"/>
              <a:gd name="connsiteX236" fmla="*/ 1077383 w 2584265"/>
              <a:gd name="connsiteY236" fmla="*/ 1754363 h 3140063"/>
              <a:gd name="connsiteX237" fmla="*/ 1001712 w 2584265"/>
              <a:gd name="connsiteY237" fmla="*/ 1844674 h 3140063"/>
              <a:gd name="connsiteX238" fmla="*/ 1115219 w 2584265"/>
              <a:gd name="connsiteY238" fmla="*/ 1803280 h 3140063"/>
              <a:gd name="connsiteX239" fmla="*/ 1228725 w 2584265"/>
              <a:gd name="connsiteY239" fmla="*/ 1776938 h 3140063"/>
              <a:gd name="connsiteX240" fmla="*/ 1154473 w 2584265"/>
              <a:gd name="connsiteY240" fmla="*/ 1752952 h 3140063"/>
              <a:gd name="connsiteX241" fmla="*/ 449262 w 2584265"/>
              <a:gd name="connsiteY241" fmla="*/ 1731957 h 3140063"/>
              <a:gd name="connsiteX242" fmla="*/ 719137 w 2584265"/>
              <a:gd name="connsiteY242" fmla="*/ 1898407 h 3140063"/>
              <a:gd name="connsiteX243" fmla="*/ 449262 w 2584265"/>
              <a:gd name="connsiteY243" fmla="*/ 1731957 h 3140063"/>
              <a:gd name="connsiteX244" fmla="*/ 470973 w 2584265"/>
              <a:gd name="connsiteY244" fmla="*/ 1680529 h 3140063"/>
              <a:gd name="connsiteX245" fmla="*/ 422275 w 2584265"/>
              <a:gd name="connsiteY245" fmla="*/ 1694319 h 3140063"/>
              <a:gd name="connsiteX246" fmla="*/ 678852 w 2584265"/>
              <a:gd name="connsiteY246" fmla="*/ 1814506 h 3140063"/>
              <a:gd name="connsiteX247" fmla="*/ 682625 w 2584265"/>
              <a:gd name="connsiteY247" fmla="*/ 1810750 h 3140063"/>
              <a:gd name="connsiteX248" fmla="*/ 618481 w 2584265"/>
              <a:gd name="connsiteY248" fmla="*/ 1724365 h 3140063"/>
              <a:gd name="connsiteX249" fmla="*/ 470973 w 2584265"/>
              <a:gd name="connsiteY249" fmla="*/ 1680529 h 3140063"/>
              <a:gd name="connsiteX250" fmla="*/ 619726 w 2584265"/>
              <a:gd name="connsiteY250" fmla="*/ 1474526 h 3140063"/>
              <a:gd name="connsiteX251" fmla="*/ 563432 w 2584265"/>
              <a:gd name="connsiteY251" fmla="*/ 1477109 h 3140063"/>
              <a:gd name="connsiteX252" fmla="*/ 460375 w 2584265"/>
              <a:gd name="connsiteY252" fmla="*/ 1514680 h 3140063"/>
              <a:gd name="connsiteX253" fmla="*/ 723900 w 2584265"/>
              <a:gd name="connsiteY253" fmla="*/ 1525951 h 3140063"/>
              <a:gd name="connsiteX254" fmla="*/ 674960 w 2584265"/>
              <a:gd name="connsiteY254" fmla="*/ 1484623 h 3140063"/>
              <a:gd name="connsiteX255" fmla="*/ 619726 w 2584265"/>
              <a:gd name="connsiteY255" fmla="*/ 1474526 h 3140063"/>
              <a:gd name="connsiteX256" fmla="*/ 1198562 w 2584265"/>
              <a:gd name="connsiteY256" fmla="*/ 1465260 h 3140063"/>
              <a:gd name="connsiteX257" fmla="*/ 1042987 w 2584265"/>
              <a:gd name="connsiteY257" fmla="*/ 1555572 h 3140063"/>
              <a:gd name="connsiteX258" fmla="*/ 1137850 w 2584265"/>
              <a:gd name="connsiteY258" fmla="*/ 1555572 h 3140063"/>
              <a:gd name="connsiteX259" fmla="*/ 1198562 w 2584265"/>
              <a:gd name="connsiteY259" fmla="*/ 1465260 h 3140063"/>
              <a:gd name="connsiteX260" fmla="*/ 1258135 w 2584265"/>
              <a:gd name="connsiteY260" fmla="*/ 1462667 h 3140063"/>
              <a:gd name="connsiteX261" fmla="*/ 1216777 w 2584265"/>
              <a:gd name="connsiteY261" fmla="*/ 1503996 h 3140063"/>
              <a:gd name="connsiteX262" fmla="*/ 968625 w 2584265"/>
              <a:gd name="connsiteY262" fmla="*/ 1665550 h 3140063"/>
              <a:gd name="connsiteX263" fmla="*/ 915987 w 2584265"/>
              <a:gd name="connsiteY263" fmla="*/ 1909762 h 3140063"/>
              <a:gd name="connsiteX264" fmla="*/ 927267 w 2584265"/>
              <a:gd name="connsiteY264" fmla="*/ 1902246 h 3140063"/>
              <a:gd name="connsiteX265" fmla="*/ 1115260 w 2584265"/>
              <a:gd name="connsiteY265" fmla="*/ 1725666 h 3140063"/>
              <a:gd name="connsiteX266" fmla="*/ 1340852 w 2584265"/>
              <a:gd name="connsiteY266" fmla="*/ 1797048 h 3140063"/>
              <a:gd name="connsiteX267" fmla="*/ 1344612 w 2584265"/>
              <a:gd name="connsiteY267" fmla="*/ 1774506 h 3140063"/>
              <a:gd name="connsiteX268" fmla="*/ 1258135 w 2584265"/>
              <a:gd name="connsiteY268" fmla="*/ 1462667 h 3140063"/>
              <a:gd name="connsiteX269" fmla="*/ 1138252 w 2584265"/>
              <a:gd name="connsiteY269" fmla="*/ 1407398 h 3140063"/>
              <a:gd name="connsiteX270" fmla="*/ 1085397 w 2584265"/>
              <a:gd name="connsiteY270" fmla="*/ 1409276 h 3140063"/>
              <a:gd name="connsiteX271" fmla="*/ 1047977 w 2584265"/>
              <a:gd name="connsiteY271" fmla="*/ 1443089 h 3140063"/>
              <a:gd name="connsiteX272" fmla="*/ 1040493 w 2584265"/>
              <a:gd name="connsiteY272" fmla="*/ 1514475 h 3140063"/>
              <a:gd name="connsiteX273" fmla="*/ 1182688 w 2584265"/>
              <a:gd name="connsiteY273" fmla="*/ 1428061 h 3140063"/>
              <a:gd name="connsiteX274" fmla="*/ 1138252 w 2584265"/>
              <a:gd name="connsiteY274" fmla="*/ 1407398 h 3140063"/>
              <a:gd name="connsiteX275" fmla="*/ 599052 w 2584265"/>
              <a:gd name="connsiteY275" fmla="*/ 1401859 h 3140063"/>
              <a:gd name="connsiteX276" fmla="*/ 530998 w 2584265"/>
              <a:gd name="connsiteY276" fmla="*/ 1402327 h 3140063"/>
              <a:gd name="connsiteX277" fmla="*/ 466725 w 2584265"/>
              <a:gd name="connsiteY277" fmla="*/ 1466017 h 3140063"/>
              <a:gd name="connsiteX278" fmla="*/ 648202 w 2584265"/>
              <a:gd name="connsiteY278" fmla="*/ 1458524 h 3140063"/>
              <a:gd name="connsiteX279" fmla="*/ 754063 w 2584265"/>
              <a:gd name="connsiteY279" fmla="*/ 1488497 h 3140063"/>
              <a:gd name="connsiteX280" fmla="*/ 731378 w 2584265"/>
              <a:gd name="connsiteY280" fmla="*/ 1451032 h 3140063"/>
              <a:gd name="connsiteX281" fmla="*/ 655763 w 2584265"/>
              <a:gd name="connsiteY281" fmla="*/ 1421060 h 3140063"/>
              <a:gd name="connsiteX282" fmla="*/ 599052 w 2584265"/>
              <a:gd name="connsiteY282" fmla="*/ 1401859 h 3140063"/>
              <a:gd name="connsiteX283" fmla="*/ 42069 w 2584265"/>
              <a:gd name="connsiteY283" fmla="*/ 1349938 h 3140063"/>
              <a:gd name="connsiteX284" fmla="*/ 8136 w 2584265"/>
              <a:gd name="connsiteY284" fmla="*/ 1439854 h 3140063"/>
              <a:gd name="connsiteX285" fmla="*/ 264518 w 2584265"/>
              <a:gd name="connsiteY285" fmla="*/ 1720841 h 3140063"/>
              <a:gd name="connsiteX286" fmla="*/ 260748 w 2584265"/>
              <a:gd name="connsiteY286" fmla="*/ 1694616 h 3140063"/>
              <a:gd name="connsiteX287" fmla="*/ 91083 w 2584265"/>
              <a:gd name="connsiteY287" fmla="*/ 1364924 h 3140063"/>
              <a:gd name="connsiteX288" fmla="*/ 42069 w 2584265"/>
              <a:gd name="connsiteY288" fmla="*/ 1349938 h 3140063"/>
              <a:gd name="connsiteX289" fmla="*/ 188963 w 2584265"/>
              <a:gd name="connsiteY289" fmla="*/ 1296980 h 3140063"/>
              <a:gd name="connsiteX290" fmla="*/ 121380 w 2584265"/>
              <a:gd name="connsiteY290" fmla="*/ 1345799 h 3140063"/>
              <a:gd name="connsiteX291" fmla="*/ 177699 w 2584265"/>
              <a:gd name="connsiteY291" fmla="*/ 1522302 h 3140063"/>
              <a:gd name="connsiteX292" fmla="*/ 267809 w 2584265"/>
              <a:gd name="connsiteY292" fmla="*/ 1646230 h 3140063"/>
              <a:gd name="connsiteX293" fmla="*/ 301600 w 2584265"/>
              <a:gd name="connsiteY293" fmla="*/ 1413396 h 3140063"/>
              <a:gd name="connsiteX294" fmla="*/ 188963 w 2584265"/>
              <a:gd name="connsiteY294" fmla="*/ 1296980 h 3140063"/>
              <a:gd name="connsiteX295" fmla="*/ 791809 w 2584265"/>
              <a:gd name="connsiteY295" fmla="*/ 1262061 h 3140063"/>
              <a:gd name="connsiteX296" fmla="*/ 754062 w 2584265"/>
              <a:gd name="connsiteY296" fmla="*/ 1292223 h 3140063"/>
              <a:gd name="connsiteX297" fmla="*/ 848430 w 2584265"/>
              <a:gd name="connsiteY297" fmla="*/ 1360088 h 3140063"/>
              <a:gd name="connsiteX298" fmla="*/ 920150 w 2584265"/>
              <a:gd name="connsiteY298" fmla="*/ 1412873 h 3140063"/>
              <a:gd name="connsiteX299" fmla="*/ 893727 w 2584265"/>
              <a:gd name="connsiteY299" fmla="*/ 1314844 h 3140063"/>
              <a:gd name="connsiteX300" fmla="*/ 791809 w 2584265"/>
              <a:gd name="connsiteY300" fmla="*/ 1262061 h 3140063"/>
              <a:gd name="connsiteX301" fmla="*/ 543318 w 2584265"/>
              <a:gd name="connsiteY301" fmla="*/ 1131882 h 3140063"/>
              <a:gd name="connsiteX302" fmla="*/ 207570 w 2584265"/>
              <a:gd name="connsiteY302" fmla="*/ 1214561 h 3140063"/>
              <a:gd name="connsiteX303" fmla="*/ 200025 w 2584265"/>
              <a:gd name="connsiteY303" fmla="*/ 1270933 h 3140063"/>
              <a:gd name="connsiteX304" fmla="*/ 309426 w 2584265"/>
              <a:gd name="connsiteY304" fmla="*/ 1316029 h 3140063"/>
              <a:gd name="connsiteX305" fmla="*/ 509366 w 2584265"/>
              <a:gd name="connsiteY305" fmla="*/ 1214561 h 3140063"/>
              <a:gd name="connsiteX306" fmla="*/ 543318 w 2584265"/>
              <a:gd name="connsiteY306" fmla="*/ 1131882 h 3140063"/>
              <a:gd name="connsiteX307" fmla="*/ 82225 w 2584265"/>
              <a:gd name="connsiteY307" fmla="*/ 1089471 h 3140063"/>
              <a:gd name="connsiteX308" fmla="*/ 71437 w 2584265"/>
              <a:gd name="connsiteY308" fmla="*/ 1097182 h 3140063"/>
              <a:gd name="connsiteX309" fmla="*/ 108960 w 2584265"/>
              <a:gd name="connsiteY309" fmla="*/ 1108067 h 3140063"/>
              <a:gd name="connsiteX310" fmla="*/ 101455 w 2584265"/>
              <a:gd name="connsiteY310" fmla="*/ 1089925 h 3140063"/>
              <a:gd name="connsiteX311" fmla="*/ 82225 w 2584265"/>
              <a:gd name="connsiteY311" fmla="*/ 1089471 h 3140063"/>
              <a:gd name="connsiteX312" fmla="*/ 335843 w 2584265"/>
              <a:gd name="connsiteY312" fmla="*/ 1004908 h 3140063"/>
              <a:gd name="connsiteX313" fmla="*/ 282886 w 2584265"/>
              <a:gd name="connsiteY313" fmla="*/ 1011456 h 3140063"/>
              <a:gd name="connsiteX314" fmla="*/ 177559 w 2584265"/>
              <a:gd name="connsiteY314" fmla="*/ 1090040 h 3140063"/>
              <a:gd name="connsiteX315" fmla="*/ 215175 w 2584265"/>
              <a:gd name="connsiteY315" fmla="*/ 1179848 h 3140063"/>
              <a:gd name="connsiteX316" fmla="*/ 501063 w 2584265"/>
              <a:gd name="connsiteY316" fmla="*/ 1108749 h 3140063"/>
              <a:gd name="connsiteX317" fmla="*/ 489778 w 2584265"/>
              <a:gd name="connsiteY317" fmla="*/ 1063846 h 3140063"/>
              <a:gd name="connsiteX318" fmla="*/ 335843 w 2584265"/>
              <a:gd name="connsiteY318" fmla="*/ 1004908 h 3140063"/>
              <a:gd name="connsiteX319" fmla="*/ 584975 w 2584265"/>
              <a:gd name="connsiteY319" fmla="*/ 898516 h 3140063"/>
              <a:gd name="connsiteX320" fmla="*/ 407987 w 2584265"/>
              <a:gd name="connsiteY320" fmla="*/ 984942 h 3140063"/>
              <a:gd name="connsiteX321" fmla="*/ 407987 w 2584265"/>
              <a:gd name="connsiteY321" fmla="*/ 992457 h 3140063"/>
              <a:gd name="connsiteX322" fmla="*/ 536021 w 2584265"/>
              <a:gd name="connsiteY322" fmla="*/ 1093916 h 3140063"/>
              <a:gd name="connsiteX323" fmla="*/ 607569 w 2584265"/>
              <a:gd name="connsiteY323" fmla="*/ 1101432 h 3140063"/>
              <a:gd name="connsiteX324" fmla="*/ 532255 w 2584265"/>
              <a:gd name="connsiteY324" fmla="*/ 1240464 h 3140063"/>
              <a:gd name="connsiteX325" fmla="*/ 713009 w 2584265"/>
              <a:gd name="connsiteY325" fmla="*/ 1270525 h 3140063"/>
              <a:gd name="connsiteX326" fmla="*/ 739368 w 2584265"/>
              <a:gd name="connsiteY326" fmla="*/ 1263010 h 3140063"/>
              <a:gd name="connsiteX327" fmla="*/ 886231 w 2584265"/>
              <a:gd name="connsiteY327" fmla="*/ 1281796 h 3140063"/>
              <a:gd name="connsiteX328" fmla="*/ 938950 w 2584265"/>
              <a:gd name="connsiteY328" fmla="*/ 1477195 h 3140063"/>
              <a:gd name="connsiteX329" fmla="*/ 957779 w 2584265"/>
              <a:gd name="connsiteY329" fmla="*/ 1604954 h 3140063"/>
              <a:gd name="connsiteX330" fmla="*/ 1074516 w 2584265"/>
              <a:gd name="connsiteY330" fmla="*/ 1394527 h 3140063"/>
              <a:gd name="connsiteX331" fmla="*/ 1213846 w 2584265"/>
              <a:gd name="connsiteY331" fmla="*/ 1413315 h 3140063"/>
              <a:gd name="connsiteX332" fmla="*/ 1217612 w 2584265"/>
              <a:gd name="connsiteY332" fmla="*/ 1405800 h 3140063"/>
              <a:gd name="connsiteX333" fmla="*/ 777025 w 2584265"/>
              <a:gd name="connsiteY333" fmla="*/ 1210403 h 3140063"/>
              <a:gd name="connsiteX334" fmla="*/ 641460 w 2584265"/>
              <a:gd name="connsiteY334" fmla="*/ 1225435 h 3140063"/>
              <a:gd name="connsiteX335" fmla="*/ 648992 w 2584265"/>
              <a:gd name="connsiteY335" fmla="*/ 1191615 h 3140063"/>
              <a:gd name="connsiteX336" fmla="*/ 584975 w 2584265"/>
              <a:gd name="connsiteY336" fmla="*/ 898516 h 3140063"/>
              <a:gd name="connsiteX337" fmla="*/ 564998 w 2584265"/>
              <a:gd name="connsiteY337" fmla="*/ 849305 h 3140063"/>
              <a:gd name="connsiteX338" fmla="*/ 381000 w 2584265"/>
              <a:gd name="connsiteY338" fmla="*/ 947832 h 3140063"/>
              <a:gd name="connsiteX339" fmla="*/ 538712 w 2584265"/>
              <a:gd name="connsiteY339" fmla="*/ 913726 h 3140063"/>
              <a:gd name="connsiteX340" fmla="*/ 564998 w 2584265"/>
              <a:gd name="connsiteY340" fmla="*/ 849305 h 3140063"/>
              <a:gd name="connsiteX341" fmla="*/ 475909 w 2584265"/>
              <a:gd name="connsiteY341" fmla="*/ 818348 h 3140063"/>
              <a:gd name="connsiteX342" fmla="*/ 433387 w 2584265"/>
              <a:gd name="connsiteY342" fmla="*/ 823904 h 3140063"/>
              <a:gd name="connsiteX343" fmla="*/ 354012 w 2584265"/>
              <a:gd name="connsiteY343" fmla="*/ 912805 h 3140063"/>
              <a:gd name="connsiteX344" fmla="*/ 512762 w 2584265"/>
              <a:gd name="connsiteY344" fmla="*/ 831312 h 3140063"/>
              <a:gd name="connsiteX345" fmla="*/ 512762 w 2584265"/>
              <a:gd name="connsiteY345" fmla="*/ 823904 h 3140063"/>
              <a:gd name="connsiteX346" fmla="*/ 475909 w 2584265"/>
              <a:gd name="connsiteY346" fmla="*/ 818348 h 3140063"/>
              <a:gd name="connsiteX347" fmla="*/ 256190 w 2584265"/>
              <a:gd name="connsiteY347" fmla="*/ 687379 h 3140063"/>
              <a:gd name="connsiteX348" fmla="*/ 113698 w 2584265"/>
              <a:gd name="connsiteY348" fmla="*/ 939611 h 3140063"/>
              <a:gd name="connsiteX349" fmla="*/ 147446 w 2584265"/>
              <a:gd name="connsiteY349" fmla="*/ 1082669 h 3140063"/>
              <a:gd name="connsiteX350" fmla="*/ 293688 w 2584265"/>
              <a:gd name="connsiteY350" fmla="*/ 822907 h 3140063"/>
              <a:gd name="connsiteX351" fmla="*/ 256190 w 2584265"/>
              <a:gd name="connsiteY351" fmla="*/ 687379 h 3140063"/>
              <a:gd name="connsiteX352" fmla="*/ 203200 w 2584265"/>
              <a:gd name="connsiteY352" fmla="*/ 681029 h 3140063"/>
              <a:gd name="connsiteX353" fmla="*/ 86880 w 2584265"/>
              <a:gd name="connsiteY353" fmla="*/ 767467 h 3140063"/>
              <a:gd name="connsiteX354" fmla="*/ 45605 w 2584265"/>
              <a:gd name="connsiteY354" fmla="*/ 831356 h 3140063"/>
              <a:gd name="connsiteX355" fmla="*/ 75623 w 2584265"/>
              <a:gd name="connsiteY355" fmla="*/ 1049331 h 3140063"/>
              <a:gd name="connsiteX356" fmla="*/ 83127 w 2584265"/>
              <a:gd name="connsiteY356" fmla="*/ 1045574 h 3140063"/>
              <a:gd name="connsiteX357" fmla="*/ 203200 w 2584265"/>
              <a:gd name="connsiteY357" fmla="*/ 681029 h 3140063"/>
              <a:gd name="connsiteX358" fmla="*/ 253100 w 2584265"/>
              <a:gd name="connsiteY358" fmla="*/ 428617 h 3140063"/>
              <a:gd name="connsiteX359" fmla="*/ 166687 w 2584265"/>
              <a:gd name="connsiteY359" fmla="*/ 623855 h 3140063"/>
              <a:gd name="connsiteX360" fmla="*/ 200501 w 2584265"/>
              <a:gd name="connsiteY360" fmla="*/ 650137 h 3140063"/>
              <a:gd name="connsiteX361" fmla="*/ 279400 w 2584265"/>
              <a:gd name="connsiteY361" fmla="*/ 466163 h 3140063"/>
              <a:gd name="connsiteX362" fmla="*/ 253100 w 2584265"/>
              <a:gd name="connsiteY362" fmla="*/ 428617 h 3140063"/>
              <a:gd name="connsiteX363" fmla="*/ 207839 w 2584265"/>
              <a:gd name="connsiteY363" fmla="*/ 382349 h 3140063"/>
              <a:gd name="connsiteX364" fmla="*/ 177205 w 2584265"/>
              <a:gd name="connsiteY364" fmla="*/ 395060 h 3140063"/>
              <a:gd name="connsiteX365" fmla="*/ 131961 w 2584265"/>
              <a:gd name="connsiteY365" fmla="*/ 568316 h 3140063"/>
              <a:gd name="connsiteX366" fmla="*/ 177205 w 2584265"/>
              <a:gd name="connsiteY366" fmla="*/ 481688 h 3140063"/>
              <a:gd name="connsiteX367" fmla="*/ 241300 w 2584265"/>
              <a:gd name="connsiteY367" fmla="*/ 383761 h 3140063"/>
              <a:gd name="connsiteX368" fmla="*/ 207839 w 2584265"/>
              <a:gd name="connsiteY368" fmla="*/ 382349 h 3140063"/>
              <a:gd name="connsiteX369" fmla="*/ 0 w 2584265"/>
              <a:gd name="connsiteY369" fmla="*/ 312726 h 3140063"/>
              <a:gd name="connsiteX370" fmla="*/ 56470 w 2584265"/>
              <a:gd name="connsiteY370" fmla="*/ 324006 h 3140063"/>
              <a:gd name="connsiteX371" fmla="*/ 131763 w 2584265"/>
              <a:gd name="connsiteY371" fmla="*/ 350325 h 3140063"/>
              <a:gd name="connsiteX372" fmla="*/ 0 w 2584265"/>
              <a:gd name="connsiteY372" fmla="*/ 527039 h 3140063"/>
              <a:gd name="connsiteX373" fmla="*/ 0 w 2584265"/>
              <a:gd name="connsiteY373" fmla="*/ 493200 h 3140063"/>
              <a:gd name="connsiteX374" fmla="*/ 79058 w 2584265"/>
              <a:gd name="connsiteY374" fmla="*/ 372884 h 3140063"/>
              <a:gd name="connsiteX375" fmla="*/ 0 w 2584265"/>
              <a:gd name="connsiteY375" fmla="*/ 391684 h 3140063"/>
              <a:gd name="connsiteX376" fmla="*/ 0 w 2584265"/>
              <a:gd name="connsiteY376" fmla="*/ 372884 h 3140063"/>
              <a:gd name="connsiteX377" fmla="*/ 26353 w 2584265"/>
              <a:gd name="connsiteY377" fmla="*/ 354085 h 3140063"/>
              <a:gd name="connsiteX378" fmla="*/ 30117 w 2584265"/>
              <a:gd name="connsiteY378" fmla="*/ 342805 h 3140063"/>
              <a:gd name="connsiteX379" fmla="*/ 0 w 2584265"/>
              <a:gd name="connsiteY379" fmla="*/ 335285 h 3140063"/>
              <a:gd name="connsiteX380" fmla="*/ 0 w 2584265"/>
              <a:gd name="connsiteY380" fmla="*/ 312726 h 3140063"/>
              <a:gd name="connsiteX381" fmla="*/ 776 w 2584265"/>
              <a:gd name="connsiteY381" fmla="*/ 217938 h 3140063"/>
              <a:gd name="connsiteX382" fmla="*/ 430102 w 2584265"/>
              <a:gd name="connsiteY382" fmla="*/ 511027 h 3140063"/>
              <a:gd name="connsiteX383" fmla="*/ 505423 w 2584265"/>
              <a:gd name="connsiteY383" fmla="*/ 650057 h 3140063"/>
              <a:gd name="connsiteX384" fmla="*/ 305824 w 2584265"/>
              <a:gd name="connsiteY384" fmla="*/ 398300 h 3140063"/>
              <a:gd name="connsiteX385" fmla="*/ 305824 w 2584265"/>
              <a:gd name="connsiteY385" fmla="*/ 480967 h 3140063"/>
              <a:gd name="connsiteX386" fmla="*/ 275696 w 2584265"/>
              <a:gd name="connsiteY386" fmla="*/ 619996 h 3140063"/>
              <a:gd name="connsiteX387" fmla="*/ 362314 w 2584265"/>
              <a:gd name="connsiteY387" fmla="*/ 593694 h 3140063"/>
              <a:gd name="connsiteX388" fmla="*/ 324654 w 2584265"/>
              <a:gd name="connsiteY388" fmla="*/ 676360 h 3140063"/>
              <a:gd name="connsiteX389" fmla="*/ 320888 w 2584265"/>
              <a:gd name="connsiteY389" fmla="*/ 901813 h 3140063"/>
              <a:gd name="connsiteX390" fmla="*/ 433868 w 2584265"/>
              <a:gd name="connsiteY390" fmla="*/ 804117 h 3140063"/>
              <a:gd name="connsiteX391" fmla="*/ 550615 w 2584265"/>
              <a:gd name="connsiteY391" fmla="*/ 792844 h 3140063"/>
              <a:gd name="connsiteX392" fmla="*/ 509189 w 2584265"/>
              <a:gd name="connsiteY392" fmla="*/ 665087 h 3140063"/>
              <a:gd name="connsiteX393" fmla="*/ 528019 w 2584265"/>
              <a:gd name="connsiteY393" fmla="*/ 665087 h 3140063"/>
              <a:gd name="connsiteX394" fmla="*/ 667361 w 2584265"/>
              <a:gd name="connsiteY394" fmla="*/ 1202423 h 3140063"/>
              <a:gd name="connsiteX395" fmla="*/ 765278 w 2584265"/>
              <a:gd name="connsiteY395" fmla="*/ 1187391 h 3140063"/>
              <a:gd name="connsiteX396" fmla="*/ 1243562 w 2584265"/>
              <a:gd name="connsiteY396" fmla="*/ 1386540 h 3140063"/>
              <a:gd name="connsiteX397" fmla="*/ 1379139 w 2584265"/>
              <a:gd name="connsiteY397" fmla="*/ 1999027 h 3140063"/>
              <a:gd name="connsiteX398" fmla="*/ 1401735 w 2584265"/>
              <a:gd name="connsiteY398" fmla="*/ 2017813 h 3140063"/>
              <a:gd name="connsiteX399" fmla="*/ 1789635 w 2584265"/>
              <a:gd name="connsiteY399" fmla="*/ 2115500 h 3140063"/>
              <a:gd name="connsiteX400" fmla="*/ 1970404 w 2584265"/>
              <a:gd name="connsiteY400" fmla="*/ 2483744 h 3140063"/>
              <a:gd name="connsiteX401" fmla="*/ 2143641 w 2584265"/>
              <a:gd name="connsiteY401" fmla="*/ 3032343 h 3140063"/>
              <a:gd name="connsiteX402" fmla="*/ 2258563 w 2584265"/>
              <a:gd name="connsiteY402" fmla="*/ 3119530 h 3140063"/>
              <a:gd name="connsiteX403" fmla="*/ 2278412 w 2584265"/>
              <a:gd name="connsiteY403" fmla="*/ 3140063 h 3140063"/>
              <a:gd name="connsiteX404" fmla="*/ 2236977 w 2584265"/>
              <a:gd name="connsiteY404" fmla="*/ 3140063 h 3140063"/>
              <a:gd name="connsiteX405" fmla="*/ 2163035 w 2584265"/>
              <a:gd name="connsiteY405" fmla="*/ 3080156 h 3140063"/>
              <a:gd name="connsiteX406" fmla="*/ 2098996 w 2584265"/>
              <a:gd name="connsiteY406" fmla="*/ 3013481 h 3140063"/>
              <a:gd name="connsiteX407" fmla="*/ 1970917 w 2584265"/>
              <a:gd name="connsiteY407" fmla="*/ 2694192 h 3140063"/>
              <a:gd name="connsiteX408" fmla="*/ 1861674 w 2584265"/>
              <a:gd name="connsiteY408" fmla="*/ 2213377 h 3140063"/>
              <a:gd name="connsiteX409" fmla="*/ 1353127 w 2584265"/>
              <a:gd name="connsiteY409" fmla="*/ 2040583 h 3140063"/>
              <a:gd name="connsiteX410" fmla="*/ 1349360 w 2584265"/>
              <a:gd name="connsiteY410" fmla="*/ 1852763 h 3140063"/>
              <a:gd name="connsiteX411" fmla="*/ 1320165 w 2584265"/>
              <a:gd name="connsiteY411" fmla="*/ 1847129 h 3140063"/>
              <a:gd name="connsiteX412" fmla="*/ 1296622 w 2584265"/>
              <a:gd name="connsiteY412" fmla="*/ 1852763 h 3140063"/>
              <a:gd name="connsiteX413" fmla="*/ 1070601 w 2584265"/>
              <a:gd name="connsiteY413" fmla="*/ 1954186 h 3140063"/>
              <a:gd name="connsiteX414" fmla="*/ 882250 w 2584265"/>
              <a:gd name="connsiteY414" fmla="*/ 1972968 h 3140063"/>
              <a:gd name="connsiteX415" fmla="*/ 652462 w 2584265"/>
              <a:gd name="connsiteY415" fmla="*/ 2326067 h 3140063"/>
              <a:gd name="connsiteX416" fmla="*/ 878483 w 2584265"/>
              <a:gd name="connsiteY416" fmla="*/ 2322311 h 3140063"/>
              <a:gd name="connsiteX417" fmla="*/ 991493 w 2584265"/>
              <a:gd name="connsiteY417" fmla="*/ 2232157 h 3140063"/>
              <a:gd name="connsiteX418" fmla="*/ 1063067 w 2584265"/>
              <a:gd name="connsiteY418" fmla="*/ 2130735 h 3140063"/>
              <a:gd name="connsiteX419" fmla="*/ 1447302 w 2584265"/>
              <a:gd name="connsiteY419" fmla="*/ 2145759 h 3140063"/>
              <a:gd name="connsiteX420" fmla="*/ 1579148 w 2584265"/>
              <a:gd name="connsiteY420" fmla="*/ 2066877 h 3140063"/>
              <a:gd name="connsiteX421" fmla="*/ 1628119 w 2584265"/>
              <a:gd name="connsiteY421" fmla="*/ 2314799 h 3140063"/>
              <a:gd name="connsiteX422" fmla="*/ 1409632 w 2584265"/>
              <a:gd name="connsiteY422" fmla="*/ 2438757 h 3140063"/>
              <a:gd name="connsiteX423" fmla="*/ 1387030 w 2584265"/>
              <a:gd name="connsiteY423" fmla="*/ 2465052 h 3140063"/>
              <a:gd name="connsiteX424" fmla="*/ 1759964 w 2584265"/>
              <a:gd name="connsiteY424" fmla="*/ 2551451 h 3140063"/>
              <a:gd name="connsiteX425" fmla="*/ 1899344 w 2584265"/>
              <a:gd name="connsiteY425" fmla="*/ 2818151 h 3140063"/>
              <a:gd name="connsiteX426" fmla="*/ 1891810 w 2584265"/>
              <a:gd name="connsiteY426" fmla="*/ 2825663 h 3140063"/>
              <a:gd name="connsiteX427" fmla="*/ 1522642 w 2584265"/>
              <a:gd name="connsiteY427" fmla="*/ 2562720 h 3140063"/>
              <a:gd name="connsiteX428" fmla="*/ 1364428 w 2584265"/>
              <a:gd name="connsiteY428" fmla="*/ 2498859 h 3140063"/>
              <a:gd name="connsiteX429" fmla="*/ 1582915 w 2584265"/>
              <a:gd name="connsiteY429" fmla="*/ 2799371 h 3140063"/>
              <a:gd name="connsiteX430" fmla="*/ 1974684 w 2584265"/>
              <a:gd name="connsiteY430" fmla="*/ 2975917 h 3140063"/>
              <a:gd name="connsiteX431" fmla="*/ 1955849 w 2584265"/>
              <a:gd name="connsiteY431" fmla="*/ 2990943 h 3140063"/>
              <a:gd name="connsiteX432" fmla="*/ 1741129 w 2584265"/>
              <a:gd name="connsiteY432" fmla="*/ 2983431 h 3140063"/>
              <a:gd name="connsiteX433" fmla="*/ 1609284 w 2584265"/>
              <a:gd name="connsiteY433" fmla="*/ 2874498 h 3140063"/>
              <a:gd name="connsiteX434" fmla="*/ 1658255 w 2584265"/>
              <a:gd name="connsiteY434" fmla="*/ 3032263 h 3140063"/>
              <a:gd name="connsiteX435" fmla="*/ 2087694 w 2584265"/>
              <a:gd name="connsiteY435" fmla="*/ 3103633 h 3140063"/>
              <a:gd name="connsiteX436" fmla="*/ 2159268 w 2584265"/>
              <a:gd name="connsiteY436" fmla="*/ 3114902 h 3140063"/>
              <a:gd name="connsiteX437" fmla="*/ 2138579 w 2584265"/>
              <a:gd name="connsiteY437" fmla="*/ 3140063 h 3140063"/>
              <a:gd name="connsiteX438" fmla="*/ 2056033 w 2584265"/>
              <a:gd name="connsiteY438" fmla="*/ 3140063 h 3140063"/>
              <a:gd name="connsiteX439" fmla="*/ 2059989 w 2584265"/>
              <a:gd name="connsiteY439" fmla="*/ 3122674 h 3140063"/>
              <a:gd name="connsiteX440" fmla="*/ 1997519 w 2584265"/>
              <a:gd name="connsiteY440" fmla="*/ 3118015 h 3140063"/>
              <a:gd name="connsiteX441" fmla="*/ 1901058 w 2584265"/>
              <a:gd name="connsiteY441" fmla="*/ 3127187 h 3140063"/>
              <a:gd name="connsiteX442" fmla="*/ 1857935 w 2584265"/>
              <a:gd name="connsiteY442" fmla="*/ 3140063 h 3140063"/>
              <a:gd name="connsiteX443" fmla="*/ 1733931 w 2584265"/>
              <a:gd name="connsiteY443" fmla="*/ 3140063 h 3140063"/>
              <a:gd name="connsiteX444" fmla="*/ 1710287 w 2584265"/>
              <a:gd name="connsiteY444" fmla="*/ 3124000 h 3140063"/>
              <a:gd name="connsiteX445" fmla="*/ 1631886 w 2584265"/>
              <a:gd name="connsiteY445" fmla="*/ 3054801 h 3140063"/>
              <a:gd name="connsiteX446" fmla="*/ 1620114 w 2584265"/>
              <a:gd name="connsiteY446" fmla="*/ 3118659 h 3140063"/>
              <a:gd name="connsiteX447" fmla="*/ 1620483 w 2584265"/>
              <a:gd name="connsiteY447" fmla="*/ 3140063 h 3140063"/>
              <a:gd name="connsiteX448" fmla="*/ 1588422 w 2584265"/>
              <a:gd name="connsiteY448" fmla="*/ 3140063 h 3140063"/>
              <a:gd name="connsiteX449" fmla="*/ 1591860 w 2584265"/>
              <a:gd name="connsiteY449" fmla="*/ 3097867 h 3140063"/>
              <a:gd name="connsiteX450" fmla="*/ 1537312 w 2584265"/>
              <a:gd name="connsiteY450" fmla="*/ 2761806 h 3140063"/>
              <a:gd name="connsiteX451" fmla="*/ 1315117 w 2584265"/>
              <a:gd name="connsiteY451" fmla="*/ 2525079 h 3140063"/>
              <a:gd name="connsiteX452" fmla="*/ 1322649 w 2584265"/>
              <a:gd name="connsiteY452" fmla="*/ 2543867 h 3140063"/>
              <a:gd name="connsiteX453" fmla="*/ 1409267 w 2584265"/>
              <a:gd name="connsiteY453" fmla="*/ 2712958 h 3140063"/>
              <a:gd name="connsiteX454" fmla="*/ 1333947 w 2584265"/>
              <a:gd name="connsiteY454" fmla="*/ 2855742 h 3140063"/>
              <a:gd name="connsiteX455" fmla="*/ 1194604 w 2584265"/>
              <a:gd name="connsiteY455" fmla="*/ 2844471 h 3140063"/>
              <a:gd name="connsiteX456" fmla="*/ 1104220 w 2584265"/>
              <a:gd name="connsiteY456" fmla="*/ 2821925 h 3140063"/>
              <a:gd name="connsiteX457" fmla="*/ 1179540 w 2584265"/>
              <a:gd name="connsiteY457" fmla="*/ 2765561 h 3140063"/>
              <a:gd name="connsiteX458" fmla="*/ 1296287 w 2584265"/>
              <a:gd name="connsiteY458" fmla="*/ 2577685 h 3140063"/>
              <a:gd name="connsiteX459" fmla="*/ 1243562 w 2584265"/>
              <a:gd name="connsiteY459" fmla="*/ 2464958 h 3140063"/>
              <a:gd name="connsiteX460" fmla="*/ 701256 w 2584265"/>
              <a:gd name="connsiteY460" fmla="*/ 2355988 h 3140063"/>
              <a:gd name="connsiteX461" fmla="*/ 497891 w 2584265"/>
              <a:gd name="connsiteY461" fmla="*/ 2419866 h 3140063"/>
              <a:gd name="connsiteX462" fmla="*/ 693724 w 2584265"/>
              <a:gd name="connsiteY462" fmla="*/ 2498773 h 3140063"/>
              <a:gd name="connsiteX463" fmla="*/ 904621 w 2584265"/>
              <a:gd name="connsiteY463" fmla="*/ 2472473 h 3140063"/>
              <a:gd name="connsiteX464" fmla="*/ 1175774 w 2584265"/>
              <a:gd name="connsiteY464" fmla="*/ 2502529 h 3140063"/>
              <a:gd name="connsiteX465" fmla="*/ 1175774 w 2584265"/>
              <a:gd name="connsiteY465" fmla="*/ 2521317 h 3140063"/>
              <a:gd name="connsiteX466" fmla="*/ 957345 w 2584265"/>
              <a:gd name="connsiteY466" fmla="*/ 2630294 h 3140063"/>
              <a:gd name="connsiteX467" fmla="*/ 727618 w 2584265"/>
              <a:gd name="connsiteY467" fmla="*/ 2536351 h 3140063"/>
              <a:gd name="connsiteX468" fmla="*/ 727618 w 2584265"/>
              <a:gd name="connsiteY468" fmla="*/ 2547628 h 3140063"/>
              <a:gd name="connsiteX469" fmla="*/ 836832 w 2584265"/>
              <a:gd name="connsiteY469" fmla="*/ 2724229 h 3140063"/>
              <a:gd name="connsiteX470" fmla="*/ 757746 w 2584265"/>
              <a:gd name="connsiteY470" fmla="*/ 2930892 h 3140063"/>
              <a:gd name="connsiteX471" fmla="*/ 701256 w 2584265"/>
              <a:gd name="connsiteY471" fmla="*/ 2799382 h 3140063"/>
              <a:gd name="connsiteX472" fmla="*/ 659829 w 2584265"/>
              <a:gd name="connsiteY472" fmla="*/ 2558899 h 3140063"/>
              <a:gd name="connsiteX473" fmla="*/ 433868 w 2584265"/>
              <a:gd name="connsiteY473" fmla="*/ 2438654 h 3140063"/>
              <a:gd name="connsiteX474" fmla="*/ 460231 w 2584265"/>
              <a:gd name="connsiteY474" fmla="*/ 2419866 h 3140063"/>
              <a:gd name="connsiteX475" fmla="*/ 448932 w 2584265"/>
              <a:gd name="connsiteY475" fmla="*/ 2404836 h 3140063"/>
              <a:gd name="connsiteX476" fmla="*/ 497891 w 2584265"/>
              <a:gd name="connsiteY476" fmla="*/ 2378534 h 3140063"/>
              <a:gd name="connsiteX477" fmla="*/ 791640 w 2584265"/>
              <a:gd name="connsiteY477" fmla="*/ 2115500 h 3140063"/>
              <a:gd name="connsiteX478" fmla="*/ 769044 w 2584265"/>
              <a:gd name="connsiteY478" fmla="*/ 1965206 h 3140063"/>
              <a:gd name="connsiteX479" fmla="*/ 595807 w 2584265"/>
              <a:gd name="connsiteY479" fmla="*/ 1901327 h 3140063"/>
              <a:gd name="connsiteX480" fmla="*/ 399974 w 2584265"/>
              <a:gd name="connsiteY480" fmla="*/ 1732235 h 3140063"/>
              <a:gd name="connsiteX481" fmla="*/ 332186 w 2584265"/>
              <a:gd name="connsiteY481" fmla="*/ 1694659 h 3140063"/>
              <a:gd name="connsiteX482" fmla="*/ 531785 w 2584265"/>
              <a:gd name="connsiteY482" fmla="*/ 1657084 h 3140063"/>
              <a:gd name="connsiteX483" fmla="*/ 701256 w 2584265"/>
              <a:gd name="connsiteY483" fmla="*/ 1781085 h 3140063"/>
              <a:gd name="connsiteX484" fmla="*/ 829300 w 2584265"/>
              <a:gd name="connsiteY484" fmla="*/ 2036598 h 3140063"/>
              <a:gd name="connsiteX485" fmla="*/ 919685 w 2584265"/>
              <a:gd name="connsiteY485" fmla="*/ 1777328 h 3140063"/>
              <a:gd name="connsiteX486" fmla="*/ 765278 w 2584265"/>
              <a:gd name="connsiteY486" fmla="*/ 1544357 h 3140063"/>
              <a:gd name="connsiteX487" fmla="*/ 505423 w 2584265"/>
              <a:gd name="connsiteY487" fmla="*/ 1544357 h 3140063"/>
              <a:gd name="connsiteX488" fmla="*/ 399974 w 2584265"/>
              <a:gd name="connsiteY488" fmla="*/ 1544357 h 3140063"/>
              <a:gd name="connsiteX489" fmla="*/ 543083 w 2584265"/>
              <a:gd name="connsiteY489" fmla="*/ 1379025 h 3140063"/>
              <a:gd name="connsiteX490" fmla="*/ 735150 w 2584265"/>
              <a:gd name="connsiteY490" fmla="*/ 1435388 h 3140063"/>
              <a:gd name="connsiteX491" fmla="*/ 908387 w 2584265"/>
              <a:gd name="connsiteY491" fmla="*/ 1649569 h 3140063"/>
              <a:gd name="connsiteX492" fmla="*/ 923451 w 2584265"/>
              <a:gd name="connsiteY492" fmla="*/ 1653329 h 3140063"/>
              <a:gd name="connsiteX493" fmla="*/ 912153 w 2584265"/>
              <a:gd name="connsiteY493" fmla="*/ 1472964 h 3140063"/>
              <a:gd name="connsiteX494" fmla="*/ 753980 w 2584265"/>
              <a:gd name="connsiteY494" fmla="*/ 1318904 h 3140063"/>
              <a:gd name="connsiteX495" fmla="*/ 674894 w 2584265"/>
              <a:gd name="connsiteY495" fmla="*/ 1288843 h 3140063"/>
              <a:gd name="connsiteX496" fmla="*/ 463997 w 2584265"/>
              <a:gd name="connsiteY496" fmla="*/ 1296358 h 3140063"/>
              <a:gd name="connsiteX497" fmla="*/ 294526 w 2584265"/>
              <a:gd name="connsiteY497" fmla="*/ 1345209 h 3140063"/>
              <a:gd name="connsiteX498" fmla="*/ 343484 w 2584265"/>
              <a:gd name="connsiteY498" fmla="*/ 1480479 h 3140063"/>
              <a:gd name="connsiteX499" fmla="*/ 309590 w 2584265"/>
              <a:gd name="connsiteY499" fmla="*/ 1728478 h 3140063"/>
              <a:gd name="connsiteX500" fmla="*/ 264398 w 2584265"/>
              <a:gd name="connsiteY500" fmla="*/ 1751023 h 3140063"/>
              <a:gd name="connsiteX501" fmla="*/ 776 w 2584265"/>
              <a:gd name="connsiteY501" fmla="*/ 1476721 h 3140063"/>
              <a:gd name="connsiteX502" fmla="*/ 776 w 2584265"/>
              <a:gd name="connsiteY502" fmla="*/ 1363995 h 3140063"/>
              <a:gd name="connsiteX503" fmla="*/ 776 w 2584265"/>
              <a:gd name="connsiteY503" fmla="*/ 1337694 h 3140063"/>
              <a:gd name="connsiteX504" fmla="*/ 776 w 2584265"/>
              <a:gd name="connsiteY504" fmla="*/ 1303876 h 3140063"/>
              <a:gd name="connsiteX505" fmla="*/ 53500 w 2584265"/>
              <a:gd name="connsiteY505" fmla="*/ 1326419 h 3140063"/>
              <a:gd name="connsiteX506" fmla="*/ 158949 w 2584265"/>
              <a:gd name="connsiteY506" fmla="*/ 1285087 h 3140063"/>
              <a:gd name="connsiteX507" fmla="*/ 177779 w 2584265"/>
              <a:gd name="connsiteY507" fmla="*/ 1198664 h 3140063"/>
              <a:gd name="connsiteX508" fmla="*/ 121289 w 2584265"/>
              <a:gd name="connsiteY508" fmla="*/ 1119755 h 3140063"/>
              <a:gd name="connsiteX509" fmla="*/ 143885 w 2584265"/>
              <a:gd name="connsiteY509" fmla="*/ 1161089 h 3140063"/>
              <a:gd name="connsiteX510" fmla="*/ 106225 w 2584265"/>
              <a:gd name="connsiteY510" fmla="*/ 1288843 h 3140063"/>
              <a:gd name="connsiteX511" fmla="*/ 776 w 2584265"/>
              <a:gd name="connsiteY511" fmla="*/ 1266299 h 3140063"/>
              <a:gd name="connsiteX512" fmla="*/ 776 w 2584265"/>
              <a:gd name="connsiteY512" fmla="*/ 1240939 h 3140063"/>
              <a:gd name="connsiteX513" fmla="*/ 776 w 2584265"/>
              <a:gd name="connsiteY513" fmla="*/ 1209937 h 3140063"/>
              <a:gd name="connsiteX514" fmla="*/ 42202 w 2584265"/>
              <a:gd name="connsiteY514" fmla="*/ 1262543 h 3140063"/>
              <a:gd name="connsiteX515" fmla="*/ 117523 w 2584265"/>
              <a:gd name="connsiteY515" fmla="*/ 1243755 h 3140063"/>
              <a:gd name="connsiteX516" fmla="*/ 113757 w 2584265"/>
              <a:gd name="connsiteY516" fmla="*/ 1161089 h 3140063"/>
              <a:gd name="connsiteX517" fmla="*/ 49734 w 2584265"/>
              <a:gd name="connsiteY517" fmla="*/ 1127270 h 3140063"/>
              <a:gd name="connsiteX518" fmla="*/ 776 w 2584265"/>
              <a:gd name="connsiteY518" fmla="*/ 1187391 h 3140063"/>
              <a:gd name="connsiteX519" fmla="*/ 776 w 2584265"/>
              <a:gd name="connsiteY519" fmla="*/ 1131030 h 3140063"/>
              <a:gd name="connsiteX520" fmla="*/ 53500 w 2584265"/>
              <a:gd name="connsiteY520" fmla="*/ 1093453 h 3140063"/>
              <a:gd name="connsiteX521" fmla="*/ 776 w 2584265"/>
              <a:gd name="connsiteY521" fmla="*/ 1089696 h 3140063"/>
              <a:gd name="connsiteX522" fmla="*/ 776 w 2584265"/>
              <a:gd name="connsiteY522" fmla="*/ 1059635 h 3140063"/>
              <a:gd name="connsiteX523" fmla="*/ 34670 w 2584265"/>
              <a:gd name="connsiteY523" fmla="*/ 1048364 h 3140063"/>
              <a:gd name="connsiteX524" fmla="*/ 4542 w 2584265"/>
              <a:gd name="connsiteY524" fmla="*/ 928116 h 3140063"/>
              <a:gd name="connsiteX525" fmla="*/ 776 w 2584265"/>
              <a:gd name="connsiteY525" fmla="*/ 913086 h 3140063"/>
              <a:gd name="connsiteX526" fmla="*/ 776 w 2584265"/>
              <a:gd name="connsiteY526" fmla="*/ 856723 h 3140063"/>
              <a:gd name="connsiteX527" fmla="*/ 12074 w 2584265"/>
              <a:gd name="connsiteY527" fmla="*/ 871753 h 3140063"/>
              <a:gd name="connsiteX528" fmla="*/ 64799 w 2584265"/>
              <a:gd name="connsiteY528" fmla="*/ 766541 h 3140063"/>
              <a:gd name="connsiteX529" fmla="*/ 147651 w 2584265"/>
              <a:gd name="connsiteY529" fmla="*/ 661330 h 3140063"/>
              <a:gd name="connsiteX530" fmla="*/ 106225 w 2584265"/>
              <a:gd name="connsiteY530" fmla="*/ 458421 h 3140063"/>
              <a:gd name="connsiteX531" fmla="*/ 245567 w 2584265"/>
              <a:gd name="connsiteY531" fmla="*/ 345695 h 3140063"/>
              <a:gd name="connsiteX532" fmla="*/ 238035 w 2584265"/>
              <a:gd name="connsiteY532" fmla="*/ 341937 h 3140063"/>
              <a:gd name="connsiteX533" fmla="*/ 776 w 2584265"/>
              <a:gd name="connsiteY533" fmla="*/ 236725 h 3140063"/>
              <a:gd name="connsiteX534" fmla="*/ 776 w 2584265"/>
              <a:gd name="connsiteY534" fmla="*/ 217938 h 3140063"/>
              <a:gd name="connsiteX535" fmla="*/ 776 w 2584265"/>
              <a:gd name="connsiteY535" fmla="*/ 0 h 3140063"/>
              <a:gd name="connsiteX536" fmla="*/ 573211 w 2584265"/>
              <a:gd name="connsiteY536" fmla="*/ 311876 h 3140063"/>
              <a:gd name="connsiteX537" fmla="*/ 874493 w 2584265"/>
              <a:gd name="connsiteY537" fmla="*/ 980721 h 3140063"/>
              <a:gd name="connsiteX538" fmla="*/ 1040197 w 2584265"/>
              <a:gd name="connsiteY538" fmla="*/ 1025812 h 3140063"/>
              <a:gd name="connsiteX539" fmla="*/ 1424331 w 2584265"/>
              <a:gd name="connsiteY539" fmla="*/ 1292603 h 3140063"/>
              <a:gd name="connsiteX540" fmla="*/ 1522248 w 2584265"/>
              <a:gd name="connsiteY540" fmla="*/ 1480479 h 3140063"/>
              <a:gd name="connsiteX541" fmla="*/ 1574972 w 2584265"/>
              <a:gd name="connsiteY541" fmla="*/ 1803630 h 3140063"/>
              <a:gd name="connsiteX542" fmla="*/ 1895084 w 2584265"/>
              <a:gd name="connsiteY542" fmla="*/ 1927630 h 3140063"/>
              <a:gd name="connsiteX543" fmla="*/ 2128577 w 2584265"/>
              <a:gd name="connsiteY543" fmla="*/ 2273323 h 3140063"/>
              <a:gd name="connsiteX544" fmla="*/ 2170003 w 2584265"/>
              <a:gd name="connsiteY544" fmla="*/ 2566414 h 3140063"/>
              <a:gd name="connsiteX545" fmla="*/ 2448688 w 2584265"/>
              <a:gd name="connsiteY545" fmla="*/ 3024828 h 3140063"/>
              <a:gd name="connsiteX546" fmla="*/ 2584265 w 2584265"/>
              <a:gd name="connsiteY546" fmla="*/ 3111251 h 3140063"/>
              <a:gd name="connsiteX547" fmla="*/ 2563081 w 2584265"/>
              <a:gd name="connsiteY547" fmla="*/ 3138024 h 3140063"/>
              <a:gd name="connsiteX548" fmla="*/ 2562206 w 2584265"/>
              <a:gd name="connsiteY548" fmla="*/ 3140063 h 3140063"/>
              <a:gd name="connsiteX549" fmla="*/ 2358304 w 2584265"/>
              <a:gd name="connsiteY549" fmla="*/ 3140063 h 3140063"/>
              <a:gd name="connsiteX550" fmla="*/ 2358304 w 2584265"/>
              <a:gd name="connsiteY550" fmla="*/ 3133796 h 3140063"/>
              <a:gd name="connsiteX551" fmla="*/ 2060788 w 2584265"/>
              <a:gd name="connsiteY551" fmla="*/ 2735504 h 3140063"/>
              <a:gd name="connsiteX552" fmla="*/ 1947808 w 2584265"/>
              <a:gd name="connsiteY552" fmla="*/ 2235747 h 3140063"/>
              <a:gd name="connsiteX553" fmla="*/ 1680421 w 2584265"/>
              <a:gd name="connsiteY553" fmla="*/ 2006542 h 3140063"/>
              <a:gd name="connsiteX554" fmla="*/ 1428097 w 2584265"/>
              <a:gd name="connsiteY554" fmla="*/ 1972721 h 3140063"/>
              <a:gd name="connsiteX555" fmla="*/ 1420565 w 2584265"/>
              <a:gd name="connsiteY555" fmla="*/ 1901327 h 3140063"/>
              <a:gd name="connsiteX556" fmla="*/ 1333947 w 2584265"/>
              <a:gd name="connsiteY556" fmla="*/ 1461691 h 3140063"/>
              <a:gd name="connsiteX557" fmla="*/ 753980 w 2584265"/>
              <a:gd name="connsiteY557" fmla="*/ 1134785 h 3140063"/>
              <a:gd name="connsiteX558" fmla="*/ 723852 w 2584265"/>
              <a:gd name="connsiteY558" fmla="*/ 1097211 h 3140063"/>
              <a:gd name="connsiteX559" fmla="*/ 663595 w 2584265"/>
              <a:gd name="connsiteY559" fmla="*/ 822905 h 3140063"/>
              <a:gd name="connsiteX560" fmla="*/ 422570 w 2584265"/>
              <a:gd name="connsiteY560" fmla="*/ 402058 h 3140063"/>
              <a:gd name="connsiteX561" fmla="*/ 4542 w 2584265"/>
              <a:gd name="connsiteY561" fmla="*/ 172847 h 3140063"/>
              <a:gd name="connsiteX562" fmla="*/ 776 w 2584265"/>
              <a:gd name="connsiteY562" fmla="*/ 165332 h 3140063"/>
              <a:gd name="connsiteX563" fmla="*/ 776 w 2584265"/>
              <a:gd name="connsiteY563" fmla="*/ 71393 h 3140063"/>
              <a:gd name="connsiteX564" fmla="*/ 256865 w 2584265"/>
              <a:gd name="connsiteY564" fmla="*/ 154059 h 3140063"/>
              <a:gd name="connsiteX565" fmla="*/ 678660 w 2584265"/>
              <a:gd name="connsiteY565" fmla="*/ 544845 h 3140063"/>
              <a:gd name="connsiteX566" fmla="*/ 810470 w 2584265"/>
              <a:gd name="connsiteY566" fmla="*/ 913086 h 3140063"/>
              <a:gd name="connsiteX567" fmla="*/ 833066 w 2584265"/>
              <a:gd name="connsiteY567" fmla="*/ 1048364 h 3140063"/>
              <a:gd name="connsiteX568" fmla="*/ 1153178 w 2584265"/>
              <a:gd name="connsiteY568" fmla="*/ 1146059 h 3140063"/>
              <a:gd name="connsiteX569" fmla="*/ 1526014 w 2584265"/>
              <a:gd name="connsiteY569" fmla="*/ 1871266 h 3140063"/>
              <a:gd name="connsiteX570" fmla="*/ 1541078 w 2584265"/>
              <a:gd name="connsiteY570" fmla="*/ 1878780 h 3140063"/>
              <a:gd name="connsiteX571" fmla="*/ 1872487 w 2584265"/>
              <a:gd name="connsiteY571" fmla="*/ 1991508 h 3140063"/>
              <a:gd name="connsiteX572" fmla="*/ 2185067 w 2584265"/>
              <a:gd name="connsiteY572" fmla="*/ 2795622 h 3140063"/>
              <a:gd name="connsiteX573" fmla="*/ 2550371 w 2584265"/>
              <a:gd name="connsiteY573" fmla="*/ 3118766 h 3140063"/>
              <a:gd name="connsiteX574" fmla="*/ 2550371 w 2584265"/>
              <a:gd name="connsiteY574" fmla="*/ 3107494 h 3140063"/>
              <a:gd name="connsiteX575" fmla="*/ 2437390 w 2584265"/>
              <a:gd name="connsiteY575" fmla="*/ 3036102 h 3140063"/>
              <a:gd name="connsiteX576" fmla="*/ 2158705 w 2584265"/>
              <a:gd name="connsiteY576" fmla="*/ 2585199 h 3140063"/>
              <a:gd name="connsiteX577" fmla="*/ 2121045 w 2584265"/>
              <a:gd name="connsiteY577" fmla="*/ 2389806 h 3140063"/>
              <a:gd name="connsiteX578" fmla="*/ 2064554 w 2584265"/>
              <a:gd name="connsiteY578" fmla="*/ 2123019 h 3140063"/>
              <a:gd name="connsiteX579" fmla="*/ 1680421 w 2584265"/>
              <a:gd name="connsiteY579" fmla="*/ 1852477 h 3140063"/>
              <a:gd name="connsiteX580" fmla="*/ 1548610 w 2584265"/>
              <a:gd name="connsiteY580" fmla="*/ 1803630 h 3140063"/>
              <a:gd name="connsiteX581" fmla="*/ 1477055 w 2584265"/>
              <a:gd name="connsiteY581" fmla="*/ 1427873 h 3140063"/>
              <a:gd name="connsiteX582" fmla="*/ 900855 w 2584265"/>
              <a:gd name="connsiteY582" fmla="*/ 1010783 h 3140063"/>
              <a:gd name="connsiteX583" fmla="*/ 855662 w 2584265"/>
              <a:gd name="connsiteY583" fmla="*/ 1014539 h 3140063"/>
              <a:gd name="connsiteX584" fmla="*/ 648531 w 2584265"/>
              <a:gd name="connsiteY584" fmla="*/ 420846 h 3140063"/>
              <a:gd name="connsiteX585" fmla="*/ 776 w 2584265"/>
              <a:gd name="connsiteY585" fmla="*/ 22544 h 3140063"/>
              <a:gd name="connsiteX586" fmla="*/ 776 w 2584265"/>
              <a:gd name="connsiteY586" fmla="*/ 0 h 314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</a:cxnLst>
            <a:rect l="l" t="t" r="r" b="b"/>
            <a:pathLst>
              <a:path w="2584265" h="3140063">
                <a:moveTo>
                  <a:pt x="124389" y="3058410"/>
                </a:moveTo>
                <a:cubicBezTo>
                  <a:pt x="91919" y="3063182"/>
                  <a:pt x="65802" y="3082268"/>
                  <a:pt x="46037" y="3107718"/>
                </a:cubicBezTo>
                <a:cubicBezTo>
                  <a:pt x="46037" y="3107718"/>
                  <a:pt x="46037" y="3107718"/>
                  <a:pt x="57331" y="3111488"/>
                </a:cubicBezTo>
                <a:cubicBezTo>
                  <a:pt x="57331" y="3111488"/>
                  <a:pt x="57331" y="3111488"/>
                  <a:pt x="177800" y="3070015"/>
                </a:cubicBezTo>
                <a:cubicBezTo>
                  <a:pt x="177800" y="3062474"/>
                  <a:pt x="166506" y="3062474"/>
                  <a:pt x="158977" y="3058704"/>
                </a:cubicBezTo>
                <a:cubicBezTo>
                  <a:pt x="146742" y="3056819"/>
                  <a:pt x="135213" y="3056819"/>
                  <a:pt x="124389" y="3058410"/>
                </a:cubicBezTo>
                <a:close/>
                <a:moveTo>
                  <a:pt x="1417776" y="2948186"/>
                </a:moveTo>
                <a:cubicBezTo>
                  <a:pt x="1392750" y="2949762"/>
                  <a:pt x="1368781" y="2970784"/>
                  <a:pt x="1349041" y="2987601"/>
                </a:cubicBezTo>
                <a:cubicBezTo>
                  <a:pt x="1326482" y="3021235"/>
                  <a:pt x="1300163" y="3054870"/>
                  <a:pt x="1307683" y="3099717"/>
                </a:cubicBezTo>
                <a:cubicBezTo>
                  <a:pt x="1311443" y="3107192"/>
                  <a:pt x="1326482" y="3114666"/>
                  <a:pt x="1334002" y="3103454"/>
                </a:cubicBezTo>
                <a:cubicBezTo>
                  <a:pt x="1371601" y="3054870"/>
                  <a:pt x="1409199" y="3002551"/>
                  <a:pt x="1443038" y="2953967"/>
                </a:cubicBezTo>
                <a:cubicBezTo>
                  <a:pt x="1434578" y="2949297"/>
                  <a:pt x="1426119" y="2947660"/>
                  <a:pt x="1417776" y="2948186"/>
                </a:cubicBezTo>
                <a:close/>
                <a:moveTo>
                  <a:pt x="1706785" y="2908851"/>
                </a:moveTo>
                <a:cubicBezTo>
                  <a:pt x="1695450" y="2931234"/>
                  <a:pt x="1725676" y="2938694"/>
                  <a:pt x="1733233" y="2949887"/>
                </a:cubicBezTo>
                <a:cubicBezTo>
                  <a:pt x="1786128" y="2979731"/>
                  <a:pt x="1842802" y="2946155"/>
                  <a:pt x="1884363" y="2931234"/>
                </a:cubicBezTo>
                <a:cubicBezTo>
                  <a:pt x="1823911" y="2905118"/>
                  <a:pt x="1771015" y="2908851"/>
                  <a:pt x="1706785" y="2908851"/>
                </a:cubicBezTo>
                <a:close/>
                <a:moveTo>
                  <a:pt x="1179952" y="2902065"/>
                </a:moveTo>
                <a:cubicBezTo>
                  <a:pt x="1207314" y="2900597"/>
                  <a:pt x="1235089" y="2902710"/>
                  <a:pt x="1262392" y="2908346"/>
                </a:cubicBezTo>
                <a:cubicBezTo>
                  <a:pt x="1277456" y="2960952"/>
                  <a:pt x="1243562" y="3021072"/>
                  <a:pt x="1258626" y="3077436"/>
                </a:cubicBezTo>
                <a:cubicBezTo>
                  <a:pt x="1262392" y="3091057"/>
                  <a:pt x="1264746" y="3104678"/>
                  <a:pt x="1265805" y="3118203"/>
                </a:cubicBezTo>
                <a:lnTo>
                  <a:pt x="1265485" y="3140063"/>
                </a:lnTo>
                <a:lnTo>
                  <a:pt x="1231593" y="3140063"/>
                </a:lnTo>
                <a:lnTo>
                  <a:pt x="1233231" y="3124284"/>
                </a:lnTo>
                <a:cubicBezTo>
                  <a:pt x="1232759" y="3075391"/>
                  <a:pt x="1224272" y="3024618"/>
                  <a:pt x="1224272" y="2979486"/>
                </a:cubicBezTo>
                <a:cubicBezTo>
                  <a:pt x="1220501" y="2974783"/>
                  <a:pt x="1217672" y="2973374"/>
                  <a:pt x="1215197" y="2973843"/>
                </a:cubicBezTo>
                <a:cubicBezTo>
                  <a:pt x="1207771" y="2975255"/>
                  <a:pt x="1203528" y="2993589"/>
                  <a:pt x="1186554" y="2990768"/>
                </a:cubicBezTo>
                <a:cubicBezTo>
                  <a:pt x="1154494" y="3026497"/>
                  <a:pt x="1116776" y="3062227"/>
                  <a:pt x="1083301" y="3100307"/>
                </a:cubicBezTo>
                <a:lnTo>
                  <a:pt x="1052538" y="3140063"/>
                </a:lnTo>
                <a:lnTo>
                  <a:pt x="1023435" y="3140063"/>
                </a:lnTo>
                <a:lnTo>
                  <a:pt x="1048475" y="3100998"/>
                </a:lnTo>
                <a:cubicBezTo>
                  <a:pt x="1088509" y="3048744"/>
                  <a:pt x="1137492" y="3001668"/>
                  <a:pt x="1190243" y="2960241"/>
                </a:cubicBezTo>
                <a:cubicBezTo>
                  <a:pt x="1194010" y="2952709"/>
                  <a:pt x="1212850" y="2937646"/>
                  <a:pt x="1194010" y="2922581"/>
                </a:cubicBezTo>
                <a:cubicBezTo>
                  <a:pt x="1156331" y="2941410"/>
                  <a:pt x="1118652" y="2933878"/>
                  <a:pt x="1084741" y="2948943"/>
                </a:cubicBezTo>
                <a:cubicBezTo>
                  <a:pt x="1031990" y="2979072"/>
                  <a:pt x="985833" y="3022382"/>
                  <a:pt x="954276" y="3074165"/>
                </a:cubicBezTo>
                <a:lnTo>
                  <a:pt x="926332" y="3140063"/>
                </a:lnTo>
                <a:lnTo>
                  <a:pt x="885742" y="3140063"/>
                </a:lnTo>
                <a:lnTo>
                  <a:pt x="885825" y="3137167"/>
                </a:lnTo>
                <a:cubicBezTo>
                  <a:pt x="885825" y="3137167"/>
                  <a:pt x="885825" y="3137167"/>
                  <a:pt x="814245" y="3013074"/>
                </a:cubicBezTo>
                <a:cubicBezTo>
                  <a:pt x="776572" y="2984871"/>
                  <a:pt x="734189" y="2967009"/>
                  <a:pt x="689452" y="2959958"/>
                </a:cubicBezTo>
                <a:cubicBezTo>
                  <a:pt x="644715" y="2952909"/>
                  <a:pt x="597623" y="2956668"/>
                  <a:pt x="550531" y="2971710"/>
                </a:cubicBezTo>
                <a:cubicBezTo>
                  <a:pt x="569368" y="3020595"/>
                  <a:pt x="598565" y="3072300"/>
                  <a:pt x="616460" y="3125416"/>
                </a:cubicBezTo>
                <a:lnTo>
                  <a:pt x="620466" y="3140063"/>
                </a:lnTo>
                <a:lnTo>
                  <a:pt x="554594" y="3140063"/>
                </a:lnTo>
                <a:lnTo>
                  <a:pt x="568743" y="3122005"/>
                </a:lnTo>
                <a:cubicBezTo>
                  <a:pt x="576263" y="3095613"/>
                  <a:pt x="568743" y="3054141"/>
                  <a:pt x="538664" y="3035289"/>
                </a:cubicBezTo>
                <a:cubicBezTo>
                  <a:pt x="513285" y="3057911"/>
                  <a:pt x="511170" y="3095378"/>
                  <a:pt x="521216" y="3127013"/>
                </a:cubicBezTo>
                <a:lnTo>
                  <a:pt x="527392" y="3140063"/>
                </a:lnTo>
                <a:lnTo>
                  <a:pt x="494333" y="3140063"/>
                </a:lnTo>
                <a:lnTo>
                  <a:pt x="490536" y="3110665"/>
                </a:lnTo>
                <a:cubicBezTo>
                  <a:pt x="491065" y="3053245"/>
                  <a:pt x="510131" y="2994770"/>
                  <a:pt x="501657" y="2938407"/>
                </a:cubicBezTo>
                <a:cubicBezTo>
                  <a:pt x="520487" y="2915860"/>
                  <a:pt x="535551" y="2934650"/>
                  <a:pt x="550615" y="2934650"/>
                </a:cubicBezTo>
                <a:cubicBezTo>
                  <a:pt x="663595" y="2923375"/>
                  <a:pt x="761512" y="2934650"/>
                  <a:pt x="848130" y="3009799"/>
                </a:cubicBezTo>
                <a:cubicBezTo>
                  <a:pt x="863194" y="3036102"/>
                  <a:pt x="878259" y="3077436"/>
                  <a:pt x="912153" y="3092463"/>
                </a:cubicBezTo>
                <a:cubicBezTo>
                  <a:pt x="930983" y="3066163"/>
                  <a:pt x="942281" y="3036102"/>
                  <a:pt x="968643" y="3013557"/>
                </a:cubicBezTo>
                <a:cubicBezTo>
                  <a:pt x="1019484" y="2943105"/>
                  <a:pt x="1097865" y="2906469"/>
                  <a:pt x="1179952" y="2902065"/>
                </a:cubicBezTo>
                <a:close/>
                <a:moveTo>
                  <a:pt x="1465757" y="2893317"/>
                </a:moveTo>
                <a:cubicBezTo>
                  <a:pt x="1499652" y="2893317"/>
                  <a:pt x="1473289" y="2919621"/>
                  <a:pt x="1480822" y="2938407"/>
                </a:cubicBezTo>
                <a:cubicBezTo>
                  <a:pt x="1506243" y="3006042"/>
                  <a:pt x="1493532" y="3071563"/>
                  <a:pt x="1463345" y="3130216"/>
                </a:cubicBezTo>
                <a:lnTo>
                  <a:pt x="1457167" y="3140063"/>
                </a:lnTo>
                <a:lnTo>
                  <a:pt x="1427166" y="3140063"/>
                </a:lnTo>
                <a:lnTo>
                  <a:pt x="1439358" y="3111930"/>
                </a:lnTo>
                <a:cubicBezTo>
                  <a:pt x="1458069" y="3075272"/>
                  <a:pt x="1479957" y="3038614"/>
                  <a:pt x="1457362" y="3001955"/>
                </a:cubicBezTo>
                <a:cubicBezTo>
                  <a:pt x="1423471" y="3030154"/>
                  <a:pt x="1393346" y="3062112"/>
                  <a:pt x="1370281" y="3097361"/>
                </a:cubicBezTo>
                <a:lnTo>
                  <a:pt x="1347965" y="3140063"/>
                </a:lnTo>
                <a:lnTo>
                  <a:pt x="1290125" y="3140063"/>
                </a:lnTo>
                <a:lnTo>
                  <a:pt x="1288755" y="3137554"/>
                </a:lnTo>
                <a:cubicBezTo>
                  <a:pt x="1258626" y="3088707"/>
                  <a:pt x="1284989" y="3028587"/>
                  <a:pt x="1311351" y="2987255"/>
                </a:cubicBezTo>
                <a:cubicBezTo>
                  <a:pt x="1345245" y="2934650"/>
                  <a:pt x="1409267" y="2915860"/>
                  <a:pt x="1465757" y="2893317"/>
                </a:cubicBezTo>
                <a:close/>
                <a:moveTo>
                  <a:pt x="772659" y="2644774"/>
                </a:moveTo>
                <a:cubicBezTo>
                  <a:pt x="765175" y="2663664"/>
                  <a:pt x="768917" y="2686332"/>
                  <a:pt x="776401" y="2709001"/>
                </a:cubicBezTo>
                <a:cubicBezTo>
                  <a:pt x="776401" y="2750562"/>
                  <a:pt x="768917" y="2795900"/>
                  <a:pt x="791369" y="2833685"/>
                </a:cubicBezTo>
                <a:cubicBezTo>
                  <a:pt x="791369" y="2833685"/>
                  <a:pt x="791369" y="2833685"/>
                  <a:pt x="795111" y="2826126"/>
                </a:cubicBezTo>
                <a:cubicBezTo>
                  <a:pt x="817563" y="2773230"/>
                  <a:pt x="810079" y="2697668"/>
                  <a:pt x="772659" y="2644774"/>
                </a:cubicBezTo>
                <a:close/>
                <a:moveTo>
                  <a:pt x="1341239" y="2633659"/>
                </a:moveTo>
                <a:cubicBezTo>
                  <a:pt x="1341239" y="2712455"/>
                  <a:pt x="1295996" y="2779997"/>
                  <a:pt x="1231900" y="2825023"/>
                </a:cubicBezTo>
                <a:cubicBezTo>
                  <a:pt x="1265833" y="2840032"/>
                  <a:pt x="1303536" y="2836279"/>
                  <a:pt x="1333699" y="2825023"/>
                </a:cubicBezTo>
                <a:cubicBezTo>
                  <a:pt x="1367632" y="2806262"/>
                  <a:pt x="1382713" y="2764989"/>
                  <a:pt x="1378943" y="2727466"/>
                </a:cubicBezTo>
                <a:cubicBezTo>
                  <a:pt x="1378943" y="2693696"/>
                  <a:pt x="1375172" y="2648668"/>
                  <a:pt x="1341239" y="2633659"/>
                </a:cubicBezTo>
                <a:close/>
                <a:moveTo>
                  <a:pt x="1302975" y="2627310"/>
                </a:moveTo>
                <a:cubicBezTo>
                  <a:pt x="1227682" y="2642258"/>
                  <a:pt x="1212623" y="2728214"/>
                  <a:pt x="1193800" y="2791747"/>
                </a:cubicBezTo>
                <a:cubicBezTo>
                  <a:pt x="1227682" y="2806696"/>
                  <a:pt x="1257799" y="2761849"/>
                  <a:pt x="1284152" y="2746900"/>
                </a:cubicBezTo>
                <a:cubicBezTo>
                  <a:pt x="1306740" y="2717003"/>
                  <a:pt x="1325563" y="2668419"/>
                  <a:pt x="1302975" y="2627310"/>
                </a:cubicBezTo>
                <a:close/>
                <a:moveTo>
                  <a:pt x="425450" y="2608251"/>
                </a:moveTo>
                <a:cubicBezTo>
                  <a:pt x="376436" y="2645813"/>
                  <a:pt x="334962" y="2713427"/>
                  <a:pt x="301029" y="2773530"/>
                </a:cubicBezTo>
                <a:cubicBezTo>
                  <a:pt x="297259" y="2803580"/>
                  <a:pt x="274637" y="2856168"/>
                  <a:pt x="304800" y="2874950"/>
                </a:cubicBezTo>
                <a:cubicBezTo>
                  <a:pt x="383976" y="2844899"/>
                  <a:pt x="417909" y="2758503"/>
                  <a:pt x="432990" y="2683378"/>
                </a:cubicBezTo>
                <a:cubicBezTo>
                  <a:pt x="436761" y="2660839"/>
                  <a:pt x="455612" y="2623276"/>
                  <a:pt x="425450" y="2608251"/>
                </a:cubicBezTo>
                <a:close/>
                <a:moveTo>
                  <a:pt x="388356" y="2592375"/>
                </a:moveTo>
                <a:cubicBezTo>
                  <a:pt x="369571" y="2596146"/>
                  <a:pt x="350785" y="2599915"/>
                  <a:pt x="335757" y="2622537"/>
                </a:cubicBezTo>
                <a:cubicBezTo>
                  <a:pt x="305700" y="2637619"/>
                  <a:pt x="279400" y="2675323"/>
                  <a:pt x="290671" y="2713025"/>
                </a:cubicBezTo>
                <a:cubicBezTo>
                  <a:pt x="335757" y="2686633"/>
                  <a:pt x="358299" y="2637619"/>
                  <a:pt x="392113" y="2596146"/>
                </a:cubicBezTo>
                <a:cubicBezTo>
                  <a:pt x="392113" y="2596146"/>
                  <a:pt x="392113" y="2596146"/>
                  <a:pt x="388356" y="2592375"/>
                </a:cubicBezTo>
                <a:close/>
                <a:moveTo>
                  <a:pt x="693160" y="2584447"/>
                </a:moveTo>
                <a:cubicBezTo>
                  <a:pt x="689335" y="2629772"/>
                  <a:pt x="677862" y="2682652"/>
                  <a:pt x="689335" y="2735533"/>
                </a:cubicBezTo>
                <a:cubicBezTo>
                  <a:pt x="712282" y="2754418"/>
                  <a:pt x="712282" y="2803519"/>
                  <a:pt x="750527" y="2795966"/>
                </a:cubicBezTo>
                <a:cubicBezTo>
                  <a:pt x="762000" y="2746863"/>
                  <a:pt x="750527" y="2701537"/>
                  <a:pt x="735229" y="2656212"/>
                </a:cubicBezTo>
                <a:cubicBezTo>
                  <a:pt x="727580" y="2629772"/>
                  <a:pt x="723756" y="2588224"/>
                  <a:pt x="693160" y="2584447"/>
                </a:cubicBezTo>
                <a:close/>
                <a:moveTo>
                  <a:pt x="443696" y="2551853"/>
                </a:moveTo>
                <a:cubicBezTo>
                  <a:pt x="453640" y="2551383"/>
                  <a:pt x="463055" y="2552323"/>
                  <a:pt x="471529" y="2555141"/>
                </a:cubicBezTo>
                <a:cubicBezTo>
                  <a:pt x="475295" y="2637811"/>
                  <a:pt x="452698" y="2701684"/>
                  <a:pt x="433868" y="2776834"/>
                </a:cubicBezTo>
                <a:cubicBezTo>
                  <a:pt x="422570" y="2844471"/>
                  <a:pt x="351016" y="2874531"/>
                  <a:pt x="298292" y="2912105"/>
                </a:cubicBezTo>
                <a:cubicBezTo>
                  <a:pt x="298292" y="2912105"/>
                  <a:pt x="298292" y="2912105"/>
                  <a:pt x="294526" y="2930892"/>
                </a:cubicBezTo>
                <a:cubicBezTo>
                  <a:pt x="308649" y="3012617"/>
                  <a:pt x="360902" y="3079547"/>
                  <a:pt x="427455" y="3126928"/>
                </a:cubicBezTo>
                <a:lnTo>
                  <a:pt x="450194" y="3140063"/>
                </a:lnTo>
                <a:lnTo>
                  <a:pt x="404045" y="3140063"/>
                </a:lnTo>
                <a:lnTo>
                  <a:pt x="381144" y="3122524"/>
                </a:lnTo>
                <a:cubicBezTo>
                  <a:pt x="381144" y="3122524"/>
                  <a:pt x="381144" y="3122524"/>
                  <a:pt x="324654" y="3115009"/>
                </a:cubicBezTo>
                <a:cubicBezTo>
                  <a:pt x="292643" y="3094342"/>
                  <a:pt x="270047" y="3102797"/>
                  <a:pt x="249804" y="3119706"/>
                </a:cubicBezTo>
                <a:lnTo>
                  <a:pt x="229196" y="3140063"/>
                </a:lnTo>
                <a:lnTo>
                  <a:pt x="177398" y="3140063"/>
                </a:lnTo>
                <a:lnTo>
                  <a:pt x="200025" y="3114785"/>
                </a:lnTo>
                <a:cubicBezTo>
                  <a:pt x="197213" y="3109199"/>
                  <a:pt x="191589" y="3106172"/>
                  <a:pt x="184384" y="3104892"/>
                </a:cubicBezTo>
                <a:cubicBezTo>
                  <a:pt x="162767" y="3101051"/>
                  <a:pt x="126916" y="3112923"/>
                  <a:pt x="110044" y="3118510"/>
                </a:cubicBezTo>
                <a:cubicBezTo>
                  <a:pt x="110044" y="3118510"/>
                  <a:pt x="110044" y="3118510"/>
                  <a:pt x="78410" y="3138937"/>
                </a:cubicBezTo>
                <a:lnTo>
                  <a:pt x="76666" y="3140063"/>
                </a:lnTo>
                <a:lnTo>
                  <a:pt x="7421" y="3140063"/>
                </a:lnTo>
                <a:lnTo>
                  <a:pt x="21960" y="3096222"/>
                </a:lnTo>
                <a:cubicBezTo>
                  <a:pt x="31846" y="3075556"/>
                  <a:pt x="45969" y="3056769"/>
                  <a:pt x="68565" y="3043616"/>
                </a:cubicBezTo>
                <a:cubicBezTo>
                  <a:pt x="113757" y="3021072"/>
                  <a:pt x="158949" y="3039858"/>
                  <a:pt x="207907" y="3039858"/>
                </a:cubicBezTo>
                <a:cubicBezTo>
                  <a:pt x="245567" y="3058648"/>
                  <a:pt x="279462" y="3092463"/>
                  <a:pt x="324654" y="3081192"/>
                </a:cubicBezTo>
                <a:cubicBezTo>
                  <a:pt x="302058" y="3021072"/>
                  <a:pt x="268164" y="2960952"/>
                  <a:pt x="260632" y="2893317"/>
                </a:cubicBezTo>
                <a:cubicBezTo>
                  <a:pt x="275696" y="2833196"/>
                  <a:pt x="256865" y="2776834"/>
                  <a:pt x="253099" y="2716715"/>
                </a:cubicBezTo>
                <a:cubicBezTo>
                  <a:pt x="253099" y="2649080"/>
                  <a:pt x="302058" y="2603990"/>
                  <a:pt x="351016" y="2581441"/>
                </a:cubicBezTo>
                <a:cubicBezTo>
                  <a:pt x="379261" y="2567352"/>
                  <a:pt x="413861" y="2553261"/>
                  <a:pt x="443696" y="2551853"/>
                </a:cubicBezTo>
                <a:close/>
                <a:moveTo>
                  <a:pt x="1080957" y="2525708"/>
                </a:moveTo>
                <a:cubicBezTo>
                  <a:pt x="1009754" y="2555344"/>
                  <a:pt x="931056" y="2544230"/>
                  <a:pt x="863600" y="2555344"/>
                </a:cubicBezTo>
                <a:cubicBezTo>
                  <a:pt x="871095" y="2603497"/>
                  <a:pt x="919813" y="2603497"/>
                  <a:pt x="961036" y="2603497"/>
                </a:cubicBezTo>
                <a:cubicBezTo>
                  <a:pt x="1009754" y="2596089"/>
                  <a:pt x="1062220" y="2584975"/>
                  <a:pt x="1092200" y="2536823"/>
                </a:cubicBezTo>
                <a:cubicBezTo>
                  <a:pt x="1092200" y="2536823"/>
                  <a:pt x="1092200" y="2536823"/>
                  <a:pt x="1080957" y="2525708"/>
                </a:cubicBezTo>
                <a:close/>
                <a:moveTo>
                  <a:pt x="1543473" y="2512725"/>
                </a:moveTo>
                <a:cubicBezTo>
                  <a:pt x="1535001" y="2511313"/>
                  <a:pt x="1527471" y="2513198"/>
                  <a:pt x="1525588" y="2524502"/>
                </a:cubicBezTo>
                <a:cubicBezTo>
                  <a:pt x="1567006" y="2656361"/>
                  <a:pt x="1706319" y="2720405"/>
                  <a:pt x="1819276" y="2754310"/>
                </a:cubicBezTo>
                <a:cubicBezTo>
                  <a:pt x="1777859" y="2648826"/>
                  <a:pt x="1676197" y="2550874"/>
                  <a:pt x="1567006" y="2520733"/>
                </a:cubicBezTo>
                <a:cubicBezTo>
                  <a:pt x="1561358" y="2518850"/>
                  <a:pt x="1551945" y="2514138"/>
                  <a:pt x="1543473" y="2512725"/>
                </a:cubicBezTo>
                <a:close/>
                <a:moveTo>
                  <a:pt x="1631950" y="2509456"/>
                </a:moveTo>
                <a:cubicBezTo>
                  <a:pt x="1631950" y="2509456"/>
                  <a:pt x="1631950" y="2509456"/>
                  <a:pt x="1695899" y="2558597"/>
                </a:cubicBezTo>
                <a:cubicBezTo>
                  <a:pt x="1733516" y="2588832"/>
                  <a:pt x="1771133" y="2634190"/>
                  <a:pt x="1804988" y="2660648"/>
                </a:cubicBezTo>
                <a:cubicBezTo>
                  <a:pt x="1804988" y="2660648"/>
                  <a:pt x="1804988" y="2660648"/>
                  <a:pt x="1767371" y="2588832"/>
                </a:cubicBezTo>
                <a:cubicBezTo>
                  <a:pt x="1725992" y="2551038"/>
                  <a:pt x="1684614" y="2501898"/>
                  <a:pt x="1631950" y="2509456"/>
                </a:cubicBezTo>
                <a:close/>
                <a:moveTo>
                  <a:pt x="991272" y="2476494"/>
                </a:moveTo>
                <a:cubicBezTo>
                  <a:pt x="938701" y="2480199"/>
                  <a:pt x="882375" y="2487608"/>
                  <a:pt x="863600" y="2524650"/>
                </a:cubicBezTo>
                <a:cubicBezTo>
                  <a:pt x="927436" y="2543172"/>
                  <a:pt x="998782" y="2520944"/>
                  <a:pt x="1058863" y="2502421"/>
                </a:cubicBezTo>
                <a:cubicBezTo>
                  <a:pt x="1036333" y="2487608"/>
                  <a:pt x="1017557" y="2480199"/>
                  <a:pt x="991272" y="2476494"/>
                </a:cubicBezTo>
                <a:close/>
                <a:moveTo>
                  <a:pt x="422275" y="2453408"/>
                </a:moveTo>
                <a:cubicBezTo>
                  <a:pt x="339328" y="2520995"/>
                  <a:pt x="279003" y="2611112"/>
                  <a:pt x="207367" y="2689964"/>
                </a:cubicBezTo>
                <a:cubicBezTo>
                  <a:pt x="120650" y="2810120"/>
                  <a:pt x="49014" y="2934031"/>
                  <a:pt x="0" y="3065451"/>
                </a:cubicBezTo>
                <a:cubicBezTo>
                  <a:pt x="0" y="3065451"/>
                  <a:pt x="0" y="3065451"/>
                  <a:pt x="0" y="2888973"/>
                </a:cubicBezTo>
                <a:cubicBezTo>
                  <a:pt x="7541" y="2900237"/>
                  <a:pt x="15081" y="2919011"/>
                  <a:pt x="22622" y="2930276"/>
                </a:cubicBezTo>
                <a:cubicBezTo>
                  <a:pt x="116880" y="2813875"/>
                  <a:pt x="162124" y="2682455"/>
                  <a:pt x="271463" y="2577318"/>
                </a:cubicBezTo>
                <a:cubicBezTo>
                  <a:pt x="271463" y="2577318"/>
                  <a:pt x="271463" y="2577318"/>
                  <a:pt x="279003" y="2464672"/>
                </a:cubicBezTo>
                <a:cubicBezTo>
                  <a:pt x="312936" y="2453408"/>
                  <a:pt x="282774" y="2520995"/>
                  <a:pt x="305395" y="2524750"/>
                </a:cubicBezTo>
                <a:cubicBezTo>
                  <a:pt x="346869" y="2502221"/>
                  <a:pt x="369491" y="2438388"/>
                  <a:pt x="422275" y="2453408"/>
                </a:cubicBezTo>
                <a:close/>
                <a:moveTo>
                  <a:pt x="113348" y="2419338"/>
                </a:moveTo>
                <a:cubicBezTo>
                  <a:pt x="132239" y="2419338"/>
                  <a:pt x="154909" y="2453272"/>
                  <a:pt x="173800" y="2419338"/>
                </a:cubicBezTo>
                <a:cubicBezTo>
                  <a:pt x="173800" y="2419338"/>
                  <a:pt x="173800" y="2419338"/>
                  <a:pt x="188913" y="2434420"/>
                </a:cubicBezTo>
                <a:cubicBezTo>
                  <a:pt x="162465" y="2506055"/>
                  <a:pt x="158687" y="2589002"/>
                  <a:pt x="117126" y="2656868"/>
                </a:cubicBezTo>
                <a:cubicBezTo>
                  <a:pt x="86900" y="2702112"/>
                  <a:pt x="37783" y="2702112"/>
                  <a:pt x="0" y="2720963"/>
                </a:cubicBezTo>
                <a:cubicBezTo>
                  <a:pt x="0" y="2720963"/>
                  <a:pt x="0" y="2720963"/>
                  <a:pt x="0" y="2690801"/>
                </a:cubicBezTo>
                <a:cubicBezTo>
                  <a:pt x="0" y="2690801"/>
                  <a:pt x="0" y="2690801"/>
                  <a:pt x="49118" y="2675719"/>
                </a:cubicBezTo>
                <a:cubicBezTo>
                  <a:pt x="120904" y="2641788"/>
                  <a:pt x="143574" y="2562610"/>
                  <a:pt x="143574" y="2487204"/>
                </a:cubicBezTo>
                <a:cubicBezTo>
                  <a:pt x="139796" y="2475893"/>
                  <a:pt x="128461" y="2479663"/>
                  <a:pt x="124683" y="2483434"/>
                </a:cubicBezTo>
                <a:cubicBezTo>
                  <a:pt x="79344" y="2517367"/>
                  <a:pt x="22670" y="2551299"/>
                  <a:pt x="0" y="2600313"/>
                </a:cubicBezTo>
                <a:cubicBezTo>
                  <a:pt x="0" y="2600313"/>
                  <a:pt x="0" y="2600313"/>
                  <a:pt x="0" y="2555070"/>
                </a:cubicBezTo>
                <a:cubicBezTo>
                  <a:pt x="0" y="2555070"/>
                  <a:pt x="0" y="2555070"/>
                  <a:pt x="90678" y="2475893"/>
                </a:cubicBezTo>
                <a:cubicBezTo>
                  <a:pt x="90678" y="2475893"/>
                  <a:pt x="90678" y="2475893"/>
                  <a:pt x="98235" y="2453272"/>
                </a:cubicBezTo>
                <a:cubicBezTo>
                  <a:pt x="98235" y="2453272"/>
                  <a:pt x="98235" y="2453272"/>
                  <a:pt x="41561" y="2475893"/>
                </a:cubicBezTo>
                <a:cubicBezTo>
                  <a:pt x="26448" y="2487204"/>
                  <a:pt x="11335" y="2502286"/>
                  <a:pt x="0" y="2513597"/>
                </a:cubicBezTo>
                <a:cubicBezTo>
                  <a:pt x="0" y="2513597"/>
                  <a:pt x="0" y="2513597"/>
                  <a:pt x="0" y="2475893"/>
                </a:cubicBezTo>
                <a:cubicBezTo>
                  <a:pt x="30226" y="2449501"/>
                  <a:pt x="68009" y="2434420"/>
                  <a:pt x="113348" y="2419338"/>
                </a:cubicBezTo>
                <a:close/>
                <a:moveTo>
                  <a:pt x="302260" y="2366952"/>
                </a:moveTo>
                <a:cubicBezTo>
                  <a:pt x="317500" y="2385850"/>
                  <a:pt x="298450" y="2416088"/>
                  <a:pt x="302260" y="2442547"/>
                </a:cubicBezTo>
                <a:cubicBezTo>
                  <a:pt x="279400" y="2446326"/>
                  <a:pt x="271780" y="2419868"/>
                  <a:pt x="264160" y="2408529"/>
                </a:cubicBezTo>
                <a:cubicBezTo>
                  <a:pt x="260350" y="2378291"/>
                  <a:pt x="294640" y="2393409"/>
                  <a:pt x="302260" y="2366952"/>
                </a:cubicBezTo>
                <a:close/>
                <a:moveTo>
                  <a:pt x="305859" y="2330438"/>
                </a:moveTo>
                <a:cubicBezTo>
                  <a:pt x="305859" y="2330438"/>
                  <a:pt x="305859" y="2330438"/>
                  <a:pt x="309563" y="2330438"/>
                </a:cubicBezTo>
                <a:cubicBezTo>
                  <a:pt x="309563" y="2330438"/>
                  <a:pt x="309563" y="2330438"/>
                  <a:pt x="309563" y="2341551"/>
                </a:cubicBezTo>
                <a:cubicBezTo>
                  <a:pt x="309563" y="2341551"/>
                  <a:pt x="309563" y="2341551"/>
                  <a:pt x="302154" y="2341551"/>
                </a:cubicBezTo>
                <a:cubicBezTo>
                  <a:pt x="302154" y="2337847"/>
                  <a:pt x="298450" y="2330438"/>
                  <a:pt x="305859" y="2330438"/>
                </a:cubicBezTo>
                <a:close/>
                <a:moveTo>
                  <a:pt x="0" y="2251063"/>
                </a:moveTo>
                <a:cubicBezTo>
                  <a:pt x="56604" y="2254803"/>
                  <a:pt x="120754" y="2284719"/>
                  <a:pt x="184905" y="2292198"/>
                </a:cubicBezTo>
                <a:cubicBezTo>
                  <a:pt x="200000" y="2310895"/>
                  <a:pt x="226415" y="2314634"/>
                  <a:pt x="230188" y="2337071"/>
                </a:cubicBezTo>
                <a:cubicBezTo>
                  <a:pt x="230188" y="2337071"/>
                  <a:pt x="230188" y="2337071"/>
                  <a:pt x="226415" y="2348289"/>
                </a:cubicBezTo>
                <a:cubicBezTo>
                  <a:pt x="139622" y="2277239"/>
                  <a:pt x="64151" y="2385683"/>
                  <a:pt x="0" y="2419338"/>
                </a:cubicBezTo>
                <a:cubicBezTo>
                  <a:pt x="0" y="2419338"/>
                  <a:pt x="0" y="2419338"/>
                  <a:pt x="0" y="2389423"/>
                </a:cubicBezTo>
                <a:cubicBezTo>
                  <a:pt x="26415" y="2370726"/>
                  <a:pt x="56604" y="2352028"/>
                  <a:pt x="83019" y="2325852"/>
                </a:cubicBezTo>
                <a:cubicBezTo>
                  <a:pt x="83019" y="2325852"/>
                  <a:pt x="83019" y="2325852"/>
                  <a:pt x="83019" y="2310895"/>
                </a:cubicBezTo>
                <a:cubicBezTo>
                  <a:pt x="52830" y="2299676"/>
                  <a:pt x="26415" y="2307155"/>
                  <a:pt x="0" y="2314634"/>
                </a:cubicBezTo>
                <a:cubicBezTo>
                  <a:pt x="0" y="2314634"/>
                  <a:pt x="0" y="2314634"/>
                  <a:pt x="0" y="2251063"/>
                </a:cubicBezTo>
                <a:close/>
                <a:moveTo>
                  <a:pt x="1412141" y="2168520"/>
                </a:moveTo>
                <a:cubicBezTo>
                  <a:pt x="1352053" y="2194825"/>
                  <a:pt x="1310742" y="2251193"/>
                  <a:pt x="1254410" y="2277495"/>
                </a:cubicBezTo>
                <a:cubicBezTo>
                  <a:pt x="1149256" y="2348894"/>
                  <a:pt x="1010302" y="2243677"/>
                  <a:pt x="923925" y="2330106"/>
                </a:cubicBezTo>
                <a:cubicBezTo>
                  <a:pt x="1040346" y="2360169"/>
                  <a:pt x="1160522" y="2401504"/>
                  <a:pt x="1273187" y="2442838"/>
                </a:cubicBezTo>
                <a:cubicBezTo>
                  <a:pt x="1299476" y="2465382"/>
                  <a:pt x="1329520" y="2461626"/>
                  <a:pt x="1352053" y="2442838"/>
                </a:cubicBezTo>
                <a:cubicBezTo>
                  <a:pt x="1404630" y="2412775"/>
                  <a:pt x="1397119" y="2352653"/>
                  <a:pt x="1400875" y="2300043"/>
                </a:cubicBezTo>
                <a:cubicBezTo>
                  <a:pt x="1397119" y="2247434"/>
                  <a:pt x="1427163" y="2209858"/>
                  <a:pt x="1412141" y="2168520"/>
                </a:cubicBezTo>
                <a:close/>
                <a:moveTo>
                  <a:pt x="1563292" y="2163758"/>
                </a:moveTo>
                <a:cubicBezTo>
                  <a:pt x="1563292" y="2163758"/>
                  <a:pt x="1563292" y="2163758"/>
                  <a:pt x="1559521" y="2167528"/>
                </a:cubicBezTo>
                <a:cubicBezTo>
                  <a:pt x="1559521" y="2261786"/>
                  <a:pt x="1525588" y="2340965"/>
                  <a:pt x="1465263" y="2401288"/>
                </a:cubicBezTo>
                <a:cubicBezTo>
                  <a:pt x="1465263" y="2401288"/>
                  <a:pt x="1465263" y="2401288"/>
                  <a:pt x="1491655" y="2405059"/>
                </a:cubicBezTo>
                <a:cubicBezTo>
                  <a:pt x="1536899" y="2393749"/>
                  <a:pt x="1578373" y="2363588"/>
                  <a:pt x="1600995" y="2318343"/>
                </a:cubicBezTo>
                <a:cubicBezTo>
                  <a:pt x="1616076" y="2265560"/>
                  <a:pt x="1597224" y="2197692"/>
                  <a:pt x="1563292" y="2163758"/>
                </a:cubicBezTo>
                <a:close/>
                <a:moveTo>
                  <a:pt x="1282771" y="2153380"/>
                </a:moveTo>
                <a:cubicBezTo>
                  <a:pt x="1259625" y="2155261"/>
                  <a:pt x="1236007" y="2160894"/>
                  <a:pt x="1213333" y="2160894"/>
                </a:cubicBezTo>
                <a:cubicBezTo>
                  <a:pt x="1141533" y="2190940"/>
                  <a:pt x="1047059" y="2190940"/>
                  <a:pt x="1001712" y="2266057"/>
                </a:cubicBezTo>
                <a:cubicBezTo>
                  <a:pt x="1001712" y="2266057"/>
                  <a:pt x="1001712" y="2266057"/>
                  <a:pt x="1130196" y="2281081"/>
                </a:cubicBezTo>
                <a:cubicBezTo>
                  <a:pt x="1220891" y="2292348"/>
                  <a:pt x="1300249" y="2232256"/>
                  <a:pt x="1349375" y="2168406"/>
                </a:cubicBezTo>
                <a:cubicBezTo>
                  <a:pt x="1328591" y="2153380"/>
                  <a:pt x="1305917" y="2151503"/>
                  <a:pt x="1282771" y="2153380"/>
                </a:cubicBezTo>
                <a:close/>
                <a:moveTo>
                  <a:pt x="1518920" y="2130418"/>
                </a:moveTo>
                <a:cubicBezTo>
                  <a:pt x="1423670" y="2175526"/>
                  <a:pt x="1416050" y="2280768"/>
                  <a:pt x="1423670" y="2378492"/>
                </a:cubicBezTo>
                <a:cubicBezTo>
                  <a:pt x="1423670" y="2378492"/>
                  <a:pt x="1423670" y="2378492"/>
                  <a:pt x="1438910" y="2386009"/>
                </a:cubicBezTo>
                <a:cubicBezTo>
                  <a:pt x="1530350" y="2333388"/>
                  <a:pt x="1526540" y="2216872"/>
                  <a:pt x="1530350" y="2130418"/>
                </a:cubicBezTo>
                <a:cubicBezTo>
                  <a:pt x="1530350" y="2130418"/>
                  <a:pt x="1530350" y="2130418"/>
                  <a:pt x="1518920" y="2130418"/>
                </a:cubicBezTo>
                <a:close/>
                <a:moveTo>
                  <a:pt x="1209048" y="2112477"/>
                </a:moveTo>
                <a:cubicBezTo>
                  <a:pt x="1149391" y="2113713"/>
                  <a:pt x="1087604" y="2131342"/>
                  <a:pt x="1062037" y="2176459"/>
                </a:cubicBezTo>
                <a:cubicBezTo>
                  <a:pt x="1122641" y="2161418"/>
                  <a:pt x="1209758" y="2138858"/>
                  <a:pt x="1277937" y="2123817"/>
                </a:cubicBezTo>
                <a:cubicBezTo>
                  <a:pt x="1274149" y="2120058"/>
                  <a:pt x="1274149" y="2112538"/>
                  <a:pt x="1266574" y="2116296"/>
                </a:cubicBezTo>
                <a:cubicBezTo>
                  <a:pt x="1248582" y="2113479"/>
                  <a:pt x="1228933" y="2112071"/>
                  <a:pt x="1209048" y="2112477"/>
                </a:cubicBezTo>
                <a:close/>
                <a:moveTo>
                  <a:pt x="0" y="1965313"/>
                </a:moveTo>
                <a:cubicBezTo>
                  <a:pt x="15109" y="1980372"/>
                  <a:pt x="30218" y="1995431"/>
                  <a:pt x="45326" y="2014254"/>
                </a:cubicBezTo>
                <a:cubicBezTo>
                  <a:pt x="45326" y="2014254"/>
                  <a:pt x="45326" y="2014254"/>
                  <a:pt x="109538" y="2206251"/>
                </a:cubicBezTo>
                <a:cubicBezTo>
                  <a:pt x="109538" y="2206251"/>
                  <a:pt x="109538" y="2206251"/>
                  <a:pt x="101984" y="2221309"/>
                </a:cubicBezTo>
                <a:cubicBezTo>
                  <a:pt x="71766" y="2228839"/>
                  <a:pt x="30218" y="2228839"/>
                  <a:pt x="0" y="2228839"/>
                </a:cubicBezTo>
                <a:cubicBezTo>
                  <a:pt x="0" y="2228839"/>
                  <a:pt x="0" y="2228839"/>
                  <a:pt x="0" y="2202486"/>
                </a:cubicBezTo>
                <a:cubicBezTo>
                  <a:pt x="15109" y="2202486"/>
                  <a:pt x="37772" y="2198722"/>
                  <a:pt x="52881" y="2191192"/>
                </a:cubicBezTo>
                <a:cubicBezTo>
                  <a:pt x="30218" y="2187427"/>
                  <a:pt x="15109" y="2176133"/>
                  <a:pt x="0" y="2172369"/>
                </a:cubicBezTo>
                <a:cubicBezTo>
                  <a:pt x="0" y="2172369"/>
                  <a:pt x="0" y="2172369"/>
                  <a:pt x="0" y="2146016"/>
                </a:cubicBezTo>
                <a:cubicBezTo>
                  <a:pt x="18886" y="2149781"/>
                  <a:pt x="37772" y="2153545"/>
                  <a:pt x="56658" y="2153545"/>
                </a:cubicBezTo>
                <a:cubicBezTo>
                  <a:pt x="49103" y="2100840"/>
                  <a:pt x="26440" y="2048136"/>
                  <a:pt x="0" y="2006725"/>
                </a:cubicBezTo>
                <a:cubicBezTo>
                  <a:pt x="0" y="2006725"/>
                  <a:pt x="0" y="2006725"/>
                  <a:pt x="0" y="1965313"/>
                </a:cubicBezTo>
                <a:close/>
                <a:moveTo>
                  <a:pt x="1179046" y="1814511"/>
                </a:moveTo>
                <a:cubicBezTo>
                  <a:pt x="1099820" y="1833336"/>
                  <a:pt x="1024367" y="1852156"/>
                  <a:pt x="971550" y="1912392"/>
                </a:cubicBezTo>
                <a:cubicBezTo>
                  <a:pt x="971550" y="1912392"/>
                  <a:pt x="971550" y="1912392"/>
                  <a:pt x="1031912" y="1923686"/>
                </a:cubicBezTo>
                <a:cubicBezTo>
                  <a:pt x="1130001" y="1946276"/>
                  <a:pt x="1228090" y="1901099"/>
                  <a:pt x="1292225" y="1829568"/>
                </a:cubicBezTo>
                <a:cubicBezTo>
                  <a:pt x="1292225" y="1829568"/>
                  <a:pt x="1292225" y="1829568"/>
                  <a:pt x="1292225" y="1814511"/>
                </a:cubicBezTo>
                <a:cubicBezTo>
                  <a:pt x="1292225" y="1814511"/>
                  <a:pt x="1292225" y="1814511"/>
                  <a:pt x="1179046" y="1814511"/>
                </a:cubicBezTo>
                <a:close/>
                <a:moveTo>
                  <a:pt x="1154473" y="1752952"/>
                </a:moveTo>
                <a:cubicBezTo>
                  <a:pt x="1129407" y="1751541"/>
                  <a:pt x="1103868" y="1754363"/>
                  <a:pt x="1077383" y="1754363"/>
                </a:cubicBezTo>
                <a:cubicBezTo>
                  <a:pt x="1054682" y="1780701"/>
                  <a:pt x="1005496" y="1803280"/>
                  <a:pt x="1001712" y="1844674"/>
                </a:cubicBezTo>
                <a:cubicBezTo>
                  <a:pt x="1001712" y="1844674"/>
                  <a:pt x="1001712" y="1844674"/>
                  <a:pt x="1115219" y="1803280"/>
                </a:cubicBezTo>
                <a:cubicBezTo>
                  <a:pt x="1149271" y="1791990"/>
                  <a:pt x="1198457" y="1795753"/>
                  <a:pt x="1228725" y="1776938"/>
                </a:cubicBezTo>
                <a:cubicBezTo>
                  <a:pt x="1204132" y="1760007"/>
                  <a:pt x="1179539" y="1754363"/>
                  <a:pt x="1154473" y="1752952"/>
                </a:cubicBezTo>
                <a:close/>
                <a:moveTo>
                  <a:pt x="449262" y="1731957"/>
                </a:moveTo>
                <a:cubicBezTo>
                  <a:pt x="486745" y="1837878"/>
                  <a:pt x="606689" y="1909756"/>
                  <a:pt x="719137" y="1898407"/>
                </a:cubicBezTo>
                <a:cubicBezTo>
                  <a:pt x="666661" y="1803833"/>
                  <a:pt x="546717" y="1762221"/>
                  <a:pt x="449262" y="1731957"/>
                </a:cubicBezTo>
                <a:close/>
                <a:moveTo>
                  <a:pt x="470973" y="1680529"/>
                </a:moveTo>
                <a:cubicBezTo>
                  <a:pt x="453876" y="1681645"/>
                  <a:pt x="437368" y="1685869"/>
                  <a:pt x="422275" y="1694319"/>
                </a:cubicBezTo>
                <a:cubicBezTo>
                  <a:pt x="509058" y="1731878"/>
                  <a:pt x="607161" y="1758170"/>
                  <a:pt x="678852" y="1814506"/>
                </a:cubicBezTo>
                <a:cubicBezTo>
                  <a:pt x="678852" y="1814506"/>
                  <a:pt x="678852" y="1814506"/>
                  <a:pt x="682625" y="1810750"/>
                </a:cubicBezTo>
                <a:cubicBezTo>
                  <a:pt x="678852" y="1765679"/>
                  <a:pt x="652440" y="1750656"/>
                  <a:pt x="618481" y="1724365"/>
                </a:cubicBezTo>
                <a:cubicBezTo>
                  <a:pt x="578862" y="1701833"/>
                  <a:pt x="522265" y="1677184"/>
                  <a:pt x="470973" y="1680529"/>
                </a:cubicBezTo>
                <a:close/>
                <a:moveTo>
                  <a:pt x="619726" y="1474526"/>
                </a:moveTo>
                <a:cubicBezTo>
                  <a:pt x="600961" y="1473352"/>
                  <a:pt x="582020" y="1474291"/>
                  <a:pt x="563432" y="1477109"/>
                </a:cubicBezTo>
                <a:cubicBezTo>
                  <a:pt x="526256" y="1482744"/>
                  <a:pt x="490492" y="1495895"/>
                  <a:pt x="460375" y="1514680"/>
                </a:cubicBezTo>
                <a:cubicBezTo>
                  <a:pt x="550726" y="1514680"/>
                  <a:pt x="633549" y="1574794"/>
                  <a:pt x="723900" y="1525951"/>
                </a:cubicBezTo>
                <a:cubicBezTo>
                  <a:pt x="720135" y="1499653"/>
                  <a:pt x="690018" y="1495895"/>
                  <a:pt x="674960" y="1484623"/>
                </a:cubicBezTo>
                <a:cubicBezTo>
                  <a:pt x="657078" y="1478988"/>
                  <a:pt x="638490" y="1475700"/>
                  <a:pt x="619726" y="1474526"/>
                </a:cubicBezTo>
                <a:close/>
                <a:moveTo>
                  <a:pt x="1198562" y="1465260"/>
                </a:moveTo>
                <a:cubicBezTo>
                  <a:pt x="1141644" y="1465260"/>
                  <a:pt x="1073343" y="1499127"/>
                  <a:pt x="1042987" y="1555572"/>
                </a:cubicBezTo>
                <a:cubicBezTo>
                  <a:pt x="1073343" y="1563098"/>
                  <a:pt x="1107494" y="1566861"/>
                  <a:pt x="1137850" y="1555572"/>
                </a:cubicBezTo>
                <a:cubicBezTo>
                  <a:pt x="1175795" y="1540520"/>
                  <a:pt x="1194768" y="1499127"/>
                  <a:pt x="1198562" y="1465260"/>
                </a:cubicBezTo>
                <a:close/>
                <a:moveTo>
                  <a:pt x="1258135" y="1462667"/>
                </a:moveTo>
                <a:cubicBezTo>
                  <a:pt x="1228056" y="1458912"/>
                  <a:pt x="1224296" y="1492725"/>
                  <a:pt x="1216777" y="1503996"/>
                </a:cubicBezTo>
                <a:cubicBezTo>
                  <a:pt x="1186698" y="1646765"/>
                  <a:pt x="987425" y="1522781"/>
                  <a:pt x="968625" y="1665550"/>
                </a:cubicBezTo>
                <a:cubicBezTo>
                  <a:pt x="942306" y="1740693"/>
                  <a:pt x="931027" y="1830864"/>
                  <a:pt x="915987" y="1909762"/>
                </a:cubicBezTo>
                <a:cubicBezTo>
                  <a:pt x="915987" y="1909762"/>
                  <a:pt x="915987" y="1909762"/>
                  <a:pt x="927267" y="1902246"/>
                </a:cubicBezTo>
                <a:cubicBezTo>
                  <a:pt x="979905" y="1842132"/>
                  <a:pt x="1017504" y="1729421"/>
                  <a:pt x="1115260" y="1725666"/>
                </a:cubicBezTo>
                <a:cubicBezTo>
                  <a:pt x="1197977" y="1725666"/>
                  <a:pt x="1273175" y="1774506"/>
                  <a:pt x="1340852" y="1797048"/>
                </a:cubicBezTo>
                <a:cubicBezTo>
                  <a:pt x="1340852" y="1797048"/>
                  <a:pt x="1340852" y="1797048"/>
                  <a:pt x="1344612" y="1774506"/>
                </a:cubicBezTo>
                <a:cubicBezTo>
                  <a:pt x="1322053" y="1665550"/>
                  <a:pt x="1329573" y="1552838"/>
                  <a:pt x="1258135" y="1462667"/>
                </a:cubicBezTo>
                <a:close/>
                <a:moveTo>
                  <a:pt x="1138252" y="1407398"/>
                </a:moveTo>
                <a:cubicBezTo>
                  <a:pt x="1120945" y="1405518"/>
                  <a:pt x="1102236" y="1407398"/>
                  <a:pt x="1085397" y="1409276"/>
                </a:cubicBezTo>
                <a:cubicBezTo>
                  <a:pt x="1085397" y="1409276"/>
                  <a:pt x="1085397" y="1409276"/>
                  <a:pt x="1047977" y="1443089"/>
                </a:cubicBezTo>
                <a:cubicBezTo>
                  <a:pt x="1040493" y="1461875"/>
                  <a:pt x="1025525" y="1491931"/>
                  <a:pt x="1040493" y="1514475"/>
                </a:cubicBezTo>
                <a:cubicBezTo>
                  <a:pt x="1040493" y="1514475"/>
                  <a:pt x="1040493" y="1514475"/>
                  <a:pt x="1182688" y="1428061"/>
                </a:cubicBezTo>
                <a:cubicBezTo>
                  <a:pt x="1171462" y="1414911"/>
                  <a:pt x="1155559" y="1409276"/>
                  <a:pt x="1138252" y="1407398"/>
                </a:cubicBezTo>
                <a:close/>
                <a:moveTo>
                  <a:pt x="599052" y="1401859"/>
                </a:moveTo>
                <a:cubicBezTo>
                  <a:pt x="577312" y="1399519"/>
                  <a:pt x="553683" y="1400455"/>
                  <a:pt x="530998" y="1402327"/>
                </a:cubicBezTo>
                <a:cubicBezTo>
                  <a:pt x="504533" y="1413568"/>
                  <a:pt x="474287" y="1439794"/>
                  <a:pt x="466725" y="1466017"/>
                </a:cubicBezTo>
                <a:cubicBezTo>
                  <a:pt x="530998" y="1473510"/>
                  <a:pt x="583929" y="1436046"/>
                  <a:pt x="648202" y="1458524"/>
                </a:cubicBezTo>
                <a:cubicBezTo>
                  <a:pt x="686009" y="1458524"/>
                  <a:pt x="720036" y="1492244"/>
                  <a:pt x="754063" y="1488497"/>
                </a:cubicBezTo>
                <a:cubicBezTo>
                  <a:pt x="754063" y="1488497"/>
                  <a:pt x="754063" y="1488497"/>
                  <a:pt x="731378" y="1451032"/>
                </a:cubicBezTo>
                <a:cubicBezTo>
                  <a:pt x="704913" y="1443539"/>
                  <a:pt x="689790" y="1402327"/>
                  <a:pt x="655763" y="1421060"/>
                </a:cubicBezTo>
                <a:cubicBezTo>
                  <a:pt x="640640" y="1409821"/>
                  <a:pt x="620791" y="1404201"/>
                  <a:pt x="599052" y="1401859"/>
                </a:cubicBezTo>
                <a:close/>
                <a:moveTo>
                  <a:pt x="42069" y="1349938"/>
                </a:moveTo>
                <a:cubicBezTo>
                  <a:pt x="26988" y="1379910"/>
                  <a:pt x="-3175" y="1402389"/>
                  <a:pt x="8136" y="1439854"/>
                </a:cubicBezTo>
                <a:cubicBezTo>
                  <a:pt x="57150" y="1544756"/>
                  <a:pt x="117475" y="1698362"/>
                  <a:pt x="264518" y="1720841"/>
                </a:cubicBezTo>
                <a:cubicBezTo>
                  <a:pt x="268288" y="1713348"/>
                  <a:pt x="264518" y="1698362"/>
                  <a:pt x="260748" y="1694616"/>
                </a:cubicBezTo>
                <a:cubicBezTo>
                  <a:pt x="192882" y="1585967"/>
                  <a:pt x="121246" y="1488558"/>
                  <a:pt x="91083" y="1364924"/>
                </a:cubicBezTo>
                <a:cubicBezTo>
                  <a:pt x="79772" y="1346191"/>
                  <a:pt x="57150" y="1349938"/>
                  <a:pt x="42069" y="1349938"/>
                </a:cubicBezTo>
                <a:close/>
                <a:moveTo>
                  <a:pt x="188963" y="1296980"/>
                </a:moveTo>
                <a:cubicBezTo>
                  <a:pt x="188963" y="1296980"/>
                  <a:pt x="188963" y="1296980"/>
                  <a:pt x="121380" y="1345799"/>
                </a:cubicBezTo>
                <a:cubicBezTo>
                  <a:pt x="106362" y="1409640"/>
                  <a:pt x="155172" y="1465971"/>
                  <a:pt x="177699" y="1522302"/>
                </a:cubicBezTo>
                <a:cubicBezTo>
                  <a:pt x="207736" y="1563611"/>
                  <a:pt x="230263" y="1616187"/>
                  <a:pt x="267809" y="1646230"/>
                </a:cubicBezTo>
                <a:cubicBezTo>
                  <a:pt x="312864" y="1578633"/>
                  <a:pt x="342900" y="1488503"/>
                  <a:pt x="301600" y="1413396"/>
                </a:cubicBezTo>
                <a:cubicBezTo>
                  <a:pt x="271563" y="1368331"/>
                  <a:pt x="256545" y="1304491"/>
                  <a:pt x="188963" y="1296980"/>
                </a:cubicBezTo>
                <a:close/>
                <a:moveTo>
                  <a:pt x="791809" y="1262061"/>
                </a:moveTo>
                <a:cubicBezTo>
                  <a:pt x="776710" y="1277142"/>
                  <a:pt x="754062" y="1269602"/>
                  <a:pt x="754062" y="1292223"/>
                </a:cubicBezTo>
                <a:cubicBezTo>
                  <a:pt x="780485" y="1314844"/>
                  <a:pt x="814458" y="1333695"/>
                  <a:pt x="848430" y="1360088"/>
                </a:cubicBezTo>
                <a:cubicBezTo>
                  <a:pt x="878628" y="1371400"/>
                  <a:pt x="893727" y="1409102"/>
                  <a:pt x="920150" y="1412873"/>
                </a:cubicBezTo>
                <a:cubicBezTo>
                  <a:pt x="923925" y="1375170"/>
                  <a:pt x="920150" y="1341237"/>
                  <a:pt x="893727" y="1314844"/>
                </a:cubicBezTo>
                <a:cubicBezTo>
                  <a:pt x="867304" y="1288454"/>
                  <a:pt x="829557" y="1269602"/>
                  <a:pt x="791809" y="1262061"/>
                </a:cubicBezTo>
                <a:close/>
                <a:moveTo>
                  <a:pt x="543318" y="1131882"/>
                </a:moveTo>
                <a:cubicBezTo>
                  <a:pt x="430145" y="1158189"/>
                  <a:pt x="332061" y="1218319"/>
                  <a:pt x="207570" y="1214561"/>
                </a:cubicBezTo>
                <a:cubicBezTo>
                  <a:pt x="207570" y="1214561"/>
                  <a:pt x="207570" y="1214561"/>
                  <a:pt x="200025" y="1270933"/>
                </a:cubicBezTo>
                <a:cubicBezTo>
                  <a:pt x="233977" y="1297242"/>
                  <a:pt x="271702" y="1300999"/>
                  <a:pt x="309426" y="1316029"/>
                </a:cubicBezTo>
                <a:cubicBezTo>
                  <a:pt x="384875" y="1308514"/>
                  <a:pt x="467869" y="1285965"/>
                  <a:pt x="509366" y="1214561"/>
                </a:cubicBezTo>
                <a:cubicBezTo>
                  <a:pt x="524456" y="1184496"/>
                  <a:pt x="550863" y="1158189"/>
                  <a:pt x="543318" y="1131882"/>
                </a:cubicBezTo>
                <a:close/>
                <a:moveTo>
                  <a:pt x="82225" y="1089471"/>
                </a:moveTo>
                <a:cubicBezTo>
                  <a:pt x="77066" y="1091740"/>
                  <a:pt x="73313" y="1095368"/>
                  <a:pt x="71437" y="1097182"/>
                </a:cubicBezTo>
                <a:cubicBezTo>
                  <a:pt x="71437" y="1097182"/>
                  <a:pt x="71437" y="1097182"/>
                  <a:pt x="108960" y="1108067"/>
                </a:cubicBezTo>
                <a:cubicBezTo>
                  <a:pt x="112712" y="1104439"/>
                  <a:pt x="112712" y="1093554"/>
                  <a:pt x="101455" y="1089925"/>
                </a:cubicBezTo>
                <a:cubicBezTo>
                  <a:pt x="93951" y="1086297"/>
                  <a:pt x="87384" y="1087204"/>
                  <a:pt x="82225" y="1089471"/>
                </a:cubicBezTo>
                <a:close/>
                <a:moveTo>
                  <a:pt x="335843" y="1004908"/>
                </a:moveTo>
                <a:cubicBezTo>
                  <a:pt x="318387" y="1003972"/>
                  <a:pt x="300754" y="1005843"/>
                  <a:pt x="282886" y="1011456"/>
                </a:cubicBezTo>
                <a:cubicBezTo>
                  <a:pt x="245269" y="1030166"/>
                  <a:pt x="218937" y="1078814"/>
                  <a:pt x="177559" y="1090040"/>
                </a:cubicBezTo>
                <a:cubicBezTo>
                  <a:pt x="158750" y="1123718"/>
                  <a:pt x="188844" y="1161137"/>
                  <a:pt x="215175" y="1179848"/>
                </a:cubicBezTo>
                <a:cubicBezTo>
                  <a:pt x="309218" y="1198556"/>
                  <a:pt x="414545" y="1157396"/>
                  <a:pt x="501063" y="1108749"/>
                </a:cubicBezTo>
                <a:cubicBezTo>
                  <a:pt x="504825" y="1093781"/>
                  <a:pt x="497302" y="1078814"/>
                  <a:pt x="489778" y="1063846"/>
                </a:cubicBezTo>
                <a:cubicBezTo>
                  <a:pt x="438996" y="1035779"/>
                  <a:pt x="388213" y="1007714"/>
                  <a:pt x="335843" y="1004908"/>
                </a:cubicBezTo>
                <a:close/>
                <a:moveTo>
                  <a:pt x="584975" y="898516"/>
                </a:moveTo>
                <a:cubicBezTo>
                  <a:pt x="543552" y="969911"/>
                  <a:pt x="468238" y="966154"/>
                  <a:pt x="407987" y="984942"/>
                </a:cubicBezTo>
                <a:cubicBezTo>
                  <a:pt x="407987" y="984942"/>
                  <a:pt x="407987" y="984942"/>
                  <a:pt x="407987" y="992457"/>
                </a:cubicBezTo>
                <a:cubicBezTo>
                  <a:pt x="453175" y="1018761"/>
                  <a:pt x="505895" y="1045064"/>
                  <a:pt x="536021" y="1093916"/>
                </a:cubicBezTo>
                <a:cubicBezTo>
                  <a:pt x="558615" y="1090158"/>
                  <a:pt x="588741" y="1082643"/>
                  <a:pt x="607569" y="1101432"/>
                </a:cubicBezTo>
                <a:cubicBezTo>
                  <a:pt x="566146" y="1139008"/>
                  <a:pt x="547318" y="1191615"/>
                  <a:pt x="532255" y="1240464"/>
                </a:cubicBezTo>
                <a:cubicBezTo>
                  <a:pt x="532255" y="1240464"/>
                  <a:pt x="532255" y="1240464"/>
                  <a:pt x="713009" y="1270525"/>
                </a:cubicBezTo>
                <a:cubicBezTo>
                  <a:pt x="713009" y="1270525"/>
                  <a:pt x="713009" y="1270525"/>
                  <a:pt x="739368" y="1263010"/>
                </a:cubicBezTo>
                <a:cubicBezTo>
                  <a:pt x="792088" y="1244222"/>
                  <a:pt x="848574" y="1240464"/>
                  <a:pt x="886231" y="1281796"/>
                </a:cubicBezTo>
                <a:cubicBezTo>
                  <a:pt x="961545" y="1323131"/>
                  <a:pt x="942716" y="1409557"/>
                  <a:pt x="938950" y="1477195"/>
                </a:cubicBezTo>
                <a:cubicBezTo>
                  <a:pt x="938950" y="1477195"/>
                  <a:pt x="938950" y="1477195"/>
                  <a:pt x="957779" y="1604954"/>
                </a:cubicBezTo>
                <a:cubicBezTo>
                  <a:pt x="1029327" y="1552348"/>
                  <a:pt x="984139" y="1435861"/>
                  <a:pt x="1074516" y="1394527"/>
                </a:cubicBezTo>
                <a:cubicBezTo>
                  <a:pt x="1119704" y="1356950"/>
                  <a:pt x="1168658" y="1394527"/>
                  <a:pt x="1213846" y="1413315"/>
                </a:cubicBezTo>
                <a:cubicBezTo>
                  <a:pt x="1213846" y="1413315"/>
                  <a:pt x="1213846" y="1413315"/>
                  <a:pt x="1217612" y="1405800"/>
                </a:cubicBezTo>
                <a:cubicBezTo>
                  <a:pt x="1123470" y="1266769"/>
                  <a:pt x="950248" y="1199130"/>
                  <a:pt x="777025" y="1210403"/>
                </a:cubicBezTo>
                <a:cubicBezTo>
                  <a:pt x="724306" y="1206645"/>
                  <a:pt x="686649" y="1240464"/>
                  <a:pt x="641460" y="1225435"/>
                </a:cubicBezTo>
                <a:cubicBezTo>
                  <a:pt x="637695" y="1214162"/>
                  <a:pt x="641460" y="1202888"/>
                  <a:pt x="648992" y="1191615"/>
                </a:cubicBezTo>
                <a:cubicBezTo>
                  <a:pt x="633929" y="1093916"/>
                  <a:pt x="637695" y="984942"/>
                  <a:pt x="584975" y="898516"/>
                </a:cubicBezTo>
                <a:close/>
                <a:moveTo>
                  <a:pt x="564998" y="849305"/>
                </a:moveTo>
                <a:cubicBezTo>
                  <a:pt x="489897" y="856883"/>
                  <a:pt x="422306" y="898568"/>
                  <a:pt x="381000" y="947832"/>
                </a:cubicBezTo>
                <a:cubicBezTo>
                  <a:pt x="433571" y="966779"/>
                  <a:pt x="493652" y="940253"/>
                  <a:pt x="538712" y="913726"/>
                </a:cubicBezTo>
                <a:cubicBezTo>
                  <a:pt x="549978" y="898568"/>
                  <a:pt x="576263" y="868252"/>
                  <a:pt x="564998" y="849305"/>
                </a:cubicBezTo>
                <a:close/>
                <a:moveTo>
                  <a:pt x="475909" y="818348"/>
                </a:moveTo>
                <a:cubicBezTo>
                  <a:pt x="462680" y="819274"/>
                  <a:pt x="448506" y="822052"/>
                  <a:pt x="433387" y="823904"/>
                </a:cubicBezTo>
                <a:cubicBezTo>
                  <a:pt x="391810" y="838721"/>
                  <a:pt x="369131" y="872058"/>
                  <a:pt x="354012" y="912805"/>
                </a:cubicBezTo>
                <a:cubicBezTo>
                  <a:pt x="410709" y="886875"/>
                  <a:pt x="459845" y="853537"/>
                  <a:pt x="512762" y="831312"/>
                </a:cubicBezTo>
                <a:cubicBezTo>
                  <a:pt x="512762" y="831312"/>
                  <a:pt x="512762" y="831312"/>
                  <a:pt x="512762" y="823904"/>
                </a:cubicBezTo>
                <a:cubicBezTo>
                  <a:pt x="501423" y="818348"/>
                  <a:pt x="489139" y="817422"/>
                  <a:pt x="475909" y="818348"/>
                </a:cubicBezTo>
                <a:close/>
                <a:moveTo>
                  <a:pt x="256190" y="687379"/>
                </a:moveTo>
                <a:cubicBezTo>
                  <a:pt x="181194" y="751378"/>
                  <a:pt x="128697" y="845495"/>
                  <a:pt x="113698" y="939611"/>
                </a:cubicBezTo>
                <a:cubicBezTo>
                  <a:pt x="124947" y="981022"/>
                  <a:pt x="76200" y="1063846"/>
                  <a:pt x="147446" y="1082669"/>
                </a:cubicBezTo>
                <a:cubicBezTo>
                  <a:pt x="256190" y="1052551"/>
                  <a:pt x="282439" y="928317"/>
                  <a:pt x="293688" y="822907"/>
                </a:cubicBezTo>
                <a:cubicBezTo>
                  <a:pt x="282439" y="777731"/>
                  <a:pt x="289938" y="717497"/>
                  <a:pt x="256190" y="687379"/>
                </a:cubicBezTo>
                <a:close/>
                <a:moveTo>
                  <a:pt x="203200" y="681029"/>
                </a:moveTo>
                <a:cubicBezTo>
                  <a:pt x="158173" y="692304"/>
                  <a:pt x="120650" y="733644"/>
                  <a:pt x="86880" y="767467"/>
                </a:cubicBezTo>
                <a:cubicBezTo>
                  <a:pt x="86880" y="767467"/>
                  <a:pt x="86880" y="767467"/>
                  <a:pt x="45605" y="831356"/>
                </a:cubicBezTo>
                <a:cubicBezTo>
                  <a:pt x="41852" y="906519"/>
                  <a:pt x="38100" y="992957"/>
                  <a:pt x="75623" y="1049331"/>
                </a:cubicBezTo>
                <a:cubicBezTo>
                  <a:pt x="75623" y="1049331"/>
                  <a:pt x="75623" y="1049331"/>
                  <a:pt x="83127" y="1045574"/>
                </a:cubicBezTo>
                <a:cubicBezTo>
                  <a:pt x="83127" y="910277"/>
                  <a:pt x="139411" y="790016"/>
                  <a:pt x="203200" y="681029"/>
                </a:cubicBezTo>
                <a:close/>
                <a:moveTo>
                  <a:pt x="253100" y="428617"/>
                </a:moveTo>
                <a:cubicBezTo>
                  <a:pt x="181716" y="469917"/>
                  <a:pt x="170444" y="556272"/>
                  <a:pt x="166687" y="623855"/>
                </a:cubicBezTo>
                <a:cubicBezTo>
                  <a:pt x="166687" y="646382"/>
                  <a:pt x="181716" y="665155"/>
                  <a:pt x="200501" y="650137"/>
                </a:cubicBezTo>
                <a:cubicBezTo>
                  <a:pt x="268129" y="612591"/>
                  <a:pt x="279400" y="537499"/>
                  <a:pt x="279400" y="466163"/>
                </a:cubicBezTo>
                <a:cubicBezTo>
                  <a:pt x="271886" y="454899"/>
                  <a:pt x="271886" y="428617"/>
                  <a:pt x="253100" y="428617"/>
                </a:cubicBezTo>
                <a:close/>
                <a:moveTo>
                  <a:pt x="207839" y="382349"/>
                </a:moveTo>
                <a:cubicBezTo>
                  <a:pt x="196999" y="384703"/>
                  <a:pt x="186631" y="389411"/>
                  <a:pt x="177205" y="395060"/>
                </a:cubicBezTo>
                <a:cubicBezTo>
                  <a:pt x="124420" y="436491"/>
                  <a:pt x="120650" y="508053"/>
                  <a:pt x="131961" y="568316"/>
                </a:cubicBezTo>
                <a:cubicBezTo>
                  <a:pt x="162124" y="557017"/>
                  <a:pt x="150813" y="508053"/>
                  <a:pt x="177205" y="481688"/>
                </a:cubicBezTo>
                <a:cubicBezTo>
                  <a:pt x="188516" y="444024"/>
                  <a:pt x="237530" y="421425"/>
                  <a:pt x="241300" y="383761"/>
                </a:cubicBezTo>
                <a:cubicBezTo>
                  <a:pt x="229989" y="379995"/>
                  <a:pt x="218678" y="379995"/>
                  <a:pt x="207839" y="382349"/>
                </a:cubicBezTo>
                <a:close/>
                <a:moveTo>
                  <a:pt x="0" y="312726"/>
                </a:moveTo>
                <a:cubicBezTo>
                  <a:pt x="18823" y="312726"/>
                  <a:pt x="37647" y="316486"/>
                  <a:pt x="56470" y="324006"/>
                </a:cubicBezTo>
                <a:cubicBezTo>
                  <a:pt x="86587" y="324006"/>
                  <a:pt x="124234" y="331525"/>
                  <a:pt x="131763" y="350325"/>
                </a:cubicBezTo>
                <a:cubicBezTo>
                  <a:pt x="105411" y="421763"/>
                  <a:pt x="56470" y="481921"/>
                  <a:pt x="0" y="527039"/>
                </a:cubicBezTo>
                <a:cubicBezTo>
                  <a:pt x="0" y="527039"/>
                  <a:pt x="0" y="527039"/>
                  <a:pt x="0" y="493200"/>
                </a:cubicBezTo>
                <a:cubicBezTo>
                  <a:pt x="41411" y="459361"/>
                  <a:pt x="79058" y="425522"/>
                  <a:pt x="79058" y="372884"/>
                </a:cubicBezTo>
                <a:cubicBezTo>
                  <a:pt x="48941" y="376644"/>
                  <a:pt x="22588" y="384164"/>
                  <a:pt x="0" y="391684"/>
                </a:cubicBezTo>
                <a:cubicBezTo>
                  <a:pt x="0" y="391684"/>
                  <a:pt x="0" y="391684"/>
                  <a:pt x="0" y="372884"/>
                </a:cubicBezTo>
                <a:cubicBezTo>
                  <a:pt x="7529" y="369124"/>
                  <a:pt x="18823" y="365364"/>
                  <a:pt x="26353" y="354085"/>
                </a:cubicBezTo>
                <a:cubicBezTo>
                  <a:pt x="26353" y="354085"/>
                  <a:pt x="26353" y="354085"/>
                  <a:pt x="30117" y="342805"/>
                </a:cubicBezTo>
                <a:cubicBezTo>
                  <a:pt x="18823" y="335285"/>
                  <a:pt x="11294" y="335285"/>
                  <a:pt x="0" y="335285"/>
                </a:cubicBezTo>
                <a:cubicBezTo>
                  <a:pt x="0" y="335285"/>
                  <a:pt x="0" y="335285"/>
                  <a:pt x="0" y="312726"/>
                </a:cubicBezTo>
                <a:close/>
                <a:moveTo>
                  <a:pt x="776" y="217938"/>
                </a:moveTo>
                <a:cubicBezTo>
                  <a:pt x="170247" y="259271"/>
                  <a:pt x="339718" y="345695"/>
                  <a:pt x="430102" y="511027"/>
                </a:cubicBezTo>
                <a:cubicBezTo>
                  <a:pt x="460231" y="552360"/>
                  <a:pt x="494125" y="601209"/>
                  <a:pt x="505423" y="650057"/>
                </a:cubicBezTo>
                <a:cubicBezTo>
                  <a:pt x="437634" y="571148"/>
                  <a:pt x="388676" y="465936"/>
                  <a:pt x="305824" y="398300"/>
                </a:cubicBezTo>
                <a:cubicBezTo>
                  <a:pt x="268164" y="417088"/>
                  <a:pt x="305824" y="454664"/>
                  <a:pt x="305824" y="480967"/>
                </a:cubicBezTo>
                <a:cubicBezTo>
                  <a:pt x="302058" y="529815"/>
                  <a:pt x="283228" y="574906"/>
                  <a:pt x="275696" y="619996"/>
                </a:cubicBezTo>
                <a:cubicBezTo>
                  <a:pt x="302058" y="608724"/>
                  <a:pt x="332186" y="582421"/>
                  <a:pt x="362314" y="593694"/>
                </a:cubicBezTo>
                <a:cubicBezTo>
                  <a:pt x="407506" y="631269"/>
                  <a:pt x="335952" y="650057"/>
                  <a:pt x="324654" y="676360"/>
                </a:cubicBezTo>
                <a:cubicBezTo>
                  <a:pt x="283228" y="743996"/>
                  <a:pt x="320888" y="830420"/>
                  <a:pt x="320888" y="901813"/>
                </a:cubicBezTo>
                <a:cubicBezTo>
                  <a:pt x="351016" y="867995"/>
                  <a:pt x="381144" y="811632"/>
                  <a:pt x="433868" y="804117"/>
                </a:cubicBezTo>
                <a:cubicBezTo>
                  <a:pt x="475295" y="796602"/>
                  <a:pt x="512955" y="796602"/>
                  <a:pt x="550615" y="792844"/>
                </a:cubicBezTo>
                <a:cubicBezTo>
                  <a:pt x="558147" y="751511"/>
                  <a:pt x="520487" y="710178"/>
                  <a:pt x="509189" y="665087"/>
                </a:cubicBezTo>
                <a:cubicBezTo>
                  <a:pt x="509189" y="665087"/>
                  <a:pt x="509189" y="665087"/>
                  <a:pt x="528019" y="665087"/>
                </a:cubicBezTo>
                <a:cubicBezTo>
                  <a:pt x="614637" y="830420"/>
                  <a:pt x="652297" y="1007024"/>
                  <a:pt x="667361" y="1202423"/>
                </a:cubicBezTo>
                <a:cubicBezTo>
                  <a:pt x="693724" y="1209937"/>
                  <a:pt x="735150" y="1191150"/>
                  <a:pt x="765278" y="1187391"/>
                </a:cubicBezTo>
                <a:cubicBezTo>
                  <a:pt x="953579" y="1179877"/>
                  <a:pt x="1130582" y="1239998"/>
                  <a:pt x="1243562" y="1386540"/>
                </a:cubicBezTo>
                <a:cubicBezTo>
                  <a:pt x="1367841" y="1555630"/>
                  <a:pt x="1371607" y="1796115"/>
                  <a:pt x="1379139" y="1999027"/>
                </a:cubicBezTo>
                <a:cubicBezTo>
                  <a:pt x="1379139" y="1999027"/>
                  <a:pt x="1379139" y="1999027"/>
                  <a:pt x="1401735" y="2017813"/>
                </a:cubicBezTo>
                <a:cubicBezTo>
                  <a:pt x="1537312" y="2040356"/>
                  <a:pt x="1680421" y="2025328"/>
                  <a:pt x="1789635" y="2115500"/>
                </a:cubicBezTo>
                <a:cubicBezTo>
                  <a:pt x="1910148" y="2201927"/>
                  <a:pt x="1955340" y="2344718"/>
                  <a:pt x="1970404" y="2483744"/>
                </a:cubicBezTo>
                <a:cubicBezTo>
                  <a:pt x="1962872" y="2694170"/>
                  <a:pt x="2030660" y="2874531"/>
                  <a:pt x="2143641" y="3032343"/>
                </a:cubicBezTo>
                <a:cubicBezTo>
                  <a:pt x="2171886" y="3074616"/>
                  <a:pt x="2221315" y="3091526"/>
                  <a:pt x="2258563" y="3119530"/>
                </a:cubicBezTo>
                <a:lnTo>
                  <a:pt x="2278412" y="3140063"/>
                </a:lnTo>
                <a:lnTo>
                  <a:pt x="2236977" y="3140063"/>
                </a:lnTo>
                <a:lnTo>
                  <a:pt x="2163035" y="3080156"/>
                </a:lnTo>
                <a:cubicBezTo>
                  <a:pt x="2140433" y="3058557"/>
                  <a:pt x="2119715" y="3036019"/>
                  <a:pt x="2098996" y="3013481"/>
                </a:cubicBezTo>
                <a:cubicBezTo>
                  <a:pt x="2034956" y="2915815"/>
                  <a:pt x="1993519" y="2806882"/>
                  <a:pt x="1970917" y="2694192"/>
                </a:cubicBezTo>
                <a:cubicBezTo>
                  <a:pt x="1933247" y="2540182"/>
                  <a:pt x="1963383" y="2344848"/>
                  <a:pt x="1861674" y="2213377"/>
                </a:cubicBezTo>
                <a:cubicBezTo>
                  <a:pt x="1748663" y="2044340"/>
                  <a:pt x="1541477" y="2051853"/>
                  <a:pt x="1353127" y="2040583"/>
                </a:cubicBezTo>
                <a:cubicBezTo>
                  <a:pt x="1341826" y="1972968"/>
                  <a:pt x="1375729" y="1916623"/>
                  <a:pt x="1349360" y="1852763"/>
                </a:cubicBezTo>
                <a:cubicBezTo>
                  <a:pt x="1339942" y="1847129"/>
                  <a:pt x="1329583" y="1846191"/>
                  <a:pt x="1320165" y="1847129"/>
                </a:cubicBezTo>
                <a:cubicBezTo>
                  <a:pt x="1310748" y="1848069"/>
                  <a:pt x="1302272" y="1850886"/>
                  <a:pt x="1296622" y="1852763"/>
                </a:cubicBezTo>
                <a:cubicBezTo>
                  <a:pt x="1236349" y="1916623"/>
                  <a:pt x="1161009" y="1965456"/>
                  <a:pt x="1070601" y="1954186"/>
                </a:cubicBezTo>
                <a:cubicBezTo>
                  <a:pt x="1006561" y="1954186"/>
                  <a:pt x="931221" y="1916623"/>
                  <a:pt x="882250" y="1972968"/>
                </a:cubicBezTo>
                <a:cubicBezTo>
                  <a:pt x="829512" y="2104440"/>
                  <a:pt x="754171" y="2224644"/>
                  <a:pt x="652462" y="2326067"/>
                </a:cubicBezTo>
                <a:cubicBezTo>
                  <a:pt x="724035" y="2326067"/>
                  <a:pt x="799376" y="2333580"/>
                  <a:pt x="878483" y="2322311"/>
                </a:cubicBezTo>
                <a:cubicBezTo>
                  <a:pt x="878483" y="2322311"/>
                  <a:pt x="878483" y="2322311"/>
                  <a:pt x="991493" y="2232157"/>
                </a:cubicBezTo>
                <a:cubicBezTo>
                  <a:pt x="991493" y="2232157"/>
                  <a:pt x="991493" y="2232157"/>
                  <a:pt x="1063067" y="2130735"/>
                </a:cubicBezTo>
                <a:cubicBezTo>
                  <a:pt x="1179844" y="2048096"/>
                  <a:pt x="1326758" y="2104440"/>
                  <a:pt x="1447302" y="2145759"/>
                </a:cubicBezTo>
                <a:cubicBezTo>
                  <a:pt x="1488739" y="2119463"/>
                  <a:pt x="1537710" y="2085660"/>
                  <a:pt x="1579148" y="2066877"/>
                </a:cubicBezTo>
                <a:cubicBezTo>
                  <a:pt x="1571614" y="2157031"/>
                  <a:pt x="1650721" y="2217133"/>
                  <a:pt x="1628119" y="2314799"/>
                </a:cubicBezTo>
                <a:cubicBezTo>
                  <a:pt x="1605517" y="2408707"/>
                  <a:pt x="1492506" y="2427487"/>
                  <a:pt x="1409632" y="2438757"/>
                </a:cubicBezTo>
                <a:cubicBezTo>
                  <a:pt x="1402098" y="2442515"/>
                  <a:pt x="1375729" y="2450026"/>
                  <a:pt x="1387030" y="2465052"/>
                </a:cubicBezTo>
                <a:cubicBezTo>
                  <a:pt x="1518875" y="2483834"/>
                  <a:pt x="1665789" y="2450026"/>
                  <a:pt x="1759964" y="2551451"/>
                </a:cubicBezTo>
                <a:cubicBezTo>
                  <a:pt x="1854140" y="2615309"/>
                  <a:pt x="1808935" y="2746781"/>
                  <a:pt x="1899344" y="2818151"/>
                </a:cubicBezTo>
                <a:cubicBezTo>
                  <a:pt x="1899344" y="2818151"/>
                  <a:pt x="1899344" y="2818151"/>
                  <a:pt x="1891810" y="2825663"/>
                </a:cubicBezTo>
                <a:cubicBezTo>
                  <a:pt x="1759964" y="2754294"/>
                  <a:pt x="1582915" y="2720488"/>
                  <a:pt x="1522642" y="2562720"/>
                </a:cubicBezTo>
                <a:cubicBezTo>
                  <a:pt x="1500040" y="2491347"/>
                  <a:pt x="1420933" y="2487589"/>
                  <a:pt x="1364428" y="2498859"/>
                </a:cubicBezTo>
                <a:cubicBezTo>
                  <a:pt x="1454836" y="2592769"/>
                  <a:pt x="1537710" y="2682923"/>
                  <a:pt x="1582915" y="2799371"/>
                </a:cubicBezTo>
                <a:cubicBezTo>
                  <a:pt x="1673323" y="2953379"/>
                  <a:pt x="1884276" y="2818151"/>
                  <a:pt x="1974684" y="2975917"/>
                </a:cubicBezTo>
                <a:cubicBezTo>
                  <a:pt x="1974684" y="2983431"/>
                  <a:pt x="1970917" y="2990943"/>
                  <a:pt x="1955849" y="2990943"/>
                </a:cubicBezTo>
                <a:cubicBezTo>
                  <a:pt x="1895577" y="2934597"/>
                  <a:pt x="1816469" y="2994699"/>
                  <a:pt x="1741129" y="2983431"/>
                </a:cubicBezTo>
                <a:cubicBezTo>
                  <a:pt x="1684624" y="2960892"/>
                  <a:pt x="1673323" y="2885765"/>
                  <a:pt x="1609284" y="2874498"/>
                </a:cubicBezTo>
                <a:cubicBezTo>
                  <a:pt x="1597983" y="2938354"/>
                  <a:pt x="1613051" y="2994699"/>
                  <a:pt x="1658255" y="3032263"/>
                </a:cubicBezTo>
                <a:cubicBezTo>
                  <a:pt x="1759964" y="3235106"/>
                  <a:pt x="1933247" y="3032263"/>
                  <a:pt x="2087694" y="3103633"/>
                </a:cubicBezTo>
                <a:cubicBezTo>
                  <a:pt x="2106530" y="3111145"/>
                  <a:pt x="2151734" y="3073583"/>
                  <a:pt x="2159268" y="3114902"/>
                </a:cubicBezTo>
                <a:lnTo>
                  <a:pt x="2138579" y="3140063"/>
                </a:lnTo>
                <a:lnTo>
                  <a:pt x="2056033" y="3140063"/>
                </a:lnTo>
                <a:lnTo>
                  <a:pt x="2059989" y="3122674"/>
                </a:lnTo>
                <a:cubicBezTo>
                  <a:pt x="2040243" y="3119878"/>
                  <a:pt x="2019086" y="3118247"/>
                  <a:pt x="1997519" y="3118015"/>
                </a:cubicBezTo>
                <a:cubicBezTo>
                  <a:pt x="1965167" y="3117666"/>
                  <a:pt x="1931890" y="3120461"/>
                  <a:pt x="1901058" y="3127187"/>
                </a:cubicBezTo>
                <a:lnTo>
                  <a:pt x="1857935" y="3140063"/>
                </a:lnTo>
                <a:lnTo>
                  <a:pt x="1733931" y="3140063"/>
                </a:lnTo>
                <a:lnTo>
                  <a:pt x="1710287" y="3124000"/>
                </a:lnTo>
                <a:cubicBezTo>
                  <a:pt x="1682034" y="3099877"/>
                  <a:pt x="1660139" y="3068888"/>
                  <a:pt x="1631886" y="3054801"/>
                </a:cubicBezTo>
                <a:cubicBezTo>
                  <a:pt x="1620585" y="3071704"/>
                  <a:pt x="1619643" y="3094242"/>
                  <a:pt x="1620114" y="3118659"/>
                </a:cubicBezTo>
                <a:lnTo>
                  <a:pt x="1620483" y="3140063"/>
                </a:lnTo>
                <a:lnTo>
                  <a:pt x="1588422" y="3140063"/>
                </a:lnTo>
                <a:lnTo>
                  <a:pt x="1591860" y="3097867"/>
                </a:lnTo>
                <a:cubicBezTo>
                  <a:pt x="1595921" y="2981620"/>
                  <a:pt x="1582504" y="2863259"/>
                  <a:pt x="1537312" y="2761806"/>
                </a:cubicBezTo>
                <a:cubicBezTo>
                  <a:pt x="1488354" y="2671624"/>
                  <a:pt x="1416799" y="2558899"/>
                  <a:pt x="1315117" y="2525079"/>
                </a:cubicBezTo>
                <a:cubicBezTo>
                  <a:pt x="1315117" y="2525079"/>
                  <a:pt x="1315117" y="2525079"/>
                  <a:pt x="1322649" y="2543867"/>
                </a:cubicBezTo>
                <a:cubicBezTo>
                  <a:pt x="1360309" y="2596473"/>
                  <a:pt x="1401735" y="2649080"/>
                  <a:pt x="1409267" y="2712958"/>
                </a:cubicBezTo>
                <a:cubicBezTo>
                  <a:pt x="1405501" y="2765561"/>
                  <a:pt x="1390437" y="2829440"/>
                  <a:pt x="1333947" y="2855742"/>
                </a:cubicBezTo>
                <a:cubicBezTo>
                  <a:pt x="1288755" y="2874531"/>
                  <a:pt x="1243562" y="2863256"/>
                  <a:pt x="1194604" y="2844471"/>
                </a:cubicBezTo>
                <a:cubicBezTo>
                  <a:pt x="1168242" y="2829440"/>
                  <a:pt x="1123050" y="2855742"/>
                  <a:pt x="1104220" y="2821925"/>
                </a:cubicBezTo>
                <a:cubicBezTo>
                  <a:pt x="1123050" y="2795622"/>
                  <a:pt x="1160710" y="2799382"/>
                  <a:pt x="1179540" y="2765561"/>
                </a:cubicBezTo>
                <a:cubicBezTo>
                  <a:pt x="1179540" y="2686654"/>
                  <a:pt x="1251094" y="2637811"/>
                  <a:pt x="1296287" y="2577685"/>
                </a:cubicBezTo>
                <a:cubicBezTo>
                  <a:pt x="1277456" y="2536351"/>
                  <a:pt x="1273690" y="2491258"/>
                  <a:pt x="1243562" y="2464958"/>
                </a:cubicBezTo>
                <a:cubicBezTo>
                  <a:pt x="1074091" y="2378534"/>
                  <a:pt x="900855" y="2333446"/>
                  <a:pt x="701256" y="2355988"/>
                </a:cubicBezTo>
                <a:cubicBezTo>
                  <a:pt x="633467" y="2367260"/>
                  <a:pt x="539317" y="2355988"/>
                  <a:pt x="497891" y="2419866"/>
                </a:cubicBezTo>
                <a:cubicBezTo>
                  <a:pt x="565679" y="2438654"/>
                  <a:pt x="625935" y="2476228"/>
                  <a:pt x="693724" y="2498773"/>
                </a:cubicBezTo>
                <a:cubicBezTo>
                  <a:pt x="765278" y="2513806"/>
                  <a:pt x="840598" y="2510044"/>
                  <a:pt x="904621" y="2472473"/>
                </a:cubicBezTo>
                <a:cubicBezTo>
                  <a:pt x="995005" y="2434895"/>
                  <a:pt x="1081624" y="2483744"/>
                  <a:pt x="1175774" y="2502529"/>
                </a:cubicBezTo>
                <a:cubicBezTo>
                  <a:pt x="1183306" y="2510044"/>
                  <a:pt x="1183306" y="2517561"/>
                  <a:pt x="1175774" y="2521317"/>
                </a:cubicBezTo>
                <a:cubicBezTo>
                  <a:pt x="1100454" y="2551382"/>
                  <a:pt x="1043963" y="2641565"/>
                  <a:pt x="957345" y="2630294"/>
                </a:cubicBezTo>
                <a:cubicBezTo>
                  <a:pt x="870727" y="2641565"/>
                  <a:pt x="810470" y="2528837"/>
                  <a:pt x="727618" y="2536351"/>
                </a:cubicBezTo>
                <a:cubicBezTo>
                  <a:pt x="727618" y="2536351"/>
                  <a:pt x="727618" y="2536351"/>
                  <a:pt x="727618" y="2547628"/>
                </a:cubicBezTo>
                <a:cubicBezTo>
                  <a:pt x="791640" y="2592715"/>
                  <a:pt x="814236" y="2660352"/>
                  <a:pt x="836832" y="2724229"/>
                </a:cubicBezTo>
                <a:cubicBezTo>
                  <a:pt x="840598" y="2803137"/>
                  <a:pt x="818002" y="2882046"/>
                  <a:pt x="757746" y="2930892"/>
                </a:cubicBezTo>
                <a:cubicBezTo>
                  <a:pt x="742682" y="2885802"/>
                  <a:pt x="742682" y="2825681"/>
                  <a:pt x="701256" y="2799382"/>
                </a:cubicBezTo>
                <a:cubicBezTo>
                  <a:pt x="637233" y="2739260"/>
                  <a:pt x="682426" y="2637811"/>
                  <a:pt x="659829" y="2558899"/>
                </a:cubicBezTo>
                <a:cubicBezTo>
                  <a:pt x="633467" y="2464958"/>
                  <a:pt x="520487" y="2438654"/>
                  <a:pt x="433868" y="2438654"/>
                </a:cubicBezTo>
                <a:cubicBezTo>
                  <a:pt x="445166" y="2431139"/>
                  <a:pt x="460231" y="2431139"/>
                  <a:pt x="460231" y="2419866"/>
                </a:cubicBezTo>
                <a:cubicBezTo>
                  <a:pt x="460231" y="2419866"/>
                  <a:pt x="460231" y="2419866"/>
                  <a:pt x="448932" y="2404836"/>
                </a:cubicBezTo>
                <a:cubicBezTo>
                  <a:pt x="463997" y="2397322"/>
                  <a:pt x="482827" y="2386049"/>
                  <a:pt x="497891" y="2378534"/>
                </a:cubicBezTo>
                <a:cubicBezTo>
                  <a:pt x="622169" y="2344718"/>
                  <a:pt x="727618" y="2224475"/>
                  <a:pt x="791640" y="2115500"/>
                </a:cubicBezTo>
                <a:cubicBezTo>
                  <a:pt x="818002" y="2066660"/>
                  <a:pt x="787874" y="2010299"/>
                  <a:pt x="769044" y="1965206"/>
                </a:cubicBezTo>
                <a:cubicBezTo>
                  <a:pt x="716320" y="1931386"/>
                  <a:pt x="656063" y="1901327"/>
                  <a:pt x="595807" y="1901327"/>
                </a:cubicBezTo>
                <a:cubicBezTo>
                  <a:pt x="501657" y="1878780"/>
                  <a:pt x="460231" y="1792357"/>
                  <a:pt x="399974" y="1732235"/>
                </a:cubicBezTo>
                <a:cubicBezTo>
                  <a:pt x="377378" y="1724720"/>
                  <a:pt x="347250" y="1713448"/>
                  <a:pt x="332186" y="1694659"/>
                </a:cubicBezTo>
                <a:cubicBezTo>
                  <a:pt x="388676" y="1664600"/>
                  <a:pt x="460231" y="1649569"/>
                  <a:pt x="531785" y="1657084"/>
                </a:cubicBezTo>
                <a:cubicBezTo>
                  <a:pt x="595807" y="1683387"/>
                  <a:pt x="663595" y="1717206"/>
                  <a:pt x="701256" y="1781085"/>
                </a:cubicBezTo>
                <a:cubicBezTo>
                  <a:pt x="738916" y="1871266"/>
                  <a:pt x="795406" y="1950173"/>
                  <a:pt x="829300" y="2036598"/>
                </a:cubicBezTo>
                <a:cubicBezTo>
                  <a:pt x="870727" y="1961448"/>
                  <a:pt x="900855" y="1867509"/>
                  <a:pt x="919685" y="1777328"/>
                </a:cubicBezTo>
                <a:cubicBezTo>
                  <a:pt x="930983" y="1672115"/>
                  <a:pt x="844364" y="1585692"/>
                  <a:pt x="765278" y="1544357"/>
                </a:cubicBezTo>
                <a:cubicBezTo>
                  <a:pt x="678660" y="1574420"/>
                  <a:pt x="595807" y="1566903"/>
                  <a:pt x="505423" y="1544357"/>
                </a:cubicBezTo>
                <a:cubicBezTo>
                  <a:pt x="467763" y="1533085"/>
                  <a:pt x="426336" y="1563145"/>
                  <a:pt x="399974" y="1544357"/>
                </a:cubicBezTo>
                <a:cubicBezTo>
                  <a:pt x="418804" y="1476721"/>
                  <a:pt x="463997" y="1397813"/>
                  <a:pt x="543083" y="1379025"/>
                </a:cubicBezTo>
                <a:cubicBezTo>
                  <a:pt x="614637" y="1379025"/>
                  <a:pt x="682426" y="1379025"/>
                  <a:pt x="735150" y="1435388"/>
                </a:cubicBezTo>
                <a:cubicBezTo>
                  <a:pt x="791640" y="1514298"/>
                  <a:pt x="844364" y="1570661"/>
                  <a:pt x="908387" y="1649569"/>
                </a:cubicBezTo>
                <a:cubicBezTo>
                  <a:pt x="908387" y="1649569"/>
                  <a:pt x="908387" y="1649569"/>
                  <a:pt x="923451" y="1653329"/>
                </a:cubicBezTo>
                <a:cubicBezTo>
                  <a:pt x="946047" y="1593206"/>
                  <a:pt x="915919" y="1540601"/>
                  <a:pt x="912153" y="1472964"/>
                </a:cubicBezTo>
                <a:cubicBezTo>
                  <a:pt x="885791" y="1397813"/>
                  <a:pt x="825534" y="1356480"/>
                  <a:pt x="753980" y="1318904"/>
                </a:cubicBezTo>
                <a:cubicBezTo>
                  <a:pt x="727618" y="1296358"/>
                  <a:pt x="667361" y="1348965"/>
                  <a:pt x="674894" y="1288843"/>
                </a:cubicBezTo>
                <a:cubicBezTo>
                  <a:pt x="607105" y="1270059"/>
                  <a:pt x="520487" y="1239998"/>
                  <a:pt x="463997" y="1296358"/>
                </a:cubicBezTo>
                <a:cubicBezTo>
                  <a:pt x="415038" y="1330178"/>
                  <a:pt x="343484" y="1330178"/>
                  <a:pt x="294526" y="1345209"/>
                </a:cubicBezTo>
                <a:cubicBezTo>
                  <a:pt x="317122" y="1386540"/>
                  <a:pt x="332186" y="1435388"/>
                  <a:pt x="343484" y="1480479"/>
                </a:cubicBezTo>
                <a:cubicBezTo>
                  <a:pt x="358548" y="1570661"/>
                  <a:pt x="268164" y="1642054"/>
                  <a:pt x="309590" y="1728478"/>
                </a:cubicBezTo>
                <a:cubicBezTo>
                  <a:pt x="309590" y="1754781"/>
                  <a:pt x="279462" y="1739752"/>
                  <a:pt x="264398" y="1751023"/>
                </a:cubicBezTo>
                <a:cubicBezTo>
                  <a:pt x="128821" y="1720963"/>
                  <a:pt x="45968" y="1593206"/>
                  <a:pt x="776" y="1476721"/>
                </a:cubicBezTo>
                <a:cubicBezTo>
                  <a:pt x="776" y="1476721"/>
                  <a:pt x="776" y="1476721"/>
                  <a:pt x="776" y="1363995"/>
                </a:cubicBezTo>
                <a:cubicBezTo>
                  <a:pt x="4542" y="1348965"/>
                  <a:pt x="4542" y="1341449"/>
                  <a:pt x="776" y="1337694"/>
                </a:cubicBezTo>
                <a:cubicBezTo>
                  <a:pt x="776" y="1337694"/>
                  <a:pt x="776" y="1337694"/>
                  <a:pt x="776" y="1303876"/>
                </a:cubicBezTo>
                <a:cubicBezTo>
                  <a:pt x="12074" y="1318904"/>
                  <a:pt x="34670" y="1326419"/>
                  <a:pt x="53500" y="1326419"/>
                </a:cubicBezTo>
                <a:cubicBezTo>
                  <a:pt x="91161" y="1326419"/>
                  <a:pt x="128821" y="1315148"/>
                  <a:pt x="158949" y="1285087"/>
                </a:cubicBezTo>
                <a:cubicBezTo>
                  <a:pt x="170247" y="1258784"/>
                  <a:pt x="185311" y="1228723"/>
                  <a:pt x="177779" y="1198664"/>
                </a:cubicBezTo>
                <a:cubicBezTo>
                  <a:pt x="162715" y="1168605"/>
                  <a:pt x="155183" y="1123514"/>
                  <a:pt x="121289" y="1119755"/>
                </a:cubicBezTo>
                <a:cubicBezTo>
                  <a:pt x="121289" y="1119755"/>
                  <a:pt x="121289" y="1119755"/>
                  <a:pt x="143885" y="1161089"/>
                </a:cubicBezTo>
                <a:cubicBezTo>
                  <a:pt x="162715" y="1206179"/>
                  <a:pt x="151417" y="1262543"/>
                  <a:pt x="106225" y="1288843"/>
                </a:cubicBezTo>
                <a:cubicBezTo>
                  <a:pt x="68565" y="1303876"/>
                  <a:pt x="34670" y="1288843"/>
                  <a:pt x="776" y="1266299"/>
                </a:cubicBezTo>
                <a:cubicBezTo>
                  <a:pt x="776" y="1266299"/>
                  <a:pt x="776" y="1266299"/>
                  <a:pt x="776" y="1240939"/>
                </a:cubicBezTo>
                <a:lnTo>
                  <a:pt x="776" y="1209937"/>
                </a:lnTo>
                <a:cubicBezTo>
                  <a:pt x="15840" y="1224967"/>
                  <a:pt x="12074" y="1255028"/>
                  <a:pt x="42202" y="1262543"/>
                </a:cubicBezTo>
                <a:cubicBezTo>
                  <a:pt x="68565" y="1270059"/>
                  <a:pt x="102459" y="1270059"/>
                  <a:pt x="117523" y="1243755"/>
                </a:cubicBezTo>
                <a:cubicBezTo>
                  <a:pt x="128821" y="1217453"/>
                  <a:pt x="125055" y="1187391"/>
                  <a:pt x="113757" y="1161089"/>
                </a:cubicBezTo>
                <a:cubicBezTo>
                  <a:pt x="109991" y="1134785"/>
                  <a:pt x="76097" y="1127270"/>
                  <a:pt x="49734" y="1127270"/>
                </a:cubicBezTo>
                <a:cubicBezTo>
                  <a:pt x="15840" y="1134785"/>
                  <a:pt x="4542" y="1164847"/>
                  <a:pt x="776" y="1187391"/>
                </a:cubicBezTo>
                <a:cubicBezTo>
                  <a:pt x="776" y="1187391"/>
                  <a:pt x="776" y="1187391"/>
                  <a:pt x="776" y="1131030"/>
                </a:cubicBezTo>
                <a:cubicBezTo>
                  <a:pt x="23372" y="1112240"/>
                  <a:pt x="42202" y="1104725"/>
                  <a:pt x="53500" y="1093453"/>
                </a:cubicBezTo>
                <a:cubicBezTo>
                  <a:pt x="42202" y="1067150"/>
                  <a:pt x="23372" y="1082181"/>
                  <a:pt x="776" y="1089696"/>
                </a:cubicBezTo>
                <a:cubicBezTo>
                  <a:pt x="776" y="1089696"/>
                  <a:pt x="776" y="1089696"/>
                  <a:pt x="776" y="1059635"/>
                </a:cubicBezTo>
                <a:cubicBezTo>
                  <a:pt x="12074" y="1059635"/>
                  <a:pt x="27138" y="1055879"/>
                  <a:pt x="34670" y="1048364"/>
                </a:cubicBezTo>
                <a:cubicBezTo>
                  <a:pt x="27138" y="1010783"/>
                  <a:pt x="27138" y="961933"/>
                  <a:pt x="4542" y="928116"/>
                </a:cubicBezTo>
                <a:cubicBezTo>
                  <a:pt x="4542" y="924358"/>
                  <a:pt x="776" y="920601"/>
                  <a:pt x="776" y="913086"/>
                </a:cubicBezTo>
                <a:cubicBezTo>
                  <a:pt x="776" y="913086"/>
                  <a:pt x="776" y="913086"/>
                  <a:pt x="776" y="856723"/>
                </a:cubicBezTo>
                <a:cubicBezTo>
                  <a:pt x="4542" y="860480"/>
                  <a:pt x="8308" y="867995"/>
                  <a:pt x="12074" y="871753"/>
                </a:cubicBezTo>
                <a:cubicBezTo>
                  <a:pt x="15840" y="830420"/>
                  <a:pt x="38436" y="792844"/>
                  <a:pt x="64799" y="766541"/>
                </a:cubicBezTo>
                <a:cubicBezTo>
                  <a:pt x="87395" y="725208"/>
                  <a:pt x="132587" y="698905"/>
                  <a:pt x="147651" y="661330"/>
                </a:cubicBezTo>
                <a:cubicBezTo>
                  <a:pt x="109991" y="601209"/>
                  <a:pt x="94927" y="529815"/>
                  <a:pt x="106225" y="458421"/>
                </a:cubicBezTo>
                <a:cubicBezTo>
                  <a:pt x="121289" y="394543"/>
                  <a:pt x="189077" y="360725"/>
                  <a:pt x="245567" y="345695"/>
                </a:cubicBezTo>
                <a:cubicBezTo>
                  <a:pt x="245567" y="345695"/>
                  <a:pt x="245567" y="345695"/>
                  <a:pt x="238035" y="341937"/>
                </a:cubicBezTo>
                <a:cubicBezTo>
                  <a:pt x="166481" y="285574"/>
                  <a:pt x="83629" y="263029"/>
                  <a:pt x="776" y="236725"/>
                </a:cubicBezTo>
                <a:cubicBezTo>
                  <a:pt x="776" y="236725"/>
                  <a:pt x="776" y="236725"/>
                  <a:pt x="776" y="217938"/>
                </a:cubicBezTo>
                <a:close/>
                <a:moveTo>
                  <a:pt x="776" y="0"/>
                </a:moveTo>
                <a:cubicBezTo>
                  <a:pt x="219205" y="37575"/>
                  <a:pt x="418804" y="139029"/>
                  <a:pt x="573211" y="311876"/>
                </a:cubicBezTo>
                <a:cubicBezTo>
                  <a:pt x="769044" y="480967"/>
                  <a:pt x="840598" y="732723"/>
                  <a:pt x="874493" y="980721"/>
                </a:cubicBezTo>
                <a:cubicBezTo>
                  <a:pt x="919685" y="1007024"/>
                  <a:pt x="987473" y="1007024"/>
                  <a:pt x="1040197" y="1025812"/>
                </a:cubicBezTo>
                <a:cubicBezTo>
                  <a:pt x="1187072" y="1078423"/>
                  <a:pt x="1333947" y="1149818"/>
                  <a:pt x="1424331" y="1292603"/>
                </a:cubicBezTo>
                <a:cubicBezTo>
                  <a:pt x="1424331" y="1292603"/>
                  <a:pt x="1424331" y="1292603"/>
                  <a:pt x="1522248" y="1480479"/>
                </a:cubicBezTo>
                <a:cubicBezTo>
                  <a:pt x="1552376" y="1581934"/>
                  <a:pt x="1559908" y="1694659"/>
                  <a:pt x="1574972" y="1803630"/>
                </a:cubicBezTo>
                <a:cubicBezTo>
                  <a:pt x="1684187" y="1844962"/>
                  <a:pt x="1800933" y="1852477"/>
                  <a:pt x="1895084" y="1927630"/>
                </a:cubicBezTo>
                <a:cubicBezTo>
                  <a:pt x="2015596" y="2002784"/>
                  <a:pt x="2113513" y="2126778"/>
                  <a:pt x="2128577" y="2273323"/>
                </a:cubicBezTo>
                <a:cubicBezTo>
                  <a:pt x="2132343" y="2378534"/>
                  <a:pt x="2158705" y="2468717"/>
                  <a:pt x="2170003" y="2566414"/>
                </a:cubicBezTo>
                <a:cubicBezTo>
                  <a:pt x="2203897" y="2746773"/>
                  <a:pt x="2282984" y="2923375"/>
                  <a:pt x="2448688" y="3024828"/>
                </a:cubicBezTo>
                <a:cubicBezTo>
                  <a:pt x="2490115" y="3051131"/>
                  <a:pt x="2550371" y="3073675"/>
                  <a:pt x="2584265" y="3111251"/>
                </a:cubicBezTo>
                <a:cubicBezTo>
                  <a:pt x="2572967" y="3116888"/>
                  <a:pt x="2567318" y="3127221"/>
                  <a:pt x="2563081" y="3138024"/>
                </a:cubicBezTo>
                <a:lnTo>
                  <a:pt x="2562206" y="3140063"/>
                </a:lnTo>
                <a:lnTo>
                  <a:pt x="2358304" y="3140063"/>
                </a:lnTo>
                <a:lnTo>
                  <a:pt x="2358304" y="3133796"/>
                </a:lnTo>
                <a:cubicBezTo>
                  <a:pt x="2211429" y="3051131"/>
                  <a:pt x="2087151" y="2904592"/>
                  <a:pt x="2060788" y="2735504"/>
                </a:cubicBezTo>
                <a:cubicBezTo>
                  <a:pt x="2011830" y="2566414"/>
                  <a:pt x="2045724" y="2386049"/>
                  <a:pt x="1947808" y="2235747"/>
                </a:cubicBezTo>
                <a:cubicBezTo>
                  <a:pt x="1902616" y="2126778"/>
                  <a:pt x="1793401" y="2036598"/>
                  <a:pt x="1680421" y="2006542"/>
                </a:cubicBezTo>
                <a:cubicBezTo>
                  <a:pt x="1601334" y="2002784"/>
                  <a:pt x="1514716" y="1968963"/>
                  <a:pt x="1428097" y="1972721"/>
                </a:cubicBezTo>
                <a:cubicBezTo>
                  <a:pt x="1405501" y="1957689"/>
                  <a:pt x="1424331" y="1931386"/>
                  <a:pt x="1420565" y="1901327"/>
                </a:cubicBezTo>
                <a:cubicBezTo>
                  <a:pt x="1416799" y="1751023"/>
                  <a:pt x="1413033" y="1596963"/>
                  <a:pt x="1333947" y="1461691"/>
                </a:cubicBezTo>
                <a:cubicBezTo>
                  <a:pt x="1213434" y="1247513"/>
                  <a:pt x="995005" y="1112240"/>
                  <a:pt x="753980" y="1134785"/>
                </a:cubicBezTo>
                <a:cubicBezTo>
                  <a:pt x="735150" y="1134785"/>
                  <a:pt x="723852" y="1108484"/>
                  <a:pt x="723852" y="1097211"/>
                </a:cubicBezTo>
                <a:cubicBezTo>
                  <a:pt x="723852" y="1007024"/>
                  <a:pt x="712554" y="901813"/>
                  <a:pt x="663595" y="822905"/>
                </a:cubicBezTo>
                <a:cubicBezTo>
                  <a:pt x="633467" y="661330"/>
                  <a:pt x="520487" y="529815"/>
                  <a:pt x="422570" y="402058"/>
                </a:cubicBezTo>
                <a:cubicBezTo>
                  <a:pt x="294526" y="304361"/>
                  <a:pt x="177779" y="180363"/>
                  <a:pt x="4542" y="172847"/>
                </a:cubicBezTo>
                <a:cubicBezTo>
                  <a:pt x="4542" y="172847"/>
                  <a:pt x="776" y="172847"/>
                  <a:pt x="776" y="165332"/>
                </a:cubicBezTo>
                <a:cubicBezTo>
                  <a:pt x="776" y="165332"/>
                  <a:pt x="776" y="165332"/>
                  <a:pt x="776" y="71393"/>
                </a:cubicBezTo>
                <a:cubicBezTo>
                  <a:pt x="87395" y="86423"/>
                  <a:pt x="170247" y="120242"/>
                  <a:pt x="256865" y="154059"/>
                </a:cubicBezTo>
                <a:cubicBezTo>
                  <a:pt x="437634" y="236725"/>
                  <a:pt x="565679" y="387028"/>
                  <a:pt x="678660" y="544845"/>
                </a:cubicBezTo>
                <a:cubicBezTo>
                  <a:pt x="761512" y="653814"/>
                  <a:pt x="769044" y="792844"/>
                  <a:pt x="810470" y="913086"/>
                </a:cubicBezTo>
                <a:cubicBezTo>
                  <a:pt x="829300" y="954418"/>
                  <a:pt x="806704" y="1010783"/>
                  <a:pt x="833066" y="1048364"/>
                </a:cubicBezTo>
                <a:cubicBezTo>
                  <a:pt x="953579" y="1059635"/>
                  <a:pt x="1055261" y="1100969"/>
                  <a:pt x="1153178" y="1146059"/>
                </a:cubicBezTo>
                <a:cubicBezTo>
                  <a:pt x="1424331" y="1292603"/>
                  <a:pt x="1518482" y="1578176"/>
                  <a:pt x="1526014" y="1871266"/>
                </a:cubicBezTo>
                <a:cubicBezTo>
                  <a:pt x="1526014" y="1871266"/>
                  <a:pt x="1526014" y="1871266"/>
                  <a:pt x="1541078" y="1878780"/>
                </a:cubicBezTo>
                <a:cubicBezTo>
                  <a:pt x="1654058" y="1901327"/>
                  <a:pt x="1778337" y="1931386"/>
                  <a:pt x="1872487" y="1991508"/>
                </a:cubicBezTo>
                <a:cubicBezTo>
                  <a:pt x="2147407" y="2160598"/>
                  <a:pt x="2072086" y="2528837"/>
                  <a:pt x="2185067" y="2795622"/>
                </a:cubicBezTo>
                <a:cubicBezTo>
                  <a:pt x="2256621" y="2938407"/>
                  <a:pt x="2369602" y="3107494"/>
                  <a:pt x="2550371" y="3118766"/>
                </a:cubicBezTo>
                <a:cubicBezTo>
                  <a:pt x="2550371" y="3118766"/>
                  <a:pt x="2550371" y="3118766"/>
                  <a:pt x="2550371" y="3107494"/>
                </a:cubicBezTo>
                <a:cubicBezTo>
                  <a:pt x="2550371" y="3107494"/>
                  <a:pt x="2550371" y="3107494"/>
                  <a:pt x="2437390" y="3036102"/>
                </a:cubicBezTo>
                <a:cubicBezTo>
                  <a:pt x="2260387" y="2945921"/>
                  <a:pt x="2188833" y="2758048"/>
                  <a:pt x="2158705" y="2585199"/>
                </a:cubicBezTo>
                <a:cubicBezTo>
                  <a:pt x="2121045" y="2525079"/>
                  <a:pt x="2147407" y="2446173"/>
                  <a:pt x="2121045" y="2389806"/>
                </a:cubicBezTo>
                <a:cubicBezTo>
                  <a:pt x="2113513" y="2292112"/>
                  <a:pt x="2094683" y="2209443"/>
                  <a:pt x="2064554" y="2123019"/>
                </a:cubicBezTo>
                <a:cubicBezTo>
                  <a:pt x="1970404" y="1995268"/>
                  <a:pt x="1827295" y="1886294"/>
                  <a:pt x="1680421" y="1852477"/>
                </a:cubicBezTo>
                <a:cubicBezTo>
                  <a:pt x="1646526" y="1822418"/>
                  <a:pt x="1563674" y="1867509"/>
                  <a:pt x="1548610" y="1803630"/>
                </a:cubicBezTo>
                <a:cubicBezTo>
                  <a:pt x="1552376" y="1683387"/>
                  <a:pt x="1526014" y="1540601"/>
                  <a:pt x="1477055" y="1427873"/>
                </a:cubicBezTo>
                <a:cubicBezTo>
                  <a:pt x="1379139" y="1191150"/>
                  <a:pt x="1149412" y="1040842"/>
                  <a:pt x="900855" y="1010783"/>
                </a:cubicBezTo>
                <a:cubicBezTo>
                  <a:pt x="885791" y="1014539"/>
                  <a:pt x="870727" y="1025812"/>
                  <a:pt x="855662" y="1014539"/>
                </a:cubicBezTo>
                <a:cubicBezTo>
                  <a:pt x="829300" y="796602"/>
                  <a:pt x="787874" y="589936"/>
                  <a:pt x="648531" y="420846"/>
                </a:cubicBezTo>
                <a:cubicBezTo>
                  <a:pt x="490359" y="206665"/>
                  <a:pt x="256865" y="63878"/>
                  <a:pt x="776" y="22544"/>
                </a:cubicBezTo>
                <a:cubicBezTo>
                  <a:pt x="776" y="22544"/>
                  <a:pt x="776" y="22544"/>
                  <a:pt x="776" y="0"/>
                </a:cubicBezTo>
                <a:close/>
              </a:path>
            </a:pathLst>
          </a:custGeom>
          <a:solidFill>
            <a:srgbClr val="0044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57960" y="2941955"/>
            <a:ext cx="742315" cy="1938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政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治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49390" y="2941955"/>
            <a:ext cx="875030" cy="1938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经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济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937000" y="2941955"/>
            <a:ext cx="835660" cy="1938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军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事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185910" y="2941955"/>
            <a:ext cx="835025" cy="19380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感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en-US" sz="6000" b="1">
                <a:solidFill>
                  <a:schemeClr val="accent4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悟</a:t>
            </a:r>
            <a:endParaRPr lang="zh-CN" altLang="en-US" sz="6000" b="1">
              <a:solidFill>
                <a:schemeClr val="accent4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33203" y="1037590"/>
            <a:ext cx="372300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剑湖实验学校    王超颖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8" name="文本框 277"/>
          <p:cNvSpPr txBox="1"/>
          <p:nvPr/>
        </p:nvSpPr>
        <p:spPr>
          <a:xfrm>
            <a:off x="1586865" y="158115"/>
            <a:ext cx="947801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400" b="1">
                <a:ln w="10160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菱心体简" panose="02010609000101010101" charset="-122"/>
                <a:ea typeface="汉仪菱心体简" panose="02010609000101010101" charset="-122"/>
              </a:rPr>
              <a:t>东晋南朝时期江南地区的开发</a:t>
            </a:r>
            <a:endParaRPr lang="zh-CN" altLang="en-US" sz="5400" b="1">
              <a:ln w="10160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菱心体简" panose="02010609000101010101" charset="-122"/>
              <a:ea typeface="汉仪菱心体简" panose="0201060900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45235" y="1271905"/>
            <a:ext cx="447421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一、南方政权的更迭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45235" y="3698875"/>
            <a:ext cx="447421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三、江南地区的开发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45235" y="2445385"/>
            <a:ext cx="447421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二、南北军事的较量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45235" y="5035550"/>
            <a:ext cx="4474210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四、天下大势的走向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01080" y="1271905"/>
            <a:ext cx="53581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东晋的兴亡、南朝的政治</a:t>
            </a:r>
            <a:endParaRPr lang="zh-CN" altLang="en-US" sz="3200" b="1" dirty="0">
              <a:ln w="12700" cmpd="sng">
                <a:noFill/>
                <a:prstDash val="solid"/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8405" y="3760470"/>
            <a:ext cx="35255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原因、表现、影响</a:t>
            </a:r>
            <a:endParaRPr lang="zh-CN" altLang="en-US" sz="3200" b="1" dirty="0">
              <a:ln w="12700" cmpd="sng">
                <a:noFill/>
                <a:prstDash val="solid"/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88405" y="2475865"/>
            <a:ext cx="203581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祖逖北伐</a:t>
            </a:r>
            <a:endParaRPr lang="zh-CN" altLang="en-US" sz="3200" b="1" dirty="0">
              <a:ln w="12700" cmpd="sng">
                <a:noFill/>
                <a:prstDash val="solid"/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01080" y="5066665"/>
            <a:ext cx="389953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200" b="1" dirty="0">
                <a:ln w="12700" cmpd="sng">
                  <a:noFill/>
                  <a:prstDash val="solid"/>
                </a:ln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分久必合，走向统一</a:t>
            </a:r>
            <a:endParaRPr lang="zh-CN" altLang="en-US" sz="3200" b="1" dirty="0">
              <a:ln w="12700" cmpd="sng">
                <a:noFill/>
                <a:prstDash val="solid"/>
              </a:ln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animBg="1"/>
      <p:bldP spid="6" grpId="0" bldLvl="0" animBg="1"/>
      <p:bldP spid="7" grpId="0" bldLvl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76386" y="1153970"/>
            <a:ext cx="4239228" cy="4838450"/>
            <a:chOff x="3976386" y="1266365"/>
            <a:chExt cx="4239228" cy="4838450"/>
          </a:xfrm>
        </p:grpSpPr>
        <p:sp>
          <p:nvSpPr>
            <p:cNvPr id="12" name="椭圆 11"/>
            <p:cNvSpPr/>
            <p:nvPr/>
          </p:nvSpPr>
          <p:spPr>
            <a:xfrm>
              <a:off x="3976386" y="1624346"/>
              <a:ext cx="4239228" cy="4239228"/>
            </a:xfrm>
            <a:prstGeom prst="ellipse">
              <a:avLst/>
            </a:prstGeom>
            <a:noFill/>
            <a:ln>
              <a:solidFill>
                <a:srgbClr val="263457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 useBgFill="1">
          <p:nvSpPr>
            <p:cNvPr id="13" name="矩形 12"/>
            <p:cNvSpPr/>
            <p:nvPr/>
          </p:nvSpPr>
          <p:spPr>
            <a:xfrm rot="19573973">
              <a:off x="5560054" y="1266365"/>
              <a:ext cx="888351" cy="483845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480560" y="226568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212080" y="176784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6784004" y="5675043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532022" y="5219430"/>
              <a:ext cx="108000" cy="108000"/>
            </a:xfrm>
            <a:prstGeom prst="ellipse">
              <a:avLst/>
            </a:prstGeom>
            <a:solidFill>
              <a:srgbClr val="2634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9" r="70202"/>
          <a:stretch>
            <a:fillRect/>
          </a:stretch>
        </p:blipFill>
        <p:spPr>
          <a:xfrm>
            <a:off x="4078944" y="562027"/>
            <a:ext cx="2793038" cy="501013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145646" y="2599696"/>
            <a:ext cx="1659890" cy="1249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9600">
                <a:solidFill>
                  <a:srgbClr val="263457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壹</a:t>
            </a:r>
            <a:endParaRPr lang="zh-CN" altLang="en-US" sz="9600">
              <a:solidFill>
                <a:srgbClr val="263457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91910" y="3990340"/>
            <a:ext cx="1413510" cy="28676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latin typeface="华文新魏" panose="02010800040101010101" pitchFamily="2" charset="-122"/>
                <a:ea typeface="华文新魏" panose="02010800040101010101" pitchFamily="2" charset="-122"/>
                <a:cs typeface="经典行书简" pitchFamily="49" charset="-122"/>
              </a:rPr>
              <a:t>政治：南方政权的更迭</a:t>
            </a:r>
            <a:endParaRPr lang="zh-CN" altLang="en-US" sz="4000" b="1">
              <a:latin typeface="华文新魏" panose="02010800040101010101" pitchFamily="2" charset="-122"/>
              <a:ea typeface="华文新魏" panose="02010800040101010101" pitchFamily="2" charset="-122"/>
              <a:cs typeface="经典行书简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26411" y="21664"/>
            <a:ext cx="12218409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400" b="1" ker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三国两晋</a:t>
            </a:r>
            <a:r>
              <a:rPr lang="zh-CN" altLang="en-US" sz="6400" b="1" kern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南北朝的更迭</a:t>
            </a:r>
            <a:endParaRPr lang="zh-CN" altLang="en-US" sz="1865">
              <a:solidFill>
                <a:srgbClr val="660066"/>
              </a:solidFill>
            </a:endParaRPr>
          </a:p>
        </p:txBody>
      </p:sp>
      <p:sp>
        <p:nvSpPr>
          <p:cNvPr id="45077" name="右箭头 8296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08710" y="3750310"/>
            <a:ext cx="411480" cy="304800"/>
          </a:xfrm>
          <a:prstGeom prst="rightArrow">
            <a:avLst>
              <a:gd name="adj1" fmla="val 50000"/>
              <a:gd name="adj2" fmla="val 2525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78" name="右箭头 8296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13635" y="3764915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79" name="右箭头 8296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98260" y="4154805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80" name="右箭头 8296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2855" y="3767455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84" name="右箭头 8297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892582">
            <a:off x="8253095" y="3020695"/>
            <a:ext cx="508000" cy="293370"/>
          </a:xfrm>
          <a:prstGeom prst="rightArrow">
            <a:avLst>
              <a:gd name="adj1" fmla="val 50000"/>
              <a:gd name="adj2" fmla="val 324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87" name="右箭头 8297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759768">
            <a:off x="8253095" y="3465195"/>
            <a:ext cx="479425" cy="304800"/>
          </a:xfrm>
          <a:prstGeom prst="rightArrow">
            <a:avLst>
              <a:gd name="adj1" fmla="val 50000"/>
              <a:gd name="adj2" fmla="val 2955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92" name="右箭头 8298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114915" y="3460115"/>
            <a:ext cx="398145" cy="28067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93" name="右箭头 8298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090785" y="2894965"/>
            <a:ext cx="398780" cy="279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5094" name="下箭头 8298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983595" y="3126105"/>
            <a:ext cx="306705" cy="2508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37" name="右箭头 8296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370955" y="3326130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4155" y="3108960"/>
            <a:ext cx="884555" cy="193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641475" y="3095625"/>
            <a:ext cx="77216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20695" y="3216910"/>
            <a:ext cx="772160" cy="1389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316730" y="3174365"/>
            <a:ext cx="2059305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338955" y="4055110"/>
            <a:ext cx="2059305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878955" y="3010535"/>
            <a:ext cx="1370330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844280" y="2644140"/>
            <a:ext cx="1246505" cy="573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844280" y="3312795"/>
            <a:ext cx="1246505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537190" y="2587625"/>
            <a:ext cx="1246505" cy="573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537190" y="3416300"/>
            <a:ext cx="1246505" cy="627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906260" y="4055745"/>
            <a:ext cx="758825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173085" y="4100195"/>
            <a:ext cx="758825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9424035" y="4099560"/>
            <a:ext cx="758825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662920" y="4043680"/>
            <a:ext cx="758825" cy="7397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右箭头 8296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665085" y="4287520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20" name="右箭头 8296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31910" y="4317365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21" name="右箭头 8296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182860" y="4317365"/>
            <a:ext cx="508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endParaRPr lang="zh-CN" altLang="en-US" sz="2400" smtClean="0">
              <a:latin typeface="+mn-ea"/>
              <a:ea typeface="+mn-ea"/>
            </a:endParaRPr>
          </a:p>
        </p:txBody>
      </p:sp>
      <p:sp>
        <p:nvSpPr>
          <p:cNvPr id="83000" name="矩形 82999"/>
          <p:cNvSpPr/>
          <p:nvPr>
            <p:custDataLst>
              <p:tags r:id="rId15"/>
            </p:custDataLst>
          </p:nvPr>
        </p:nvSpPr>
        <p:spPr>
          <a:xfrm>
            <a:off x="8449945" y="1649095"/>
            <a:ext cx="1684655" cy="720725"/>
          </a:xfrm>
          <a:prstGeom prst="rect">
            <a:avLst/>
          </a:prstGeom>
          <a:solidFill>
            <a:srgbClr val="00B050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eaLnBrk="0" hangingPunct="0"/>
            <a:r>
              <a:rPr lang="zh-CN" altLang="en-US" sz="5335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北朝</a:t>
            </a:r>
            <a:endParaRPr lang="zh-CN" altLang="en-US" sz="5335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982" name="组合 82996"/>
          <p:cNvGrpSpPr/>
          <p:nvPr>
            <p:custDataLst>
              <p:tags r:id="rId16"/>
            </p:custDataLst>
          </p:nvPr>
        </p:nvGrpSpPr>
        <p:grpSpPr>
          <a:xfrm rot="0">
            <a:off x="7332345" y="2063115"/>
            <a:ext cx="1118235" cy="1008380"/>
            <a:chOff x="2016" y="3024"/>
            <a:chExt cx="830" cy="432"/>
          </a:xfrm>
        </p:grpSpPr>
        <p:sp>
          <p:nvSpPr>
            <p:cNvPr id="45109" name="直接连接符 82997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2016" y="3024"/>
              <a:ext cx="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  <p:sp>
          <p:nvSpPr>
            <p:cNvPr id="45110" name="直接连接符 8299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2016" y="3024"/>
              <a:ext cx="830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</p:grpSp>
      <p:grpSp>
        <p:nvGrpSpPr>
          <p:cNvPr id="40986" name="组合 83000"/>
          <p:cNvGrpSpPr/>
          <p:nvPr>
            <p:custDataLst>
              <p:tags r:id="rId19"/>
            </p:custDataLst>
          </p:nvPr>
        </p:nvGrpSpPr>
        <p:grpSpPr>
          <a:xfrm rot="0">
            <a:off x="10133965" y="2062480"/>
            <a:ext cx="1156335" cy="635635"/>
            <a:chOff x="2821" y="3024"/>
            <a:chExt cx="2075" cy="432"/>
          </a:xfrm>
        </p:grpSpPr>
        <p:sp>
          <p:nvSpPr>
            <p:cNvPr id="45113" name="直接连接符 83001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2821" y="3024"/>
              <a:ext cx="207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  <p:sp>
          <p:nvSpPr>
            <p:cNvPr id="45114" name="直接连接符 8300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4896" y="3024"/>
              <a:ext cx="0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</p:grpSp>
      <p:grpSp>
        <p:nvGrpSpPr>
          <p:cNvPr id="45115" name="组合 83003"/>
          <p:cNvGrpSpPr/>
          <p:nvPr>
            <p:custDataLst>
              <p:tags r:id="rId22"/>
            </p:custDataLst>
          </p:nvPr>
        </p:nvGrpSpPr>
        <p:grpSpPr>
          <a:xfrm rot="0">
            <a:off x="7414895" y="4707255"/>
            <a:ext cx="990600" cy="783590"/>
            <a:chOff x="2160" y="1248"/>
            <a:chExt cx="1416" cy="961"/>
          </a:xfrm>
        </p:grpSpPr>
        <p:sp>
          <p:nvSpPr>
            <p:cNvPr id="45116" name="直接连接符 83004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2160" y="1248"/>
              <a:ext cx="0" cy="9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  <p:sp>
          <p:nvSpPr>
            <p:cNvPr id="45117" name="直接连接符 83005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2160" y="2208"/>
              <a:ext cx="1416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</p:grpSp>
      <p:sp>
        <p:nvSpPr>
          <p:cNvPr id="83007" name="矩形 83006"/>
          <p:cNvSpPr/>
          <p:nvPr>
            <p:custDataLst>
              <p:tags r:id="rId25"/>
            </p:custDataLst>
          </p:nvPr>
        </p:nvSpPr>
        <p:spPr>
          <a:xfrm>
            <a:off x="8405495" y="4940935"/>
            <a:ext cx="1728470" cy="914400"/>
          </a:xfrm>
          <a:prstGeom prst="rect">
            <a:avLst/>
          </a:prstGeom>
          <a:solidFill>
            <a:srgbClr val="000099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buFontTx/>
              <a:buNone/>
              <a:defRPr/>
            </a:pPr>
            <a:r>
              <a:rPr lang="zh-CN" altLang="en-US" sz="5335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南朝</a:t>
            </a:r>
            <a:endParaRPr lang="zh-CN" altLang="en-US" sz="5335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119" name="组合 83007"/>
          <p:cNvGrpSpPr/>
          <p:nvPr>
            <p:custDataLst>
              <p:tags r:id="rId26"/>
            </p:custDataLst>
          </p:nvPr>
        </p:nvGrpSpPr>
        <p:grpSpPr>
          <a:xfrm rot="0">
            <a:off x="10134600" y="4732655"/>
            <a:ext cx="908050" cy="757555"/>
            <a:chOff x="3984" y="1632"/>
            <a:chExt cx="864" cy="576"/>
          </a:xfrm>
        </p:grpSpPr>
        <p:sp>
          <p:nvSpPr>
            <p:cNvPr id="45120" name="直接连接符 8300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3984" y="220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  <p:sp>
          <p:nvSpPr>
            <p:cNvPr id="45121" name="直接连接符 8300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 flipV="1">
              <a:off x="4848" y="1632"/>
              <a:ext cx="0" cy="57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hangingPunct="0">
                <a:buFontTx/>
                <a:buNone/>
                <a:defRPr/>
              </a:pPr>
              <a:endParaRPr lang="zh-CN" altLang="en-US" sz="2400">
                <a:latin typeface="+mn-ea"/>
                <a:ea typeface="+mn-ea"/>
              </a:endParaRPr>
            </a:p>
          </p:txBody>
        </p:sp>
      </p:grpSp>
      <p:sp>
        <p:nvSpPr>
          <p:cNvPr id="45073" name="文本框 8296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224155" y="3126105"/>
            <a:ext cx="878205" cy="1896745"/>
          </a:xfrm>
          <a:prstGeom prst="rect">
            <a:avLst/>
          </a:prstGeom>
          <a:solidFill>
            <a:srgbClr val="FFC00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50000"/>
              </a:spcBef>
              <a:buFontTx/>
              <a:buNone/>
              <a:defRPr/>
            </a:pPr>
            <a:r>
              <a:rPr lang="zh-CN" altLang="en-US" sz="58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东汉</a:t>
            </a:r>
            <a:endParaRPr lang="zh-CN" altLang="en-US" sz="5865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54" name="文本框 82953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020695" y="3249295"/>
            <a:ext cx="771525" cy="1404620"/>
          </a:xfrm>
          <a:prstGeom prst="rect">
            <a:avLst/>
          </a:prstGeom>
          <a:solidFill>
            <a:srgbClr val="FFC00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spcBef>
                <a:spcPct val="50000"/>
              </a:spcBef>
              <a:buFontTx/>
              <a:buNone/>
              <a:defRPr/>
            </a:pPr>
            <a:r>
              <a: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西晋</a:t>
            </a:r>
            <a:endParaRPr lang="zh-CN" altLang="en-US" sz="4265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56" name="文本框 8295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321810" y="3161030"/>
            <a:ext cx="2054225" cy="748030"/>
          </a:xfrm>
          <a:prstGeom prst="rect">
            <a:avLst/>
          </a:prstGeom>
          <a:solidFill>
            <a:srgbClr val="92D05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  <a:defRPr/>
            </a:pPr>
            <a:r>
              <a:rPr lang="zh-CN" altLang="en-US" sz="4265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十六国</a:t>
            </a:r>
            <a:endParaRPr lang="zh-CN" altLang="en-US" sz="4265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96" name="矩形 82995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344035" y="4072255"/>
            <a:ext cx="2054225" cy="748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东晋</a:t>
            </a:r>
            <a:endParaRPr lang="zh-CN" altLang="en-US" sz="426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59" name="文本框 82958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878955" y="3019425"/>
            <a:ext cx="1344930" cy="748030"/>
          </a:xfrm>
          <a:prstGeom prst="rect">
            <a:avLst/>
          </a:prstGeom>
          <a:solidFill>
            <a:srgbClr val="92D050"/>
          </a:solidFill>
          <a:ln>
            <a:solidFill>
              <a:srgbClr val="FF6161"/>
            </a:solidFill>
          </a:ln>
        </p:spPr>
        <p:txBody>
          <a:bodyPr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zh-CN" altLang="en-US" sz="426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北魏</a:t>
            </a:r>
            <a:endParaRPr lang="zh-CN" altLang="en-US" sz="4265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72" name="文本框 82971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8833485" y="2644140"/>
            <a:ext cx="1257300" cy="583565"/>
          </a:xfrm>
          <a:prstGeom prst="rect">
            <a:avLst/>
          </a:prstGeom>
          <a:solidFill>
            <a:srgbClr val="92D05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  <a:defRPr/>
            </a:pPr>
            <a:r>
              <a: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东魏</a:t>
            </a:r>
            <a:endParaRPr lang="zh-CN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75" name="文本框 82974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8786495" y="3338830"/>
            <a:ext cx="1278255" cy="583565"/>
          </a:xfrm>
          <a:prstGeom prst="rect">
            <a:avLst/>
          </a:prstGeom>
          <a:solidFill>
            <a:srgbClr val="92D05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西魏</a:t>
            </a:r>
            <a:endParaRPr lang="zh-CN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80" name="文本框 82979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10513060" y="3377565"/>
            <a:ext cx="1246505" cy="666115"/>
          </a:xfrm>
          <a:prstGeom prst="rect">
            <a:avLst/>
          </a:prstGeom>
          <a:solidFill>
            <a:srgbClr val="92D05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zh-CN" altLang="en-US" sz="3735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北周</a:t>
            </a:r>
            <a:endParaRPr lang="zh-CN" altLang="en-US" sz="3735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2" name="矩形 21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878955" y="4043680"/>
            <a:ext cx="785495" cy="748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宋</a:t>
            </a:r>
            <a:endParaRPr lang="zh-CN" altLang="en-US" sz="426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8173085" y="4100195"/>
            <a:ext cx="785495" cy="748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齐</a:t>
            </a:r>
            <a:endParaRPr lang="zh-CN" altLang="en-US" sz="426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0650220" y="4035425"/>
            <a:ext cx="785495" cy="748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陈</a:t>
            </a:r>
            <a:endParaRPr lang="zh-CN" altLang="en-US" sz="426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9397365" y="4091305"/>
            <a:ext cx="785495" cy="7480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p>
            <a:pPr algn="ctr" eaLnBrk="0" hangingPunct="0">
              <a:spcBef>
                <a:spcPct val="50000"/>
              </a:spcBef>
            </a:pPr>
            <a:r>
              <a:rPr lang="zh-CN" altLang="en-US" sz="4265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梁</a:t>
            </a:r>
            <a:endParaRPr lang="zh-CN" altLang="en-US" sz="4265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78" name="文本框 82977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10513060" y="2590800"/>
            <a:ext cx="1320800" cy="583565"/>
          </a:xfrm>
          <a:prstGeom prst="rect">
            <a:avLst/>
          </a:prstGeom>
          <a:solidFill>
            <a:srgbClr val="92D05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zh-CN" alt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北齐</a:t>
            </a:r>
            <a:endParaRPr lang="zh-CN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021455" y="3630930"/>
            <a:ext cx="8053070" cy="2224405"/>
          </a:xfrm>
          <a:prstGeom prst="ellipse">
            <a:avLst/>
          </a:prstGeom>
          <a:noFill/>
          <a:ln w="57150">
            <a:solidFill>
              <a:srgbClr val="EC40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EC4040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54125" y="4055110"/>
            <a:ext cx="77216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149475" y="4055110"/>
            <a:ext cx="772160" cy="6667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1641475" y="3095625"/>
            <a:ext cx="772795" cy="748030"/>
          </a:xfrm>
          <a:prstGeom prst="rect">
            <a:avLst/>
          </a:prstGeom>
          <a:solidFill>
            <a:srgbClr val="FFC00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buFontTx/>
              <a:buNone/>
              <a:defRPr/>
            </a:pPr>
            <a:r>
              <a: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魏</a:t>
            </a:r>
            <a:endParaRPr lang="zh-CN" altLang="en-US" sz="4265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28" name="矩形 27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2149475" y="4069715"/>
            <a:ext cx="749300" cy="748030"/>
          </a:xfrm>
          <a:prstGeom prst="rect">
            <a:avLst/>
          </a:prstGeom>
          <a:solidFill>
            <a:srgbClr val="FFC00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buFontTx/>
              <a:buNone/>
              <a:defRPr/>
            </a:pPr>
            <a:r>
              <a: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吴</a:t>
            </a:r>
            <a:endParaRPr lang="zh-CN" altLang="en-US" sz="4265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82952" name="矩形 82951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1276985" y="4072255"/>
            <a:ext cx="725805" cy="748030"/>
          </a:xfrm>
          <a:prstGeom prst="rect">
            <a:avLst/>
          </a:prstGeom>
          <a:solidFill>
            <a:srgbClr val="FFC000"/>
          </a:solidFill>
          <a:ln>
            <a:solidFill>
              <a:srgbClr val="FF6161"/>
            </a:solidFill>
          </a:ln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0" hangingPunct="0">
              <a:buFontTx/>
              <a:buNone/>
              <a:defRPr/>
            </a:pPr>
            <a:r>
              <a:rPr lang="zh-CN" altLang="en-US" sz="4265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蜀</a:t>
            </a:r>
            <a:endParaRPr lang="zh-CN" altLang="en-US" sz="4265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2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2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3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3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3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2"/>
      <p:bldP spid="26" grpId="0" bldLvl="0" animBg="1"/>
      <p:bldP spid="83000" grpId="0" animBg="1"/>
      <p:bldP spid="83007" grpId="0" animBg="1"/>
      <p:bldP spid="45073" grpId="0" animBg="1"/>
      <p:bldP spid="82952" grpId="0" bldLvl="0" animBg="1"/>
      <p:bldP spid="82954" grpId="0" animBg="1"/>
      <p:bldP spid="82956" grpId="0" animBg="1"/>
      <p:bldP spid="82996" grpId="0" animBg="1"/>
      <p:bldP spid="82959" grpId="0" animBg="1"/>
      <p:bldP spid="82972" grpId="0" animBg="1"/>
      <p:bldP spid="82975" grpId="0" animBg="1"/>
      <p:bldP spid="82980" grpId="0" bldLvl="0" animBg="1"/>
      <p:bldP spid="22" grpId="0" animBg="1"/>
      <p:bldP spid="23" grpId="0" animBg="1"/>
      <p:bldP spid="24" grpId="0" animBg="1"/>
      <p:bldP spid="25" grpId="0" animBg="1"/>
      <p:bldP spid="82978" grpId="0" bldLvl="0" animBg="1"/>
      <p:bldP spid="83000" grpId="1" animBg="1"/>
      <p:bldP spid="83007" grpId="1" animBg="1"/>
      <p:bldP spid="45073" grpId="1" animBg="1"/>
      <p:bldP spid="82952" grpId="1" animBg="1"/>
      <p:bldP spid="82954" grpId="1" animBg="1"/>
      <p:bldP spid="82956" grpId="1" animBg="1"/>
      <p:bldP spid="82996" grpId="1" animBg="1"/>
      <p:bldP spid="82959" grpId="1" animBg="1"/>
      <p:bldP spid="82972" grpId="1" animBg="1"/>
      <p:bldP spid="82975" grpId="1" animBg="1"/>
      <p:bldP spid="82980" grpId="1" animBg="1"/>
      <p:bldP spid="22" grpId="1" animBg="1"/>
      <p:bldP spid="23" grpId="1" animBg="1"/>
      <p:bldP spid="24" grpId="1" animBg="1"/>
      <p:bldP spid="25" grpId="1" animBg="1"/>
      <p:bldP spid="82978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08839" y="836712"/>
            <a:ext cx="11583163" cy="66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735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、背景：</a:t>
            </a:r>
            <a:endParaRPr lang="zh-CN" altLang="en-US" sz="3735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20168" y="932723"/>
            <a:ext cx="9671832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公元</a:t>
            </a:r>
            <a:r>
              <a:rPr lang="en-US" altLang="zh-CN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316</a:t>
            </a:r>
            <a:r>
              <a:rPr lang="zh-CN" alt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，</a:t>
            </a:r>
            <a:r>
              <a:rPr lang="zh-CN" alt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内迁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匈奴人</a:t>
            </a:r>
            <a:r>
              <a:rPr lang="zh-CN" altLang="en-US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的一支武装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灭亡</a:t>
            </a:r>
            <a:r>
              <a:rPr lang="zh-CN" altLang="en-US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了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西晋</a:t>
            </a:r>
            <a:r>
              <a:rPr lang="zh-CN" altLang="en-US" sz="32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0467" y="1642749"/>
            <a:ext cx="835669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2_j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0610" y="1642745"/>
            <a:ext cx="8356600" cy="515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608839" y="1671779"/>
            <a:ext cx="11583163" cy="66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735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、东晋建立：</a:t>
            </a:r>
            <a:endParaRPr lang="zh-CN" altLang="en-US" sz="3735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516637" y="2367065"/>
            <a:ext cx="337111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1</a:t>
            </a:r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）时间：</a:t>
            </a:r>
            <a:endParaRPr lang="zh-CN" altLang="en-US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1638801" y="2948947"/>
            <a:ext cx="1797929" cy="6661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altLang="zh-CN" sz="3735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317</a:t>
            </a:r>
            <a:r>
              <a:rPr lang="zh-CN" altLang="en-US" sz="3735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年</a:t>
            </a:r>
            <a:endParaRPr lang="zh-CN" altLang="en-US" sz="2400" b="1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516637" y="3731547"/>
            <a:ext cx="337111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）都城：</a:t>
            </a:r>
            <a:endParaRPr lang="zh-CN" altLang="en-US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1638801" y="4316533"/>
            <a:ext cx="1797929" cy="6661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735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建 康</a:t>
            </a:r>
            <a:endParaRPr lang="zh-CN" altLang="en-US" sz="3735" b="1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12"/>
            </p:custDataLst>
          </p:nvPr>
        </p:nvSpPr>
        <p:spPr>
          <a:xfrm>
            <a:off x="516637" y="5106665"/>
            <a:ext cx="337111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32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）建立者：</a:t>
            </a:r>
            <a:endParaRPr lang="zh-CN" altLang="en-US" sz="32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1638803" y="5707704"/>
            <a:ext cx="1797928" cy="66611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zh-CN" altLang="en-US" sz="3735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司马睿</a:t>
            </a:r>
            <a:endParaRPr lang="zh-CN" altLang="en-US" sz="3735" b="1"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8905" y="220980"/>
            <a:ext cx="402526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（一）东晋的兴亡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4" grpId="2"/>
      <p:bldP spid="8" grpId="3"/>
      <p:bldP spid="9" grpId="4"/>
      <p:bldP spid="10" grpId="5" bldLvl="0" animBg="1"/>
      <p:bldP spid="11" grpId="6"/>
      <p:bldP spid="12" grpId="7" bldLvl="0" animBg="1"/>
      <p:bldP spid="13" grpId="8"/>
      <p:bldP spid="14" grpId="9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08839" y="778653"/>
            <a:ext cx="11583163" cy="66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5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3735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、统治：</a:t>
            </a:r>
            <a:endParaRPr lang="zh-CN" altLang="en-US" sz="3735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773579" y="1535415"/>
            <a:ext cx="9418421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依靠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北方南迁</a:t>
            </a:r>
            <a:r>
              <a:rPr lang="zh-CN" altLang="en-US" sz="32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南方本地</a:t>
            </a:r>
            <a:r>
              <a:rPr lang="zh-CN" altLang="en-US" sz="32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的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世家大族</a:t>
            </a:r>
            <a:r>
              <a:rPr lang="zh-CN" altLang="en-US" sz="3200" b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建立其</a:t>
            </a:r>
            <a:r>
              <a:rPr lang="zh-CN" altLang="en-US" sz="32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统治。</a:t>
            </a:r>
            <a:endParaRPr lang="zh-CN" altLang="en-US" sz="32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88430" y="2561590"/>
            <a:ext cx="5529580" cy="17341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5335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政治上依靠王导</a:t>
            </a:r>
            <a:endParaRPr lang="zh-CN" altLang="en-US" sz="5335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5335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军事上依靠王敦</a:t>
            </a:r>
            <a:endParaRPr lang="zh-CN" altLang="en-US" sz="5335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WordArt 8"/>
          <p:cNvSpPr>
            <a:spLocks noChangeArrowheads="1" noChangeShapeType="1"/>
          </p:cNvSpPr>
          <p:nvPr>
            <p:custDataLst>
              <p:tags r:id="rId4"/>
            </p:custDataLst>
          </p:nvPr>
        </p:nvSpPr>
        <p:spPr bwMode="auto">
          <a:xfrm>
            <a:off x="6282690" y="4677410"/>
            <a:ext cx="5525135" cy="17348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PerspectiveFront">
                <a:rot lat="20520000" lon="1080000" rev="0"/>
              </a:camera>
              <a:lightRig rig="legacyFlat1" dir="r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buFont typeface="Arial" panose="020B0604020202020204"/>
              <a:buNone/>
              <a:defRPr/>
            </a:pPr>
            <a:r>
              <a:rPr lang="zh-CN" altLang="en-US" sz="5335" b="1">
                <a:ln w="9525">
                  <a:rou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黑体" panose="02010609060101010101" charset="-122"/>
                <a:ea typeface="黑体" panose="02010609060101010101" charset="-122"/>
              </a:rPr>
              <a:t>“王与马共天下”</a:t>
            </a:r>
            <a:endParaRPr lang="zh-CN" altLang="en-US" sz="5335" b="1">
              <a:ln w="9525">
                <a:rou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8905" y="220980"/>
            <a:ext cx="409003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（一）东晋的兴亡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75" y="2118995"/>
            <a:ext cx="5998210" cy="451675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2"/>
      <p:bldP spid="15" grpId="3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/>
        </p:nvSpPr>
        <p:spPr>
          <a:xfrm>
            <a:off x="1325245" y="205105"/>
            <a:ext cx="397700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（一）东晋的兴亡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lum bright="-12000"/>
          </a:blip>
          <a:stretch>
            <a:fillRect/>
          </a:stretch>
        </p:blipFill>
        <p:spPr>
          <a:xfrm>
            <a:off x="1325245" y="1102360"/>
            <a:ext cx="9540875" cy="3247390"/>
          </a:xfrm>
          <a:prstGeom prst="round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779145" y="4584700"/>
            <a:ext cx="2044700" cy="70675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4</a:t>
            </a:r>
            <a:r>
              <a:rPr lang="zh-CN" altLang="en-US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、灭亡：</a:t>
            </a:r>
            <a:endParaRPr lang="zh-CN" altLang="en-US" sz="4000" b="1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3067685" y="4584700"/>
            <a:ext cx="8032750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4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东晋末年，政权落入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武将</a:t>
            </a:r>
            <a:r>
              <a:rPr lang="zh-CN" altLang="en-US" sz="4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手中，</a:t>
            </a:r>
            <a:r>
              <a:rPr lang="en-US" altLang="zh-CN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420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年</a:t>
            </a:r>
            <a:r>
              <a:rPr lang="zh-CN" altLang="en-US" sz="40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，东晋</a:t>
            </a:r>
            <a:r>
              <a:rPr lang="zh-CN" alt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灭亡</a:t>
            </a:r>
            <a:r>
              <a:rPr lang="zh-CN" altLang="en-US" sz="40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40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/>
      <p:bldP spid="1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87045" y="922020"/>
            <a:ext cx="110597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en-US" altLang="zh-CN" sz="3200" b="1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420—589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年，中国南方相继出现</a:t>
            </a:r>
            <a:r>
              <a:rPr lang="zh-CN" altLang="en-US" sz="3200" b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宋、齐、梁、陈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四个王朝。这些王朝历史上统称为“南朝”。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" name="图片 2" descr="2020-11-09 18:11:26.0190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045" y="2555240"/>
            <a:ext cx="2432685" cy="34004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0410" y="5955665"/>
            <a:ext cx="2045970" cy="947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宋武帝</a:t>
            </a:r>
            <a:r>
              <a:rPr lang="en-US" altLang="zh-CN" sz="2800" b="1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刘裕</a:t>
            </a:r>
            <a:endParaRPr lang="en-US" altLang="zh-CN" sz="2800" b="1" err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图片 7" descr="2020-11-09 18:14:38.874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75" y="2633345"/>
            <a:ext cx="2508885" cy="32435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02635" y="5955665"/>
            <a:ext cx="2642235" cy="813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齐高帝</a:t>
            </a:r>
            <a:r>
              <a:rPr lang="en-US" altLang="zh-CN" sz="2800" b="1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萧道成</a:t>
            </a:r>
            <a:endParaRPr lang="en-US" altLang="zh-CN" sz="2800" b="1" err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图片 10" descr="2020-11-09 18:16:20.985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20" y="2593340"/>
            <a:ext cx="2571115" cy="32937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66510" y="5954395"/>
            <a:ext cx="2299335" cy="9036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梁武帝</a:t>
            </a:r>
            <a:r>
              <a:rPr lang="en-US" altLang="zh-CN" sz="2800" b="1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萧衍</a:t>
            </a:r>
            <a:endParaRPr lang="en-US" altLang="zh-CN" sz="2800" b="1" err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图片 12" descr="2020-11-09 18:17:20.21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935" y="2633345"/>
            <a:ext cx="2557145" cy="32334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387840" y="5955665"/>
            <a:ext cx="2731770" cy="784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陈</a:t>
            </a:r>
            <a:r>
              <a:rPr lang="en-US" altLang="zh-CN" sz="2800" b="1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武帝</a:t>
            </a:r>
            <a:r>
              <a:rPr lang="zh-CN" altLang="en-US" sz="280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陈</a:t>
            </a:r>
            <a:r>
              <a:rPr lang="en-US" altLang="zh-CN" sz="2800" b="1" err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霸先</a:t>
            </a:r>
            <a:endParaRPr lang="en-US" altLang="zh-CN" sz="2800" b="1" err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98905" y="220980"/>
            <a:ext cx="3960495" cy="645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 sz="36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华文新魏" panose="02010800040101010101" pitchFamily="2" charset="-122"/>
                <a:sym typeface="+mn-ea"/>
              </a:rPr>
              <a:t>（二）南朝的政治</a:t>
            </a:r>
            <a:endParaRPr lang="zh-CN" altLang="en-US" sz="3600" b="1" dirty="0">
              <a:ln w="12700" cmpd="sng">
                <a:noFill/>
                <a:prstDash val="solid"/>
              </a:ln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华文新魏" panose="020108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2"/>
      <p:bldP spid="9" grpId="3"/>
      <p:bldP spid="12" grpId="4"/>
      <p:bldP spid="14" grpId="5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.xml><?xml version="1.0" encoding="utf-8"?>
<p:tagLst xmlns:p="http://schemas.openxmlformats.org/presentationml/2006/main">
  <p:tag name="AS_UNIQUEID" val="203"/>
</p:tagLst>
</file>

<file path=ppt/tags/tag100.xml><?xml version="1.0" encoding="utf-8"?>
<p:tagLst xmlns:p="http://schemas.openxmlformats.org/presentationml/2006/main">
  <p:tag name="AS_UNIQUEID" val="678"/>
</p:tagLst>
</file>

<file path=ppt/tags/tag101.xml><?xml version="1.0" encoding="utf-8"?>
<p:tagLst xmlns:p="http://schemas.openxmlformats.org/presentationml/2006/main">
  <p:tag name="AS_UNIQUEID" val="679"/>
</p:tagLst>
</file>

<file path=ppt/tags/tag102.xml><?xml version="1.0" encoding="utf-8"?>
<p:tagLst xmlns:p="http://schemas.openxmlformats.org/presentationml/2006/main">
  <p:tag name="AS_UNIQUEID" val="680"/>
</p:tagLst>
</file>

<file path=ppt/tags/tag103.xml><?xml version="1.0" encoding="utf-8"?>
<p:tagLst xmlns:p="http://schemas.openxmlformats.org/presentationml/2006/main">
  <p:tag name="AS_UNIQUEID" val="681"/>
</p:tagLst>
</file>

<file path=ppt/tags/tag104.xml><?xml version="1.0" encoding="utf-8"?>
<p:tagLst xmlns:p="http://schemas.openxmlformats.org/presentationml/2006/main">
  <p:tag name="AS_UNIQUEID" val="682"/>
</p:tagLst>
</file>

<file path=ppt/tags/tag105.xml><?xml version="1.0" encoding="utf-8"?>
<p:tagLst xmlns:p="http://schemas.openxmlformats.org/presentationml/2006/main">
  <p:tag name="AS_UNIQUEID" val="683"/>
</p:tagLst>
</file>

<file path=ppt/tags/tag106.xml><?xml version="1.0" encoding="utf-8"?>
<p:tagLst xmlns:p="http://schemas.openxmlformats.org/presentationml/2006/main">
  <p:tag name="AS_UNIQUEID" val="684"/>
</p:tagLst>
</file>

<file path=ppt/tags/tag107.xml><?xml version="1.0" encoding="utf-8"?>
<p:tagLst xmlns:p="http://schemas.openxmlformats.org/presentationml/2006/main">
  <p:tag name="AS_UNIQUEID" val="685"/>
</p:tagLst>
</file>

<file path=ppt/tags/tag108.xml><?xml version="1.0" encoding="utf-8"?>
<p:tagLst xmlns:p="http://schemas.openxmlformats.org/presentationml/2006/main">
  <p:tag name="AS_UNIQUEID" val="686"/>
</p:tagLst>
</file>

<file path=ppt/tags/tag109.xml><?xml version="1.0" encoding="utf-8"?>
<p:tagLst xmlns:p="http://schemas.openxmlformats.org/presentationml/2006/main">
  <p:tag name="AS_UNIQUEID" val="687"/>
</p:tagLst>
</file>

<file path=ppt/tags/tag11.xml><?xml version="1.0" encoding="utf-8"?>
<p:tagLst xmlns:p="http://schemas.openxmlformats.org/presentationml/2006/main">
  <p:tag name="AS_UNIQUEID" val="204"/>
</p:tagLst>
</file>

<file path=ppt/tags/tag110.xml><?xml version="1.0" encoding="utf-8"?>
<p:tagLst xmlns:p="http://schemas.openxmlformats.org/presentationml/2006/main">
  <p:tag name="AS_UNIQUEID" val="688"/>
</p:tagLst>
</file>

<file path=ppt/tags/tag111.xml><?xml version="1.0" encoding="utf-8"?>
<p:tagLst xmlns:p="http://schemas.openxmlformats.org/presentationml/2006/main">
  <p:tag name="AS_UNIQUEID" val="689"/>
</p:tagLst>
</file>

<file path=ppt/tags/tag112.xml><?xml version="1.0" encoding="utf-8"?>
<p:tagLst xmlns:p="http://schemas.openxmlformats.org/presentationml/2006/main">
  <p:tag name="AS_UNIQUEID" val="690"/>
</p:tagLst>
</file>

<file path=ppt/tags/tag113.xml><?xml version="1.0" encoding="utf-8"?>
<p:tagLst xmlns:p="http://schemas.openxmlformats.org/presentationml/2006/main">
  <p:tag name="AS_UNIQUEID" val="691"/>
</p:tagLst>
</file>

<file path=ppt/tags/tag114.xml><?xml version="1.0" encoding="utf-8"?>
<p:tagLst xmlns:p="http://schemas.openxmlformats.org/presentationml/2006/main">
  <p:tag name="AS_UNIQUEID" val="692"/>
</p:tagLst>
</file>

<file path=ppt/tags/tag115.xml><?xml version="1.0" encoding="utf-8"?>
<p:tagLst xmlns:p="http://schemas.openxmlformats.org/presentationml/2006/main">
  <p:tag name="AS_UNIQUEID" val="693"/>
</p:tagLst>
</file>

<file path=ppt/tags/tag116.xml><?xml version="1.0" encoding="utf-8"?>
<p:tagLst xmlns:p="http://schemas.openxmlformats.org/presentationml/2006/main">
  <p:tag name="AS_UNIQUEID" val="694"/>
</p:tagLst>
</file>

<file path=ppt/tags/tag117.xml><?xml version="1.0" encoding="utf-8"?>
<p:tagLst xmlns:p="http://schemas.openxmlformats.org/presentationml/2006/main">
  <p:tag name="AS_UNIQUEID" val="695"/>
</p:tagLst>
</file>

<file path=ppt/tags/tag118.xml><?xml version="1.0" encoding="utf-8"?>
<p:tagLst xmlns:p="http://schemas.openxmlformats.org/presentationml/2006/main">
  <p:tag name="AS_UNIQUEID" val="696"/>
</p:tagLst>
</file>

<file path=ppt/tags/tag119.xml><?xml version="1.0" encoding="utf-8"?>
<p:tagLst xmlns:p="http://schemas.openxmlformats.org/presentationml/2006/main">
  <p:tag name="AS_UNIQUEID" val="697"/>
</p:tagLst>
</file>

<file path=ppt/tags/tag12.xml><?xml version="1.0" encoding="utf-8"?>
<p:tagLst xmlns:p="http://schemas.openxmlformats.org/presentationml/2006/main">
  <p:tag name="AS_UNIQUEID" val="205"/>
</p:tagLst>
</file>

<file path=ppt/tags/tag120.xml><?xml version="1.0" encoding="utf-8"?>
<p:tagLst xmlns:p="http://schemas.openxmlformats.org/presentationml/2006/main">
  <p:tag name="AS_UNIQUEID" val="698"/>
</p:tagLst>
</file>

<file path=ppt/tags/tag121.xml><?xml version="1.0" encoding="utf-8"?>
<p:tagLst xmlns:p="http://schemas.openxmlformats.org/presentationml/2006/main">
  <p:tag name="AS_UNIQUEID" val="699"/>
</p:tagLst>
</file>

<file path=ppt/tags/tag122.xml><?xml version="1.0" encoding="utf-8"?>
<p:tagLst xmlns:p="http://schemas.openxmlformats.org/presentationml/2006/main">
  <p:tag name="AS_UNIQUEID" val="700"/>
</p:tagLst>
</file>

<file path=ppt/tags/tag123.xml><?xml version="1.0" encoding="utf-8"?>
<p:tagLst xmlns:p="http://schemas.openxmlformats.org/presentationml/2006/main">
  <p:tag name="AS_UNIQUEID" val="701"/>
</p:tagLst>
</file>

<file path=ppt/tags/tag124.xml><?xml version="1.0" encoding="utf-8"?>
<p:tagLst xmlns:p="http://schemas.openxmlformats.org/presentationml/2006/main">
  <p:tag name="AS_UNIQUEID" val="702"/>
</p:tagLst>
</file>

<file path=ppt/tags/tag125.xml><?xml version="1.0" encoding="utf-8"?>
<p:tagLst xmlns:p="http://schemas.openxmlformats.org/presentationml/2006/main">
  <p:tag name="AS_UNIQUEID" val="703"/>
</p:tagLst>
</file>

<file path=ppt/tags/tag126.xml><?xml version="1.0" encoding="utf-8"?>
<p:tagLst xmlns:p="http://schemas.openxmlformats.org/presentationml/2006/main">
  <p:tag name="AS_UNIQUEID" val="704"/>
</p:tagLst>
</file>

<file path=ppt/tags/tag127.xml><?xml version="1.0" encoding="utf-8"?>
<p:tagLst xmlns:p="http://schemas.openxmlformats.org/presentationml/2006/main">
  <p:tag name="AS_UNIQUEID" val="705"/>
</p:tagLst>
</file>

<file path=ppt/tags/tag128.xml><?xml version="1.0" encoding="utf-8"?>
<p:tagLst xmlns:p="http://schemas.openxmlformats.org/presentationml/2006/main">
  <p:tag name="AS_UNIQUEID" val="706"/>
</p:tagLst>
</file>

<file path=ppt/tags/tag129.xml><?xml version="1.0" encoding="utf-8"?>
<p:tagLst xmlns:p="http://schemas.openxmlformats.org/presentationml/2006/main">
  <p:tag name="AS_UNIQUEID" val="707"/>
</p:tagLst>
</file>

<file path=ppt/tags/tag13.xml><?xml version="1.0" encoding="utf-8"?>
<p:tagLst xmlns:p="http://schemas.openxmlformats.org/presentationml/2006/main">
  <p:tag name="AS_UNIQUEID" val="222"/>
</p:tagLst>
</file>

<file path=ppt/tags/tag130.xml><?xml version="1.0" encoding="utf-8"?>
<p:tagLst xmlns:p="http://schemas.openxmlformats.org/presentationml/2006/main">
  <p:tag name="AS_UNIQUEID" val="708"/>
</p:tagLst>
</file>

<file path=ppt/tags/tag131.xml><?xml version="1.0" encoding="utf-8"?>
<p:tagLst xmlns:p="http://schemas.openxmlformats.org/presentationml/2006/main">
  <p:tag name="AS_UNIQUEID" val="709"/>
</p:tagLst>
</file>

<file path=ppt/tags/tag132.xml><?xml version="1.0" encoding="utf-8"?>
<p:tagLst xmlns:p="http://schemas.openxmlformats.org/presentationml/2006/main">
  <p:tag name="AS_UNIQUEID" val="660"/>
</p:tagLst>
</file>

<file path=ppt/tags/tag133.xml><?xml version="1.0" encoding="utf-8"?>
<p:tagLst xmlns:p="http://schemas.openxmlformats.org/presentationml/2006/main">
  <p:tag name="AS_UNIQUEID" val="661"/>
</p:tagLst>
</file>

<file path=ppt/tags/tag134.xml><?xml version="1.0" encoding="utf-8"?>
<p:tagLst xmlns:p="http://schemas.openxmlformats.org/presentationml/2006/main">
  <p:tag name="AS_UNIQUEID" val="662"/>
</p:tagLst>
</file>

<file path=ppt/tags/tag135.xml><?xml version="1.0" encoding="utf-8"?>
<p:tagLst xmlns:p="http://schemas.openxmlformats.org/presentationml/2006/main">
  <p:tag name="AS_UNIQUEID" val="238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AS_UNIQUEID" val="22"/>
</p:tagLst>
</file>

<file path=ppt/tags/tag138.xml><?xml version="1.0" encoding="utf-8"?>
<p:tagLst xmlns:p="http://schemas.openxmlformats.org/presentationml/2006/main">
  <p:tag name="AS_UNIQUEID" val="23"/>
</p:tagLst>
</file>

<file path=ppt/tags/tag139.xml><?xml version="1.0" encoding="utf-8"?>
<p:tagLst xmlns:p="http://schemas.openxmlformats.org/presentationml/2006/main">
  <p:tag name="AS_UNIQUEID" val="32"/>
</p:tagLst>
</file>

<file path=ppt/tags/tag14.xml><?xml version="1.0" encoding="utf-8"?>
<p:tagLst xmlns:p="http://schemas.openxmlformats.org/presentationml/2006/main">
  <p:tag name="AS_UNIQUEID" val="222"/>
</p:tagLst>
</file>

<file path=ppt/tags/tag140.xml><?xml version="1.0" encoding="utf-8"?>
<p:tagLst xmlns:p="http://schemas.openxmlformats.org/presentationml/2006/main">
  <p:tag name="AS_UNIQUEID" val="33"/>
</p:tagLst>
</file>

<file path=ppt/tags/tag141.xml><?xml version="1.0" encoding="utf-8"?>
<p:tagLst xmlns:p="http://schemas.openxmlformats.org/presentationml/2006/main">
  <p:tag name="AS_UNIQUEID" val="34"/>
</p:tagLst>
</file>

<file path=ppt/tags/tag142.xml><?xml version="1.0" encoding="utf-8"?>
<p:tagLst xmlns:p="http://schemas.openxmlformats.org/presentationml/2006/main">
  <p:tag name="AS_UNIQUEID" val="38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UNIT_TABLE_BEAUTIFY" val="smartTable{44c1f9e6-af82-4a52-a94d-1a1c986e6fce}"/>
  <p:tag name="TABLE_EMPHASIZE_COLOR" val="9032147"/>
  <p:tag name="TABLE_SKINIDX" val="3"/>
  <p:tag name="TABLE_COLORIDX" val="j"/>
  <p:tag name="TABLE_COLOR_RGB" val="0x000000*0xFFFFFF*0x44546A*0xE6E5E5*0x89D1D3*0xACDCBC*0x89D1D3*0xACDCBC*0x89D1D3*0xACDCBC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181649"/>
</p:tagLst>
</file>

<file path=ppt/tags/tag147.xml><?xml version="1.0" encoding="utf-8"?>
<p:tagLst xmlns:p="http://schemas.openxmlformats.org/presentationml/2006/main">
  <p:tag name="AS_UNIQUEID" val="12"/>
</p:tagLst>
</file>

<file path=ppt/tags/tag148.xml><?xml version="1.0" encoding="utf-8"?>
<p:tagLst xmlns:p="http://schemas.openxmlformats.org/presentationml/2006/main">
  <p:tag name="AS_UNIQUEID" val="12"/>
</p:tagLst>
</file>

<file path=ppt/tags/tag149.xml><?xml version="1.0" encoding="utf-8"?>
<p:tagLst xmlns:p="http://schemas.openxmlformats.org/presentationml/2006/main">
  <p:tag name="AS_UNIQUEID" val="193"/>
</p:tagLst>
</file>

<file path=ppt/tags/tag15.xml><?xml version="1.0" encoding="utf-8"?>
<p:tagLst xmlns:p="http://schemas.openxmlformats.org/presentationml/2006/main">
  <p:tag name="AS_UNIQUEID" val="222"/>
</p:tagLst>
</file>

<file path=ppt/tags/tag150.xml><?xml version="1.0" encoding="utf-8"?>
<p:tagLst xmlns:p="http://schemas.openxmlformats.org/presentationml/2006/main">
  <p:tag name="AS_UNIQUEID" val="194"/>
</p:tagLst>
</file>

<file path=ppt/tags/tag151.xml><?xml version="1.0" encoding="utf-8"?>
<p:tagLst xmlns:p="http://schemas.openxmlformats.org/presentationml/2006/main">
  <p:tag name="AS_UNIQUEID" val="195"/>
</p:tagLst>
</file>

<file path=ppt/tags/tag152.xml><?xml version="1.0" encoding="utf-8"?>
<p:tagLst xmlns:p="http://schemas.openxmlformats.org/presentationml/2006/main">
  <p:tag name="AS_UNIQUEID" val="196"/>
</p:tagLst>
</file>

<file path=ppt/tags/tag153.xml><?xml version="1.0" encoding="utf-8"?>
<p:tagLst xmlns:p="http://schemas.openxmlformats.org/presentationml/2006/main">
  <p:tag name="AS_UNIQUEID" val="198"/>
</p:tagLst>
</file>

<file path=ppt/tags/tag154.xml><?xml version="1.0" encoding="utf-8"?>
<p:tagLst xmlns:p="http://schemas.openxmlformats.org/presentationml/2006/main">
  <p:tag name="AS_UNIQUEID" val="200"/>
</p:tagLst>
</file>

<file path=ppt/tags/tag155.xml><?xml version="1.0" encoding="utf-8"?>
<p:tagLst xmlns:p="http://schemas.openxmlformats.org/presentationml/2006/main">
  <p:tag name="AS_UNIQUEID" val="203"/>
</p:tagLst>
</file>

<file path=ppt/tags/tag156.xml><?xml version="1.0" encoding="utf-8"?>
<p:tagLst xmlns:p="http://schemas.openxmlformats.org/presentationml/2006/main">
  <p:tag name="AS_UNIQUEID" val="204"/>
</p:tagLst>
</file>

<file path=ppt/tags/tag157.xml><?xml version="1.0" encoding="utf-8"?>
<p:tagLst xmlns:p="http://schemas.openxmlformats.org/presentationml/2006/main">
  <p:tag name="AS_UNIQUEID" val="205"/>
</p:tagLst>
</file>

<file path=ppt/tags/tag158.xml><?xml version="1.0" encoding="utf-8"?>
<p:tagLst xmlns:p="http://schemas.openxmlformats.org/presentationml/2006/main">
  <p:tag name="AS_UNIQUEID" val="222"/>
</p:tagLst>
</file>

<file path=ppt/tags/tag159.xml><?xml version="1.0" encoding="utf-8"?>
<p:tagLst xmlns:p="http://schemas.openxmlformats.org/presentationml/2006/main">
  <p:tag name="AS_UNIQUEID" val="222"/>
</p:tagLst>
</file>

<file path=ppt/tags/tag16.xml><?xml version="1.0" encoding="utf-8"?>
<p:tagLst xmlns:p="http://schemas.openxmlformats.org/presentationml/2006/main">
  <p:tag name="AS_UNIQUEID" val="222"/>
</p:tagLst>
</file>

<file path=ppt/tags/tag160.xml><?xml version="1.0" encoding="utf-8"?>
<p:tagLst xmlns:p="http://schemas.openxmlformats.org/presentationml/2006/main">
  <p:tag name="AS_UNIQUEID" val="222"/>
</p:tagLst>
</file>

<file path=ppt/tags/tag161.xml><?xml version="1.0" encoding="utf-8"?>
<p:tagLst xmlns:p="http://schemas.openxmlformats.org/presentationml/2006/main">
  <p:tag name="AS_UNIQUEID" val="222"/>
</p:tagLst>
</file>

<file path=ppt/tags/tag162.xml><?xml version="1.0" encoding="utf-8"?>
<p:tagLst xmlns:p="http://schemas.openxmlformats.org/presentationml/2006/main">
  <p:tag name="AS_UNIQUEID" val="210"/>
</p:tagLst>
</file>

<file path=ppt/tags/tag163.xml><?xml version="1.0" encoding="utf-8"?>
<p:tagLst xmlns:p="http://schemas.openxmlformats.org/presentationml/2006/main">
  <p:tag name="AS_UNIQUEID" val="207"/>
</p:tagLst>
</file>

<file path=ppt/tags/tag164.xml><?xml version="1.0" encoding="utf-8"?>
<p:tagLst xmlns:p="http://schemas.openxmlformats.org/presentationml/2006/main">
  <p:tag name="AS_UNIQUEID" val="208"/>
</p:tagLst>
</file>

<file path=ppt/tags/tag165.xml><?xml version="1.0" encoding="utf-8"?>
<p:tagLst xmlns:p="http://schemas.openxmlformats.org/presentationml/2006/main">
  <p:tag name="AS_UNIQUEID" val="209"/>
</p:tagLst>
</file>

<file path=ppt/tags/tag166.xml><?xml version="1.0" encoding="utf-8"?>
<p:tagLst xmlns:p="http://schemas.openxmlformats.org/presentationml/2006/main">
  <p:tag name="AS_UNIQUEID" val="211"/>
</p:tagLst>
</file>

<file path=ppt/tags/tag167.xml><?xml version="1.0" encoding="utf-8"?>
<p:tagLst xmlns:p="http://schemas.openxmlformats.org/presentationml/2006/main">
  <p:tag name="AS_UNIQUEID" val="212"/>
</p:tagLst>
</file>

<file path=ppt/tags/tag168.xml><?xml version="1.0" encoding="utf-8"?>
<p:tagLst xmlns:p="http://schemas.openxmlformats.org/presentationml/2006/main">
  <p:tag name="AS_UNIQUEID" val="213"/>
</p:tagLst>
</file>

<file path=ppt/tags/tag169.xml><?xml version="1.0" encoding="utf-8"?>
<p:tagLst xmlns:p="http://schemas.openxmlformats.org/presentationml/2006/main">
  <p:tag name="AS_UNIQUEID" val="214"/>
</p:tagLst>
</file>

<file path=ppt/tags/tag17.xml><?xml version="1.0" encoding="utf-8"?>
<p:tagLst xmlns:p="http://schemas.openxmlformats.org/presentationml/2006/main">
  <p:tag name="AS_UNIQUEID" val="210"/>
</p:tagLst>
</file>

<file path=ppt/tags/tag170.xml><?xml version="1.0" encoding="utf-8"?>
<p:tagLst xmlns:p="http://schemas.openxmlformats.org/presentationml/2006/main">
  <p:tag name="AS_UNIQUEID" val="215"/>
</p:tagLst>
</file>

<file path=ppt/tags/tag171.xml><?xml version="1.0" encoding="utf-8"?>
<p:tagLst xmlns:p="http://schemas.openxmlformats.org/presentationml/2006/main">
  <p:tag name="AS_UNIQUEID" val="216"/>
</p:tagLst>
</file>

<file path=ppt/tags/tag172.xml><?xml version="1.0" encoding="utf-8"?>
<p:tagLst xmlns:p="http://schemas.openxmlformats.org/presentationml/2006/main">
  <p:tag name="AS_UNIQUEID" val="217"/>
</p:tagLst>
</file>

<file path=ppt/tags/tag173.xml><?xml version="1.0" encoding="utf-8"?>
<p:tagLst xmlns:p="http://schemas.openxmlformats.org/presentationml/2006/main">
  <p:tag name="AS_UNIQUEID" val="218"/>
</p:tagLst>
</file>

<file path=ppt/tags/tag174.xml><?xml version="1.0" encoding="utf-8"?>
<p:tagLst xmlns:p="http://schemas.openxmlformats.org/presentationml/2006/main">
  <p:tag name="AS_UNIQUEID" val="219"/>
</p:tagLst>
</file>

<file path=ppt/tags/tag175.xml><?xml version="1.0" encoding="utf-8"?>
<p:tagLst xmlns:p="http://schemas.openxmlformats.org/presentationml/2006/main">
  <p:tag name="AS_UNIQUEID" val="220"/>
</p:tagLst>
</file>

<file path=ppt/tags/tag176.xml><?xml version="1.0" encoding="utf-8"?>
<p:tagLst xmlns:p="http://schemas.openxmlformats.org/presentationml/2006/main">
  <p:tag name="AS_UNIQUEID" val="192"/>
</p:tagLst>
</file>

<file path=ppt/tags/tag177.xml><?xml version="1.0" encoding="utf-8"?>
<p:tagLst xmlns:p="http://schemas.openxmlformats.org/presentationml/2006/main">
  <p:tag name="AS_UNIQUEID" val="188"/>
</p:tagLst>
</file>

<file path=ppt/tags/tag178.xml><?xml version="1.0" encoding="utf-8"?>
<p:tagLst xmlns:p="http://schemas.openxmlformats.org/presentationml/2006/main">
  <p:tag name="AS_UNIQUEID" val="189"/>
</p:tagLst>
</file>

<file path=ppt/tags/tag179.xml><?xml version="1.0" encoding="utf-8"?>
<p:tagLst xmlns:p="http://schemas.openxmlformats.org/presentationml/2006/main">
  <p:tag name="AS_UNIQUEID" val="206"/>
</p:tagLst>
</file>

<file path=ppt/tags/tag18.xml><?xml version="1.0" encoding="utf-8"?>
<p:tagLst xmlns:p="http://schemas.openxmlformats.org/presentationml/2006/main">
  <p:tag name="AS_UNIQUEID" val="207"/>
</p:tagLst>
</file>

<file path=ppt/tags/tag180.xml><?xml version="1.0" encoding="utf-8"?>
<p:tagLst xmlns:p="http://schemas.openxmlformats.org/presentationml/2006/main">
  <p:tag name="AS_UNIQUEID" val="190"/>
</p:tagLst>
</file>

<file path=ppt/tags/tag181.xml><?xml version="1.0" encoding="utf-8"?>
<p:tagLst xmlns:p="http://schemas.openxmlformats.org/presentationml/2006/main">
  <p:tag name="AS_UNIQUEID" val="197"/>
</p:tagLst>
</file>

<file path=ppt/tags/tag182.xml><?xml version="1.0" encoding="utf-8"?>
<p:tagLst xmlns:p="http://schemas.openxmlformats.org/presentationml/2006/main">
  <p:tag name="AS_UNIQUEID" val="199"/>
</p:tagLst>
</file>

<file path=ppt/tags/tag183.xml><?xml version="1.0" encoding="utf-8"?>
<p:tagLst xmlns:p="http://schemas.openxmlformats.org/presentationml/2006/main">
  <p:tag name="AS_UNIQUEID" val="202"/>
</p:tagLst>
</file>

<file path=ppt/tags/tag184.xml><?xml version="1.0" encoding="utf-8"?>
<p:tagLst xmlns:p="http://schemas.openxmlformats.org/presentationml/2006/main">
  <p:tag name="AS_UNIQUEID" val="206"/>
</p:tagLst>
</file>

<file path=ppt/tags/tag185.xml><?xml version="1.0" encoding="utf-8"?>
<p:tagLst xmlns:p="http://schemas.openxmlformats.org/presentationml/2006/main">
  <p:tag name="AS_UNIQUEID" val="206"/>
</p:tagLst>
</file>

<file path=ppt/tags/tag186.xml><?xml version="1.0" encoding="utf-8"?>
<p:tagLst xmlns:p="http://schemas.openxmlformats.org/presentationml/2006/main">
  <p:tag name="AS_UNIQUEID" val="206"/>
</p:tagLst>
</file>

<file path=ppt/tags/tag187.xml><?xml version="1.0" encoding="utf-8"?>
<p:tagLst xmlns:p="http://schemas.openxmlformats.org/presentationml/2006/main">
  <p:tag name="AS_UNIQUEID" val="206"/>
</p:tagLst>
</file>

<file path=ppt/tags/tag188.xml><?xml version="1.0" encoding="utf-8"?>
<p:tagLst xmlns:p="http://schemas.openxmlformats.org/presentationml/2006/main">
  <p:tag name="AS_UNIQUEID" val="201"/>
</p:tagLst>
</file>

<file path=ppt/tags/tag189.xml><?xml version="1.0" encoding="utf-8"?>
<p:tagLst xmlns:p="http://schemas.openxmlformats.org/presentationml/2006/main">
  <p:tag name="AS_UNIQUEID" val="187"/>
</p:tagLst>
</file>

<file path=ppt/tags/tag19.xml><?xml version="1.0" encoding="utf-8"?>
<p:tagLst xmlns:p="http://schemas.openxmlformats.org/presentationml/2006/main">
  <p:tag name="AS_UNIQUEID" val="208"/>
</p:tagLst>
</file>

<file path=ppt/tags/tag190.xml><?xml version="1.0" encoding="utf-8"?>
<p:tagLst xmlns:p="http://schemas.openxmlformats.org/presentationml/2006/main">
  <p:tag name="AS_UNIQUEID" val="187"/>
</p:tagLst>
</file>

<file path=ppt/tags/tag191.xml><?xml version="1.0" encoding="utf-8"?>
<p:tagLst xmlns:p="http://schemas.openxmlformats.org/presentationml/2006/main">
  <p:tag name="AS_UNIQUEID" val="187"/>
</p:tagLst>
</file>

<file path=ppt/tags/tag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.xml><?xml version="1.0" encoding="utf-8"?>
<p:tagLst xmlns:p="http://schemas.openxmlformats.org/presentationml/2006/main">
  <p:tag name="AS_UNIQUEID" val="209"/>
</p:tagLst>
</file>

<file path=ppt/tags/tag21.xml><?xml version="1.0" encoding="utf-8"?>
<p:tagLst xmlns:p="http://schemas.openxmlformats.org/presentationml/2006/main">
  <p:tag name="AS_UNIQUEID" val="211"/>
</p:tagLst>
</file>

<file path=ppt/tags/tag22.xml><?xml version="1.0" encoding="utf-8"?>
<p:tagLst xmlns:p="http://schemas.openxmlformats.org/presentationml/2006/main">
  <p:tag name="AS_UNIQUEID" val="212"/>
</p:tagLst>
</file>

<file path=ppt/tags/tag23.xml><?xml version="1.0" encoding="utf-8"?>
<p:tagLst xmlns:p="http://schemas.openxmlformats.org/presentationml/2006/main">
  <p:tag name="AS_UNIQUEID" val="213"/>
</p:tagLst>
</file>

<file path=ppt/tags/tag24.xml><?xml version="1.0" encoding="utf-8"?>
<p:tagLst xmlns:p="http://schemas.openxmlformats.org/presentationml/2006/main">
  <p:tag name="AS_UNIQUEID" val="214"/>
</p:tagLst>
</file>

<file path=ppt/tags/tag25.xml><?xml version="1.0" encoding="utf-8"?>
<p:tagLst xmlns:p="http://schemas.openxmlformats.org/presentationml/2006/main">
  <p:tag name="AS_UNIQUEID" val="215"/>
</p:tagLst>
</file>

<file path=ppt/tags/tag26.xml><?xml version="1.0" encoding="utf-8"?>
<p:tagLst xmlns:p="http://schemas.openxmlformats.org/presentationml/2006/main">
  <p:tag name="AS_UNIQUEID" val="216"/>
</p:tagLst>
</file>

<file path=ppt/tags/tag27.xml><?xml version="1.0" encoding="utf-8"?>
<p:tagLst xmlns:p="http://schemas.openxmlformats.org/presentationml/2006/main">
  <p:tag name="AS_UNIQUEID" val="217"/>
</p:tagLst>
</file>

<file path=ppt/tags/tag28.xml><?xml version="1.0" encoding="utf-8"?>
<p:tagLst xmlns:p="http://schemas.openxmlformats.org/presentationml/2006/main">
  <p:tag name="AS_UNIQUEID" val="218"/>
</p:tagLst>
</file>

<file path=ppt/tags/tag29.xml><?xml version="1.0" encoding="utf-8"?>
<p:tagLst xmlns:p="http://schemas.openxmlformats.org/presentationml/2006/main">
  <p:tag name="AS_UNIQUEID" val="219"/>
</p:tagLst>
</file>

<file path=ppt/tags/tag3.xml><?xml version="1.0" encoding="utf-8"?>
<p:tagLst xmlns:p="http://schemas.openxmlformats.org/presentationml/2006/main">
  <p:tag name="AS_UNIQUEID" val="221"/>
</p:tagLst>
</file>

<file path=ppt/tags/tag30.xml><?xml version="1.0" encoding="utf-8"?>
<p:tagLst xmlns:p="http://schemas.openxmlformats.org/presentationml/2006/main">
  <p:tag name="AS_UNIQUEID" val="220"/>
</p:tagLst>
</file>

<file path=ppt/tags/tag31.xml><?xml version="1.0" encoding="utf-8"?>
<p:tagLst xmlns:p="http://schemas.openxmlformats.org/presentationml/2006/main">
  <p:tag name="AS_UNIQUEID" val="192"/>
</p:tagLst>
</file>

<file path=ppt/tags/tag32.xml><?xml version="1.0" encoding="utf-8"?>
<p:tagLst xmlns:p="http://schemas.openxmlformats.org/presentationml/2006/main">
  <p:tag name="AS_UNIQUEID" val="188"/>
</p:tagLst>
</file>

<file path=ppt/tags/tag33.xml><?xml version="1.0" encoding="utf-8"?>
<p:tagLst xmlns:p="http://schemas.openxmlformats.org/presentationml/2006/main">
  <p:tag name="AS_UNIQUEID" val="189"/>
</p:tagLst>
</file>

<file path=ppt/tags/tag34.xml><?xml version="1.0" encoding="utf-8"?>
<p:tagLst xmlns:p="http://schemas.openxmlformats.org/presentationml/2006/main">
  <p:tag name="AS_UNIQUEID" val="206"/>
</p:tagLst>
</file>

<file path=ppt/tags/tag35.xml><?xml version="1.0" encoding="utf-8"?>
<p:tagLst xmlns:p="http://schemas.openxmlformats.org/presentationml/2006/main">
  <p:tag name="AS_UNIQUEID" val="190"/>
</p:tagLst>
</file>

<file path=ppt/tags/tag36.xml><?xml version="1.0" encoding="utf-8"?>
<p:tagLst xmlns:p="http://schemas.openxmlformats.org/presentationml/2006/main">
  <p:tag name="AS_UNIQUEID" val="197"/>
</p:tagLst>
</file>

<file path=ppt/tags/tag37.xml><?xml version="1.0" encoding="utf-8"?>
<p:tagLst xmlns:p="http://schemas.openxmlformats.org/presentationml/2006/main">
  <p:tag name="AS_UNIQUEID" val="199"/>
</p:tagLst>
</file>

<file path=ppt/tags/tag38.xml><?xml version="1.0" encoding="utf-8"?>
<p:tagLst xmlns:p="http://schemas.openxmlformats.org/presentationml/2006/main">
  <p:tag name="AS_UNIQUEID" val="202"/>
</p:tagLst>
</file>

<file path=ppt/tags/tag39.xml><?xml version="1.0" encoding="utf-8"?>
<p:tagLst xmlns:p="http://schemas.openxmlformats.org/presentationml/2006/main">
  <p:tag name="AS_UNIQUEID" val="206"/>
</p:tagLst>
</file>

<file path=ppt/tags/tag4.xml><?xml version="1.0" encoding="utf-8"?>
<p:tagLst xmlns:p="http://schemas.openxmlformats.org/presentationml/2006/main">
  <p:tag name="AS_UNIQUEID" val="193"/>
</p:tagLst>
</file>

<file path=ppt/tags/tag40.xml><?xml version="1.0" encoding="utf-8"?>
<p:tagLst xmlns:p="http://schemas.openxmlformats.org/presentationml/2006/main">
  <p:tag name="AS_UNIQUEID" val="206"/>
</p:tagLst>
</file>

<file path=ppt/tags/tag41.xml><?xml version="1.0" encoding="utf-8"?>
<p:tagLst xmlns:p="http://schemas.openxmlformats.org/presentationml/2006/main">
  <p:tag name="AS_UNIQUEID" val="206"/>
</p:tagLst>
</file>

<file path=ppt/tags/tag42.xml><?xml version="1.0" encoding="utf-8"?>
<p:tagLst xmlns:p="http://schemas.openxmlformats.org/presentationml/2006/main">
  <p:tag name="AS_UNIQUEID" val="206"/>
</p:tagLst>
</file>

<file path=ppt/tags/tag43.xml><?xml version="1.0" encoding="utf-8"?>
<p:tagLst xmlns:p="http://schemas.openxmlformats.org/presentationml/2006/main">
  <p:tag name="AS_UNIQUEID" val="201"/>
</p:tagLst>
</file>

<file path=ppt/tags/tag44.xml><?xml version="1.0" encoding="utf-8"?>
<p:tagLst xmlns:p="http://schemas.openxmlformats.org/presentationml/2006/main">
  <p:tag name="AS_UNIQUEID" val="187"/>
</p:tagLst>
</file>

<file path=ppt/tags/tag45.xml><?xml version="1.0" encoding="utf-8"?>
<p:tagLst xmlns:p="http://schemas.openxmlformats.org/presentationml/2006/main">
  <p:tag name="AS_UNIQUEID" val="187"/>
</p:tagLst>
</file>

<file path=ppt/tags/tag46.xml><?xml version="1.0" encoding="utf-8"?>
<p:tagLst xmlns:p="http://schemas.openxmlformats.org/presentationml/2006/main">
  <p:tag name="AS_UNIQUEID" val="187"/>
</p:tagLst>
</file>

<file path=ppt/tags/tag47.xml><?xml version="1.0" encoding="utf-8"?>
<p:tagLst xmlns:p="http://schemas.openxmlformats.org/presentationml/2006/main">
  <p:tag name="AS_UNIQUEID" val="181"/>
</p:tagLst>
</file>

<file path=ppt/tags/tag48.xml><?xml version="1.0" encoding="utf-8"?>
<p:tagLst xmlns:p="http://schemas.openxmlformats.org/presentationml/2006/main">
  <p:tag name="AS_UNIQUEID" val="182"/>
</p:tagLst>
</file>

<file path=ppt/tags/tag49.xml><?xml version="1.0" encoding="utf-8"?>
<p:tagLst xmlns:p="http://schemas.openxmlformats.org/presentationml/2006/main">
  <p:tag name="AS_UNIQUEID" val="183"/>
</p:tagLst>
</file>

<file path=ppt/tags/tag5.xml><?xml version="1.0" encoding="utf-8"?>
<p:tagLst xmlns:p="http://schemas.openxmlformats.org/presentationml/2006/main">
  <p:tag name="AS_UNIQUEID" val="194"/>
</p:tagLst>
</file>

<file path=ppt/tags/tag50.xml><?xml version="1.0" encoding="utf-8"?>
<p:tagLst xmlns:p="http://schemas.openxmlformats.org/presentationml/2006/main">
  <p:tag name="AS_UNIQUEID" val="184"/>
</p:tagLst>
</file>

<file path=ppt/tags/tag51.xml><?xml version="1.0" encoding="utf-8"?>
<p:tagLst xmlns:p="http://schemas.openxmlformats.org/presentationml/2006/main">
  <p:tag name="AS_UNIQUEID" val="185"/>
</p:tagLst>
</file>

<file path=ppt/tags/tag52.xml><?xml version="1.0" encoding="utf-8"?>
<p:tagLst xmlns:p="http://schemas.openxmlformats.org/presentationml/2006/main">
  <p:tag name="AS_UNIQUEID" val="145"/>
</p:tagLst>
</file>

<file path=ppt/tags/tag53.xml><?xml version="1.0" encoding="utf-8"?>
<p:tagLst xmlns:p="http://schemas.openxmlformats.org/presentationml/2006/main">
  <p:tag name="AS_UNIQUEID" val="146"/>
</p:tagLst>
</file>

<file path=ppt/tags/tag54.xml><?xml version="1.0" encoding="utf-8"?>
<p:tagLst xmlns:p="http://schemas.openxmlformats.org/presentationml/2006/main">
  <p:tag name="AS_UNIQUEID" val="147"/>
</p:tagLst>
</file>

<file path=ppt/tags/tag55.xml><?xml version="1.0" encoding="utf-8"?>
<p:tagLst xmlns:p="http://schemas.openxmlformats.org/presentationml/2006/main">
  <p:tag name="AS_UNIQUEID" val="148"/>
</p:tagLst>
</file>

<file path=ppt/tags/tag56.xml><?xml version="1.0" encoding="utf-8"?>
<p:tagLst xmlns:p="http://schemas.openxmlformats.org/presentationml/2006/main">
  <p:tag name="AS_UNIQUEID" val="149"/>
</p:tagLst>
</file>

<file path=ppt/tags/tag57.xml><?xml version="1.0" encoding="utf-8"?>
<p:tagLst xmlns:p="http://schemas.openxmlformats.org/presentationml/2006/main">
  <p:tag name="AS_UNIQUEID" val="150"/>
</p:tagLst>
</file>

<file path=ppt/tags/tag58.xml><?xml version="1.0" encoding="utf-8"?>
<p:tagLst xmlns:p="http://schemas.openxmlformats.org/presentationml/2006/main">
  <p:tag name="AS_UNIQUEID" val="151"/>
</p:tagLst>
</file>

<file path=ppt/tags/tag59.xml><?xml version="1.0" encoding="utf-8"?>
<p:tagLst xmlns:p="http://schemas.openxmlformats.org/presentationml/2006/main">
  <p:tag name="AS_UNIQUEID" val="152"/>
</p:tagLst>
</file>

<file path=ppt/tags/tag6.xml><?xml version="1.0" encoding="utf-8"?>
<p:tagLst xmlns:p="http://schemas.openxmlformats.org/presentationml/2006/main">
  <p:tag name="AS_UNIQUEID" val="195"/>
</p:tagLst>
</file>

<file path=ppt/tags/tag60.xml><?xml version="1.0" encoding="utf-8"?>
<p:tagLst xmlns:p="http://schemas.openxmlformats.org/presentationml/2006/main">
  <p:tag name="AS_UNIQUEID" val="153"/>
</p:tagLst>
</file>

<file path=ppt/tags/tag61.xml><?xml version="1.0" encoding="utf-8"?>
<p:tagLst xmlns:p="http://schemas.openxmlformats.org/presentationml/2006/main">
  <p:tag name="AS_UNIQUEID" val="154"/>
</p:tagLst>
</file>

<file path=ppt/tags/tag62.xml><?xml version="1.0" encoding="utf-8"?>
<p:tagLst xmlns:p="http://schemas.openxmlformats.org/presentationml/2006/main">
  <p:tag name="AS_UNIQUEID" val="155"/>
</p:tagLst>
</file>

<file path=ppt/tags/tag63.xml><?xml version="1.0" encoding="utf-8"?>
<p:tagLst xmlns:p="http://schemas.openxmlformats.org/presentationml/2006/main">
  <p:tag name="AS_UNIQUEID" val="158"/>
</p:tagLst>
</file>

<file path=ppt/tags/tag64.xml><?xml version="1.0" encoding="utf-8"?>
<p:tagLst xmlns:p="http://schemas.openxmlformats.org/presentationml/2006/main">
  <p:tag name="AS_UNIQUEID" val="160"/>
</p:tagLst>
</file>

<file path=ppt/tags/tag65.xml><?xml version="1.0" encoding="utf-8"?>
<p:tagLst xmlns:p="http://schemas.openxmlformats.org/presentationml/2006/main">
  <p:tag name="AS_UNIQUEID" val="164"/>
</p:tagLst>
</file>

<file path=ppt/tags/tag66.xml><?xml version="1.0" encoding="utf-8"?>
<p:tagLst xmlns:p="http://schemas.openxmlformats.org/presentationml/2006/main">
  <p:tag name="AS_UNIQUEID" val="165"/>
</p:tagLst>
</file>

<file path=ppt/tags/tag67.xml><?xml version="1.0" encoding="utf-8"?>
<p:tagLst xmlns:p="http://schemas.openxmlformats.org/presentationml/2006/main">
  <p:tag name="AS_UNIQUEID" val="178"/>
</p:tagLst>
</file>

<file path=ppt/tags/tag68.xml><?xml version="1.0" encoding="utf-8"?>
<p:tagLst xmlns:p="http://schemas.openxmlformats.org/presentationml/2006/main">
  <p:tag name="AS_UNIQUEID" val="179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AS_UNIQUEID" val="196"/>
</p:tagLst>
</file>

<file path=ppt/tags/tag70.xml><?xml version="1.0" encoding="utf-8"?>
<p:tagLst xmlns:p="http://schemas.openxmlformats.org/presentationml/2006/main">
  <p:tag name="KSO_WM_UNIT_PLACING_PICTURE_USER_VIEWPORT" val="{&quot;height&quot;:4473,&quot;width&quot;:4403}"/>
  <p:tag name="KSO_WM_UNIT_PLACING_PICTURE_USER_RELATIVERECTANGLE" val="{&quot;bottom&quot;:0,&quot;left&quot;:0,&quot;right&quot;:0,&quot;top&quot;:0}"/>
  <p:tag name="KSO_WM_UNIT_PLACING_PICTURE_COLLAGE_RELATIVERECTANGLE" val="{&quot;bottom&quot;:0.13266853771661699,&quot;left&quot;:0,&quot;right&quot;:0,&quot;top&quot;:0.13266853771661699}"/>
  <p:tag name="KSO_WM_UNIT_PLACING_PICTURE_COLLAGE_VIEWPORT" val="{&quot;height&quot;:3826.3840332630666,&quot;width&quot;:5126.8453776840897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10646.996"/>
  <p:tag name="KSO_WM_BEAUTIFY_FLAG" val=""/>
  <p:tag name="KSO_WM_UNIT_TYPE" val=""/>
  <p:tag name="KSO_WM_UNIT_INDEX" val=""/>
  <p:tag name="KSO_WM_UNIT_ID" val=""/>
</p:tagLst>
</file>

<file path=ppt/tags/tag71.xml><?xml version="1.0" encoding="utf-8"?>
<p:tagLst xmlns:p="http://schemas.openxmlformats.org/presentationml/2006/main">
  <p:tag name="KSO_WM_UNIT_PLACING_PICTURE_USER_VIEWPORT" val="{&quot;height&quot;:4473,&quot;width&quot;:4658}"/>
  <p:tag name="KSO_WM_UNIT_PLACING_PICTURE_USER_RELATIVERECTANGLE" val="{&quot;bottom&quot;:0,&quot;left&quot;:0,&quot;right&quot;:0,&quot;top&quot;:0}"/>
  <p:tag name="KSO_WM_UNIT_PLACING_PICTURE_COLLAGE_RELATIVERECTANGLE" val="{&quot;bottom&quot;:0.11139451480445191,&quot;left&quot;:0,&quot;right&quot;:0,&quot;top&quot;:0.11139451480445191}"/>
  <p:tag name="KSO_WM_UNIT_PLACING_PICTURE_COLLAGE_VIEWPORT" val="{&quot;height&quot;:3826.3840332630666,&quot;width&quot;:5126.8453776840897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10646.996"/>
  <p:tag name="KSO_WM_BEAUTIFY_FLAG" val=""/>
  <p:tag name="KSO_WM_UNIT_TYPE" val=""/>
  <p:tag name="KSO_WM_UNIT_INDEX" val=""/>
  <p:tag name="KSO_WM_UNIT_ID" val=""/>
</p:tagLst>
</file>

<file path=ppt/tags/tag72.xml><?xml version="1.0" encoding="utf-8"?>
<p:tagLst xmlns:p="http://schemas.openxmlformats.org/presentationml/2006/main">
  <p:tag name="KSO_WM_UNIT_PLACING_PICTURE_USER_VIEWPORT" val="{&quot;height&quot;:4487,&quot;width&quot;:4403}"/>
  <p:tag name="KSO_WM_UNIT_PLACING_PICTURE_USER_RELATIVERECTANGLE" val="{&quot;bottom&quot;:0,&quot;left&quot;:0,&quot;right&quot;:0,&quot;top&quot;:0}"/>
  <p:tag name="KSO_WM_UNIT_PLACING_PICTURE_COLLAGE_RELATIVERECTANGLE" val="{&quot;bottom&quot;:0.13381465772374143,&quot;left&quot;:0,&quot;right&quot;:0,&quot;top&quot;:0.13381465772374143}"/>
  <p:tag name="KSO_WM_UNIT_PLACING_PICTURE_COLLAGE_VIEWPORT" val="{&quot;height&quot;:3826.3840332630666,&quot;width&quot;:5126.8453776840897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10646.996"/>
  <p:tag name="KSO_WM_BEAUTIFY_FLAG" val=""/>
  <p:tag name="KSO_WM_UNIT_TYPE" val=""/>
  <p:tag name="KSO_WM_UNIT_INDEX" val=""/>
  <p:tag name="KSO_WM_UNIT_ID" val=""/>
</p:tagLst>
</file>

<file path=ppt/tags/tag73.xml><?xml version="1.0" encoding="utf-8"?>
<p:tagLst xmlns:p="http://schemas.openxmlformats.org/presentationml/2006/main">
  <p:tag name="KSO_WM_UNIT_PLACING_PICTURE_USER_VIEWPORT" val="{&quot;height&quot;:4487,&quot;width&quot;:4656}"/>
  <p:tag name="KSO_WM_UNIT_PLACING_PICTURE_USER_RELATIVERECTANGLE" val="{&quot;bottom&quot;:0,&quot;left&quot;:0,&quot;right&quot;:0,&quot;top&quot;:0}"/>
  <p:tag name="KSO_WM_UNIT_PLACING_PICTURE_COLLAGE_RELATIVERECTANGLE" val="{&quot;bottom&quot;:0.11277334689115144,&quot;left&quot;:0,&quot;right&quot;:0,&quot;top&quot;:0.11277334689115144}"/>
  <p:tag name="KSO_WM_UNIT_PLACING_PICTURE_COLLAGE_VIEWPORT" val="{&quot;height&quot;:3826.3840332630666,&quot;width&quot;:5126.8453776840897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10646.996"/>
  <p:tag name="KSO_WM_BEAUTIFY_FLAG" val=""/>
  <p:tag name="KSO_WM_UNIT_TYPE" val=""/>
  <p:tag name="KSO_WM_UNIT_INDEX" val=""/>
  <p:tag name="KSO_WM_UNIT_ID" val=""/>
</p:tagLst>
</file>

<file path=ppt/tags/tag74.xml><?xml version="1.0" encoding="utf-8"?>
<p:tagLst xmlns:p="http://schemas.openxmlformats.org/presentationml/2006/main">
  <p:tag name="KSO_WM_UNIT_TABLE_BEAUTIFY" val="smartTable{51c5ba7c-ad1c-40c4-8ee8-fd54e344de0d}"/>
</p:tagLst>
</file>

<file path=ppt/tags/tag75.xml><?xml version="1.0" encoding="utf-8"?>
<p:tagLst xmlns:p="http://schemas.openxmlformats.org/presentationml/2006/main">
  <p:tag name="AS_UNIQUEID" val="178"/>
</p:tagLst>
</file>

<file path=ppt/tags/tag76.xml><?xml version="1.0" encoding="utf-8"?>
<p:tagLst xmlns:p="http://schemas.openxmlformats.org/presentationml/2006/main">
  <p:tag name="AS_UNIQUEID" val="225"/>
  <p:tag name="KSO_WM_UNIT_TABLE_BEAUTIFY" val="smartTable{a3629604-502b-4669-a08c-010fa2011f1c}"/>
</p:tagLst>
</file>

<file path=ppt/tags/tag77.xml><?xml version="1.0" encoding="utf-8"?>
<p:tagLst xmlns:p="http://schemas.openxmlformats.org/presentationml/2006/main">
  <p:tag name="AS_UNIQUEID" val="178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AS_UNIQUEID" val="56"/>
</p:tagLst>
</file>

<file path=ppt/tags/tag8.xml><?xml version="1.0" encoding="utf-8"?>
<p:tagLst xmlns:p="http://schemas.openxmlformats.org/presentationml/2006/main">
  <p:tag name="AS_UNIQUEID" val="198"/>
</p:tagLst>
</file>

<file path=ppt/tags/tag80.xml><?xml version="1.0" encoding="utf-8"?>
<p:tagLst xmlns:p="http://schemas.openxmlformats.org/presentationml/2006/main">
  <p:tag name="AS_UNIQUEID" val="57"/>
</p:tagLst>
</file>

<file path=ppt/tags/tag81.xml><?xml version="1.0" encoding="utf-8"?>
<p:tagLst xmlns:p="http://schemas.openxmlformats.org/presentationml/2006/main">
  <p:tag name="AS_UNIQUEID" val="62"/>
</p:tagLst>
</file>

<file path=ppt/tags/tag82.xml><?xml version="1.0" encoding="utf-8"?>
<p:tagLst xmlns:p="http://schemas.openxmlformats.org/presentationml/2006/main">
  <p:tag name="AS_UNIQUEID" val="61"/>
</p:tagLst>
</file>

<file path=ppt/tags/tag83.xml><?xml version="1.0" encoding="utf-8"?>
<p:tagLst xmlns:p="http://schemas.openxmlformats.org/presentationml/2006/main">
  <p:tag name="AS_UNIQUEID" val="561"/>
</p:tagLst>
</file>

<file path=ppt/tags/tag84.xml><?xml version="1.0" encoding="utf-8"?>
<p:tagLst xmlns:p="http://schemas.openxmlformats.org/presentationml/2006/main">
  <p:tag name="AS_UNIQUEID" val="14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AS_UNIQUEID" val="664"/>
</p:tagLst>
</file>

<file path=ppt/tags/tag87.xml><?xml version="1.0" encoding="utf-8"?>
<p:tagLst xmlns:p="http://schemas.openxmlformats.org/presentationml/2006/main">
  <p:tag name="AS_UNIQUEID" val="665"/>
</p:tagLst>
</file>

<file path=ppt/tags/tag88.xml><?xml version="1.0" encoding="utf-8"?>
<p:tagLst xmlns:p="http://schemas.openxmlformats.org/presentationml/2006/main">
  <p:tag name="AS_UNIQUEID" val="666"/>
</p:tagLst>
</file>

<file path=ppt/tags/tag89.xml><?xml version="1.0" encoding="utf-8"?>
<p:tagLst xmlns:p="http://schemas.openxmlformats.org/presentationml/2006/main">
  <p:tag name="AS_UNIQUEID" val="667"/>
</p:tagLst>
</file>

<file path=ppt/tags/tag9.xml><?xml version="1.0" encoding="utf-8"?>
<p:tagLst xmlns:p="http://schemas.openxmlformats.org/presentationml/2006/main">
  <p:tag name="AS_UNIQUEID" val="200"/>
</p:tagLst>
</file>

<file path=ppt/tags/tag90.xml><?xml version="1.0" encoding="utf-8"?>
<p:tagLst xmlns:p="http://schemas.openxmlformats.org/presentationml/2006/main">
  <p:tag name="AS_UNIQUEID" val="668"/>
</p:tagLst>
</file>

<file path=ppt/tags/tag91.xml><?xml version="1.0" encoding="utf-8"?>
<p:tagLst xmlns:p="http://schemas.openxmlformats.org/presentationml/2006/main">
  <p:tag name="AS_UNIQUEID" val="669"/>
</p:tagLst>
</file>

<file path=ppt/tags/tag92.xml><?xml version="1.0" encoding="utf-8"?>
<p:tagLst xmlns:p="http://schemas.openxmlformats.org/presentationml/2006/main">
  <p:tag name="AS_UNIQUEID" val="670"/>
</p:tagLst>
</file>

<file path=ppt/tags/tag93.xml><?xml version="1.0" encoding="utf-8"?>
<p:tagLst xmlns:p="http://schemas.openxmlformats.org/presentationml/2006/main">
  <p:tag name="AS_UNIQUEID" val="671"/>
</p:tagLst>
</file>

<file path=ppt/tags/tag94.xml><?xml version="1.0" encoding="utf-8"?>
<p:tagLst xmlns:p="http://schemas.openxmlformats.org/presentationml/2006/main">
  <p:tag name="AS_UNIQUEID" val="672"/>
</p:tagLst>
</file>

<file path=ppt/tags/tag95.xml><?xml version="1.0" encoding="utf-8"?>
<p:tagLst xmlns:p="http://schemas.openxmlformats.org/presentationml/2006/main">
  <p:tag name="AS_UNIQUEID" val="673"/>
</p:tagLst>
</file>

<file path=ppt/tags/tag96.xml><?xml version="1.0" encoding="utf-8"?>
<p:tagLst xmlns:p="http://schemas.openxmlformats.org/presentationml/2006/main">
  <p:tag name="AS_UNIQUEID" val="674"/>
</p:tagLst>
</file>

<file path=ppt/tags/tag97.xml><?xml version="1.0" encoding="utf-8"?>
<p:tagLst xmlns:p="http://schemas.openxmlformats.org/presentationml/2006/main">
  <p:tag name="AS_UNIQUEID" val="675"/>
</p:tagLst>
</file>

<file path=ppt/tags/tag98.xml><?xml version="1.0" encoding="utf-8"?>
<p:tagLst xmlns:p="http://schemas.openxmlformats.org/presentationml/2006/main">
  <p:tag name="AS_UNIQUEID" val="676"/>
</p:tagLst>
</file>

<file path=ppt/tags/tag99.xml><?xml version="1.0" encoding="utf-8"?>
<p:tagLst xmlns:p="http://schemas.openxmlformats.org/presentationml/2006/main">
  <p:tag name="AS_UNIQUEID" val="677"/>
</p:tagLst>
</file>

<file path=ppt/theme/theme1.xml><?xml version="1.0" encoding="utf-8"?>
<a:theme xmlns:a="http://schemas.openxmlformats.org/drawingml/2006/main" name="2_Office 主题">
  <a:themeElements>
    <a:clrScheme name="自定义 49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2599C"/>
      </a:accent1>
      <a:accent2>
        <a:srgbClr val="1C2870"/>
      </a:accent2>
      <a:accent3>
        <a:srgbClr val="42599C"/>
      </a:accent3>
      <a:accent4>
        <a:srgbClr val="1C2870"/>
      </a:accent4>
      <a:accent5>
        <a:srgbClr val="42599C"/>
      </a:accent5>
      <a:accent6>
        <a:srgbClr val="1C287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2945</Words>
  <Application>WPS 演示</Application>
  <PresentationFormat>自定义</PresentationFormat>
  <Paragraphs>514</Paragraphs>
  <Slides>30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Arial</vt:lpstr>
      <vt:lpstr>宋体</vt:lpstr>
      <vt:lpstr>Wingdings</vt:lpstr>
      <vt:lpstr>楷体</vt:lpstr>
      <vt:lpstr>方正字迹-曾正国行楷简体</vt:lpstr>
      <vt:lpstr>华文新魏</vt:lpstr>
      <vt:lpstr>汉仪菱心体简</vt:lpstr>
      <vt:lpstr>黑体</vt:lpstr>
      <vt:lpstr>经典行书简</vt:lpstr>
      <vt:lpstr>微软雅黑</vt:lpstr>
      <vt:lpstr>华文隶书</vt:lpstr>
      <vt:lpstr>Arial</vt:lpstr>
      <vt:lpstr>Calibri</vt:lpstr>
      <vt:lpstr>Arial Unicode MS</vt:lpstr>
      <vt:lpstr>隶书</vt:lpstr>
      <vt:lpstr>华文中宋</vt:lpstr>
      <vt:lpstr>文鼎习字体</vt:lpstr>
      <vt:lpstr>Segoe Print</vt:lpstr>
      <vt:lpstr>Times New Roman</vt:lpstr>
      <vt:lpstr>华文行楷</vt:lpstr>
      <vt:lpstr>PMingLiU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影子</cp:lastModifiedBy>
  <cp:revision>281</cp:revision>
  <dcterms:created xsi:type="dcterms:W3CDTF">2019-06-19T02:08:00Z</dcterms:created>
  <dcterms:modified xsi:type="dcterms:W3CDTF">2020-12-08T08:19:56Z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