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 id="2147483809" r:id="rId5"/>
    <p:sldMasterId id="2147483833" r:id="rId6"/>
    <p:sldMasterId id="2147483869" r:id="rId7"/>
    <p:sldMasterId id="2147483905" r:id="rId8"/>
    <p:sldMasterId id="2147483917" r:id="rId9"/>
    <p:sldMasterId id="2147483929" r:id="rId10"/>
    <p:sldMasterId id="2147483941" r:id="rId11"/>
    <p:sldMasterId id="2147483953" r:id="rId12"/>
    <p:sldMasterId id="2147483965" r:id="rId13"/>
    <p:sldMasterId id="2147483977" r:id="rId14"/>
  </p:sldMasterIdLst>
  <p:notesMasterIdLst>
    <p:notesMasterId r:id="rId39"/>
  </p:notesMasterIdLst>
  <p:sldIdLst>
    <p:sldId id="257" r:id="rId15"/>
    <p:sldId id="256" r:id="rId16"/>
    <p:sldId id="313" r:id="rId17"/>
    <p:sldId id="314" r:id="rId18"/>
    <p:sldId id="284" r:id="rId19"/>
    <p:sldId id="318" r:id="rId20"/>
    <p:sldId id="312" r:id="rId21"/>
    <p:sldId id="267" r:id="rId22"/>
    <p:sldId id="310" r:id="rId23"/>
    <p:sldId id="320" r:id="rId24"/>
    <p:sldId id="301" r:id="rId25"/>
    <p:sldId id="319" r:id="rId26"/>
    <p:sldId id="288" r:id="rId27"/>
    <p:sldId id="289" r:id="rId28"/>
    <p:sldId id="294" r:id="rId29"/>
    <p:sldId id="296" r:id="rId30"/>
    <p:sldId id="303" r:id="rId31"/>
    <p:sldId id="321" r:id="rId32"/>
    <p:sldId id="280" r:id="rId33"/>
    <p:sldId id="304" r:id="rId34"/>
    <p:sldId id="307" r:id="rId35"/>
    <p:sldId id="322" r:id="rId36"/>
    <p:sldId id="308" r:id="rId37"/>
    <p:sldId id="309" r:id="rId38"/>
  </p:sldIdLst>
  <p:sldSz cx="9144000" cy="5143500" type="screen16x9"/>
  <p:notesSz cx="6858000" cy="9144000"/>
  <p:defaultTextStyle>
    <a:defPPr>
      <a:defRPr lang="zh-CN"/>
    </a:defPPr>
    <a:lvl1pPr marL="0" algn="l" defTabSz="910933" rtl="0" eaLnBrk="1" latinLnBrk="0" hangingPunct="1">
      <a:defRPr sz="1800" kern="1200">
        <a:solidFill>
          <a:schemeClr val="tx1"/>
        </a:solidFill>
        <a:latin typeface="+mn-lt"/>
        <a:ea typeface="+mn-ea"/>
        <a:cs typeface="+mn-cs"/>
      </a:defRPr>
    </a:lvl1pPr>
    <a:lvl2pPr marL="455450" algn="l" defTabSz="910933" rtl="0" eaLnBrk="1" latinLnBrk="0" hangingPunct="1">
      <a:defRPr sz="1800" kern="1200">
        <a:solidFill>
          <a:schemeClr val="tx1"/>
        </a:solidFill>
        <a:latin typeface="+mn-lt"/>
        <a:ea typeface="+mn-ea"/>
        <a:cs typeface="+mn-cs"/>
      </a:defRPr>
    </a:lvl2pPr>
    <a:lvl3pPr marL="910933" algn="l" defTabSz="910933" rtl="0" eaLnBrk="1" latinLnBrk="0" hangingPunct="1">
      <a:defRPr sz="1800" kern="1200">
        <a:solidFill>
          <a:schemeClr val="tx1"/>
        </a:solidFill>
        <a:latin typeface="+mn-lt"/>
        <a:ea typeface="+mn-ea"/>
        <a:cs typeface="+mn-cs"/>
      </a:defRPr>
    </a:lvl3pPr>
    <a:lvl4pPr marL="1366399" algn="l" defTabSz="910933" rtl="0" eaLnBrk="1" latinLnBrk="0" hangingPunct="1">
      <a:defRPr sz="1800" kern="1200">
        <a:solidFill>
          <a:schemeClr val="tx1"/>
        </a:solidFill>
        <a:latin typeface="+mn-lt"/>
        <a:ea typeface="+mn-ea"/>
        <a:cs typeface="+mn-cs"/>
      </a:defRPr>
    </a:lvl4pPr>
    <a:lvl5pPr marL="1821867" algn="l" defTabSz="910933" rtl="0" eaLnBrk="1" latinLnBrk="0" hangingPunct="1">
      <a:defRPr sz="1800" kern="1200">
        <a:solidFill>
          <a:schemeClr val="tx1"/>
        </a:solidFill>
        <a:latin typeface="+mn-lt"/>
        <a:ea typeface="+mn-ea"/>
        <a:cs typeface="+mn-cs"/>
      </a:defRPr>
    </a:lvl5pPr>
    <a:lvl6pPr marL="2277315" algn="l" defTabSz="910933" rtl="0" eaLnBrk="1" latinLnBrk="0" hangingPunct="1">
      <a:defRPr sz="1800" kern="1200">
        <a:solidFill>
          <a:schemeClr val="tx1"/>
        </a:solidFill>
        <a:latin typeface="+mn-lt"/>
        <a:ea typeface="+mn-ea"/>
        <a:cs typeface="+mn-cs"/>
      </a:defRPr>
    </a:lvl6pPr>
    <a:lvl7pPr marL="2732775" algn="l" defTabSz="910933" rtl="0" eaLnBrk="1" latinLnBrk="0" hangingPunct="1">
      <a:defRPr sz="1800" kern="1200">
        <a:solidFill>
          <a:schemeClr val="tx1"/>
        </a:solidFill>
        <a:latin typeface="+mn-lt"/>
        <a:ea typeface="+mn-ea"/>
        <a:cs typeface="+mn-cs"/>
      </a:defRPr>
    </a:lvl7pPr>
    <a:lvl8pPr marL="3188243" algn="l" defTabSz="910933" rtl="0" eaLnBrk="1" latinLnBrk="0" hangingPunct="1">
      <a:defRPr sz="1800" kern="1200">
        <a:solidFill>
          <a:schemeClr val="tx1"/>
        </a:solidFill>
        <a:latin typeface="+mn-lt"/>
        <a:ea typeface="+mn-ea"/>
        <a:cs typeface="+mn-cs"/>
      </a:defRPr>
    </a:lvl8pPr>
    <a:lvl9pPr marL="3643701" algn="l" defTabSz="91093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34" y="-10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8E54B0-7126-48EE-B51A-4A402F8DEE47}" type="datetimeFigureOut">
              <a:rPr lang="zh-CN" altLang="en-US" smtClean="0"/>
              <a:pPr/>
              <a:t>2020/9/22 Tuesday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92B506-BEF6-4549-8303-AD706EBA2DA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0933" rtl="0" eaLnBrk="1" latinLnBrk="0" hangingPunct="1">
      <a:defRPr sz="1200" kern="1200">
        <a:solidFill>
          <a:schemeClr val="tx1"/>
        </a:solidFill>
        <a:latin typeface="+mn-lt"/>
        <a:ea typeface="+mn-ea"/>
        <a:cs typeface="+mn-cs"/>
      </a:defRPr>
    </a:lvl1pPr>
    <a:lvl2pPr marL="455450" algn="l" defTabSz="910933" rtl="0" eaLnBrk="1" latinLnBrk="0" hangingPunct="1">
      <a:defRPr sz="1200" kern="1200">
        <a:solidFill>
          <a:schemeClr val="tx1"/>
        </a:solidFill>
        <a:latin typeface="+mn-lt"/>
        <a:ea typeface="+mn-ea"/>
        <a:cs typeface="+mn-cs"/>
      </a:defRPr>
    </a:lvl2pPr>
    <a:lvl3pPr marL="910933" algn="l" defTabSz="910933" rtl="0" eaLnBrk="1" latinLnBrk="0" hangingPunct="1">
      <a:defRPr sz="1200" kern="1200">
        <a:solidFill>
          <a:schemeClr val="tx1"/>
        </a:solidFill>
        <a:latin typeface="+mn-lt"/>
        <a:ea typeface="+mn-ea"/>
        <a:cs typeface="+mn-cs"/>
      </a:defRPr>
    </a:lvl3pPr>
    <a:lvl4pPr marL="1366399" algn="l" defTabSz="910933" rtl="0" eaLnBrk="1" latinLnBrk="0" hangingPunct="1">
      <a:defRPr sz="1200" kern="1200">
        <a:solidFill>
          <a:schemeClr val="tx1"/>
        </a:solidFill>
        <a:latin typeface="+mn-lt"/>
        <a:ea typeface="+mn-ea"/>
        <a:cs typeface="+mn-cs"/>
      </a:defRPr>
    </a:lvl4pPr>
    <a:lvl5pPr marL="1821867" algn="l" defTabSz="910933" rtl="0" eaLnBrk="1" latinLnBrk="0" hangingPunct="1">
      <a:defRPr sz="1200" kern="1200">
        <a:solidFill>
          <a:schemeClr val="tx1"/>
        </a:solidFill>
        <a:latin typeface="+mn-lt"/>
        <a:ea typeface="+mn-ea"/>
        <a:cs typeface="+mn-cs"/>
      </a:defRPr>
    </a:lvl5pPr>
    <a:lvl6pPr marL="2277315" algn="l" defTabSz="910933" rtl="0" eaLnBrk="1" latinLnBrk="0" hangingPunct="1">
      <a:defRPr sz="1200" kern="1200">
        <a:solidFill>
          <a:schemeClr val="tx1"/>
        </a:solidFill>
        <a:latin typeface="+mn-lt"/>
        <a:ea typeface="+mn-ea"/>
        <a:cs typeface="+mn-cs"/>
      </a:defRPr>
    </a:lvl6pPr>
    <a:lvl7pPr marL="2732775" algn="l" defTabSz="910933" rtl="0" eaLnBrk="1" latinLnBrk="0" hangingPunct="1">
      <a:defRPr sz="1200" kern="1200">
        <a:solidFill>
          <a:schemeClr val="tx1"/>
        </a:solidFill>
        <a:latin typeface="+mn-lt"/>
        <a:ea typeface="+mn-ea"/>
        <a:cs typeface="+mn-cs"/>
      </a:defRPr>
    </a:lvl7pPr>
    <a:lvl8pPr marL="3188243" algn="l" defTabSz="910933" rtl="0" eaLnBrk="1" latinLnBrk="0" hangingPunct="1">
      <a:defRPr sz="1200" kern="1200">
        <a:solidFill>
          <a:schemeClr val="tx1"/>
        </a:solidFill>
        <a:latin typeface="+mn-lt"/>
        <a:ea typeface="+mn-ea"/>
        <a:cs typeface="+mn-cs"/>
      </a:defRPr>
    </a:lvl8pPr>
    <a:lvl9pPr marL="3643701" algn="l" defTabSz="910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a:t>
            </a:r>
            <a:r>
              <a:rPr lang="zh-CN" altLang="en-US"/>
              <a:t>过渡句：变法还在艰难地推进中。一转眼，北京的秋天到了。</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0933" rtl="0" eaLnBrk="1" fontAlgn="auto" latinLnBrk="0" hangingPunct="1">
              <a:lnSpc>
                <a:spcPct val="100000"/>
              </a:lnSpc>
              <a:spcBef>
                <a:spcPts val="0"/>
              </a:spcBef>
              <a:spcAft>
                <a:spcPts val="0"/>
              </a:spcAft>
              <a:buClrTx/>
              <a:buSzTx/>
              <a:buFontTx/>
              <a:buNone/>
              <a:tabLst/>
              <a:defRPr/>
            </a:pPr>
            <a:r>
              <a:rPr lang="zh-CN" altLang="en-US" sz="1200" b="1" dirty="0" smtClean="0">
                <a:solidFill>
                  <a:srgbClr val="FFC000"/>
                </a:solidFill>
                <a:latin typeface="黑体" pitchFamily="49" charset="-122"/>
                <a:ea typeface="黑体" pitchFamily="49" charset="-122"/>
              </a:rPr>
              <a:t>标志着百日维新结束。</a:t>
            </a:r>
          </a:p>
          <a:p>
            <a:endParaRPr lang="zh-CN" altLang="en-US" dirty="0"/>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solidFill>
                  <a:prstClr val="black"/>
                </a:solidFill>
              </a:rPr>
              <a:pPr/>
              <a:t>22</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marL="0" marR="0" indent="0" algn="l" defTabSz="911496"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康有为壮怀激烈，热血沸腾，一夜之间写就一万八千言，由弟子梁启超抄写。文笔雄健，声气慷慨，一时传诵整个京师，十八省举人响应，一千三百多人连署。</a:t>
            </a:r>
            <a:endParaRPr lang="en-US" altLang="zh-CN" sz="1200" dirty="0">
              <a:latin typeface="微软雅黑" pitchFamily="34" charset="-122"/>
              <a:ea typeface="微软雅黑" pitchFamily="34" charset="-122"/>
            </a:endParaRPr>
          </a:p>
          <a:p>
            <a:endParaRPr lang="en-US" altLang="zh-CN" dirty="0">
              <a:solidFill>
                <a:schemeClr val="bg1"/>
              </a:solidFill>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592B506-BEF6-4549-8303-AD706EBA2DA0}"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65"/>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5450" indent="0" algn="ctr">
              <a:buNone/>
              <a:defRPr>
                <a:solidFill>
                  <a:schemeClr val="tx1">
                    <a:tint val="75000"/>
                  </a:schemeClr>
                </a:solidFill>
              </a:defRPr>
            </a:lvl2pPr>
            <a:lvl3pPr marL="910933" indent="0" algn="ctr">
              <a:buNone/>
              <a:defRPr>
                <a:solidFill>
                  <a:schemeClr val="tx1">
                    <a:tint val="75000"/>
                  </a:schemeClr>
                </a:solidFill>
              </a:defRPr>
            </a:lvl3pPr>
            <a:lvl4pPr marL="1366399" indent="0" algn="ctr">
              <a:buNone/>
              <a:defRPr>
                <a:solidFill>
                  <a:schemeClr val="tx1">
                    <a:tint val="75000"/>
                  </a:schemeClr>
                </a:solidFill>
              </a:defRPr>
            </a:lvl4pPr>
            <a:lvl5pPr marL="1821867" indent="0" algn="ctr">
              <a:buNone/>
              <a:defRPr>
                <a:solidFill>
                  <a:schemeClr val="tx1">
                    <a:tint val="75000"/>
                  </a:schemeClr>
                </a:solidFill>
              </a:defRPr>
            </a:lvl5pPr>
            <a:lvl6pPr marL="2277315" indent="0" algn="ctr">
              <a:buNone/>
              <a:defRPr>
                <a:solidFill>
                  <a:schemeClr val="tx1">
                    <a:tint val="75000"/>
                  </a:schemeClr>
                </a:solidFill>
              </a:defRPr>
            </a:lvl6pPr>
            <a:lvl7pPr marL="2732775" indent="0" algn="ctr">
              <a:buNone/>
              <a:defRPr>
                <a:solidFill>
                  <a:schemeClr val="tx1">
                    <a:tint val="75000"/>
                  </a:schemeClr>
                </a:solidFill>
              </a:defRPr>
            </a:lvl7pPr>
            <a:lvl8pPr marL="3188243" indent="0" algn="ctr">
              <a:buNone/>
              <a:defRPr>
                <a:solidFill>
                  <a:schemeClr val="tx1">
                    <a:tint val="75000"/>
                  </a:schemeClr>
                </a:solidFill>
              </a:defRPr>
            </a:lvl8pPr>
            <a:lvl9pPr marL="364370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3051827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598653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lIns="68580" tIns="34290" rIns="68580" bIns="34290"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lIns="68580" tIns="34290" rIns="68580" bIns="3429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16121841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29058257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lIns="68580" tIns="34290" rIns="68580" bIns="34290"/>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8" name="页脚占位符 7"/>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1681170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4" name="页脚占位符 3"/>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27644060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3" name="页脚占位符 2"/>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2765230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6947583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47780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1587" indent="0" algn="ctr">
              <a:buNone/>
              <a:defRPr sz="1500"/>
            </a:lvl2pPr>
            <a:lvl3pPr marL="683196" indent="0" algn="ctr">
              <a:buNone/>
              <a:defRPr sz="1400"/>
            </a:lvl3pPr>
            <a:lvl4pPr marL="1024797" indent="0" algn="ctr">
              <a:buNone/>
              <a:defRPr sz="1200"/>
            </a:lvl4pPr>
            <a:lvl5pPr marL="1366399" indent="0" algn="ctr">
              <a:buNone/>
              <a:defRPr sz="1200"/>
            </a:lvl5pPr>
            <a:lvl6pPr marL="1708008" indent="0" algn="ctr">
              <a:buNone/>
              <a:defRPr sz="1200"/>
            </a:lvl6pPr>
            <a:lvl7pPr marL="2049597" indent="0" algn="ctr">
              <a:buNone/>
              <a:defRPr sz="1200"/>
            </a:lvl7pPr>
            <a:lvl8pPr marL="2391181" indent="0" algn="ctr">
              <a:buNone/>
              <a:defRPr sz="1200"/>
            </a:lvl8pPr>
            <a:lvl9pPr marL="273277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31887177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lIns="68580" tIns="34290" rIns="68580" bIns="34290"/>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997B5FA-0921-464F-AAE1-844C04324D75}" type="datetimeFigureOut">
              <a:rPr lang="zh-CN" altLang="en-US" sz="1400" smtClean="0">
                <a:solidFill>
                  <a:prstClr val="white"/>
                </a:solidFill>
              </a:rPr>
              <a:pPr defTabSz="685800"/>
              <a:t>2020/9/22 Tuesday</a:t>
            </a:fld>
            <a:endParaRPr lang="zh-CN" altLang="en-US" sz="140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565CE74E-AB26-4998-AD42-012C4C1AD076}" type="slidenum">
              <a:rPr lang="zh-CN" altLang="en-US" sz="1400" smtClean="0">
                <a:solidFill>
                  <a:prstClr val="white"/>
                </a:solidFill>
              </a:rPr>
              <a:pPr defTabSz="685800"/>
              <a:t>‹#›</a:t>
            </a:fld>
            <a:endParaRPr lang="zh-CN" altLang="en-US" sz="1400">
              <a:solidFill>
                <a:prstClr val="white"/>
              </a:solidFill>
            </a:endParaRPr>
          </a:p>
        </p:txBody>
      </p:sp>
    </p:spTree>
    <p:extLst>
      <p:ext uri="{BB962C8B-B14F-4D97-AF65-F5344CB8AC3E}">
        <p14:creationId xmlns="" xmlns:p14="http://schemas.microsoft.com/office/powerpoint/2010/main" val="40255014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1719" indent="0" algn="ctr">
              <a:buNone/>
              <a:defRPr sz="1500"/>
            </a:lvl2pPr>
            <a:lvl3pPr marL="683450" indent="0" algn="ctr">
              <a:buNone/>
              <a:defRPr sz="1400"/>
            </a:lvl3pPr>
            <a:lvl4pPr marL="1025181" indent="0" algn="ctr">
              <a:buNone/>
              <a:defRPr sz="1200"/>
            </a:lvl4pPr>
            <a:lvl5pPr marL="1366908" indent="0" algn="ctr">
              <a:buNone/>
              <a:defRPr sz="1200"/>
            </a:lvl5pPr>
            <a:lvl6pPr marL="1708635" indent="0" algn="ctr">
              <a:buNone/>
              <a:defRPr sz="1200"/>
            </a:lvl6pPr>
            <a:lvl7pPr marL="2050360" indent="0" algn="ctr">
              <a:buNone/>
              <a:defRPr sz="1200"/>
            </a:lvl7pPr>
            <a:lvl8pPr marL="2392076" indent="0" algn="ctr">
              <a:buNone/>
              <a:defRPr sz="1200"/>
            </a:lvl8pPr>
            <a:lvl9pPr marL="273380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9"/>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1719" indent="0">
              <a:buNone/>
              <a:defRPr sz="1500">
                <a:solidFill>
                  <a:schemeClr val="tx1">
                    <a:tint val="75000"/>
                  </a:schemeClr>
                </a:solidFill>
              </a:defRPr>
            </a:lvl2pPr>
            <a:lvl3pPr marL="683450" indent="0">
              <a:buNone/>
              <a:defRPr sz="1400">
                <a:solidFill>
                  <a:schemeClr val="tx1">
                    <a:tint val="75000"/>
                  </a:schemeClr>
                </a:solidFill>
              </a:defRPr>
            </a:lvl3pPr>
            <a:lvl4pPr marL="1025181" indent="0">
              <a:buNone/>
              <a:defRPr sz="1200">
                <a:solidFill>
                  <a:schemeClr val="tx1">
                    <a:tint val="75000"/>
                  </a:schemeClr>
                </a:solidFill>
              </a:defRPr>
            </a:lvl4pPr>
            <a:lvl5pPr marL="1366908" indent="0">
              <a:buNone/>
              <a:defRPr sz="1200">
                <a:solidFill>
                  <a:schemeClr val="tx1">
                    <a:tint val="75000"/>
                  </a:schemeClr>
                </a:solidFill>
              </a:defRPr>
            </a:lvl5pPr>
            <a:lvl6pPr marL="1708635" indent="0">
              <a:buNone/>
              <a:defRPr sz="1200">
                <a:solidFill>
                  <a:schemeClr val="tx1">
                    <a:tint val="75000"/>
                  </a:schemeClr>
                </a:solidFill>
              </a:defRPr>
            </a:lvl6pPr>
            <a:lvl7pPr marL="2050360" indent="0">
              <a:buNone/>
              <a:defRPr sz="1200">
                <a:solidFill>
                  <a:schemeClr val="tx1">
                    <a:tint val="75000"/>
                  </a:schemeClr>
                </a:solidFill>
              </a:defRPr>
            </a:lvl7pPr>
            <a:lvl8pPr marL="2392076" indent="0">
              <a:buNone/>
              <a:defRPr sz="1200">
                <a:solidFill>
                  <a:schemeClr val="tx1">
                    <a:tint val="75000"/>
                  </a:schemeClr>
                </a:solidFill>
              </a:defRPr>
            </a:lvl8pPr>
            <a:lvl9pPr marL="273380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8"/>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1719" indent="0">
              <a:buNone/>
              <a:defRPr sz="1500" b="1"/>
            </a:lvl2pPr>
            <a:lvl3pPr marL="683450" indent="0">
              <a:buNone/>
              <a:defRPr sz="1400" b="1"/>
            </a:lvl3pPr>
            <a:lvl4pPr marL="1025181" indent="0">
              <a:buNone/>
              <a:defRPr sz="1200" b="1"/>
            </a:lvl4pPr>
            <a:lvl5pPr marL="1366908" indent="0">
              <a:buNone/>
              <a:defRPr sz="1200" b="1"/>
            </a:lvl5pPr>
            <a:lvl6pPr marL="1708635" indent="0">
              <a:buNone/>
              <a:defRPr sz="1200" b="1"/>
            </a:lvl6pPr>
            <a:lvl7pPr marL="2050360" indent="0">
              <a:buNone/>
              <a:defRPr sz="1200" b="1"/>
            </a:lvl7pPr>
            <a:lvl8pPr marL="2392076" indent="0">
              <a:buNone/>
              <a:defRPr sz="1200" b="1"/>
            </a:lvl8pPr>
            <a:lvl9pPr marL="273380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5" y="187882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73" y="1260872"/>
            <a:ext cx="3887391" cy="617934"/>
          </a:xfrm>
        </p:spPr>
        <p:txBody>
          <a:bodyPr anchor="b"/>
          <a:lstStyle>
            <a:lvl1pPr marL="0" indent="0">
              <a:buNone/>
              <a:defRPr sz="1800" b="1"/>
            </a:lvl1pPr>
            <a:lvl2pPr marL="341719" indent="0">
              <a:buNone/>
              <a:defRPr sz="1500" b="1"/>
            </a:lvl2pPr>
            <a:lvl3pPr marL="683450" indent="0">
              <a:buNone/>
              <a:defRPr sz="1400" b="1"/>
            </a:lvl3pPr>
            <a:lvl4pPr marL="1025181" indent="0">
              <a:buNone/>
              <a:defRPr sz="1200" b="1"/>
            </a:lvl4pPr>
            <a:lvl5pPr marL="1366908" indent="0">
              <a:buNone/>
              <a:defRPr sz="1200" b="1"/>
            </a:lvl5pPr>
            <a:lvl6pPr marL="1708635" indent="0">
              <a:buNone/>
              <a:defRPr sz="1200" b="1"/>
            </a:lvl6pPr>
            <a:lvl7pPr marL="2050360" indent="0">
              <a:buNone/>
              <a:defRPr sz="1200" b="1"/>
            </a:lvl7pPr>
            <a:lvl8pPr marL="2392076" indent="0">
              <a:buNone/>
              <a:defRPr sz="1200" b="1"/>
            </a:lvl8pPr>
            <a:lvl9pPr marL="273380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73" y="187882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60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719" indent="0">
              <a:buNone/>
              <a:defRPr sz="1100"/>
            </a:lvl2pPr>
            <a:lvl3pPr marL="683450" indent="0">
              <a:buNone/>
              <a:defRPr sz="900"/>
            </a:lvl3pPr>
            <a:lvl4pPr marL="1025181" indent="0">
              <a:buNone/>
              <a:defRPr sz="800"/>
            </a:lvl4pPr>
            <a:lvl5pPr marL="1366908" indent="0">
              <a:buNone/>
              <a:defRPr sz="800"/>
            </a:lvl5pPr>
            <a:lvl6pPr marL="1708635" indent="0">
              <a:buNone/>
              <a:defRPr sz="800"/>
            </a:lvl6pPr>
            <a:lvl7pPr marL="2050360" indent="0">
              <a:buNone/>
              <a:defRPr sz="800"/>
            </a:lvl7pPr>
            <a:lvl8pPr marL="2392076" indent="0">
              <a:buNone/>
              <a:defRPr sz="800"/>
            </a:lvl8pPr>
            <a:lvl9pPr marL="273380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600"/>
            <a:ext cx="4629150" cy="3655219"/>
          </a:xfrm>
        </p:spPr>
        <p:txBody>
          <a:bodyPr/>
          <a:lstStyle>
            <a:lvl1pPr marL="0" indent="0">
              <a:buNone/>
              <a:defRPr sz="2400"/>
            </a:lvl1pPr>
            <a:lvl2pPr marL="341719" indent="0">
              <a:buNone/>
              <a:defRPr sz="2100"/>
            </a:lvl2pPr>
            <a:lvl3pPr marL="683450" indent="0">
              <a:buNone/>
              <a:defRPr sz="1800"/>
            </a:lvl3pPr>
            <a:lvl4pPr marL="1025181" indent="0">
              <a:buNone/>
              <a:defRPr sz="1500"/>
            </a:lvl4pPr>
            <a:lvl5pPr marL="1366908" indent="0">
              <a:buNone/>
              <a:defRPr sz="1500"/>
            </a:lvl5pPr>
            <a:lvl6pPr marL="1708635" indent="0">
              <a:buNone/>
              <a:defRPr sz="1500"/>
            </a:lvl6pPr>
            <a:lvl7pPr marL="2050360" indent="0">
              <a:buNone/>
              <a:defRPr sz="1500"/>
            </a:lvl7pPr>
            <a:lvl8pPr marL="2392076" indent="0">
              <a:buNone/>
              <a:defRPr sz="1500"/>
            </a:lvl8pPr>
            <a:lvl9pPr marL="2733802" indent="0">
              <a:buNone/>
              <a:defRPr sz="1500"/>
            </a:lvl9pPr>
          </a:lstStyle>
          <a:p>
            <a:endParaRPr lang="zh-CN" altLang="en-US"/>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719" indent="0">
              <a:buNone/>
              <a:defRPr sz="1100"/>
            </a:lvl2pPr>
            <a:lvl3pPr marL="683450" indent="0">
              <a:buNone/>
              <a:defRPr sz="900"/>
            </a:lvl3pPr>
            <a:lvl4pPr marL="1025181" indent="0">
              <a:buNone/>
              <a:defRPr sz="800"/>
            </a:lvl4pPr>
            <a:lvl5pPr marL="1366908" indent="0">
              <a:buNone/>
              <a:defRPr sz="800"/>
            </a:lvl5pPr>
            <a:lvl6pPr marL="1708635" indent="0">
              <a:buNone/>
              <a:defRPr sz="800"/>
            </a:lvl6pPr>
            <a:lvl7pPr marL="2050360" indent="0">
              <a:buNone/>
              <a:defRPr sz="800"/>
            </a:lvl7pPr>
            <a:lvl8pPr marL="2392076" indent="0">
              <a:buNone/>
              <a:defRPr sz="800"/>
            </a:lvl8pPr>
            <a:lvl9pPr marL="273380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95" y="27387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6" y="27387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1613" indent="0" algn="ctr">
              <a:buNone/>
              <a:defRPr sz="1500"/>
            </a:lvl2pPr>
            <a:lvl3pPr marL="683247" indent="0" algn="ctr">
              <a:buNone/>
              <a:defRPr sz="1400"/>
            </a:lvl3pPr>
            <a:lvl4pPr marL="1024875" indent="0" algn="ctr">
              <a:buNone/>
              <a:defRPr sz="1200"/>
            </a:lvl4pPr>
            <a:lvl5pPr marL="1366499" indent="0" algn="ctr">
              <a:buNone/>
              <a:defRPr sz="1200"/>
            </a:lvl5pPr>
            <a:lvl6pPr marL="1708131" indent="0" algn="ctr">
              <a:buNone/>
              <a:defRPr sz="1200"/>
            </a:lvl6pPr>
            <a:lvl7pPr marL="2049748" indent="0" algn="ctr">
              <a:buNone/>
              <a:defRPr sz="1200"/>
            </a:lvl7pPr>
            <a:lvl8pPr marL="2391357" indent="0" algn="ctr">
              <a:buNone/>
              <a:defRPr sz="1200"/>
            </a:lvl8pPr>
            <a:lvl9pPr marL="273297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31"/>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1613" indent="0">
              <a:buNone/>
              <a:defRPr sz="1500">
                <a:solidFill>
                  <a:schemeClr val="tx1">
                    <a:tint val="75000"/>
                  </a:schemeClr>
                </a:solidFill>
              </a:defRPr>
            </a:lvl2pPr>
            <a:lvl3pPr marL="683247" indent="0">
              <a:buNone/>
              <a:defRPr sz="1400">
                <a:solidFill>
                  <a:schemeClr val="tx1">
                    <a:tint val="75000"/>
                  </a:schemeClr>
                </a:solidFill>
              </a:defRPr>
            </a:lvl3pPr>
            <a:lvl4pPr marL="1024875" indent="0">
              <a:buNone/>
              <a:defRPr sz="1200">
                <a:solidFill>
                  <a:schemeClr val="tx1">
                    <a:tint val="75000"/>
                  </a:schemeClr>
                </a:solidFill>
              </a:defRPr>
            </a:lvl4pPr>
            <a:lvl5pPr marL="1366499" indent="0">
              <a:buNone/>
              <a:defRPr sz="1200">
                <a:solidFill>
                  <a:schemeClr val="tx1">
                    <a:tint val="75000"/>
                  </a:schemeClr>
                </a:solidFill>
              </a:defRPr>
            </a:lvl5pPr>
            <a:lvl6pPr marL="1708131" indent="0">
              <a:buNone/>
              <a:defRPr sz="1200">
                <a:solidFill>
                  <a:schemeClr val="tx1">
                    <a:tint val="75000"/>
                  </a:schemeClr>
                </a:solidFill>
              </a:defRPr>
            </a:lvl6pPr>
            <a:lvl7pPr marL="2049748" indent="0">
              <a:buNone/>
              <a:defRPr sz="1200">
                <a:solidFill>
                  <a:schemeClr val="tx1">
                    <a:tint val="75000"/>
                  </a:schemeClr>
                </a:solidFill>
              </a:defRPr>
            </a:lvl7pPr>
            <a:lvl8pPr marL="2391357" indent="0">
              <a:buNone/>
              <a:defRPr sz="1200">
                <a:solidFill>
                  <a:schemeClr val="tx1">
                    <a:tint val="75000"/>
                  </a:schemeClr>
                </a:solidFill>
              </a:defRPr>
            </a:lvl8pPr>
            <a:lvl9pPr marL="273297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8"/>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1613" indent="0">
              <a:buNone/>
              <a:defRPr sz="1500" b="1"/>
            </a:lvl2pPr>
            <a:lvl3pPr marL="683247" indent="0">
              <a:buNone/>
              <a:defRPr sz="1400" b="1"/>
            </a:lvl3pPr>
            <a:lvl4pPr marL="1024875" indent="0">
              <a:buNone/>
              <a:defRPr sz="1200" b="1"/>
            </a:lvl4pPr>
            <a:lvl5pPr marL="1366499" indent="0">
              <a:buNone/>
              <a:defRPr sz="1200" b="1"/>
            </a:lvl5pPr>
            <a:lvl6pPr marL="1708131" indent="0">
              <a:buNone/>
              <a:defRPr sz="1200" b="1"/>
            </a:lvl6pPr>
            <a:lvl7pPr marL="2049748" indent="0">
              <a:buNone/>
              <a:defRPr sz="1200" b="1"/>
            </a:lvl7pPr>
            <a:lvl8pPr marL="2391357" indent="0">
              <a:buNone/>
              <a:defRPr sz="1200" b="1"/>
            </a:lvl8pPr>
            <a:lvl9pPr marL="273297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5" y="187882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73" y="1260872"/>
            <a:ext cx="3887391" cy="617934"/>
          </a:xfrm>
        </p:spPr>
        <p:txBody>
          <a:bodyPr anchor="b"/>
          <a:lstStyle>
            <a:lvl1pPr marL="0" indent="0">
              <a:buNone/>
              <a:defRPr sz="1800" b="1"/>
            </a:lvl1pPr>
            <a:lvl2pPr marL="341613" indent="0">
              <a:buNone/>
              <a:defRPr sz="1500" b="1"/>
            </a:lvl2pPr>
            <a:lvl3pPr marL="683247" indent="0">
              <a:buNone/>
              <a:defRPr sz="1400" b="1"/>
            </a:lvl3pPr>
            <a:lvl4pPr marL="1024875" indent="0">
              <a:buNone/>
              <a:defRPr sz="1200" b="1"/>
            </a:lvl4pPr>
            <a:lvl5pPr marL="1366499" indent="0">
              <a:buNone/>
              <a:defRPr sz="1200" b="1"/>
            </a:lvl5pPr>
            <a:lvl6pPr marL="1708131" indent="0">
              <a:buNone/>
              <a:defRPr sz="1200" b="1"/>
            </a:lvl6pPr>
            <a:lvl7pPr marL="2049748" indent="0">
              <a:buNone/>
              <a:defRPr sz="1200" b="1"/>
            </a:lvl7pPr>
            <a:lvl8pPr marL="2391357" indent="0">
              <a:buNone/>
              <a:defRPr sz="1200" b="1"/>
            </a:lvl8pPr>
            <a:lvl9pPr marL="273297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73" y="187882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3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1587" indent="0">
              <a:buNone/>
              <a:defRPr sz="1500">
                <a:solidFill>
                  <a:schemeClr val="tx1">
                    <a:tint val="75000"/>
                  </a:schemeClr>
                </a:solidFill>
              </a:defRPr>
            </a:lvl2pPr>
            <a:lvl3pPr marL="683196" indent="0">
              <a:buNone/>
              <a:defRPr sz="1400">
                <a:solidFill>
                  <a:schemeClr val="tx1">
                    <a:tint val="75000"/>
                  </a:schemeClr>
                </a:solidFill>
              </a:defRPr>
            </a:lvl3pPr>
            <a:lvl4pPr marL="1024797" indent="0">
              <a:buNone/>
              <a:defRPr sz="1200">
                <a:solidFill>
                  <a:schemeClr val="tx1">
                    <a:tint val="75000"/>
                  </a:schemeClr>
                </a:solidFill>
              </a:defRPr>
            </a:lvl4pPr>
            <a:lvl5pPr marL="1366399" indent="0">
              <a:buNone/>
              <a:defRPr sz="1200">
                <a:solidFill>
                  <a:schemeClr val="tx1">
                    <a:tint val="75000"/>
                  </a:schemeClr>
                </a:solidFill>
              </a:defRPr>
            </a:lvl5pPr>
            <a:lvl6pPr marL="1708008" indent="0">
              <a:buNone/>
              <a:defRPr sz="1200">
                <a:solidFill>
                  <a:schemeClr val="tx1">
                    <a:tint val="75000"/>
                  </a:schemeClr>
                </a:solidFill>
              </a:defRPr>
            </a:lvl6pPr>
            <a:lvl7pPr marL="2049597" indent="0">
              <a:buNone/>
              <a:defRPr sz="1200">
                <a:solidFill>
                  <a:schemeClr val="tx1">
                    <a:tint val="75000"/>
                  </a:schemeClr>
                </a:solidFill>
              </a:defRPr>
            </a:lvl7pPr>
            <a:lvl8pPr marL="2391181" indent="0">
              <a:buNone/>
              <a:defRPr sz="1200">
                <a:solidFill>
                  <a:schemeClr val="tx1">
                    <a:tint val="75000"/>
                  </a:schemeClr>
                </a:solidFill>
              </a:defRPr>
            </a:lvl8pPr>
            <a:lvl9pPr marL="273277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61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613" indent="0">
              <a:buNone/>
              <a:defRPr sz="1100"/>
            </a:lvl2pPr>
            <a:lvl3pPr marL="683247" indent="0">
              <a:buNone/>
              <a:defRPr sz="900"/>
            </a:lvl3pPr>
            <a:lvl4pPr marL="1024875" indent="0">
              <a:buNone/>
              <a:defRPr sz="800"/>
            </a:lvl4pPr>
            <a:lvl5pPr marL="1366499" indent="0">
              <a:buNone/>
              <a:defRPr sz="800"/>
            </a:lvl5pPr>
            <a:lvl6pPr marL="1708131" indent="0">
              <a:buNone/>
              <a:defRPr sz="800"/>
            </a:lvl6pPr>
            <a:lvl7pPr marL="2049748" indent="0">
              <a:buNone/>
              <a:defRPr sz="800"/>
            </a:lvl7pPr>
            <a:lvl8pPr marL="2391357" indent="0">
              <a:buNone/>
              <a:defRPr sz="800"/>
            </a:lvl8pPr>
            <a:lvl9pPr marL="2732978"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612"/>
            <a:ext cx="4629150" cy="3655219"/>
          </a:xfrm>
        </p:spPr>
        <p:txBody>
          <a:bodyPr/>
          <a:lstStyle>
            <a:lvl1pPr marL="0" indent="0">
              <a:buNone/>
              <a:defRPr sz="2400"/>
            </a:lvl1pPr>
            <a:lvl2pPr marL="341613" indent="0">
              <a:buNone/>
              <a:defRPr sz="2100"/>
            </a:lvl2pPr>
            <a:lvl3pPr marL="683247" indent="0">
              <a:buNone/>
              <a:defRPr sz="1800"/>
            </a:lvl3pPr>
            <a:lvl4pPr marL="1024875" indent="0">
              <a:buNone/>
              <a:defRPr sz="1500"/>
            </a:lvl4pPr>
            <a:lvl5pPr marL="1366499" indent="0">
              <a:buNone/>
              <a:defRPr sz="1500"/>
            </a:lvl5pPr>
            <a:lvl6pPr marL="1708131" indent="0">
              <a:buNone/>
              <a:defRPr sz="1500"/>
            </a:lvl6pPr>
            <a:lvl7pPr marL="2049748" indent="0">
              <a:buNone/>
              <a:defRPr sz="1500"/>
            </a:lvl7pPr>
            <a:lvl8pPr marL="2391357" indent="0">
              <a:buNone/>
              <a:defRPr sz="1500"/>
            </a:lvl8pPr>
            <a:lvl9pPr marL="2732978" indent="0">
              <a:buNone/>
              <a:defRPr sz="1500"/>
            </a:lvl9pPr>
          </a:lstStyle>
          <a:p>
            <a:endParaRPr lang="zh-CN" altLang="en-US"/>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613" indent="0">
              <a:buNone/>
              <a:defRPr sz="1100"/>
            </a:lvl2pPr>
            <a:lvl3pPr marL="683247" indent="0">
              <a:buNone/>
              <a:defRPr sz="900"/>
            </a:lvl3pPr>
            <a:lvl4pPr marL="1024875" indent="0">
              <a:buNone/>
              <a:defRPr sz="800"/>
            </a:lvl4pPr>
            <a:lvl5pPr marL="1366499" indent="0">
              <a:buNone/>
              <a:defRPr sz="800"/>
            </a:lvl5pPr>
            <a:lvl6pPr marL="1708131" indent="0">
              <a:buNone/>
              <a:defRPr sz="800"/>
            </a:lvl6pPr>
            <a:lvl7pPr marL="2049748" indent="0">
              <a:buNone/>
              <a:defRPr sz="800"/>
            </a:lvl7pPr>
            <a:lvl8pPr marL="2391357" indent="0">
              <a:buNone/>
              <a:defRPr sz="800"/>
            </a:lvl8pPr>
            <a:lvl9pPr marL="2732978"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95" y="27388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6" y="273887"/>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688" indent="0" algn="ctr">
              <a:buNone/>
              <a:defRPr sz="1500"/>
            </a:lvl2pPr>
            <a:lvl3pPr marL="685376" indent="0" algn="ctr">
              <a:buNone/>
              <a:defRPr sz="1400"/>
            </a:lvl3pPr>
            <a:lvl4pPr marL="1028064" indent="0" algn="ctr">
              <a:buNone/>
              <a:defRPr sz="1200"/>
            </a:lvl4pPr>
            <a:lvl5pPr marL="1370752" indent="0" algn="ctr">
              <a:buNone/>
              <a:defRPr sz="1200"/>
            </a:lvl5pPr>
            <a:lvl6pPr marL="1713441" indent="0" algn="ctr">
              <a:buNone/>
              <a:defRPr sz="1200"/>
            </a:lvl6pPr>
            <a:lvl7pPr marL="2056127" indent="0" algn="ctr">
              <a:buNone/>
              <a:defRPr sz="1200"/>
            </a:lvl7pPr>
            <a:lvl8pPr marL="2398812" indent="0" algn="ctr">
              <a:buNone/>
              <a:defRPr sz="1200"/>
            </a:lvl8pPr>
            <a:lvl9pPr marL="2741501"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8" indent="0">
              <a:buNone/>
              <a:defRPr sz="1500">
                <a:solidFill>
                  <a:schemeClr val="tx1">
                    <a:tint val="75000"/>
                  </a:schemeClr>
                </a:solidFill>
              </a:defRPr>
            </a:lvl2pPr>
            <a:lvl3pPr marL="685376" indent="0">
              <a:buNone/>
              <a:defRPr sz="1400">
                <a:solidFill>
                  <a:schemeClr val="tx1">
                    <a:tint val="75000"/>
                  </a:schemeClr>
                </a:solidFill>
              </a:defRPr>
            </a:lvl3pPr>
            <a:lvl4pPr marL="1028064" indent="0">
              <a:buNone/>
              <a:defRPr sz="1200">
                <a:solidFill>
                  <a:schemeClr val="tx1">
                    <a:tint val="75000"/>
                  </a:schemeClr>
                </a:solidFill>
              </a:defRPr>
            </a:lvl4pPr>
            <a:lvl5pPr marL="1370752" indent="0">
              <a:buNone/>
              <a:defRPr sz="1200">
                <a:solidFill>
                  <a:schemeClr val="tx1">
                    <a:tint val="75000"/>
                  </a:schemeClr>
                </a:solidFill>
              </a:defRPr>
            </a:lvl5pPr>
            <a:lvl6pPr marL="1713441" indent="0">
              <a:buNone/>
              <a:defRPr sz="1200">
                <a:solidFill>
                  <a:schemeClr val="tx1">
                    <a:tint val="75000"/>
                  </a:schemeClr>
                </a:solidFill>
              </a:defRPr>
            </a:lvl6pPr>
            <a:lvl7pPr marL="2056127" indent="0">
              <a:buNone/>
              <a:defRPr sz="1200">
                <a:solidFill>
                  <a:schemeClr val="tx1">
                    <a:tint val="75000"/>
                  </a:schemeClr>
                </a:solidFill>
              </a:defRPr>
            </a:lvl7pPr>
            <a:lvl8pPr marL="2398812" indent="0">
              <a:buNone/>
              <a:defRPr sz="1200">
                <a:solidFill>
                  <a:schemeClr val="tx1">
                    <a:tint val="75000"/>
                  </a:schemeClr>
                </a:solidFill>
              </a:defRPr>
            </a:lvl8pPr>
            <a:lvl9pPr marL="2741501"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3" y="1260872"/>
            <a:ext cx="3868340" cy="617934"/>
          </a:xfrm>
        </p:spPr>
        <p:txBody>
          <a:bodyPr anchor="b"/>
          <a:lstStyle>
            <a:lvl1pPr marL="0" indent="0">
              <a:buNone/>
              <a:defRPr sz="1800" b="1"/>
            </a:lvl1pPr>
            <a:lvl2pPr marL="342688" indent="0">
              <a:buNone/>
              <a:defRPr sz="1500" b="1"/>
            </a:lvl2pPr>
            <a:lvl3pPr marL="685376" indent="0">
              <a:buNone/>
              <a:defRPr sz="1400" b="1"/>
            </a:lvl3pPr>
            <a:lvl4pPr marL="1028064" indent="0">
              <a:buNone/>
              <a:defRPr sz="1200" b="1"/>
            </a:lvl4pPr>
            <a:lvl5pPr marL="1370752" indent="0">
              <a:buNone/>
              <a:defRPr sz="1200" b="1"/>
            </a:lvl5pPr>
            <a:lvl6pPr marL="1713441" indent="0">
              <a:buNone/>
              <a:defRPr sz="1200" b="1"/>
            </a:lvl6pPr>
            <a:lvl7pPr marL="2056127" indent="0">
              <a:buNone/>
              <a:defRPr sz="1200" b="1"/>
            </a:lvl7pPr>
            <a:lvl8pPr marL="2398812" indent="0">
              <a:buNone/>
              <a:defRPr sz="1200" b="1"/>
            </a:lvl8pPr>
            <a:lvl9pPr marL="2741501"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3" y="1878809"/>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5" y="1260872"/>
            <a:ext cx="3887391" cy="617934"/>
          </a:xfrm>
        </p:spPr>
        <p:txBody>
          <a:bodyPr anchor="b"/>
          <a:lstStyle>
            <a:lvl1pPr marL="0" indent="0">
              <a:buNone/>
              <a:defRPr sz="1800" b="1"/>
            </a:lvl1pPr>
            <a:lvl2pPr marL="342688" indent="0">
              <a:buNone/>
              <a:defRPr sz="1500" b="1"/>
            </a:lvl2pPr>
            <a:lvl3pPr marL="685376" indent="0">
              <a:buNone/>
              <a:defRPr sz="1400" b="1"/>
            </a:lvl3pPr>
            <a:lvl4pPr marL="1028064" indent="0">
              <a:buNone/>
              <a:defRPr sz="1200" b="1"/>
            </a:lvl4pPr>
            <a:lvl5pPr marL="1370752" indent="0">
              <a:buNone/>
              <a:defRPr sz="1200" b="1"/>
            </a:lvl5pPr>
            <a:lvl6pPr marL="1713441" indent="0">
              <a:buNone/>
              <a:defRPr sz="1200" b="1"/>
            </a:lvl6pPr>
            <a:lvl7pPr marL="2056127" indent="0">
              <a:buNone/>
              <a:defRPr sz="1200" b="1"/>
            </a:lvl7pPr>
            <a:lvl8pPr marL="2398812" indent="0">
              <a:buNone/>
              <a:defRPr sz="1200" b="1"/>
            </a:lvl8pPr>
            <a:lvl9pPr marL="2741501"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5" y="1878809"/>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688" indent="0">
              <a:buNone/>
              <a:defRPr sz="1100"/>
            </a:lvl2pPr>
            <a:lvl3pPr marL="685376" indent="0">
              <a:buNone/>
              <a:defRPr sz="900"/>
            </a:lvl3pPr>
            <a:lvl4pPr marL="1028064" indent="0">
              <a:buNone/>
              <a:defRPr sz="800"/>
            </a:lvl4pPr>
            <a:lvl5pPr marL="1370752" indent="0">
              <a:buNone/>
              <a:defRPr sz="800"/>
            </a:lvl5pPr>
            <a:lvl6pPr marL="1713441" indent="0">
              <a:buNone/>
              <a:defRPr sz="800"/>
            </a:lvl6pPr>
            <a:lvl7pPr marL="2056127" indent="0">
              <a:buNone/>
              <a:defRPr sz="800"/>
            </a:lvl7pPr>
            <a:lvl8pPr marL="2398812" indent="0">
              <a:buNone/>
              <a:defRPr sz="800"/>
            </a:lvl8pPr>
            <a:lvl9pPr marL="2741501"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7"/>
            <a:ext cx="4629150" cy="3655219"/>
          </a:xfrm>
        </p:spPr>
        <p:txBody>
          <a:bodyPr/>
          <a:lstStyle>
            <a:lvl1pPr marL="0" indent="0">
              <a:buNone/>
              <a:defRPr sz="2400"/>
            </a:lvl1pPr>
            <a:lvl2pPr marL="342688" indent="0">
              <a:buNone/>
              <a:defRPr sz="2100"/>
            </a:lvl2pPr>
            <a:lvl3pPr marL="685376" indent="0">
              <a:buNone/>
              <a:defRPr sz="1800"/>
            </a:lvl3pPr>
            <a:lvl4pPr marL="1028064" indent="0">
              <a:buNone/>
              <a:defRPr sz="1500"/>
            </a:lvl4pPr>
            <a:lvl5pPr marL="1370752" indent="0">
              <a:buNone/>
              <a:defRPr sz="1500"/>
            </a:lvl5pPr>
            <a:lvl6pPr marL="1713441" indent="0">
              <a:buNone/>
              <a:defRPr sz="1500"/>
            </a:lvl6pPr>
            <a:lvl7pPr marL="2056127" indent="0">
              <a:buNone/>
              <a:defRPr sz="1500"/>
            </a:lvl7pPr>
            <a:lvl8pPr marL="2398812" indent="0">
              <a:buNone/>
              <a:defRPr sz="1500"/>
            </a:lvl8pPr>
            <a:lvl9pPr marL="2741501" indent="0">
              <a:buNone/>
              <a:defRPr sz="1500"/>
            </a:lvl9pPr>
          </a:lstStyle>
          <a:p>
            <a:endParaRPr lang="zh-CN" altLang="en-US"/>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688" indent="0">
              <a:buNone/>
              <a:defRPr sz="1100"/>
            </a:lvl2pPr>
            <a:lvl3pPr marL="685376" indent="0">
              <a:buNone/>
              <a:defRPr sz="900"/>
            </a:lvl3pPr>
            <a:lvl4pPr marL="1028064" indent="0">
              <a:buNone/>
              <a:defRPr sz="800"/>
            </a:lvl4pPr>
            <a:lvl5pPr marL="1370752" indent="0">
              <a:buNone/>
              <a:defRPr sz="800"/>
            </a:lvl5pPr>
            <a:lvl6pPr marL="1713441" indent="0">
              <a:buNone/>
              <a:defRPr sz="800"/>
            </a:lvl6pPr>
            <a:lvl7pPr marL="2056127" indent="0">
              <a:buNone/>
              <a:defRPr sz="800"/>
            </a:lvl7pPr>
            <a:lvl8pPr marL="2398812" indent="0">
              <a:buNone/>
              <a:defRPr sz="800"/>
            </a:lvl8pPr>
            <a:lvl9pPr marL="2741501"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9" y="273852"/>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3" y="273852"/>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50"/>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1587" indent="0">
              <a:buNone/>
              <a:defRPr sz="1500" b="1"/>
            </a:lvl2pPr>
            <a:lvl3pPr marL="683196" indent="0">
              <a:buNone/>
              <a:defRPr sz="1400" b="1"/>
            </a:lvl3pPr>
            <a:lvl4pPr marL="1024797" indent="0">
              <a:buNone/>
              <a:defRPr sz="1200" b="1"/>
            </a:lvl4pPr>
            <a:lvl5pPr marL="1366399" indent="0">
              <a:buNone/>
              <a:defRPr sz="1200" b="1"/>
            </a:lvl5pPr>
            <a:lvl6pPr marL="1708008" indent="0">
              <a:buNone/>
              <a:defRPr sz="1200" b="1"/>
            </a:lvl6pPr>
            <a:lvl7pPr marL="2049597" indent="0">
              <a:buNone/>
              <a:defRPr sz="1200" b="1"/>
            </a:lvl7pPr>
            <a:lvl8pPr marL="2391181" indent="0">
              <a:buNone/>
              <a:defRPr sz="1200" b="1"/>
            </a:lvl8pPr>
            <a:lvl9pPr marL="2732775"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5" y="187882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73" y="1260872"/>
            <a:ext cx="3887391" cy="617934"/>
          </a:xfrm>
        </p:spPr>
        <p:txBody>
          <a:bodyPr anchor="b"/>
          <a:lstStyle>
            <a:lvl1pPr marL="0" indent="0">
              <a:buNone/>
              <a:defRPr sz="1800" b="1"/>
            </a:lvl1pPr>
            <a:lvl2pPr marL="341587" indent="0">
              <a:buNone/>
              <a:defRPr sz="1500" b="1"/>
            </a:lvl2pPr>
            <a:lvl3pPr marL="683196" indent="0">
              <a:buNone/>
              <a:defRPr sz="1400" b="1"/>
            </a:lvl3pPr>
            <a:lvl4pPr marL="1024797" indent="0">
              <a:buNone/>
              <a:defRPr sz="1200" b="1"/>
            </a:lvl4pPr>
            <a:lvl5pPr marL="1366399" indent="0">
              <a:buNone/>
              <a:defRPr sz="1200" b="1"/>
            </a:lvl5pPr>
            <a:lvl6pPr marL="1708008" indent="0">
              <a:buNone/>
              <a:defRPr sz="1200" b="1"/>
            </a:lvl6pPr>
            <a:lvl7pPr marL="2049597" indent="0">
              <a:buNone/>
              <a:defRPr sz="1200" b="1"/>
            </a:lvl7pPr>
            <a:lvl8pPr marL="2391181" indent="0">
              <a:buNone/>
              <a:defRPr sz="1200" b="1"/>
            </a:lvl8pPr>
            <a:lvl9pPr marL="2732775"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73" y="187882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61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587" indent="0">
              <a:buNone/>
              <a:defRPr sz="1100"/>
            </a:lvl2pPr>
            <a:lvl3pPr marL="683196" indent="0">
              <a:buNone/>
              <a:defRPr sz="900"/>
            </a:lvl3pPr>
            <a:lvl4pPr marL="1024797" indent="0">
              <a:buNone/>
              <a:defRPr sz="800"/>
            </a:lvl4pPr>
            <a:lvl5pPr marL="1366399" indent="0">
              <a:buNone/>
              <a:defRPr sz="800"/>
            </a:lvl5pPr>
            <a:lvl6pPr marL="1708008" indent="0">
              <a:buNone/>
              <a:defRPr sz="800"/>
            </a:lvl6pPr>
            <a:lvl7pPr marL="2049597" indent="0">
              <a:buNone/>
              <a:defRPr sz="800"/>
            </a:lvl7pPr>
            <a:lvl8pPr marL="2391181" indent="0">
              <a:buNone/>
              <a:defRPr sz="800"/>
            </a:lvl8pPr>
            <a:lvl9pPr marL="273277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617"/>
            <a:ext cx="4629150" cy="3655219"/>
          </a:xfrm>
        </p:spPr>
        <p:txBody>
          <a:bodyPr/>
          <a:lstStyle>
            <a:lvl1pPr marL="0" indent="0">
              <a:buNone/>
              <a:defRPr sz="2400"/>
            </a:lvl1pPr>
            <a:lvl2pPr marL="341587" indent="0">
              <a:buNone/>
              <a:defRPr sz="2100"/>
            </a:lvl2pPr>
            <a:lvl3pPr marL="683196" indent="0">
              <a:buNone/>
              <a:defRPr sz="1800"/>
            </a:lvl3pPr>
            <a:lvl4pPr marL="1024797" indent="0">
              <a:buNone/>
              <a:defRPr sz="1500"/>
            </a:lvl4pPr>
            <a:lvl5pPr marL="1366399" indent="0">
              <a:buNone/>
              <a:defRPr sz="1500"/>
            </a:lvl5pPr>
            <a:lvl6pPr marL="1708008" indent="0">
              <a:buNone/>
              <a:defRPr sz="1500"/>
            </a:lvl6pPr>
            <a:lvl7pPr marL="2049597" indent="0">
              <a:buNone/>
              <a:defRPr sz="1500"/>
            </a:lvl7pPr>
            <a:lvl8pPr marL="2391181" indent="0">
              <a:buNone/>
              <a:defRPr sz="1500"/>
            </a:lvl8pPr>
            <a:lvl9pPr marL="2732775" indent="0">
              <a:buNone/>
              <a:defRPr sz="1500"/>
            </a:lvl9pPr>
          </a:lstStyle>
          <a:p>
            <a:endParaRPr lang="zh-CN" altLang="en-US"/>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587" indent="0">
              <a:buNone/>
              <a:defRPr sz="1100"/>
            </a:lvl2pPr>
            <a:lvl3pPr marL="683196" indent="0">
              <a:buNone/>
              <a:defRPr sz="900"/>
            </a:lvl3pPr>
            <a:lvl4pPr marL="1024797" indent="0">
              <a:buNone/>
              <a:defRPr sz="800"/>
            </a:lvl4pPr>
            <a:lvl5pPr marL="1366399" indent="0">
              <a:buNone/>
              <a:defRPr sz="800"/>
            </a:lvl5pPr>
            <a:lvl6pPr marL="1708008" indent="0">
              <a:buNone/>
              <a:defRPr sz="800"/>
            </a:lvl6pPr>
            <a:lvl7pPr marL="2049597" indent="0">
              <a:buNone/>
              <a:defRPr sz="800"/>
            </a:lvl7pPr>
            <a:lvl8pPr marL="2391181" indent="0">
              <a:buNone/>
              <a:defRPr sz="800"/>
            </a:lvl8pPr>
            <a:lvl9pPr marL="273277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95" y="273890"/>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6" y="273890"/>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1596" indent="0" algn="ctr">
              <a:buNone/>
              <a:defRPr sz="1500"/>
            </a:lvl2pPr>
            <a:lvl3pPr marL="683212" indent="0" algn="ctr">
              <a:buNone/>
              <a:defRPr sz="1400"/>
            </a:lvl3pPr>
            <a:lvl4pPr marL="1024821" indent="0" algn="ctr">
              <a:buNone/>
              <a:defRPr sz="1200"/>
            </a:lvl4pPr>
            <a:lvl5pPr marL="1366431" indent="0" algn="ctr">
              <a:buNone/>
              <a:defRPr sz="1200"/>
            </a:lvl5pPr>
            <a:lvl6pPr marL="1708047" indent="0" algn="ctr">
              <a:buNone/>
              <a:defRPr sz="1200"/>
            </a:lvl6pPr>
            <a:lvl7pPr marL="2049648" indent="0" algn="ctr">
              <a:buNone/>
              <a:defRPr sz="1200"/>
            </a:lvl7pPr>
            <a:lvl8pPr marL="2391239" indent="0" algn="ctr">
              <a:buNone/>
              <a:defRPr sz="1200"/>
            </a:lvl8pPr>
            <a:lvl9pPr marL="273284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31"/>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1596" indent="0">
              <a:buNone/>
              <a:defRPr sz="1500">
                <a:solidFill>
                  <a:schemeClr val="tx1">
                    <a:tint val="75000"/>
                  </a:schemeClr>
                </a:solidFill>
              </a:defRPr>
            </a:lvl2pPr>
            <a:lvl3pPr marL="683212" indent="0">
              <a:buNone/>
              <a:defRPr sz="1400">
                <a:solidFill>
                  <a:schemeClr val="tx1">
                    <a:tint val="75000"/>
                  </a:schemeClr>
                </a:solidFill>
              </a:defRPr>
            </a:lvl3pPr>
            <a:lvl4pPr marL="1024821" indent="0">
              <a:buNone/>
              <a:defRPr sz="1200">
                <a:solidFill>
                  <a:schemeClr val="tx1">
                    <a:tint val="75000"/>
                  </a:schemeClr>
                </a:solidFill>
              </a:defRPr>
            </a:lvl4pPr>
            <a:lvl5pPr marL="1366431" indent="0">
              <a:buNone/>
              <a:defRPr sz="1200">
                <a:solidFill>
                  <a:schemeClr val="tx1">
                    <a:tint val="75000"/>
                  </a:schemeClr>
                </a:solidFill>
              </a:defRPr>
            </a:lvl5pPr>
            <a:lvl6pPr marL="1708047" indent="0">
              <a:buNone/>
              <a:defRPr sz="1200">
                <a:solidFill>
                  <a:schemeClr val="tx1">
                    <a:tint val="75000"/>
                  </a:schemeClr>
                </a:solidFill>
              </a:defRPr>
            </a:lvl6pPr>
            <a:lvl7pPr marL="2049648" indent="0">
              <a:buNone/>
              <a:defRPr sz="1200">
                <a:solidFill>
                  <a:schemeClr val="tx1">
                    <a:tint val="75000"/>
                  </a:schemeClr>
                </a:solidFill>
              </a:defRPr>
            </a:lvl7pPr>
            <a:lvl8pPr marL="2391239" indent="0">
              <a:buNone/>
              <a:defRPr sz="1200">
                <a:solidFill>
                  <a:schemeClr val="tx1">
                    <a:tint val="75000"/>
                  </a:schemeClr>
                </a:solidFill>
              </a:defRPr>
            </a:lvl8pPr>
            <a:lvl9pPr marL="273284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8"/>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1596" indent="0">
              <a:buNone/>
              <a:defRPr sz="1500" b="1"/>
            </a:lvl2pPr>
            <a:lvl3pPr marL="683212" indent="0">
              <a:buNone/>
              <a:defRPr sz="1400" b="1"/>
            </a:lvl3pPr>
            <a:lvl4pPr marL="1024821" indent="0">
              <a:buNone/>
              <a:defRPr sz="1200" b="1"/>
            </a:lvl4pPr>
            <a:lvl5pPr marL="1366431" indent="0">
              <a:buNone/>
              <a:defRPr sz="1200" b="1"/>
            </a:lvl5pPr>
            <a:lvl6pPr marL="1708047" indent="0">
              <a:buNone/>
              <a:defRPr sz="1200" b="1"/>
            </a:lvl6pPr>
            <a:lvl7pPr marL="2049648" indent="0">
              <a:buNone/>
              <a:defRPr sz="1200" b="1"/>
            </a:lvl7pPr>
            <a:lvl8pPr marL="2391239" indent="0">
              <a:buNone/>
              <a:defRPr sz="1200" b="1"/>
            </a:lvl8pPr>
            <a:lvl9pPr marL="273284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5" y="187882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73" y="1260872"/>
            <a:ext cx="3887391" cy="617934"/>
          </a:xfrm>
        </p:spPr>
        <p:txBody>
          <a:bodyPr anchor="b"/>
          <a:lstStyle>
            <a:lvl1pPr marL="0" indent="0">
              <a:buNone/>
              <a:defRPr sz="1800" b="1"/>
            </a:lvl1pPr>
            <a:lvl2pPr marL="341596" indent="0">
              <a:buNone/>
              <a:defRPr sz="1500" b="1"/>
            </a:lvl2pPr>
            <a:lvl3pPr marL="683212" indent="0">
              <a:buNone/>
              <a:defRPr sz="1400" b="1"/>
            </a:lvl3pPr>
            <a:lvl4pPr marL="1024821" indent="0">
              <a:buNone/>
              <a:defRPr sz="1200" b="1"/>
            </a:lvl4pPr>
            <a:lvl5pPr marL="1366431" indent="0">
              <a:buNone/>
              <a:defRPr sz="1200" b="1"/>
            </a:lvl5pPr>
            <a:lvl6pPr marL="1708047" indent="0">
              <a:buNone/>
              <a:defRPr sz="1200" b="1"/>
            </a:lvl6pPr>
            <a:lvl7pPr marL="2049648" indent="0">
              <a:buNone/>
              <a:defRPr sz="1200" b="1"/>
            </a:lvl7pPr>
            <a:lvl8pPr marL="2391239" indent="0">
              <a:buNone/>
              <a:defRPr sz="1200" b="1"/>
            </a:lvl8pPr>
            <a:lvl9pPr marL="273284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73" y="187882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5450" indent="0">
              <a:buNone/>
              <a:defRPr sz="1800">
                <a:solidFill>
                  <a:schemeClr val="tx1">
                    <a:tint val="75000"/>
                  </a:schemeClr>
                </a:solidFill>
              </a:defRPr>
            </a:lvl2pPr>
            <a:lvl3pPr marL="910933" indent="0">
              <a:buNone/>
              <a:defRPr sz="1600">
                <a:solidFill>
                  <a:schemeClr val="tx1">
                    <a:tint val="75000"/>
                  </a:schemeClr>
                </a:solidFill>
              </a:defRPr>
            </a:lvl3pPr>
            <a:lvl4pPr marL="1366399" indent="0">
              <a:buNone/>
              <a:defRPr sz="1400">
                <a:solidFill>
                  <a:schemeClr val="tx1">
                    <a:tint val="75000"/>
                  </a:schemeClr>
                </a:solidFill>
              </a:defRPr>
            </a:lvl4pPr>
            <a:lvl5pPr marL="1821867" indent="0">
              <a:buNone/>
              <a:defRPr sz="1400">
                <a:solidFill>
                  <a:schemeClr val="tx1">
                    <a:tint val="75000"/>
                  </a:schemeClr>
                </a:solidFill>
              </a:defRPr>
            </a:lvl5pPr>
            <a:lvl6pPr marL="2277315" indent="0">
              <a:buNone/>
              <a:defRPr sz="1400">
                <a:solidFill>
                  <a:schemeClr val="tx1">
                    <a:tint val="75000"/>
                  </a:schemeClr>
                </a:solidFill>
              </a:defRPr>
            </a:lvl6pPr>
            <a:lvl7pPr marL="2732775" indent="0">
              <a:buNone/>
              <a:defRPr sz="1400">
                <a:solidFill>
                  <a:schemeClr val="tx1">
                    <a:tint val="75000"/>
                  </a:schemeClr>
                </a:solidFill>
              </a:defRPr>
            </a:lvl7pPr>
            <a:lvl8pPr marL="3188243" indent="0">
              <a:buNone/>
              <a:defRPr sz="1400">
                <a:solidFill>
                  <a:schemeClr val="tx1">
                    <a:tint val="75000"/>
                  </a:schemeClr>
                </a:solidFill>
              </a:defRPr>
            </a:lvl8pPr>
            <a:lvl9pPr marL="3643701"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61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596" indent="0">
              <a:buNone/>
              <a:defRPr sz="1100"/>
            </a:lvl2pPr>
            <a:lvl3pPr marL="683212" indent="0">
              <a:buNone/>
              <a:defRPr sz="900"/>
            </a:lvl3pPr>
            <a:lvl4pPr marL="1024821" indent="0">
              <a:buNone/>
              <a:defRPr sz="800"/>
            </a:lvl4pPr>
            <a:lvl5pPr marL="1366431" indent="0">
              <a:buNone/>
              <a:defRPr sz="800"/>
            </a:lvl5pPr>
            <a:lvl6pPr marL="1708047" indent="0">
              <a:buNone/>
              <a:defRPr sz="800"/>
            </a:lvl6pPr>
            <a:lvl7pPr marL="2049648" indent="0">
              <a:buNone/>
              <a:defRPr sz="800"/>
            </a:lvl7pPr>
            <a:lvl8pPr marL="2391239" indent="0">
              <a:buNone/>
              <a:defRPr sz="800"/>
            </a:lvl8pPr>
            <a:lvl9pPr marL="273284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614"/>
            <a:ext cx="4629150" cy="3655219"/>
          </a:xfrm>
        </p:spPr>
        <p:txBody>
          <a:bodyPr/>
          <a:lstStyle>
            <a:lvl1pPr marL="0" indent="0">
              <a:buNone/>
              <a:defRPr sz="2400"/>
            </a:lvl1pPr>
            <a:lvl2pPr marL="341596" indent="0">
              <a:buNone/>
              <a:defRPr sz="2100"/>
            </a:lvl2pPr>
            <a:lvl3pPr marL="683212" indent="0">
              <a:buNone/>
              <a:defRPr sz="1800"/>
            </a:lvl3pPr>
            <a:lvl4pPr marL="1024821" indent="0">
              <a:buNone/>
              <a:defRPr sz="1500"/>
            </a:lvl4pPr>
            <a:lvl5pPr marL="1366431" indent="0">
              <a:buNone/>
              <a:defRPr sz="1500"/>
            </a:lvl5pPr>
            <a:lvl6pPr marL="1708047" indent="0">
              <a:buNone/>
              <a:defRPr sz="1500"/>
            </a:lvl6pPr>
            <a:lvl7pPr marL="2049648" indent="0">
              <a:buNone/>
              <a:defRPr sz="1500"/>
            </a:lvl7pPr>
            <a:lvl8pPr marL="2391239" indent="0">
              <a:buNone/>
              <a:defRPr sz="1500"/>
            </a:lvl8pPr>
            <a:lvl9pPr marL="2732842" indent="0">
              <a:buNone/>
              <a:defRPr sz="1500"/>
            </a:lvl9pPr>
          </a:lstStyle>
          <a:p>
            <a:endParaRPr lang="zh-CN" altLang="en-US"/>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596" indent="0">
              <a:buNone/>
              <a:defRPr sz="1100"/>
            </a:lvl2pPr>
            <a:lvl3pPr marL="683212" indent="0">
              <a:buNone/>
              <a:defRPr sz="900"/>
            </a:lvl3pPr>
            <a:lvl4pPr marL="1024821" indent="0">
              <a:buNone/>
              <a:defRPr sz="800"/>
            </a:lvl4pPr>
            <a:lvl5pPr marL="1366431" indent="0">
              <a:buNone/>
              <a:defRPr sz="800"/>
            </a:lvl5pPr>
            <a:lvl6pPr marL="1708047" indent="0">
              <a:buNone/>
              <a:defRPr sz="800"/>
            </a:lvl6pPr>
            <a:lvl7pPr marL="2049648" indent="0">
              <a:buNone/>
              <a:defRPr sz="800"/>
            </a:lvl7pPr>
            <a:lvl8pPr marL="2391239" indent="0">
              <a:buNone/>
              <a:defRPr sz="800"/>
            </a:lvl8pPr>
            <a:lvl9pPr marL="273284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95" y="273889"/>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6" y="273889"/>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1678" indent="0" algn="ctr">
              <a:buNone/>
              <a:defRPr sz="1500"/>
            </a:lvl2pPr>
            <a:lvl3pPr marL="683366" indent="0" algn="ctr">
              <a:buNone/>
              <a:defRPr sz="1400"/>
            </a:lvl3pPr>
            <a:lvl4pPr marL="1025054" indent="0" algn="ctr">
              <a:buNone/>
              <a:defRPr sz="1200"/>
            </a:lvl4pPr>
            <a:lvl5pPr marL="1366737" indent="0" algn="ctr">
              <a:buNone/>
              <a:defRPr sz="1200"/>
            </a:lvl5pPr>
            <a:lvl6pPr marL="1708421" indent="0" algn="ctr">
              <a:buNone/>
              <a:defRPr sz="1200"/>
            </a:lvl6pPr>
            <a:lvl7pPr marL="2050105" indent="0" algn="ctr">
              <a:buNone/>
              <a:defRPr sz="1200"/>
            </a:lvl7pPr>
            <a:lvl8pPr marL="2391778" indent="0" algn="ctr">
              <a:buNone/>
              <a:defRPr sz="1200"/>
            </a:lvl8pPr>
            <a:lvl9pPr marL="2733457"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2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1678" indent="0">
              <a:buNone/>
              <a:defRPr sz="1500">
                <a:solidFill>
                  <a:schemeClr val="tx1">
                    <a:tint val="75000"/>
                  </a:schemeClr>
                </a:solidFill>
              </a:defRPr>
            </a:lvl2pPr>
            <a:lvl3pPr marL="683366" indent="0">
              <a:buNone/>
              <a:defRPr sz="1400">
                <a:solidFill>
                  <a:schemeClr val="tx1">
                    <a:tint val="75000"/>
                  </a:schemeClr>
                </a:solidFill>
              </a:defRPr>
            </a:lvl3pPr>
            <a:lvl4pPr marL="1025054" indent="0">
              <a:buNone/>
              <a:defRPr sz="1200">
                <a:solidFill>
                  <a:schemeClr val="tx1">
                    <a:tint val="75000"/>
                  </a:schemeClr>
                </a:solidFill>
              </a:defRPr>
            </a:lvl4pPr>
            <a:lvl5pPr marL="1366737" indent="0">
              <a:buNone/>
              <a:defRPr sz="1200">
                <a:solidFill>
                  <a:schemeClr val="tx1">
                    <a:tint val="75000"/>
                  </a:schemeClr>
                </a:solidFill>
              </a:defRPr>
            </a:lvl5pPr>
            <a:lvl6pPr marL="1708421" indent="0">
              <a:buNone/>
              <a:defRPr sz="1200">
                <a:solidFill>
                  <a:schemeClr val="tx1">
                    <a:tint val="75000"/>
                  </a:schemeClr>
                </a:solidFill>
              </a:defRPr>
            </a:lvl6pPr>
            <a:lvl7pPr marL="2050105" indent="0">
              <a:buNone/>
              <a:defRPr sz="1200">
                <a:solidFill>
                  <a:schemeClr val="tx1">
                    <a:tint val="75000"/>
                  </a:schemeClr>
                </a:solidFill>
              </a:defRPr>
            </a:lvl7pPr>
            <a:lvl8pPr marL="2391778" indent="0">
              <a:buNone/>
              <a:defRPr sz="1200">
                <a:solidFill>
                  <a:schemeClr val="tx1">
                    <a:tint val="75000"/>
                  </a:schemeClr>
                </a:solidFill>
              </a:defRPr>
            </a:lvl8pPr>
            <a:lvl9pPr marL="27334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8"/>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1678" indent="0">
              <a:buNone/>
              <a:defRPr sz="1500" b="1"/>
            </a:lvl2pPr>
            <a:lvl3pPr marL="683366" indent="0">
              <a:buNone/>
              <a:defRPr sz="1400" b="1"/>
            </a:lvl3pPr>
            <a:lvl4pPr marL="1025054" indent="0">
              <a:buNone/>
              <a:defRPr sz="1200" b="1"/>
            </a:lvl4pPr>
            <a:lvl5pPr marL="1366737" indent="0">
              <a:buNone/>
              <a:defRPr sz="1200" b="1"/>
            </a:lvl5pPr>
            <a:lvl6pPr marL="1708421" indent="0">
              <a:buNone/>
              <a:defRPr sz="1200" b="1"/>
            </a:lvl6pPr>
            <a:lvl7pPr marL="2050105" indent="0">
              <a:buNone/>
              <a:defRPr sz="1200" b="1"/>
            </a:lvl7pPr>
            <a:lvl8pPr marL="2391778" indent="0">
              <a:buNone/>
              <a:defRPr sz="1200" b="1"/>
            </a:lvl8pPr>
            <a:lvl9pPr marL="273345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5" y="187882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73" y="1260872"/>
            <a:ext cx="3887391" cy="617934"/>
          </a:xfrm>
        </p:spPr>
        <p:txBody>
          <a:bodyPr anchor="b"/>
          <a:lstStyle>
            <a:lvl1pPr marL="0" indent="0">
              <a:buNone/>
              <a:defRPr sz="1800" b="1"/>
            </a:lvl1pPr>
            <a:lvl2pPr marL="341678" indent="0">
              <a:buNone/>
              <a:defRPr sz="1500" b="1"/>
            </a:lvl2pPr>
            <a:lvl3pPr marL="683366" indent="0">
              <a:buNone/>
              <a:defRPr sz="1400" b="1"/>
            </a:lvl3pPr>
            <a:lvl4pPr marL="1025054" indent="0">
              <a:buNone/>
              <a:defRPr sz="1200" b="1"/>
            </a:lvl4pPr>
            <a:lvl5pPr marL="1366737" indent="0">
              <a:buNone/>
              <a:defRPr sz="1200" b="1"/>
            </a:lvl5pPr>
            <a:lvl6pPr marL="1708421" indent="0">
              <a:buNone/>
              <a:defRPr sz="1200" b="1"/>
            </a:lvl6pPr>
            <a:lvl7pPr marL="2050105" indent="0">
              <a:buNone/>
              <a:defRPr sz="1200" b="1"/>
            </a:lvl7pPr>
            <a:lvl8pPr marL="2391778" indent="0">
              <a:buNone/>
              <a:defRPr sz="1200" b="1"/>
            </a:lvl8pPr>
            <a:lvl9pPr marL="27334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73" y="187882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678" indent="0">
              <a:buNone/>
              <a:defRPr sz="1100"/>
            </a:lvl2pPr>
            <a:lvl3pPr marL="683366" indent="0">
              <a:buNone/>
              <a:defRPr sz="900"/>
            </a:lvl3pPr>
            <a:lvl4pPr marL="1025054" indent="0">
              <a:buNone/>
              <a:defRPr sz="800"/>
            </a:lvl4pPr>
            <a:lvl5pPr marL="1366737" indent="0">
              <a:buNone/>
              <a:defRPr sz="800"/>
            </a:lvl5pPr>
            <a:lvl6pPr marL="1708421" indent="0">
              <a:buNone/>
              <a:defRPr sz="800"/>
            </a:lvl6pPr>
            <a:lvl7pPr marL="2050105" indent="0">
              <a:buNone/>
              <a:defRPr sz="800"/>
            </a:lvl7pPr>
            <a:lvl8pPr marL="2391778" indent="0">
              <a:buNone/>
              <a:defRPr sz="800"/>
            </a:lvl8pPr>
            <a:lvl9pPr marL="273345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605"/>
            <a:ext cx="4629150" cy="3655219"/>
          </a:xfrm>
        </p:spPr>
        <p:txBody>
          <a:bodyPr/>
          <a:lstStyle>
            <a:lvl1pPr marL="0" indent="0">
              <a:buNone/>
              <a:defRPr sz="2400"/>
            </a:lvl1pPr>
            <a:lvl2pPr marL="341678" indent="0">
              <a:buNone/>
              <a:defRPr sz="2100"/>
            </a:lvl2pPr>
            <a:lvl3pPr marL="683366" indent="0">
              <a:buNone/>
              <a:defRPr sz="1800"/>
            </a:lvl3pPr>
            <a:lvl4pPr marL="1025054" indent="0">
              <a:buNone/>
              <a:defRPr sz="1500"/>
            </a:lvl4pPr>
            <a:lvl5pPr marL="1366737" indent="0">
              <a:buNone/>
              <a:defRPr sz="1500"/>
            </a:lvl5pPr>
            <a:lvl6pPr marL="1708421" indent="0">
              <a:buNone/>
              <a:defRPr sz="1500"/>
            </a:lvl6pPr>
            <a:lvl7pPr marL="2050105" indent="0">
              <a:buNone/>
              <a:defRPr sz="1500"/>
            </a:lvl7pPr>
            <a:lvl8pPr marL="2391778" indent="0">
              <a:buNone/>
              <a:defRPr sz="1500"/>
            </a:lvl8pPr>
            <a:lvl9pPr marL="2733457" indent="0">
              <a:buNone/>
              <a:defRPr sz="1500"/>
            </a:lvl9pPr>
          </a:lstStyle>
          <a:p>
            <a:endParaRPr lang="zh-CN" altLang="en-US"/>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678" indent="0">
              <a:buNone/>
              <a:defRPr sz="1100"/>
            </a:lvl2pPr>
            <a:lvl3pPr marL="683366" indent="0">
              <a:buNone/>
              <a:defRPr sz="900"/>
            </a:lvl3pPr>
            <a:lvl4pPr marL="1025054" indent="0">
              <a:buNone/>
              <a:defRPr sz="800"/>
            </a:lvl4pPr>
            <a:lvl5pPr marL="1366737" indent="0">
              <a:buNone/>
              <a:defRPr sz="800"/>
            </a:lvl5pPr>
            <a:lvl6pPr marL="1708421" indent="0">
              <a:buNone/>
              <a:defRPr sz="800"/>
            </a:lvl6pPr>
            <a:lvl7pPr marL="2050105" indent="0">
              <a:buNone/>
              <a:defRPr sz="800"/>
            </a:lvl7pPr>
            <a:lvl8pPr marL="2391778" indent="0">
              <a:buNone/>
              <a:defRPr sz="800"/>
            </a:lvl8pPr>
            <a:lvl9pPr marL="273345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95" y="273880"/>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6" y="273880"/>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2400"/>
            </a:lvl1pPr>
            <a:lvl2pPr marL="456591" indent="0" algn="ctr">
              <a:buNone/>
              <a:defRPr sz="2000"/>
            </a:lvl2pPr>
            <a:lvl3pPr marL="913674" indent="0" algn="ctr">
              <a:buNone/>
              <a:defRPr sz="1800"/>
            </a:lvl3pPr>
            <a:lvl4pPr marL="1370267" indent="0" algn="ctr">
              <a:buNone/>
              <a:defRPr sz="1600"/>
            </a:lvl4pPr>
            <a:lvl5pPr marL="1827346" indent="0" algn="ctr">
              <a:buNone/>
              <a:defRPr sz="1600"/>
            </a:lvl5pPr>
            <a:lvl6pPr marL="2283937" indent="0" algn="ctr">
              <a:buNone/>
              <a:defRPr sz="1600"/>
            </a:lvl6pPr>
            <a:lvl7pPr marL="2741015" indent="0" algn="ctr">
              <a:buNone/>
              <a:defRPr sz="1600"/>
            </a:lvl7pPr>
            <a:lvl8pPr marL="3197610" indent="0" algn="ctr">
              <a:buNone/>
              <a:defRPr sz="1600"/>
            </a:lvl8pPr>
            <a:lvl9pPr marL="3654688" indent="0" algn="ctr">
              <a:buNone/>
              <a:defRPr sz="16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5427CE22-B01D-4DA4-A07A-D46C59A60CE0}" type="slidenum">
              <a:rPr lang="zh-CN" altLang="en-US"/>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E42DA662-2799-4B8D-B252-FC2CC2F5D669}" type="slidenum">
              <a:rPr lang="zh-CN" altLang="en-US"/>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1"/>
            <a:ext cx="7886700" cy="2139553"/>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6591" indent="0">
              <a:buNone/>
              <a:defRPr sz="2000">
                <a:solidFill>
                  <a:schemeClr val="tx1">
                    <a:tint val="75000"/>
                  </a:schemeClr>
                </a:solidFill>
              </a:defRPr>
            </a:lvl2pPr>
            <a:lvl3pPr marL="913674" indent="0">
              <a:buNone/>
              <a:defRPr sz="1800">
                <a:solidFill>
                  <a:schemeClr val="tx1">
                    <a:tint val="75000"/>
                  </a:schemeClr>
                </a:solidFill>
              </a:defRPr>
            </a:lvl3pPr>
            <a:lvl4pPr marL="1370267" indent="0">
              <a:buNone/>
              <a:defRPr sz="1600">
                <a:solidFill>
                  <a:schemeClr val="tx1">
                    <a:tint val="75000"/>
                  </a:schemeClr>
                </a:solidFill>
              </a:defRPr>
            </a:lvl4pPr>
            <a:lvl5pPr marL="1827346" indent="0">
              <a:buNone/>
              <a:defRPr sz="1600">
                <a:solidFill>
                  <a:schemeClr val="tx1">
                    <a:tint val="75000"/>
                  </a:schemeClr>
                </a:solidFill>
              </a:defRPr>
            </a:lvl5pPr>
            <a:lvl6pPr marL="2283937" indent="0">
              <a:buNone/>
              <a:defRPr sz="1600">
                <a:solidFill>
                  <a:schemeClr val="tx1">
                    <a:tint val="75000"/>
                  </a:schemeClr>
                </a:solidFill>
              </a:defRPr>
            </a:lvl6pPr>
            <a:lvl7pPr marL="2741015" indent="0">
              <a:buNone/>
              <a:defRPr sz="1600">
                <a:solidFill>
                  <a:schemeClr val="tx1">
                    <a:tint val="75000"/>
                  </a:schemeClr>
                </a:solidFill>
              </a:defRPr>
            </a:lvl7pPr>
            <a:lvl8pPr marL="3197610" indent="0">
              <a:buNone/>
              <a:defRPr sz="1600">
                <a:solidFill>
                  <a:schemeClr val="tx1">
                    <a:tint val="75000"/>
                  </a:schemeClr>
                </a:solidFill>
              </a:defRPr>
            </a:lvl8pPr>
            <a:lvl9pPr marL="3654688" indent="0">
              <a:buNone/>
              <a:defRPr sz="16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F37B972C-59C8-48F5-A3E9-D5E88DE6C944}" type="slidenum">
              <a:rPr lang="zh-CN" altLang="en-US"/>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EA0AEA62-FD6E-4159-A59F-5F644EE5E3F2}" type="slidenum">
              <a:rPr lang="zh-CN" altLang="en-US"/>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8"/>
            <a:ext cx="7886700" cy="994172"/>
          </a:xfrm>
        </p:spPr>
        <p:txBody>
          <a:bodyPr/>
          <a:lstStyle/>
          <a:p>
            <a:r>
              <a:rPr lang="zh-CN" altLang="en-US" noProof="1"/>
              <a:t>单击此处编辑母版标题样式</a:t>
            </a:r>
          </a:p>
        </p:txBody>
      </p:sp>
      <p:sp>
        <p:nvSpPr>
          <p:cNvPr id="3" name="文本占位符 2"/>
          <p:cNvSpPr>
            <a:spLocks noGrp="1"/>
          </p:cNvSpPr>
          <p:nvPr>
            <p:ph type="body" idx="1"/>
          </p:nvPr>
        </p:nvSpPr>
        <p:spPr>
          <a:xfrm>
            <a:off x="890091" y="1333829"/>
            <a:ext cx="3655181" cy="617934"/>
          </a:xfrm>
        </p:spPr>
        <p:txBody>
          <a:bodyPr anchor="ctr"/>
          <a:lstStyle>
            <a:lvl1pPr marL="0" indent="0">
              <a:buNone/>
              <a:defRPr sz="2800"/>
            </a:lvl1pPr>
            <a:lvl2pPr marL="456591" indent="0">
              <a:buNone/>
              <a:defRPr sz="2400"/>
            </a:lvl2pPr>
            <a:lvl3pPr marL="913674" indent="0">
              <a:buNone/>
              <a:defRPr sz="2000"/>
            </a:lvl3pPr>
            <a:lvl4pPr marL="1370267" indent="0">
              <a:buNone/>
              <a:defRPr sz="1800"/>
            </a:lvl4pPr>
            <a:lvl5pPr marL="1827346" indent="0">
              <a:buNone/>
              <a:defRPr sz="1800"/>
            </a:lvl5pPr>
            <a:lvl6pPr marL="2283937" indent="0">
              <a:buNone/>
              <a:defRPr sz="1800"/>
            </a:lvl6pPr>
            <a:lvl7pPr marL="2741015" indent="0">
              <a:buNone/>
              <a:defRPr sz="1800"/>
            </a:lvl7pPr>
            <a:lvl8pPr marL="3197610" indent="0">
              <a:buNone/>
              <a:defRPr sz="1800"/>
            </a:lvl8pPr>
            <a:lvl9pPr marL="3654688"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890091" y="1999034"/>
            <a:ext cx="3655181" cy="264321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800"/>
            </a:lvl1pPr>
            <a:lvl2pPr marL="456591" indent="0">
              <a:buNone/>
              <a:defRPr sz="2400"/>
            </a:lvl2pPr>
            <a:lvl3pPr marL="913674" indent="0">
              <a:buNone/>
              <a:defRPr sz="2000"/>
            </a:lvl3pPr>
            <a:lvl4pPr marL="1370267" indent="0">
              <a:buNone/>
              <a:defRPr sz="1800"/>
            </a:lvl4pPr>
            <a:lvl5pPr marL="1827346" indent="0">
              <a:buNone/>
              <a:defRPr sz="1800"/>
            </a:lvl5pPr>
            <a:lvl6pPr marL="2283937" indent="0">
              <a:buNone/>
              <a:defRPr sz="1800"/>
            </a:lvl6pPr>
            <a:lvl7pPr marL="2741015" indent="0">
              <a:buNone/>
              <a:defRPr sz="1800"/>
            </a:lvl7pPr>
            <a:lvl8pPr marL="3197610" indent="0">
              <a:buNone/>
              <a:defRPr sz="1800"/>
            </a:lvl8pPr>
            <a:lvl9pPr marL="3654688"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fld id="{80C7EC54-A789-45AE-B3AB-E6497BAAF517}" type="slidenum">
              <a:rPr lang="zh-CN" altLang="en-US"/>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5450" indent="0">
              <a:buNone/>
              <a:defRPr sz="2000" b="1"/>
            </a:lvl2pPr>
            <a:lvl3pPr marL="910933" indent="0">
              <a:buNone/>
              <a:defRPr sz="1800" b="1"/>
            </a:lvl3pPr>
            <a:lvl4pPr marL="1366399" indent="0">
              <a:buNone/>
              <a:defRPr sz="1600" b="1"/>
            </a:lvl4pPr>
            <a:lvl5pPr marL="1821867" indent="0">
              <a:buNone/>
              <a:defRPr sz="1600" b="1"/>
            </a:lvl5pPr>
            <a:lvl6pPr marL="2277315" indent="0">
              <a:buNone/>
              <a:defRPr sz="1600" b="1"/>
            </a:lvl6pPr>
            <a:lvl7pPr marL="2732775" indent="0">
              <a:buNone/>
              <a:defRPr sz="1600" b="1"/>
            </a:lvl7pPr>
            <a:lvl8pPr marL="3188243" indent="0">
              <a:buNone/>
              <a:defRPr sz="1600" b="1"/>
            </a:lvl8pPr>
            <a:lvl9pPr marL="364370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72" y="1151335"/>
            <a:ext cx="4041775" cy="479822"/>
          </a:xfrm>
        </p:spPr>
        <p:txBody>
          <a:bodyPr anchor="b"/>
          <a:lstStyle>
            <a:lvl1pPr marL="0" indent="0">
              <a:buNone/>
              <a:defRPr sz="2400" b="1"/>
            </a:lvl1pPr>
            <a:lvl2pPr marL="455450" indent="0">
              <a:buNone/>
              <a:defRPr sz="2000" b="1"/>
            </a:lvl2pPr>
            <a:lvl3pPr marL="910933" indent="0">
              <a:buNone/>
              <a:defRPr sz="1800" b="1"/>
            </a:lvl3pPr>
            <a:lvl4pPr marL="1366399" indent="0">
              <a:buNone/>
              <a:defRPr sz="1600" b="1"/>
            </a:lvl4pPr>
            <a:lvl5pPr marL="1821867" indent="0">
              <a:buNone/>
              <a:defRPr sz="1600" b="1"/>
            </a:lvl5pPr>
            <a:lvl6pPr marL="2277315" indent="0">
              <a:buNone/>
              <a:defRPr sz="1600" b="1"/>
            </a:lvl6pPr>
            <a:lvl7pPr marL="2732775" indent="0">
              <a:buNone/>
              <a:defRPr sz="1600" b="1"/>
            </a:lvl7pPr>
            <a:lvl8pPr marL="3188243" indent="0">
              <a:buNone/>
              <a:defRPr sz="1600" b="1"/>
            </a:lvl8pPr>
            <a:lvl9pPr marL="364370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7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fld id="{1010FC89-2469-4B8F-A26C-BA3271ED3C58}" type="slidenum">
              <a:rPr lang="zh-CN" altLang="en-US"/>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6D68DB3D-A315-4268-9D72-59B764F73CBB}" type="slidenum">
              <a:rPr lang="zh-CN" altLang="en-US"/>
              <a:pPr/>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3887391" y="342905"/>
            <a:ext cx="4629150" cy="4052888"/>
          </a:xfrm>
        </p:spPr>
        <p:txBody>
          <a:bodyPr/>
          <a:lstStyle>
            <a:lvl1pPr marL="0" indent="0">
              <a:buNone/>
              <a:defRPr sz="3200"/>
            </a:lvl1pPr>
            <a:lvl2pPr marL="456591" indent="0">
              <a:buNone/>
              <a:defRPr sz="2800"/>
            </a:lvl2pPr>
            <a:lvl3pPr marL="913674" indent="0">
              <a:buNone/>
              <a:defRPr sz="2400"/>
            </a:lvl3pPr>
            <a:lvl4pPr marL="1370267" indent="0">
              <a:buNone/>
              <a:defRPr sz="2000"/>
            </a:lvl4pPr>
            <a:lvl5pPr marL="1827346" indent="0">
              <a:buNone/>
              <a:defRPr sz="2000"/>
            </a:lvl5pPr>
            <a:lvl6pPr marL="2283937" indent="0">
              <a:buNone/>
              <a:defRPr sz="2000"/>
            </a:lvl6pPr>
            <a:lvl7pPr marL="2741015" indent="0">
              <a:buNone/>
              <a:defRPr sz="2000"/>
            </a:lvl7pPr>
            <a:lvl8pPr marL="3197610" indent="0">
              <a:buNone/>
              <a:defRPr sz="2000"/>
            </a:lvl8pPr>
            <a:lvl9pPr marL="3654688" indent="0">
              <a:buNone/>
              <a:defRPr sz="2000"/>
            </a:lvl9pPr>
          </a:lstStyle>
          <a:p>
            <a:pPr lvl="0"/>
            <a:endParaRPr lang="zh-CN" altLang="en-US" noProof="1"/>
          </a:p>
        </p:txBody>
      </p:sp>
      <p:sp>
        <p:nvSpPr>
          <p:cNvPr id="4" name="文本占位符 3"/>
          <p:cNvSpPr>
            <a:spLocks noGrp="1"/>
          </p:cNvSpPr>
          <p:nvPr>
            <p:ph type="body" sz="half" idx="2"/>
          </p:nvPr>
        </p:nvSpPr>
        <p:spPr>
          <a:xfrm>
            <a:off x="629841" y="1543055"/>
            <a:ext cx="3124012" cy="2858691"/>
          </a:xfrm>
        </p:spPr>
        <p:txBody>
          <a:bodyPr/>
          <a:lstStyle>
            <a:lvl1pPr marL="0" indent="0">
              <a:buNone/>
              <a:defRPr sz="2000"/>
            </a:lvl1pPr>
            <a:lvl2pPr marL="456591" indent="0">
              <a:buNone/>
              <a:defRPr sz="1800"/>
            </a:lvl2pPr>
            <a:lvl3pPr marL="913674" indent="0">
              <a:buNone/>
              <a:defRPr sz="1600"/>
            </a:lvl3pPr>
            <a:lvl4pPr marL="1370267" indent="0">
              <a:buNone/>
              <a:defRPr sz="1400"/>
            </a:lvl4pPr>
            <a:lvl5pPr marL="1827346" indent="0">
              <a:buNone/>
              <a:defRPr sz="1400"/>
            </a:lvl5pPr>
            <a:lvl6pPr marL="2283937" indent="0">
              <a:buNone/>
              <a:defRPr sz="1400"/>
            </a:lvl6pPr>
            <a:lvl7pPr marL="2741015" indent="0">
              <a:buNone/>
              <a:defRPr sz="1400"/>
            </a:lvl7pPr>
            <a:lvl8pPr marL="3197610" indent="0">
              <a:buNone/>
              <a:defRPr sz="1400"/>
            </a:lvl8pPr>
            <a:lvl9pPr marL="3654688" indent="0">
              <a:buNone/>
              <a:defRPr sz="1400"/>
            </a:lvl9pPr>
          </a:lstStyle>
          <a:p>
            <a:pPr lvl="0"/>
            <a:r>
              <a:rPr lang="zh-CN" altLang="en-US" noProof="1"/>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A5066B51-E5A4-4B1F-B41C-CCCE7EC54C4A}" type="slidenum">
              <a:rPr lang="zh-CN" altLang="en-US"/>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0" y="27385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3" y="27385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9BC28179-2222-4668-A5FE-3EE0E45A22A8}" type="slidenum">
              <a:rPr lang="zh-CN" altLang="en-US"/>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54"/>
            <a:ext cx="7886700" cy="4358879"/>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日期占位符 3"/>
          <p:cNvSpPr>
            <a:spLocks noGrp="1"/>
          </p:cNvSpPr>
          <p:nvPr>
            <p:ph type="dt" sz="half" idx="10"/>
          </p:nvPr>
        </p:nvSpPr>
        <p:spPr/>
        <p:txBody>
          <a:bodyPr/>
          <a:lstStyle>
            <a:lvl1pPr>
              <a:defRPr/>
            </a:lvl1pPr>
          </a:lstStyle>
          <a:p>
            <a:pPr>
              <a:defRPr/>
            </a:pPr>
            <a:fld id="{789C771B-2D12-4E21-98D1-5C3E2402A285}" type="datetimeFigureOut">
              <a:rPr lang="zh-CN" altLang="en-US">
                <a:solidFill>
                  <a:prstClr val="black">
                    <a:tint val="75000"/>
                  </a:prstClr>
                </a:solidFill>
              </a:rPr>
              <a:pPr>
                <a:defRPr/>
              </a:pPr>
              <a:t>2020/9/22 Tuesday</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fld id="{91AAF9E7-9F63-40E8-9702-45EB404827C9}" type="slidenum">
              <a:rPr lang="zh-CN" altLang="en-US"/>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表格占位符 2"/>
          <p:cNvSpPr>
            <a:spLocks noGrp="1"/>
          </p:cNvSpPr>
          <p:nvPr>
            <p:ph type="tbl" idx="1"/>
          </p:nvPr>
        </p:nvSpPr>
        <p:spPr/>
        <p:txBody>
          <a:bodyPr/>
          <a:lstStyle/>
          <a:p>
            <a:pPr lvl="0"/>
            <a:endParaRPr lang="zh-CN" altLang="en-US" noProof="1"/>
          </a:p>
        </p:txBody>
      </p:sp>
      <p:sp>
        <p:nvSpPr>
          <p:cNvPr id="4" name="日期占位符 3"/>
          <p:cNvSpPr>
            <a:spLocks noGrp="1"/>
          </p:cNvSpPr>
          <p:nvPr>
            <p:ph type="dt" sz="half" idx="10"/>
          </p:nvPr>
        </p:nvSpPr>
        <p:spPr/>
        <p:txBody>
          <a:bodyPr/>
          <a:lstStyle>
            <a:lvl1pPr fontAlgn="base">
              <a:defRPr/>
            </a:lvl1pPr>
          </a:lstStyle>
          <a:p>
            <a:pPr>
              <a:defRPr/>
            </a:pPr>
            <a:endParaRPr>
              <a:solidFill>
                <a:prstClr val="black">
                  <a:tint val="75000"/>
                </a:prstClr>
              </a:solidFill>
            </a:endParaRPr>
          </a:p>
        </p:txBody>
      </p:sp>
      <p:sp>
        <p:nvSpPr>
          <p:cNvPr id="5" name="页脚占位符 4"/>
          <p:cNvSpPr>
            <a:spLocks noGrp="1"/>
          </p:cNvSpPr>
          <p:nvPr>
            <p:ph type="ftr" sz="quarter" idx="11"/>
          </p:nvPr>
        </p:nvSpPr>
        <p:spPr/>
        <p:txBody>
          <a:bodyPr/>
          <a:lstStyle>
            <a:lvl1pPr fontAlgn="base">
              <a:defRPr/>
            </a:lvl1pPr>
          </a:lstStyle>
          <a:p>
            <a:pPr>
              <a:defRPr/>
            </a:pPr>
            <a:endParaRPr>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72442D40-1B6D-4786-A7BF-8699EF77D92E}" type="slidenum">
              <a:rPr lang="zh-CN" altLang="en-US"/>
              <a:pPr/>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678" indent="0" algn="ctr">
              <a:buNone/>
              <a:defRPr sz="1500"/>
            </a:lvl2pPr>
            <a:lvl3pPr marL="685359" indent="0" algn="ctr">
              <a:buNone/>
              <a:defRPr sz="1400"/>
            </a:lvl3pPr>
            <a:lvl4pPr marL="1028039" indent="0" algn="ctr">
              <a:buNone/>
              <a:defRPr sz="1200"/>
            </a:lvl4pPr>
            <a:lvl5pPr marL="1370718" indent="0" algn="ctr">
              <a:buNone/>
              <a:defRPr sz="1200"/>
            </a:lvl5pPr>
            <a:lvl6pPr marL="1713399" indent="0" algn="ctr">
              <a:buNone/>
              <a:defRPr sz="1200"/>
            </a:lvl6pPr>
            <a:lvl7pPr marL="2056076" indent="0" algn="ctr">
              <a:buNone/>
              <a:defRPr sz="1200"/>
            </a:lvl7pPr>
            <a:lvl8pPr marL="2398753" indent="0" algn="ctr">
              <a:buNone/>
              <a:defRPr sz="1200"/>
            </a:lvl8pPr>
            <a:lvl9pPr marL="274143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1"/>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78" indent="0">
              <a:buNone/>
              <a:defRPr sz="1500">
                <a:solidFill>
                  <a:schemeClr val="tx1">
                    <a:tint val="75000"/>
                  </a:schemeClr>
                </a:solidFill>
              </a:defRPr>
            </a:lvl2pPr>
            <a:lvl3pPr marL="685359" indent="0">
              <a:buNone/>
              <a:defRPr sz="1400">
                <a:solidFill>
                  <a:schemeClr val="tx1">
                    <a:tint val="75000"/>
                  </a:schemeClr>
                </a:solidFill>
              </a:defRPr>
            </a:lvl3pPr>
            <a:lvl4pPr marL="1028039" indent="0">
              <a:buNone/>
              <a:defRPr sz="1200">
                <a:solidFill>
                  <a:schemeClr val="tx1">
                    <a:tint val="75000"/>
                  </a:schemeClr>
                </a:solidFill>
              </a:defRPr>
            </a:lvl4pPr>
            <a:lvl5pPr marL="1370718" indent="0">
              <a:buNone/>
              <a:defRPr sz="1200">
                <a:solidFill>
                  <a:schemeClr val="tx1">
                    <a:tint val="75000"/>
                  </a:schemeClr>
                </a:solidFill>
              </a:defRPr>
            </a:lvl5pPr>
            <a:lvl6pPr marL="1713399" indent="0">
              <a:buNone/>
              <a:defRPr sz="1200">
                <a:solidFill>
                  <a:schemeClr val="tx1">
                    <a:tint val="75000"/>
                  </a:schemeClr>
                </a:solidFill>
              </a:defRPr>
            </a:lvl6pPr>
            <a:lvl7pPr marL="2056076" indent="0">
              <a:buNone/>
              <a:defRPr sz="1200">
                <a:solidFill>
                  <a:schemeClr val="tx1">
                    <a:tint val="75000"/>
                  </a:schemeClr>
                </a:solidFill>
              </a:defRPr>
            </a:lvl7pPr>
            <a:lvl8pPr marL="2398753" indent="0">
              <a:buNone/>
              <a:defRPr sz="1200">
                <a:solidFill>
                  <a:schemeClr val="tx1">
                    <a:tint val="75000"/>
                  </a:schemeClr>
                </a:solidFill>
              </a:defRPr>
            </a:lvl8pPr>
            <a:lvl9pPr marL="274143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3" y="1260872"/>
            <a:ext cx="3868340" cy="617934"/>
          </a:xfrm>
        </p:spPr>
        <p:txBody>
          <a:bodyPr anchor="b"/>
          <a:lstStyle>
            <a:lvl1pPr marL="0" indent="0">
              <a:buNone/>
              <a:defRPr sz="1800" b="1"/>
            </a:lvl1pPr>
            <a:lvl2pPr marL="342678" indent="0">
              <a:buNone/>
              <a:defRPr sz="1500" b="1"/>
            </a:lvl2pPr>
            <a:lvl3pPr marL="685359" indent="0">
              <a:buNone/>
              <a:defRPr sz="1400" b="1"/>
            </a:lvl3pPr>
            <a:lvl4pPr marL="1028039" indent="0">
              <a:buNone/>
              <a:defRPr sz="1200" b="1"/>
            </a:lvl4pPr>
            <a:lvl5pPr marL="1370718" indent="0">
              <a:buNone/>
              <a:defRPr sz="1200" b="1"/>
            </a:lvl5pPr>
            <a:lvl6pPr marL="1713399" indent="0">
              <a:buNone/>
              <a:defRPr sz="1200" b="1"/>
            </a:lvl6pPr>
            <a:lvl7pPr marL="2056076" indent="0">
              <a:buNone/>
              <a:defRPr sz="1200" b="1"/>
            </a:lvl7pPr>
            <a:lvl8pPr marL="2398753" indent="0">
              <a:buNone/>
              <a:defRPr sz="1200" b="1"/>
            </a:lvl8pPr>
            <a:lvl9pPr marL="27414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3" y="1878809"/>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5" y="1260872"/>
            <a:ext cx="3887391" cy="617934"/>
          </a:xfrm>
        </p:spPr>
        <p:txBody>
          <a:bodyPr anchor="b"/>
          <a:lstStyle>
            <a:lvl1pPr marL="0" indent="0">
              <a:buNone/>
              <a:defRPr sz="1800" b="1"/>
            </a:lvl1pPr>
            <a:lvl2pPr marL="342678" indent="0">
              <a:buNone/>
              <a:defRPr sz="1500" b="1"/>
            </a:lvl2pPr>
            <a:lvl3pPr marL="685359" indent="0">
              <a:buNone/>
              <a:defRPr sz="1400" b="1"/>
            </a:lvl3pPr>
            <a:lvl4pPr marL="1028039" indent="0">
              <a:buNone/>
              <a:defRPr sz="1200" b="1"/>
            </a:lvl4pPr>
            <a:lvl5pPr marL="1370718" indent="0">
              <a:buNone/>
              <a:defRPr sz="1200" b="1"/>
            </a:lvl5pPr>
            <a:lvl6pPr marL="1713399" indent="0">
              <a:buNone/>
              <a:defRPr sz="1200" b="1"/>
            </a:lvl6pPr>
            <a:lvl7pPr marL="2056076" indent="0">
              <a:buNone/>
              <a:defRPr sz="1200" b="1"/>
            </a:lvl7pPr>
            <a:lvl8pPr marL="2398753" indent="0">
              <a:buNone/>
              <a:defRPr sz="1200" b="1"/>
            </a:lvl8pPr>
            <a:lvl9pPr marL="27414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5" y="1878809"/>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678" indent="0">
              <a:buNone/>
              <a:defRPr sz="1100"/>
            </a:lvl2pPr>
            <a:lvl3pPr marL="685359" indent="0">
              <a:buNone/>
              <a:defRPr sz="900"/>
            </a:lvl3pPr>
            <a:lvl4pPr marL="1028039" indent="0">
              <a:buNone/>
              <a:defRPr sz="800"/>
            </a:lvl4pPr>
            <a:lvl5pPr marL="1370718" indent="0">
              <a:buNone/>
              <a:defRPr sz="800"/>
            </a:lvl5pPr>
            <a:lvl6pPr marL="1713399" indent="0">
              <a:buNone/>
              <a:defRPr sz="800"/>
            </a:lvl6pPr>
            <a:lvl7pPr marL="2056076" indent="0">
              <a:buNone/>
              <a:defRPr sz="800"/>
            </a:lvl7pPr>
            <a:lvl8pPr marL="2398753" indent="0">
              <a:buNone/>
              <a:defRPr sz="800"/>
            </a:lvl8pPr>
            <a:lvl9pPr marL="27414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8"/>
            <a:ext cx="4629150" cy="3655219"/>
          </a:xfrm>
        </p:spPr>
        <p:txBody>
          <a:bodyPr/>
          <a:lstStyle>
            <a:lvl1pPr marL="0" indent="0">
              <a:buNone/>
              <a:defRPr sz="2400"/>
            </a:lvl1pPr>
            <a:lvl2pPr marL="342678" indent="0">
              <a:buNone/>
              <a:defRPr sz="2100"/>
            </a:lvl2pPr>
            <a:lvl3pPr marL="685359" indent="0">
              <a:buNone/>
              <a:defRPr sz="1800"/>
            </a:lvl3pPr>
            <a:lvl4pPr marL="1028039" indent="0">
              <a:buNone/>
              <a:defRPr sz="1500"/>
            </a:lvl4pPr>
            <a:lvl5pPr marL="1370718" indent="0">
              <a:buNone/>
              <a:defRPr sz="1500"/>
            </a:lvl5pPr>
            <a:lvl6pPr marL="1713399" indent="0">
              <a:buNone/>
              <a:defRPr sz="1500"/>
            </a:lvl6pPr>
            <a:lvl7pPr marL="2056076" indent="0">
              <a:buNone/>
              <a:defRPr sz="1500"/>
            </a:lvl7pPr>
            <a:lvl8pPr marL="2398753" indent="0">
              <a:buNone/>
              <a:defRPr sz="1500"/>
            </a:lvl8pPr>
            <a:lvl9pPr marL="2741432" indent="0">
              <a:buNone/>
              <a:defRPr sz="1500"/>
            </a:lvl9pPr>
          </a:lstStyle>
          <a:p>
            <a:endParaRPr lang="zh-CN" altLang="en-US"/>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678" indent="0">
              <a:buNone/>
              <a:defRPr sz="1100"/>
            </a:lvl2pPr>
            <a:lvl3pPr marL="685359" indent="0">
              <a:buNone/>
              <a:defRPr sz="900"/>
            </a:lvl3pPr>
            <a:lvl4pPr marL="1028039" indent="0">
              <a:buNone/>
              <a:defRPr sz="800"/>
            </a:lvl4pPr>
            <a:lvl5pPr marL="1370718" indent="0">
              <a:buNone/>
              <a:defRPr sz="800"/>
            </a:lvl5pPr>
            <a:lvl6pPr marL="1713399" indent="0">
              <a:buNone/>
              <a:defRPr sz="800"/>
            </a:lvl6pPr>
            <a:lvl7pPr marL="2056076" indent="0">
              <a:buNone/>
              <a:defRPr sz="800"/>
            </a:lvl7pPr>
            <a:lvl8pPr marL="2398753" indent="0">
              <a:buNone/>
              <a:defRPr sz="800"/>
            </a:lvl8pPr>
            <a:lvl9pPr marL="27414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9" y="273853"/>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3" y="273853"/>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705" indent="0" algn="ctr">
              <a:buNone/>
              <a:defRPr sz="1500"/>
            </a:lvl2pPr>
            <a:lvl3pPr marL="685410" indent="0" algn="ctr">
              <a:buNone/>
              <a:defRPr sz="1400"/>
            </a:lvl3pPr>
            <a:lvl4pPr marL="1028116" indent="0" algn="ctr">
              <a:buNone/>
              <a:defRPr sz="1200"/>
            </a:lvl4pPr>
            <a:lvl5pPr marL="1370820" indent="0" algn="ctr">
              <a:buNone/>
              <a:defRPr sz="1200"/>
            </a:lvl5pPr>
            <a:lvl6pPr marL="1713526" indent="0" algn="ctr">
              <a:buNone/>
              <a:defRPr sz="1200"/>
            </a:lvl6pPr>
            <a:lvl7pPr marL="2056229" indent="0" algn="ctr">
              <a:buNone/>
              <a:defRPr sz="1200"/>
            </a:lvl7pPr>
            <a:lvl8pPr marL="2398932" indent="0" algn="ctr">
              <a:buNone/>
              <a:defRPr sz="1200"/>
            </a:lvl8pPr>
            <a:lvl9pPr marL="2741639"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05" indent="0">
              <a:buNone/>
              <a:defRPr sz="1500">
                <a:solidFill>
                  <a:schemeClr val="tx1">
                    <a:tint val="75000"/>
                  </a:schemeClr>
                </a:solidFill>
              </a:defRPr>
            </a:lvl2pPr>
            <a:lvl3pPr marL="685410" indent="0">
              <a:buNone/>
              <a:defRPr sz="1400">
                <a:solidFill>
                  <a:schemeClr val="tx1">
                    <a:tint val="75000"/>
                  </a:schemeClr>
                </a:solidFill>
              </a:defRPr>
            </a:lvl3pPr>
            <a:lvl4pPr marL="1028116" indent="0">
              <a:buNone/>
              <a:defRPr sz="1200">
                <a:solidFill>
                  <a:schemeClr val="tx1">
                    <a:tint val="75000"/>
                  </a:schemeClr>
                </a:solidFill>
              </a:defRPr>
            </a:lvl4pPr>
            <a:lvl5pPr marL="1370820" indent="0">
              <a:buNone/>
              <a:defRPr sz="1200">
                <a:solidFill>
                  <a:schemeClr val="tx1">
                    <a:tint val="75000"/>
                  </a:schemeClr>
                </a:solidFill>
              </a:defRPr>
            </a:lvl5pPr>
            <a:lvl6pPr marL="1713526" indent="0">
              <a:buNone/>
              <a:defRPr sz="1200">
                <a:solidFill>
                  <a:schemeClr val="tx1">
                    <a:tint val="75000"/>
                  </a:schemeClr>
                </a:solidFill>
              </a:defRPr>
            </a:lvl6pPr>
            <a:lvl7pPr marL="2056229" indent="0">
              <a:buNone/>
              <a:defRPr sz="1200">
                <a:solidFill>
                  <a:schemeClr val="tx1">
                    <a:tint val="75000"/>
                  </a:schemeClr>
                </a:solidFill>
              </a:defRPr>
            </a:lvl7pPr>
            <a:lvl8pPr marL="2398932" indent="0">
              <a:buNone/>
              <a:defRPr sz="1200">
                <a:solidFill>
                  <a:schemeClr val="tx1">
                    <a:tint val="75000"/>
                  </a:schemeClr>
                </a:solidFill>
              </a:defRPr>
            </a:lvl8pPr>
            <a:lvl9pPr marL="2741639"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3" y="1260872"/>
            <a:ext cx="3868340" cy="617934"/>
          </a:xfrm>
        </p:spPr>
        <p:txBody>
          <a:bodyPr anchor="b"/>
          <a:lstStyle>
            <a:lvl1pPr marL="0" indent="0">
              <a:buNone/>
              <a:defRPr sz="1800" b="1"/>
            </a:lvl1pPr>
            <a:lvl2pPr marL="342705" indent="0">
              <a:buNone/>
              <a:defRPr sz="1500" b="1"/>
            </a:lvl2pPr>
            <a:lvl3pPr marL="685410" indent="0">
              <a:buNone/>
              <a:defRPr sz="1400" b="1"/>
            </a:lvl3pPr>
            <a:lvl4pPr marL="1028116" indent="0">
              <a:buNone/>
              <a:defRPr sz="1200" b="1"/>
            </a:lvl4pPr>
            <a:lvl5pPr marL="1370820" indent="0">
              <a:buNone/>
              <a:defRPr sz="1200" b="1"/>
            </a:lvl5pPr>
            <a:lvl6pPr marL="1713526" indent="0">
              <a:buNone/>
              <a:defRPr sz="1200" b="1"/>
            </a:lvl6pPr>
            <a:lvl7pPr marL="2056229" indent="0">
              <a:buNone/>
              <a:defRPr sz="1200" b="1"/>
            </a:lvl7pPr>
            <a:lvl8pPr marL="2398932" indent="0">
              <a:buNone/>
              <a:defRPr sz="1200" b="1"/>
            </a:lvl8pPr>
            <a:lvl9pPr marL="2741639"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3" y="1878809"/>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5" y="1260872"/>
            <a:ext cx="3887391" cy="617934"/>
          </a:xfrm>
        </p:spPr>
        <p:txBody>
          <a:bodyPr anchor="b"/>
          <a:lstStyle>
            <a:lvl1pPr marL="0" indent="0">
              <a:buNone/>
              <a:defRPr sz="1800" b="1"/>
            </a:lvl1pPr>
            <a:lvl2pPr marL="342705" indent="0">
              <a:buNone/>
              <a:defRPr sz="1500" b="1"/>
            </a:lvl2pPr>
            <a:lvl3pPr marL="685410" indent="0">
              <a:buNone/>
              <a:defRPr sz="1400" b="1"/>
            </a:lvl3pPr>
            <a:lvl4pPr marL="1028116" indent="0">
              <a:buNone/>
              <a:defRPr sz="1200" b="1"/>
            </a:lvl4pPr>
            <a:lvl5pPr marL="1370820" indent="0">
              <a:buNone/>
              <a:defRPr sz="1200" b="1"/>
            </a:lvl5pPr>
            <a:lvl6pPr marL="1713526" indent="0">
              <a:buNone/>
              <a:defRPr sz="1200" b="1"/>
            </a:lvl6pPr>
            <a:lvl7pPr marL="2056229" indent="0">
              <a:buNone/>
              <a:defRPr sz="1200" b="1"/>
            </a:lvl7pPr>
            <a:lvl8pPr marL="2398932" indent="0">
              <a:buNone/>
              <a:defRPr sz="1200" b="1"/>
            </a:lvl8pPr>
            <a:lvl9pPr marL="2741639"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5" y="1878809"/>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705" indent="0">
              <a:buNone/>
              <a:defRPr sz="1100"/>
            </a:lvl2pPr>
            <a:lvl3pPr marL="685410" indent="0">
              <a:buNone/>
              <a:defRPr sz="900"/>
            </a:lvl3pPr>
            <a:lvl4pPr marL="1028116" indent="0">
              <a:buNone/>
              <a:defRPr sz="800"/>
            </a:lvl4pPr>
            <a:lvl5pPr marL="1370820" indent="0">
              <a:buNone/>
              <a:defRPr sz="800"/>
            </a:lvl5pPr>
            <a:lvl6pPr marL="1713526" indent="0">
              <a:buNone/>
              <a:defRPr sz="800"/>
            </a:lvl6pPr>
            <a:lvl7pPr marL="2056229" indent="0">
              <a:buNone/>
              <a:defRPr sz="800"/>
            </a:lvl7pPr>
            <a:lvl8pPr marL="2398932" indent="0">
              <a:buNone/>
              <a:defRPr sz="800"/>
            </a:lvl8pPr>
            <a:lvl9pPr marL="2741639"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705" indent="0">
              <a:buNone/>
              <a:defRPr sz="2100"/>
            </a:lvl2pPr>
            <a:lvl3pPr marL="685410" indent="0">
              <a:buNone/>
              <a:defRPr sz="1800"/>
            </a:lvl3pPr>
            <a:lvl4pPr marL="1028116" indent="0">
              <a:buNone/>
              <a:defRPr sz="1500"/>
            </a:lvl4pPr>
            <a:lvl5pPr marL="1370820" indent="0">
              <a:buNone/>
              <a:defRPr sz="1500"/>
            </a:lvl5pPr>
            <a:lvl6pPr marL="1713526" indent="0">
              <a:buNone/>
              <a:defRPr sz="1500"/>
            </a:lvl6pPr>
            <a:lvl7pPr marL="2056229" indent="0">
              <a:buNone/>
              <a:defRPr sz="1500"/>
            </a:lvl7pPr>
            <a:lvl8pPr marL="2398932" indent="0">
              <a:buNone/>
              <a:defRPr sz="1500"/>
            </a:lvl8pPr>
            <a:lvl9pPr marL="2741639" indent="0">
              <a:buNone/>
              <a:defRPr sz="1500"/>
            </a:lvl9pPr>
          </a:lstStyle>
          <a:p>
            <a:endParaRPr lang="zh-CN" altLang="en-US"/>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705" indent="0">
              <a:buNone/>
              <a:defRPr sz="1100"/>
            </a:lvl2pPr>
            <a:lvl3pPr marL="685410" indent="0">
              <a:buNone/>
              <a:defRPr sz="900"/>
            </a:lvl3pPr>
            <a:lvl4pPr marL="1028116" indent="0">
              <a:buNone/>
              <a:defRPr sz="800"/>
            </a:lvl4pPr>
            <a:lvl5pPr marL="1370820" indent="0">
              <a:buNone/>
              <a:defRPr sz="800"/>
            </a:lvl5pPr>
            <a:lvl6pPr marL="1713526" indent="0">
              <a:buNone/>
              <a:defRPr sz="800"/>
            </a:lvl6pPr>
            <a:lvl7pPr marL="2056229" indent="0">
              <a:buNone/>
              <a:defRPr sz="800"/>
            </a:lvl7pPr>
            <a:lvl8pPr marL="2398932" indent="0">
              <a:buNone/>
              <a:defRPr sz="800"/>
            </a:lvl8pPr>
            <a:lvl9pPr marL="2741639"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9" y="273850"/>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3" y="273850"/>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1773" indent="0" algn="ctr">
              <a:buNone/>
              <a:defRPr sz="1500"/>
            </a:lvl2pPr>
            <a:lvl3pPr marL="683551" indent="0" algn="ctr">
              <a:buNone/>
              <a:defRPr sz="1400"/>
            </a:lvl3pPr>
            <a:lvl4pPr marL="1025328" indent="0" algn="ctr">
              <a:buNone/>
              <a:defRPr sz="1200"/>
            </a:lvl4pPr>
            <a:lvl5pPr marL="1367111" indent="0" algn="ctr">
              <a:buNone/>
              <a:defRPr sz="1200"/>
            </a:lvl5pPr>
            <a:lvl6pPr marL="1708887" indent="0" algn="ctr">
              <a:buNone/>
              <a:defRPr sz="1200"/>
            </a:lvl6pPr>
            <a:lvl7pPr marL="2050665" indent="0" algn="ctr">
              <a:buNone/>
              <a:defRPr sz="1200"/>
            </a:lvl7pPr>
            <a:lvl8pPr marL="2392435" indent="0" algn="ctr">
              <a:buNone/>
              <a:defRPr sz="1200"/>
            </a:lvl8pPr>
            <a:lvl9pPr marL="2734211"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2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3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22" y="1076337"/>
            <a:ext cx="3008313" cy="3518297"/>
          </a:xfrm>
        </p:spPr>
        <p:txBody>
          <a:bodyPr/>
          <a:lstStyle>
            <a:lvl1pPr marL="0" indent="0">
              <a:buNone/>
              <a:defRPr sz="1400"/>
            </a:lvl1pPr>
            <a:lvl2pPr marL="455450" indent="0">
              <a:buNone/>
              <a:defRPr sz="1200"/>
            </a:lvl2pPr>
            <a:lvl3pPr marL="910933" indent="0">
              <a:buNone/>
              <a:defRPr sz="1000"/>
            </a:lvl3pPr>
            <a:lvl4pPr marL="1366399" indent="0">
              <a:buNone/>
              <a:defRPr sz="900"/>
            </a:lvl4pPr>
            <a:lvl5pPr marL="1821867" indent="0">
              <a:buNone/>
              <a:defRPr sz="900"/>
            </a:lvl5pPr>
            <a:lvl6pPr marL="2277315" indent="0">
              <a:buNone/>
              <a:defRPr sz="900"/>
            </a:lvl6pPr>
            <a:lvl7pPr marL="2732775" indent="0">
              <a:buNone/>
              <a:defRPr sz="900"/>
            </a:lvl7pPr>
            <a:lvl8pPr marL="3188243" indent="0">
              <a:buNone/>
              <a:defRPr sz="900"/>
            </a:lvl8pPr>
            <a:lvl9pPr marL="364370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1"/>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1773" indent="0">
              <a:buNone/>
              <a:defRPr sz="1500">
                <a:solidFill>
                  <a:schemeClr val="tx1">
                    <a:tint val="75000"/>
                  </a:schemeClr>
                </a:solidFill>
              </a:defRPr>
            </a:lvl2pPr>
            <a:lvl3pPr marL="683551" indent="0">
              <a:buNone/>
              <a:defRPr sz="1400">
                <a:solidFill>
                  <a:schemeClr val="tx1">
                    <a:tint val="75000"/>
                  </a:schemeClr>
                </a:solidFill>
              </a:defRPr>
            </a:lvl3pPr>
            <a:lvl4pPr marL="1025328" indent="0">
              <a:buNone/>
              <a:defRPr sz="1200">
                <a:solidFill>
                  <a:schemeClr val="tx1">
                    <a:tint val="75000"/>
                  </a:schemeClr>
                </a:solidFill>
              </a:defRPr>
            </a:lvl4pPr>
            <a:lvl5pPr marL="1367111" indent="0">
              <a:buNone/>
              <a:defRPr sz="1200">
                <a:solidFill>
                  <a:schemeClr val="tx1">
                    <a:tint val="75000"/>
                  </a:schemeClr>
                </a:solidFill>
              </a:defRPr>
            </a:lvl5pPr>
            <a:lvl6pPr marL="1708887" indent="0">
              <a:buNone/>
              <a:defRPr sz="1200">
                <a:solidFill>
                  <a:schemeClr val="tx1">
                    <a:tint val="75000"/>
                  </a:schemeClr>
                </a:solidFill>
              </a:defRPr>
            </a:lvl6pPr>
            <a:lvl7pPr marL="2050665" indent="0">
              <a:buNone/>
              <a:defRPr sz="1200">
                <a:solidFill>
                  <a:schemeClr val="tx1">
                    <a:tint val="75000"/>
                  </a:schemeClr>
                </a:solidFill>
              </a:defRPr>
            </a:lvl7pPr>
            <a:lvl8pPr marL="2392435" indent="0">
              <a:buNone/>
              <a:defRPr sz="1200">
                <a:solidFill>
                  <a:schemeClr val="tx1">
                    <a:tint val="75000"/>
                  </a:schemeClr>
                </a:solidFill>
              </a:defRPr>
            </a:lvl8pPr>
            <a:lvl9pPr marL="2734211"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8"/>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1773" indent="0">
              <a:buNone/>
              <a:defRPr sz="1500" b="1"/>
            </a:lvl2pPr>
            <a:lvl3pPr marL="683551" indent="0">
              <a:buNone/>
              <a:defRPr sz="1400" b="1"/>
            </a:lvl3pPr>
            <a:lvl4pPr marL="1025328" indent="0">
              <a:buNone/>
              <a:defRPr sz="1200" b="1"/>
            </a:lvl4pPr>
            <a:lvl5pPr marL="1367111" indent="0">
              <a:buNone/>
              <a:defRPr sz="1200" b="1"/>
            </a:lvl5pPr>
            <a:lvl6pPr marL="1708887" indent="0">
              <a:buNone/>
              <a:defRPr sz="1200" b="1"/>
            </a:lvl6pPr>
            <a:lvl7pPr marL="2050665" indent="0">
              <a:buNone/>
              <a:defRPr sz="1200" b="1"/>
            </a:lvl7pPr>
            <a:lvl8pPr marL="2392435" indent="0">
              <a:buNone/>
              <a:defRPr sz="1200" b="1"/>
            </a:lvl8pPr>
            <a:lvl9pPr marL="2734211"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5" y="187882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70" y="1260872"/>
            <a:ext cx="3887391" cy="617934"/>
          </a:xfrm>
        </p:spPr>
        <p:txBody>
          <a:bodyPr anchor="b"/>
          <a:lstStyle>
            <a:lvl1pPr marL="0" indent="0">
              <a:buNone/>
              <a:defRPr sz="1800" b="1"/>
            </a:lvl1pPr>
            <a:lvl2pPr marL="341773" indent="0">
              <a:buNone/>
              <a:defRPr sz="1500" b="1"/>
            </a:lvl2pPr>
            <a:lvl3pPr marL="683551" indent="0">
              <a:buNone/>
              <a:defRPr sz="1400" b="1"/>
            </a:lvl3pPr>
            <a:lvl4pPr marL="1025328" indent="0">
              <a:buNone/>
              <a:defRPr sz="1200" b="1"/>
            </a:lvl4pPr>
            <a:lvl5pPr marL="1367111" indent="0">
              <a:buNone/>
              <a:defRPr sz="1200" b="1"/>
            </a:lvl5pPr>
            <a:lvl6pPr marL="1708887" indent="0">
              <a:buNone/>
              <a:defRPr sz="1200" b="1"/>
            </a:lvl6pPr>
            <a:lvl7pPr marL="2050665" indent="0">
              <a:buNone/>
              <a:defRPr sz="1200" b="1"/>
            </a:lvl7pPr>
            <a:lvl8pPr marL="2392435" indent="0">
              <a:buNone/>
              <a:defRPr sz="1200" b="1"/>
            </a:lvl8pPr>
            <a:lvl9pPr marL="2734211"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70" y="187882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9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773" indent="0">
              <a:buNone/>
              <a:defRPr sz="1100"/>
            </a:lvl2pPr>
            <a:lvl3pPr marL="683551" indent="0">
              <a:buNone/>
              <a:defRPr sz="900"/>
            </a:lvl3pPr>
            <a:lvl4pPr marL="1025328" indent="0">
              <a:buNone/>
              <a:defRPr sz="800"/>
            </a:lvl4pPr>
            <a:lvl5pPr marL="1367111" indent="0">
              <a:buNone/>
              <a:defRPr sz="800"/>
            </a:lvl5pPr>
            <a:lvl6pPr marL="1708887" indent="0">
              <a:buNone/>
              <a:defRPr sz="800"/>
            </a:lvl6pPr>
            <a:lvl7pPr marL="2050665" indent="0">
              <a:buNone/>
              <a:defRPr sz="800"/>
            </a:lvl7pPr>
            <a:lvl8pPr marL="2392435" indent="0">
              <a:buNone/>
              <a:defRPr sz="800"/>
            </a:lvl8pPr>
            <a:lvl9pPr marL="2734211"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94"/>
            <a:ext cx="4629150" cy="3655219"/>
          </a:xfrm>
        </p:spPr>
        <p:txBody>
          <a:bodyPr/>
          <a:lstStyle>
            <a:lvl1pPr marL="0" indent="0">
              <a:buNone/>
              <a:defRPr sz="2400"/>
            </a:lvl1pPr>
            <a:lvl2pPr marL="341773" indent="0">
              <a:buNone/>
              <a:defRPr sz="2100"/>
            </a:lvl2pPr>
            <a:lvl3pPr marL="683551" indent="0">
              <a:buNone/>
              <a:defRPr sz="1800"/>
            </a:lvl3pPr>
            <a:lvl4pPr marL="1025328" indent="0">
              <a:buNone/>
              <a:defRPr sz="1500"/>
            </a:lvl4pPr>
            <a:lvl5pPr marL="1367111" indent="0">
              <a:buNone/>
              <a:defRPr sz="1500"/>
            </a:lvl5pPr>
            <a:lvl6pPr marL="1708887" indent="0">
              <a:buNone/>
              <a:defRPr sz="1500"/>
            </a:lvl6pPr>
            <a:lvl7pPr marL="2050665" indent="0">
              <a:buNone/>
              <a:defRPr sz="1500"/>
            </a:lvl7pPr>
            <a:lvl8pPr marL="2392435" indent="0">
              <a:buNone/>
              <a:defRPr sz="1500"/>
            </a:lvl8pPr>
            <a:lvl9pPr marL="2734211" indent="0">
              <a:buNone/>
              <a:defRPr sz="1500"/>
            </a:lvl9pPr>
          </a:lstStyle>
          <a:p>
            <a:endParaRPr lang="zh-CN" altLang="en-US"/>
          </a:p>
        </p:txBody>
      </p:sp>
      <p:sp>
        <p:nvSpPr>
          <p:cNvPr id="4" name="文本占位符 3"/>
          <p:cNvSpPr>
            <a:spLocks noGrp="1"/>
          </p:cNvSpPr>
          <p:nvPr>
            <p:ph type="body" sz="half" idx="2"/>
          </p:nvPr>
        </p:nvSpPr>
        <p:spPr>
          <a:xfrm>
            <a:off x="629841" y="1543064"/>
            <a:ext cx="2949178" cy="2858691"/>
          </a:xfrm>
        </p:spPr>
        <p:txBody>
          <a:bodyPr/>
          <a:lstStyle>
            <a:lvl1pPr marL="0" indent="0">
              <a:buNone/>
              <a:defRPr sz="1200"/>
            </a:lvl1pPr>
            <a:lvl2pPr marL="341773" indent="0">
              <a:buNone/>
              <a:defRPr sz="1100"/>
            </a:lvl2pPr>
            <a:lvl3pPr marL="683551" indent="0">
              <a:buNone/>
              <a:defRPr sz="900"/>
            </a:lvl3pPr>
            <a:lvl4pPr marL="1025328" indent="0">
              <a:buNone/>
              <a:defRPr sz="800"/>
            </a:lvl4pPr>
            <a:lvl5pPr marL="1367111" indent="0">
              <a:buNone/>
              <a:defRPr sz="800"/>
            </a:lvl5pPr>
            <a:lvl6pPr marL="1708887" indent="0">
              <a:buNone/>
              <a:defRPr sz="800"/>
            </a:lvl6pPr>
            <a:lvl7pPr marL="2050665" indent="0">
              <a:buNone/>
              <a:defRPr sz="800"/>
            </a:lvl7pPr>
            <a:lvl8pPr marL="2392435" indent="0">
              <a:buNone/>
              <a:defRPr sz="800"/>
            </a:lvl8pPr>
            <a:lvl9pPr marL="2734211"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95" y="273869"/>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3" y="273869"/>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2020/9/22 Tuesday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lIns="68546" tIns="34273" rIns="68546" bIns="34273"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lIns="68546" tIns="34273" rIns="68546" bIns="34273"/>
          <a:lstStyle>
            <a:lvl1pPr marL="0" indent="0" algn="ctr">
              <a:buNone/>
              <a:defRPr sz="1800"/>
            </a:lvl1pPr>
            <a:lvl2pPr marL="342730" indent="0" algn="ctr">
              <a:buNone/>
              <a:defRPr sz="1500"/>
            </a:lvl2pPr>
            <a:lvl3pPr marL="685461" indent="0" algn="ctr">
              <a:buNone/>
              <a:defRPr sz="1400"/>
            </a:lvl3pPr>
            <a:lvl4pPr marL="1028191" indent="0" algn="ctr">
              <a:buNone/>
              <a:defRPr sz="1200"/>
            </a:lvl4pPr>
            <a:lvl5pPr marL="1370922" indent="0" algn="ctr">
              <a:buNone/>
              <a:defRPr sz="1200"/>
            </a:lvl5pPr>
            <a:lvl6pPr marL="1713652" indent="0" algn="ctr">
              <a:buNone/>
              <a:defRPr sz="1200"/>
            </a:lvl6pPr>
            <a:lvl7pPr marL="2056383" indent="0" algn="ctr">
              <a:buNone/>
              <a:defRPr sz="1200"/>
            </a:lvl7pPr>
            <a:lvl8pPr marL="2399112" indent="0" algn="ctr">
              <a:buNone/>
              <a:defRPr sz="1200"/>
            </a:lvl8pPr>
            <a:lvl9pPr marL="274184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305182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5450" indent="0">
              <a:buNone/>
              <a:defRPr sz="2800"/>
            </a:lvl2pPr>
            <a:lvl3pPr marL="910933" indent="0">
              <a:buNone/>
              <a:defRPr sz="2400"/>
            </a:lvl3pPr>
            <a:lvl4pPr marL="1366399" indent="0">
              <a:buNone/>
              <a:defRPr sz="2000"/>
            </a:lvl4pPr>
            <a:lvl5pPr marL="1821867" indent="0">
              <a:buNone/>
              <a:defRPr sz="2000"/>
            </a:lvl5pPr>
            <a:lvl6pPr marL="2277315" indent="0">
              <a:buNone/>
              <a:defRPr sz="2000"/>
            </a:lvl6pPr>
            <a:lvl7pPr marL="2732775" indent="0">
              <a:buNone/>
              <a:defRPr sz="2000"/>
            </a:lvl7pPr>
            <a:lvl8pPr marL="3188243" indent="0">
              <a:buNone/>
              <a:defRPr sz="2000"/>
            </a:lvl8pPr>
            <a:lvl9pPr marL="3643701" indent="0">
              <a:buNone/>
              <a:defRPr sz="2000"/>
            </a:lvl9pPr>
          </a:lstStyle>
          <a:p>
            <a:endParaRPr lang="zh-CN" altLang="en-US"/>
          </a:p>
        </p:txBody>
      </p:sp>
      <p:sp>
        <p:nvSpPr>
          <p:cNvPr id="4" name="文本占位符 3"/>
          <p:cNvSpPr>
            <a:spLocks noGrp="1"/>
          </p:cNvSpPr>
          <p:nvPr>
            <p:ph type="body" sz="half" idx="2"/>
          </p:nvPr>
        </p:nvSpPr>
        <p:spPr>
          <a:xfrm>
            <a:off x="1792288" y="4025532"/>
            <a:ext cx="5486400" cy="603647"/>
          </a:xfrm>
        </p:spPr>
        <p:txBody>
          <a:bodyPr/>
          <a:lstStyle>
            <a:lvl1pPr marL="0" indent="0">
              <a:buNone/>
              <a:defRPr sz="1400"/>
            </a:lvl1pPr>
            <a:lvl2pPr marL="455450" indent="0">
              <a:buNone/>
              <a:defRPr sz="1200"/>
            </a:lvl2pPr>
            <a:lvl3pPr marL="910933" indent="0">
              <a:buNone/>
              <a:defRPr sz="1000"/>
            </a:lvl3pPr>
            <a:lvl4pPr marL="1366399" indent="0">
              <a:buNone/>
              <a:defRPr sz="900"/>
            </a:lvl4pPr>
            <a:lvl5pPr marL="1821867" indent="0">
              <a:buNone/>
              <a:defRPr sz="900"/>
            </a:lvl5pPr>
            <a:lvl6pPr marL="2277315" indent="0">
              <a:buNone/>
              <a:defRPr sz="900"/>
            </a:lvl6pPr>
            <a:lvl7pPr marL="2732775" indent="0">
              <a:buNone/>
              <a:defRPr sz="900"/>
            </a:lvl7pPr>
            <a:lvl8pPr marL="3188243" indent="0">
              <a:buNone/>
              <a:defRPr sz="900"/>
            </a:lvl8pPr>
            <a:lvl9pPr marL="364370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2020/9/22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68546" tIns="34273" rIns="68546" bIns="34273"/>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598653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lIns="68546" tIns="34273" rIns="68546" bIns="34273"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lIns="68546" tIns="34273" rIns="68546" bIns="34273"/>
          <a:lstStyle>
            <a:lvl1pPr marL="0" indent="0">
              <a:buNone/>
              <a:defRPr sz="1800">
                <a:solidFill>
                  <a:schemeClr val="tx1">
                    <a:tint val="75000"/>
                  </a:schemeClr>
                </a:solidFill>
              </a:defRPr>
            </a:lvl1pPr>
            <a:lvl2pPr marL="342730" indent="0">
              <a:buNone/>
              <a:defRPr sz="1500">
                <a:solidFill>
                  <a:schemeClr val="tx1">
                    <a:tint val="75000"/>
                  </a:schemeClr>
                </a:solidFill>
              </a:defRPr>
            </a:lvl2pPr>
            <a:lvl3pPr marL="685461" indent="0">
              <a:buNone/>
              <a:defRPr sz="1400">
                <a:solidFill>
                  <a:schemeClr val="tx1">
                    <a:tint val="75000"/>
                  </a:schemeClr>
                </a:solidFill>
              </a:defRPr>
            </a:lvl3pPr>
            <a:lvl4pPr marL="1028191" indent="0">
              <a:buNone/>
              <a:defRPr sz="1200">
                <a:solidFill>
                  <a:schemeClr val="tx1">
                    <a:tint val="75000"/>
                  </a:schemeClr>
                </a:solidFill>
              </a:defRPr>
            </a:lvl4pPr>
            <a:lvl5pPr marL="1370922" indent="0">
              <a:buNone/>
              <a:defRPr sz="1200">
                <a:solidFill>
                  <a:schemeClr val="tx1">
                    <a:tint val="75000"/>
                  </a:schemeClr>
                </a:solidFill>
              </a:defRPr>
            </a:lvl5pPr>
            <a:lvl6pPr marL="1713652" indent="0">
              <a:buNone/>
              <a:defRPr sz="1200">
                <a:solidFill>
                  <a:schemeClr val="tx1">
                    <a:tint val="75000"/>
                  </a:schemeClr>
                </a:solidFill>
              </a:defRPr>
            </a:lvl6pPr>
            <a:lvl7pPr marL="2056383" indent="0">
              <a:buNone/>
              <a:defRPr sz="1200">
                <a:solidFill>
                  <a:schemeClr val="tx1">
                    <a:tint val="75000"/>
                  </a:schemeClr>
                </a:solidFill>
              </a:defRPr>
            </a:lvl7pPr>
            <a:lvl8pPr marL="2399112" indent="0">
              <a:buNone/>
              <a:defRPr sz="1200">
                <a:solidFill>
                  <a:schemeClr val="tx1">
                    <a:tint val="75000"/>
                  </a:schemeClr>
                </a:solidFill>
              </a:defRPr>
            </a:lvl8pPr>
            <a:lvl9pPr marL="274184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1612184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68546" tIns="34273" rIns="68546" bIns="34273"/>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2905825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a:prstGeom prst="rect">
            <a:avLst/>
          </a:prstGeom>
        </p:spPr>
        <p:txBody>
          <a:bodyPr lIns="68546" tIns="34273" rIns="68546" bIns="34273"/>
          <a:lstStyle/>
          <a:p>
            <a:r>
              <a:rPr lang="zh-CN" altLang="en-US"/>
              <a:t>单击此处编辑母版标题样式</a:t>
            </a:r>
          </a:p>
        </p:txBody>
      </p:sp>
      <p:sp>
        <p:nvSpPr>
          <p:cNvPr id="3" name="文本占位符 2"/>
          <p:cNvSpPr>
            <a:spLocks noGrp="1"/>
          </p:cNvSpPr>
          <p:nvPr>
            <p:ph type="body" idx="1"/>
          </p:nvPr>
        </p:nvSpPr>
        <p:spPr>
          <a:xfrm>
            <a:off x="629843" y="1260872"/>
            <a:ext cx="3868340" cy="617934"/>
          </a:xfrm>
          <a:prstGeom prst="rect">
            <a:avLst/>
          </a:prstGeom>
        </p:spPr>
        <p:txBody>
          <a:bodyPr lIns="68546" tIns="34273" rIns="68546" bIns="34273" anchor="b"/>
          <a:lstStyle>
            <a:lvl1pPr marL="0" indent="0">
              <a:buNone/>
              <a:defRPr sz="1800" b="1"/>
            </a:lvl1pPr>
            <a:lvl2pPr marL="342730" indent="0">
              <a:buNone/>
              <a:defRPr sz="1500" b="1"/>
            </a:lvl2pPr>
            <a:lvl3pPr marL="685461" indent="0">
              <a:buNone/>
              <a:defRPr sz="1400" b="1"/>
            </a:lvl3pPr>
            <a:lvl4pPr marL="1028191" indent="0">
              <a:buNone/>
              <a:defRPr sz="1200" b="1"/>
            </a:lvl4pPr>
            <a:lvl5pPr marL="1370922" indent="0">
              <a:buNone/>
              <a:defRPr sz="1200" b="1"/>
            </a:lvl5pPr>
            <a:lvl6pPr marL="1713652" indent="0">
              <a:buNone/>
              <a:defRPr sz="1200" b="1"/>
            </a:lvl6pPr>
            <a:lvl7pPr marL="2056383" indent="0">
              <a:buNone/>
              <a:defRPr sz="1200" b="1"/>
            </a:lvl7pPr>
            <a:lvl8pPr marL="2399112" indent="0">
              <a:buNone/>
              <a:defRPr sz="1200" b="1"/>
            </a:lvl8pPr>
            <a:lvl9pPr marL="274184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3" y="1878809"/>
            <a:ext cx="3868340" cy="2763441"/>
          </a:xfrm>
          <a:prstGeom prst="rect">
            <a:avLst/>
          </a:prstGeom>
        </p:spPr>
        <p:txBody>
          <a:bodyPr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3" y="1260872"/>
            <a:ext cx="3887391" cy="617934"/>
          </a:xfrm>
          <a:prstGeom prst="rect">
            <a:avLst/>
          </a:prstGeom>
        </p:spPr>
        <p:txBody>
          <a:bodyPr lIns="68546" tIns="34273" rIns="68546" bIns="34273" anchor="b"/>
          <a:lstStyle>
            <a:lvl1pPr marL="0" indent="0">
              <a:buNone/>
              <a:defRPr sz="1800" b="1"/>
            </a:lvl1pPr>
            <a:lvl2pPr marL="342730" indent="0">
              <a:buNone/>
              <a:defRPr sz="1500" b="1"/>
            </a:lvl2pPr>
            <a:lvl3pPr marL="685461" indent="0">
              <a:buNone/>
              <a:defRPr sz="1400" b="1"/>
            </a:lvl3pPr>
            <a:lvl4pPr marL="1028191" indent="0">
              <a:buNone/>
              <a:defRPr sz="1200" b="1"/>
            </a:lvl4pPr>
            <a:lvl5pPr marL="1370922" indent="0">
              <a:buNone/>
              <a:defRPr sz="1200" b="1"/>
            </a:lvl5pPr>
            <a:lvl6pPr marL="1713652" indent="0">
              <a:buNone/>
              <a:defRPr sz="1200" b="1"/>
            </a:lvl6pPr>
            <a:lvl7pPr marL="2056383" indent="0">
              <a:buNone/>
              <a:defRPr sz="1200" b="1"/>
            </a:lvl7pPr>
            <a:lvl8pPr marL="2399112" indent="0">
              <a:buNone/>
              <a:defRPr sz="1200" b="1"/>
            </a:lvl8pPr>
            <a:lvl9pPr marL="274184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3" y="1878809"/>
            <a:ext cx="3887391" cy="2763441"/>
          </a:xfrm>
          <a:prstGeom prst="rect">
            <a:avLst/>
          </a:prstGeom>
        </p:spPr>
        <p:txBody>
          <a:bodyPr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8" name="页脚占位符 7"/>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16811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68546" tIns="34273" rIns="68546" bIns="34273"/>
          <a:lstStyle/>
          <a:p>
            <a:r>
              <a:rPr lang="zh-CN" altLang="en-US"/>
              <a:t>单击此处编辑母版标题样式</a:t>
            </a:r>
          </a:p>
        </p:txBody>
      </p:sp>
      <p:sp>
        <p:nvSpPr>
          <p:cNvPr id="3" name="日期占位符 2"/>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4" name="页脚占位符 3"/>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27644060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3" name="页脚占位符 2"/>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2765230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46" tIns="34273" rIns="68546" bIns="34273"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2"/>
            <a:ext cx="4629150" cy="3655219"/>
          </a:xfrm>
          <a:prstGeom prst="rect">
            <a:avLst/>
          </a:prstGeom>
        </p:spPr>
        <p:txBody>
          <a:bodyPr lIns="68546" tIns="34273" rIns="68546" bIns="34273"/>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3"/>
            <a:ext cx="2949178" cy="2858691"/>
          </a:xfrm>
          <a:prstGeom prst="rect">
            <a:avLst/>
          </a:prstGeom>
        </p:spPr>
        <p:txBody>
          <a:bodyPr lIns="68546" tIns="34273" rIns="68546" bIns="34273"/>
          <a:lstStyle>
            <a:lvl1pPr marL="0" indent="0">
              <a:buNone/>
              <a:defRPr sz="1200"/>
            </a:lvl1pPr>
            <a:lvl2pPr marL="342730" indent="0">
              <a:buNone/>
              <a:defRPr sz="1100"/>
            </a:lvl2pPr>
            <a:lvl3pPr marL="685461" indent="0">
              <a:buNone/>
              <a:defRPr sz="900"/>
            </a:lvl3pPr>
            <a:lvl4pPr marL="1028191" indent="0">
              <a:buNone/>
              <a:defRPr sz="800"/>
            </a:lvl4pPr>
            <a:lvl5pPr marL="1370922" indent="0">
              <a:buNone/>
              <a:defRPr sz="800"/>
            </a:lvl5pPr>
            <a:lvl6pPr marL="1713652" indent="0">
              <a:buNone/>
              <a:defRPr sz="800"/>
            </a:lvl6pPr>
            <a:lvl7pPr marL="2056383" indent="0">
              <a:buNone/>
              <a:defRPr sz="800"/>
            </a:lvl7pPr>
            <a:lvl8pPr marL="2399112" indent="0">
              <a:buNone/>
              <a:defRPr sz="800"/>
            </a:lvl8pPr>
            <a:lvl9pPr marL="2741844"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6947583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46" tIns="34273" rIns="68546" bIns="34273"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a:prstGeom prst="rect">
            <a:avLst/>
          </a:prstGeom>
        </p:spPr>
        <p:txBody>
          <a:bodyPr lIns="68546" tIns="34273" rIns="68546" bIns="34273"/>
          <a:lstStyle>
            <a:lvl1pPr marL="0" indent="0">
              <a:buNone/>
              <a:defRPr sz="2400"/>
            </a:lvl1pPr>
            <a:lvl2pPr marL="342730" indent="0">
              <a:buNone/>
              <a:defRPr sz="2100"/>
            </a:lvl2pPr>
            <a:lvl3pPr marL="685461" indent="0">
              <a:buNone/>
              <a:defRPr sz="1800"/>
            </a:lvl3pPr>
            <a:lvl4pPr marL="1028191" indent="0">
              <a:buNone/>
              <a:defRPr sz="1500"/>
            </a:lvl4pPr>
            <a:lvl5pPr marL="1370922" indent="0">
              <a:buNone/>
              <a:defRPr sz="1500"/>
            </a:lvl5pPr>
            <a:lvl6pPr marL="1713652" indent="0">
              <a:buNone/>
              <a:defRPr sz="1500"/>
            </a:lvl6pPr>
            <a:lvl7pPr marL="2056383" indent="0">
              <a:buNone/>
              <a:defRPr sz="1500"/>
            </a:lvl7pPr>
            <a:lvl8pPr marL="2399112" indent="0">
              <a:buNone/>
              <a:defRPr sz="1500"/>
            </a:lvl8pPr>
            <a:lvl9pPr marL="2741844" indent="0">
              <a:buNone/>
              <a:defRPr sz="1500"/>
            </a:lvl9pPr>
          </a:lstStyle>
          <a:p>
            <a:endParaRPr lang="zh-CN" altLang="en-US"/>
          </a:p>
        </p:txBody>
      </p:sp>
      <p:sp>
        <p:nvSpPr>
          <p:cNvPr id="4" name="文本占位符 3"/>
          <p:cNvSpPr>
            <a:spLocks noGrp="1"/>
          </p:cNvSpPr>
          <p:nvPr>
            <p:ph type="body" sz="half" idx="2"/>
          </p:nvPr>
        </p:nvSpPr>
        <p:spPr>
          <a:xfrm>
            <a:off x="629841" y="1543053"/>
            <a:ext cx="2949178" cy="2858691"/>
          </a:xfrm>
          <a:prstGeom prst="rect">
            <a:avLst/>
          </a:prstGeom>
        </p:spPr>
        <p:txBody>
          <a:bodyPr lIns="68546" tIns="34273" rIns="68546" bIns="34273"/>
          <a:lstStyle>
            <a:lvl1pPr marL="0" indent="0">
              <a:buNone/>
              <a:defRPr sz="1200"/>
            </a:lvl1pPr>
            <a:lvl2pPr marL="342730" indent="0">
              <a:buNone/>
              <a:defRPr sz="1100"/>
            </a:lvl2pPr>
            <a:lvl3pPr marL="685461" indent="0">
              <a:buNone/>
              <a:defRPr sz="900"/>
            </a:lvl3pPr>
            <a:lvl4pPr marL="1028191" indent="0">
              <a:buNone/>
              <a:defRPr sz="800"/>
            </a:lvl4pPr>
            <a:lvl5pPr marL="1370922" indent="0">
              <a:buNone/>
              <a:defRPr sz="800"/>
            </a:lvl5pPr>
            <a:lvl6pPr marL="1713652" indent="0">
              <a:buNone/>
              <a:defRPr sz="800"/>
            </a:lvl6pPr>
            <a:lvl7pPr marL="2056383" indent="0">
              <a:buNone/>
              <a:defRPr sz="800"/>
            </a:lvl7pPr>
            <a:lvl8pPr marL="2399112" indent="0">
              <a:buNone/>
              <a:defRPr sz="800"/>
            </a:lvl8pPr>
            <a:lvl9pPr marL="2741844"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477805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68546" tIns="34273" rIns="68546" bIns="34273"/>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3188717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8" y="273847"/>
            <a:ext cx="1971675" cy="4358879"/>
          </a:xfrm>
          <a:prstGeom prst="rect">
            <a:avLst/>
          </a:prstGeom>
        </p:spPr>
        <p:txBody>
          <a:bodyPr vert="eaVert" lIns="68546" tIns="34273" rIns="68546" bIns="34273"/>
          <a:lstStyle/>
          <a:p>
            <a:r>
              <a:rPr lang="zh-CN" altLang="en-US"/>
              <a:t>单击此处编辑母版标题样式</a:t>
            </a:r>
          </a:p>
        </p:txBody>
      </p:sp>
      <p:sp>
        <p:nvSpPr>
          <p:cNvPr id="3" name="竖排文字占位符 2"/>
          <p:cNvSpPr>
            <a:spLocks noGrp="1"/>
          </p:cNvSpPr>
          <p:nvPr>
            <p:ph type="body" orient="vert" idx="1"/>
          </p:nvPr>
        </p:nvSpPr>
        <p:spPr>
          <a:xfrm>
            <a:off x="628650" y="273847"/>
            <a:ext cx="5800725" cy="4358879"/>
          </a:xfrm>
          <a:prstGeom prst="rect">
            <a:avLst/>
          </a:prstGeom>
        </p:spPr>
        <p:txBody>
          <a:bodyPr vert="eaVert" lIns="68546" tIns="34273" rIns="68546" bIns="34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2" y="4767263"/>
            <a:ext cx="2057400" cy="273844"/>
          </a:xfrm>
          <a:prstGeom prst="rect">
            <a:avLst/>
          </a:prstGeom>
        </p:spPr>
        <p:txBody>
          <a:bodyPr lIns="68546" tIns="34273" rIns="68546" bIns="34273"/>
          <a:lstStyle>
            <a:lvl1pPr defTabSz="685461">
              <a:defRPr/>
            </a:lvl1pPr>
          </a:lstStyle>
          <a:p>
            <a:fld id="{D997B5FA-0921-464F-AAE1-844C04324D75}" type="datetimeFigureOut">
              <a:rPr lang="zh-CN" altLang="en-US" sz="1400" smtClean="0">
                <a:solidFill>
                  <a:prstClr val="white"/>
                </a:solidFill>
              </a:rPr>
              <a:pPr/>
              <a:t>2020/9/22 Tuesday</a:t>
            </a:fld>
            <a:endParaRPr lang="zh-CN" altLang="en-US" sz="1400" dirty="0">
              <a:solidFill>
                <a:prstClr val="white"/>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lIns="68546" tIns="34273" rIns="68546" bIns="34273"/>
          <a:lstStyle>
            <a:lvl1pPr defTabSz="685461">
              <a:defRPr/>
            </a:lvl1pPr>
          </a:lstStyle>
          <a:p>
            <a:endParaRPr lang="zh-CN" altLang="en-US" sz="1400" dirty="0">
              <a:solidFill>
                <a:prstClr val="white"/>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46" tIns="34273" rIns="68546" bIns="34273"/>
          <a:lstStyle>
            <a:lvl1pPr defTabSz="685461">
              <a:defRPr/>
            </a:lvl1pPr>
          </a:lstStyle>
          <a:p>
            <a:fld id="{565CE74E-AB26-4998-AD42-012C4C1AD076}" type="slidenum">
              <a:rPr lang="zh-CN" altLang="en-US" sz="1400" smtClean="0">
                <a:solidFill>
                  <a:prstClr val="white"/>
                </a:solidFill>
              </a:rPr>
              <a:pPr/>
              <a:t>‹#›</a:t>
            </a:fld>
            <a:endParaRPr lang="zh-CN" altLang="en-US" sz="1400" dirty="0">
              <a:solidFill>
                <a:prstClr val="white"/>
              </a:solidFill>
            </a:endParaRPr>
          </a:p>
        </p:txBody>
      </p:sp>
    </p:spTree>
    <p:extLst>
      <p:ext uri="{BB962C8B-B14F-4D97-AF65-F5344CB8AC3E}">
        <p14:creationId xmlns="" xmlns:p14="http://schemas.microsoft.com/office/powerpoint/2010/main" val="402550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101" tIns="45552" rIns="91101" bIns="45552"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101" tIns="45552" rIns="91101" bIns="4555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101" tIns="45552" rIns="91101" bIns="45552" rtlCol="0" anchor="ctr"/>
          <a:lstStyle>
            <a:lvl1pPr algn="l">
              <a:defRPr sz="1200">
                <a:solidFill>
                  <a:schemeClr val="tx1">
                    <a:tint val="75000"/>
                  </a:schemeClr>
                </a:solidFill>
              </a:defRPr>
            </a:lvl1pPr>
          </a:lstStyle>
          <a:p>
            <a:fld id="{530820CF-B880-4189-942D-D702A7CBA730}" type="datetimeFigureOut">
              <a:rPr lang="zh-CN" altLang="en-US" smtClean="0"/>
              <a:pPr/>
              <a:t>2020/9/22 Tuesday</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101" tIns="45552" rIns="91101" bIns="45552"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101" tIns="45552" rIns="91101" bIns="45552"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933" rtl="0" eaLnBrk="1" latinLnBrk="0" hangingPunct="1">
        <a:spcBef>
          <a:spcPct val="0"/>
        </a:spcBef>
        <a:buNone/>
        <a:defRPr sz="4400" kern="1200">
          <a:solidFill>
            <a:schemeClr val="tx1"/>
          </a:solidFill>
          <a:latin typeface="+mj-lt"/>
          <a:ea typeface="+mj-ea"/>
          <a:cs typeface="+mj-cs"/>
        </a:defRPr>
      </a:lvl1pPr>
    </p:titleStyle>
    <p:bodyStyle>
      <a:lvl1pPr marL="341587" indent="-341587" algn="l" defTabSz="9109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141" indent="-284668" algn="l" defTabSz="9109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660" indent="-227721" algn="l" defTabSz="9109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116" indent="-227721" algn="l" defTabSz="9109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597" indent="-227721" algn="l" defTabSz="9109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042" indent="-227721" algn="l" defTabSz="9109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515" indent="-227721" algn="l" defTabSz="9109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5978" indent="-227721" algn="l" defTabSz="9109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442" indent="-227721" algn="l" defTabSz="9109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0933" rtl="0" eaLnBrk="1" latinLnBrk="0" hangingPunct="1">
        <a:defRPr sz="1800" kern="1200">
          <a:solidFill>
            <a:schemeClr val="tx1"/>
          </a:solidFill>
          <a:latin typeface="+mn-lt"/>
          <a:ea typeface="+mn-ea"/>
          <a:cs typeface="+mn-cs"/>
        </a:defRPr>
      </a:lvl1pPr>
      <a:lvl2pPr marL="455450" algn="l" defTabSz="910933" rtl="0" eaLnBrk="1" latinLnBrk="0" hangingPunct="1">
        <a:defRPr sz="1800" kern="1200">
          <a:solidFill>
            <a:schemeClr val="tx1"/>
          </a:solidFill>
          <a:latin typeface="+mn-lt"/>
          <a:ea typeface="+mn-ea"/>
          <a:cs typeface="+mn-cs"/>
        </a:defRPr>
      </a:lvl2pPr>
      <a:lvl3pPr marL="910933" algn="l" defTabSz="910933" rtl="0" eaLnBrk="1" latinLnBrk="0" hangingPunct="1">
        <a:defRPr sz="1800" kern="1200">
          <a:solidFill>
            <a:schemeClr val="tx1"/>
          </a:solidFill>
          <a:latin typeface="+mn-lt"/>
          <a:ea typeface="+mn-ea"/>
          <a:cs typeface="+mn-cs"/>
        </a:defRPr>
      </a:lvl3pPr>
      <a:lvl4pPr marL="1366399" algn="l" defTabSz="910933" rtl="0" eaLnBrk="1" latinLnBrk="0" hangingPunct="1">
        <a:defRPr sz="1800" kern="1200">
          <a:solidFill>
            <a:schemeClr val="tx1"/>
          </a:solidFill>
          <a:latin typeface="+mn-lt"/>
          <a:ea typeface="+mn-ea"/>
          <a:cs typeface="+mn-cs"/>
        </a:defRPr>
      </a:lvl4pPr>
      <a:lvl5pPr marL="1821867" algn="l" defTabSz="910933" rtl="0" eaLnBrk="1" latinLnBrk="0" hangingPunct="1">
        <a:defRPr sz="1800" kern="1200">
          <a:solidFill>
            <a:schemeClr val="tx1"/>
          </a:solidFill>
          <a:latin typeface="+mn-lt"/>
          <a:ea typeface="+mn-ea"/>
          <a:cs typeface="+mn-cs"/>
        </a:defRPr>
      </a:lvl5pPr>
      <a:lvl6pPr marL="2277315" algn="l" defTabSz="910933" rtl="0" eaLnBrk="1" latinLnBrk="0" hangingPunct="1">
        <a:defRPr sz="1800" kern="1200">
          <a:solidFill>
            <a:schemeClr val="tx1"/>
          </a:solidFill>
          <a:latin typeface="+mn-lt"/>
          <a:ea typeface="+mn-ea"/>
          <a:cs typeface="+mn-cs"/>
        </a:defRPr>
      </a:lvl6pPr>
      <a:lvl7pPr marL="2732775" algn="l" defTabSz="910933" rtl="0" eaLnBrk="1" latinLnBrk="0" hangingPunct="1">
        <a:defRPr sz="1800" kern="1200">
          <a:solidFill>
            <a:schemeClr val="tx1"/>
          </a:solidFill>
          <a:latin typeface="+mn-lt"/>
          <a:ea typeface="+mn-ea"/>
          <a:cs typeface="+mn-cs"/>
        </a:defRPr>
      </a:lvl7pPr>
      <a:lvl8pPr marL="3188243" algn="l" defTabSz="910933" rtl="0" eaLnBrk="1" latinLnBrk="0" hangingPunct="1">
        <a:defRPr sz="1800" kern="1200">
          <a:solidFill>
            <a:schemeClr val="tx1"/>
          </a:solidFill>
          <a:latin typeface="+mn-lt"/>
          <a:ea typeface="+mn-ea"/>
          <a:cs typeface="+mn-cs"/>
        </a:defRPr>
      </a:lvl8pPr>
      <a:lvl9pPr marL="3643701" algn="l" defTabSz="91093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2020/9/22 Tuesday</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7" name="矩形 6"/>
          <p:cNvSpPr/>
          <p:nvPr userDrawn="1"/>
        </p:nvSpPr>
        <p:spPr>
          <a:xfrm>
            <a:off x="-1" y="0"/>
            <a:ext cx="9144001"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 xmlns:p14="http://schemas.microsoft.com/office/powerpoint/2010/main" val="2003094035"/>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8"/>
            <a:ext cx="7886700" cy="994172"/>
          </a:xfrm>
          <a:prstGeom prst="rect">
            <a:avLst/>
          </a:prstGeom>
        </p:spPr>
        <p:txBody>
          <a:bodyPr vert="horz" lIns="68346" tIns="34179" rIns="68346" bIns="3417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346" tIns="34179" rIns="68346" bIns="341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346" tIns="34179" rIns="68346" bIns="34179" rtlCol="0" anchor="ctr"/>
          <a:lstStyle>
            <a:lvl1pPr algn="l" defTabSz="683450">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346" tIns="34179" rIns="68346" bIns="34179" rtlCol="0" anchor="ctr"/>
          <a:lstStyle>
            <a:lvl1pPr algn="ctr" defTabSz="683450">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346" tIns="34179" rIns="68346" bIns="34179" rtlCol="0" anchor="ctr"/>
          <a:lstStyle>
            <a:lvl1pPr algn="r" defTabSz="683450">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34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60" indent="-170860" algn="l" defTabSz="6834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602" indent="-170860" algn="l" defTabSz="6834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318" indent="-170860" algn="l" defTabSz="6834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6036" indent="-170860" algn="l" defTabSz="6834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7761" indent="-170860" algn="l" defTabSz="6834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9491" indent="-170860" algn="l" defTabSz="6834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1216" indent="-170860" algn="l" defTabSz="6834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2944" indent="-170860" algn="l" defTabSz="6834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4672" indent="-170860" algn="l" defTabSz="6834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3450" rtl="0" eaLnBrk="1" latinLnBrk="0" hangingPunct="1">
        <a:defRPr sz="1400" kern="1200">
          <a:solidFill>
            <a:schemeClr val="tx1"/>
          </a:solidFill>
          <a:latin typeface="+mn-lt"/>
          <a:ea typeface="+mn-ea"/>
          <a:cs typeface="+mn-cs"/>
        </a:defRPr>
      </a:lvl1pPr>
      <a:lvl2pPr marL="341719" algn="l" defTabSz="683450" rtl="0" eaLnBrk="1" latinLnBrk="0" hangingPunct="1">
        <a:defRPr sz="1400" kern="1200">
          <a:solidFill>
            <a:schemeClr val="tx1"/>
          </a:solidFill>
          <a:latin typeface="+mn-lt"/>
          <a:ea typeface="+mn-ea"/>
          <a:cs typeface="+mn-cs"/>
        </a:defRPr>
      </a:lvl2pPr>
      <a:lvl3pPr marL="683450" algn="l" defTabSz="683450" rtl="0" eaLnBrk="1" latinLnBrk="0" hangingPunct="1">
        <a:defRPr sz="1400" kern="1200">
          <a:solidFill>
            <a:schemeClr val="tx1"/>
          </a:solidFill>
          <a:latin typeface="+mn-lt"/>
          <a:ea typeface="+mn-ea"/>
          <a:cs typeface="+mn-cs"/>
        </a:defRPr>
      </a:lvl3pPr>
      <a:lvl4pPr marL="1025181" algn="l" defTabSz="683450" rtl="0" eaLnBrk="1" latinLnBrk="0" hangingPunct="1">
        <a:defRPr sz="1400" kern="1200">
          <a:solidFill>
            <a:schemeClr val="tx1"/>
          </a:solidFill>
          <a:latin typeface="+mn-lt"/>
          <a:ea typeface="+mn-ea"/>
          <a:cs typeface="+mn-cs"/>
        </a:defRPr>
      </a:lvl4pPr>
      <a:lvl5pPr marL="1366908" algn="l" defTabSz="683450" rtl="0" eaLnBrk="1" latinLnBrk="0" hangingPunct="1">
        <a:defRPr sz="1400" kern="1200">
          <a:solidFill>
            <a:schemeClr val="tx1"/>
          </a:solidFill>
          <a:latin typeface="+mn-lt"/>
          <a:ea typeface="+mn-ea"/>
          <a:cs typeface="+mn-cs"/>
        </a:defRPr>
      </a:lvl5pPr>
      <a:lvl6pPr marL="1708635" algn="l" defTabSz="683450" rtl="0" eaLnBrk="1" latinLnBrk="0" hangingPunct="1">
        <a:defRPr sz="1400" kern="1200">
          <a:solidFill>
            <a:schemeClr val="tx1"/>
          </a:solidFill>
          <a:latin typeface="+mn-lt"/>
          <a:ea typeface="+mn-ea"/>
          <a:cs typeface="+mn-cs"/>
        </a:defRPr>
      </a:lvl6pPr>
      <a:lvl7pPr marL="2050360" algn="l" defTabSz="683450" rtl="0" eaLnBrk="1" latinLnBrk="0" hangingPunct="1">
        <a:defRPr sz="1400" kern="1200">
          <a:solidFill>
            <a:schemeClr val="tx1"/>
          </a:solidFill>
          <a:latin typeface="+mn-lt"/>
          <a:ea typeface="+mn-ea"/>
          <a:cs typeface="+mn-cs"/>
        </a:defRPr>
      </a:lvl7pPr>
      <a:lvl8pPr marL="2392076" algn="l" defTabSz="683450" rtl="0" eaLnBrk="1" latinLnBrk="0" hangingPunct="1">
        <a:defRPr sz="1400" kern="1200">
          <a:solidFill>
            <a:schemeClr val="tx1"/>
          </a:solidFill>
          <a:latin typeface="+mn-lt"/>
          <a:ea typeface="+mn-ea"/>
          <a:cs typeface="+mn-cs"/>
        </a:defRPr>
      </a:lvl8pPr>
      <a:lvl9pPr marL="2733802" algn="l" defTabSz="68345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8"/>
            <a:ext cx="7886700" cy="994172"/>
          </a:xfrm>
          <a:prstGeom prst="rect">
            <a:avLst/>
          </a:prstGeom>
        </p:spPr>
        <p:txBody>
          <a:bodyPr vert="horz" lIns="68329" tIns="34179" rIns="68329" bIns="3417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329" tIns="34179" rIns="68329" bIns="341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329" tIns="34179" rIns="68329" bIns="34179" rtlCol="0" anchor="ctr"/>
          <a:lstStyle>
            <a:lvl1pPr algn="l" defTabSz="683247">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329" tIns="34179" rIns="68329" bIns="34179" rtlCol="0" anchor="ctr"/>
          <a:lstStyle>
            <a:lvl1pPr algn="ctr" defTabSz="683247">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329" tIns="34179" rIns="68329" bIns="34179" rtlCol="0" anchor="ctr"/>
          <a:lstStyle>
            <a:lvl1pPr algn="r" defTabSz="683247">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32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18" indent="-170818" algn="l" defTabSz="6832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454" indent="-170818" algn="l" defTabSz="6832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066" indent="-170818" algn="l" defTabSz="6832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5680" indent="-170818" algn="l" defTabSz="683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7294" indent="-170818" algn="l" defTabSz="683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8929" indent="-170818" algn="l" defTabSz="683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0550" indent="-170818" algn="l" defTabSz="683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2178" indent="-170818" algn="l" defTabSz="683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3807" indent="-170818" algn="l" defTabSz="683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3247" rtl="0" eaLnBrk="1" latinLnBrk="0" hangingPunct="1">
        <a:defRPr sz="1400" kern="1200">
          <a:solidFill>
            <a:schemeClr val="tx1"/>
          </a:solidFill>
          <a:latin typeface="+mn-lt"/>
          <a:ea typeface="+mn-ea"/>
          <a:cs typeface="+mn-cs"/>
        </a:defRPr>
      </a:lvl1pPr>
      <a:lvl2pPr marL="341613" algn="l" defTabSz="683247" rtl="0" eaLnBrk="1" latinLnBrk="0" hangingPunct="1">
        <a:defRPr sz="1400" kern="1200">
          <a:solidFill>
            <a:schemeClr val="tx1"/>
          </a:solidFill>
          <a:latin typeface="+mn-lt"/>
          <a:ea typeface="+mn-ea"/>
          <a:cs typeface="+mn-cs"/>
        </a:defRPr>
      </a:lvl2pPr>
      <a:lvl3pPr marL="683247" algn="l" defTabSz="683247" rtl="0" eaLnBrk="1" latinLnBrk="0" hangingPunct="1">
        <a:defRPr sz="1400" kern="1200">
          <a:solidFill>
            <a:schemeClr val="tx1"/>
          </a:solidFill>
          <a:latin typeface="+mn-lt"/>
          <a:ea typeface="+mn-ea"/>
          <a:cs typeface="+mn-cs"/>
        </a:defRPr>
      </a:lvl3pPr>
      <a:lvl4pPr marL="1024875" algn="l" defTabSz="683247" rtl="0" eaLnBrk="1" latinLnBrk="0" hangingPunct="1">
        <a:defRPr sz="1400" kern="1200">
          <a:solidFill>
            <a:schemeClr val="tx1"/>
          </a:solidFill>
          <a:latin typeface="+mn-lt"/>
          <a:ea typeface="+mn-ea"/>
          <a:cs typeface="+mn-cs"/>
        </a:defRPr>
      </a:lvl4pPr>
      <a:lvl5pPr marL="1366499" algn="l" defTabSz="683247" rtl="0" eaLnBrk="1" latinLnBrk="0" hangingPunct="1">
        <a:defRPr sz="1400" kern="1200">
          <a:solidFill>
            <a:schemeClr val="tx1"/>
          </a:solidFill>
          <a:latin typeface="+mn-lt"/>
          <a:ea typeface="+mn-ea"/>
          <a:cs typeface="+mn-cs"/>
        </a:defRPr>
      </a:lvl5pPr>
      <a:lvl6pPr marL="1708131" algn="l" defTabSz="683247" rtl="0" eaLnBrk="1" latinLnBrk="0" hangingPunct="1">
        <a:defRPr sz="1400" kern="1200">
          <a:solidFill>
            <a:schemeClr val="tx1"/>
          </a:solidFill>
          <a:latin typeface="+mn-lt"/>
          <a:ea typeface="+mn-ea"/>
          <a:cs typeface="+mn-cs"/>
        </a:defRPr>
      </a:lvl6pPr>
      <a:lvl7pPr marL="2049748" algn="l" defTabSz="683247" rtl="0" eaLnBrk="1" latinLnBrk="0" hangingPunct="1">
        <a:defRPr sz="1400" kern="1200">
          <a:solidFill>
            <a:schemeClr val="tx1"/>
          </a:solidFill>
          <a:latin typeface="+mn-lt"/>
          <a:ea typeface="+mn-ea"/>
          <a:cs typeface="+mn-cs"/>
        </a:defRPr>
      </a:lvl7pPr>
      <a:lvl8pPr marL="2391357" algn="l" defTabSz="683247" rtl="0" eaLnBrk="1" latinLnBrk="0" hangingPunct="1">
        <a:defRPr sz="1400" kern="1200">
          <a:solidFill>
            <a:schemeClr val="tx1"/>
          </a:solidFill>
          <a:latin typeface="+mn-lt"/>
          <a:ea typeface="+mn-ea"/>
          <a:cs typeface="+mn-cs"/>
        </a:defRPr>
      </a:lvl8pPr>
      <a:lvl9pPr marL="2732978" algn="l" defTabSz="683247"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68540" tIns="34272" rIns="68540" bIns="3427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40" tIns="34272" rIns="68540" bIns="3427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40" tIns="34272" rIns="68540" bIns="34272" rtlCol="0" anchor="ctr"/>
          <a:lstStyle>
            <a:lvl1pPr algn="l" defTabSz="685376">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40" tIns="34272" rIns="68540" bIns="34272" rtlCol="0" anchor="ctr"/>
          <a:lstStyle>
            <a:lvl1pPr algn="ctr" defTabSz="685376">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40" tIns="34272" rIns="68540" bIns="34272" rtlCol="0" anchor="ctr"/>
          <a:lstStyle>
            <a:lvl1pPr algn="r" defTabSz="685376">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537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45" indent="-171345" algn="l" defTabSz="68537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35" indent="-171345" algn="l" defTabSz="68537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19" indent="-171345" algn="l" defTabSz="68537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07" indent="-171345" algn="l" defTabSz="68537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095" indent="-171345" algn="l" defTabSz="68537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782" indent="-171345" algn="l" defTabSz="68537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472" indent="-171345" algn="l" defTabSz="68537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159" indent="-171345" algn="l" defTabSz="68537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848" indent="-171345" algn="l" defTabSz="68537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376" rtl="0" eaLnBrk="1" latinLnBrk="0" hangingPunct="1">
        <a:defRPr sz="1400" kern="1200">
          <a:solidFill>
            <a:schemeClr val="tx1"/>
          </a:solidFill>
          <a:latin typeface="+mn-lt"/>
          <a:ea typeface="+mn-ea"/>
          <a:cs typeface="+mn-cs"/>
        </a:defRPr>
      </a:lvl1pPr>
      <a:lvl2pPr marL="342688" algn="l" defTabSz="685376" rtl="0" eaLnBrk="1" latinLnBrk="0" hangingPunct="1">
        <a:defRPr sz="1400" kern="1200">
          <a:solidFill>
            <a:schemeClr val="tx1"/>
          </a:solidFill>
          <a:latin typeface="+mn-lt"/>
          <a:ea typeface="+mn-ea"/>
          <a:cs typeface="+mn-cs"/>
        </a:defRPr>
      </a:lvl2pPr>
      <a:lvl3pPr marL="685376" algn="l" defTabSz="685376" rtl="0" eaLnBrk="1" latinLnBrk="0" hangingPunct="1">
        <a:defRPr sz="1400" kern="1200">
          <a:solidFill>
            <a:schemeClr val="tx1"/>
          </a:solidFill>
          <a:latin typeface="+mn-lt"/>
          <a:ea typeface="+mn-ea"/>
          <a:cs typeface="+mn-cs"/>
        </a:defRPr>
      </a:lvl3pPr>
      <a:lvl4pPr marL="1028064" algn="l" defTabSz="685376" rtl="0" eaLnBrk="1" latinLnBrk="0" hangingPunct="1">
        <a:defRPr sz="1400" kern="1200">
          <a:solidFill>
            <a:schemeClr val="tx1"/>
          </a:solidFill>
          <a:latin typeface="+mn-lt"/>
          <a:ea typeface="+mn-ea"/>
          <a:cs typeface="+mn-cs"/>
        </a:defRPr>
      </a:lvl4pPr>
      <a:lvl5pPr marL="1370752" algn="l" defTabSz="685376" rtl="0" eaLnBrk="1" latinLnBrk="0" hangingPunct="1">
        <a:defRPr sz="1400" kern="1200">
          <a:solidFill>
            <a:schemeClr val="tx1"/>
          </a:solidFill>
          <a:latin typeface="+mn-lt"/>
          <a:ea typeface="+mn-ea"/>
          <a:cs typeface="+mn-cs"/>
        </a:defRPr>
      </a:lvl5pPr>
      <a:lvl6pPr marL="1713441" algn="l" defTabSz="685376" rtl="0" eaLnBrk="1" latinLnBrk="0" hangingPunct="1">
        <a:defRPr sz="1400" kern="1200">
          <a:solidFill>
            <a:schemeClr val="tx1"/>
          </a:solidFill>
          <a:latin typeface="+mn-lt"/>
          <a:ea typeface="+mn-ea"/>
          <a:cs typeface="+mn-cs"/>
        </a:defRPr>
      </a:lvl6pPr>
      <a:lvl7pPr marL="2056127" algn="l" defTabSz="685376" rtl="0" eaLnBrk="1" latinLnBrk="0" hangingPunct="1">
        <a:defRPr sz="1400" kern="1200">
          <a:solidFill>
            <a:schemeClr val="tx1"/>
          </a:solidFill>
          <a:latin typeface="+mn-lt"/>
          <a:ea typeface="+mn-ea"/>
          <a:cs typeface="+mn-cs"/>
        </a:defRPr>
      </a:lvl7pPr>
      <a:lvl8pPr marL="2398812" algn="l" defTabSz="685376" rtl="0" eaLnBrk="1" latinLnBrk="0" hangingPunct="1">
        <a:defRPr sz="1400" kern="1200">
          <a:solidFill>
            <a:schemeClr val="tx1"/>
          </a:solidFill>
          <a:latin typeface="+mn-lt"/>
          <a:ea typeface="+mn-ea"/>
          <a:cs typeface="+mn-cs"/>
        </a:defRPr>
      </a:lvl8pPr>
      <a:lvl9pPr marL="2741501" algn="l" defTabSz="68537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50"/>
            <a:ext cx="7886700" cy="994172"/>
          </a:xfrm>
          <a:prstGeom prst="rect">
            <a:avLst/>
          </a:prstGeom>
        </p:spPr>
        <p:txBody>
          <a:bodyPr vert="horz" lIns="68327" tIns="34179" rIns="68327" bIns="3417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327" tIns="34179" rIns="68327" bIns="341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327" tIns="34179" rIns="68327" bIns="34179" rtlCol="0" anchor="ctr"/>
          <a:lstStyle>
            <a:lvl1pPr algn="l" defTabSz="683196">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327" tIns="34179" rIns="68327" bIns="34179" rtlCol="0" anchor="ctr"/>
          <a:lstStyle>
            <a:lvl1pPr algn="ctr" defTabSz="683196">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327" tIns="34179" rIns="68327" bIns="34179" rtlCol="0" anchor="ctr"/>
          <a:lstStyle>
            <a:lvl1pPr algn="r" defTabSz="683196">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31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02" indent="-170802" algn="l" defTabSz="6831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419" indent="-170802" algn="l" defTabSz="6831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003" indent="-170802" algn="l" defTabSz="6831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5590" indent="-170802" algn="l" defTabSz="6831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7178" indent="-170802" algn="l" defTabSz="6831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8788" indent="-170802" algn="l" defTabSz="6831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0385" indent="-170802" algn="l" defTabSz="6831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1988" indent="-170802" algn="l" defTabSz="6831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3596" indent="-170802" algn="l" defTabSz="6831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3196" rtl="0" eaLnBrk="1" latinLnBrk="0" hangingPunct="1">
        <a:defRPr sz="1400" kern="1200">
          <a:solidFill>
            <a:schemeClr val="tx1"/>
          </a:solidFill>
          <a:latin typeface="+mn-lt"/>
          <a:ea typeface="+mn-ea"/>
          <a:cs typeface="+mn-cs"/>
        </a:defRPr>
      </a:lvl1pPr>
      <a:lvl2pPr marL="341587" algn="l" defTabSz="683196" rtl="0" eaLnBrk="1" latinLnBrk="0" hangingPunct="1">
        <a:defRPr sz="1400" kern="1200">
          <a:solidFill>
            <a:schemeClr val="tx1"/>
          </a:solidFill>
          <a:latin typeface="+mn-lt"/>
          <a:ea typeface="+mn-ea"/>
          <a:cs typeface="+mn-cs"/>
        </a:defRPr>
      </a:lvl2pPr>
      <a:lvl3pPr marL="683196" algn="l" defTabSz="683196" rtl="0" eaLnBrk="1" latinLnBrk="0" hangingPunct="1">
        <a:defRPr sz="1400" kern="1200">
          <a:solidFill>
            <a:schemeClr val="tx1"/>
          </a:solidFill>
          <a:latin typeface="+mn-lt"/>
          <a:ea typeface="+mn-ea"/>
          <a:cs typeface="+mn-cs"/>
        </a:defRPr>
      </a:lvl3pPr>
      <a:lvl4pPr marL="1024797" algn="l" defTabSz="683196" rtl="0" eaLnBrk="1" latinLnBrk="0" hangingPunct="1">
        <a:defRPr sz="1400" kern="1200">
          <a:solidFill>
            <a:schemeClr val="tx1"/>
          </a:solidFill>
          <a:latin typeface="+mn-lt"/>
          <a:ea typeface="+mn-ea"/>
          <a:cs typeface="+mn-cs"/>
        </a:defRPr>
      </a:lvl4pPr>
      <a:lvl5pPr marL="1366399" algn="l" defTabSz="683196" rtl="0" eaLnBrk="1" latinLnBrk="0" hangingPunct="1">
        <a:defRPr sz="1400" kern="1200">
          <a:solidFill>
            <a:schemeClr val="tx1"/>
          </a:solidFill>
          <a:latin typeface="+mn-lt"/>
          <a:ea typeface="+mn-ea"/>
          <a:cs typeface="+mn-cs"/>
        </a:defRPr>
      </a:lvl5pPr>
      <a:lvl6pPr marL="1708008" algn="l" defTabSz="683196" rtl="0" eaLnBrk="1" latinLnBrk="0" hangingPunct="1">
        <a:defRPr sz="1400" kern="1200">
          <a:solidFill>
            <a:schemeClr val="tx1"/>
          </a:solidFill>
          <a:latin typeface="+mn-lt"/>
          <a:ea typeface="+mn-ea"/>
          <a:cs typeface="+mn-cs"/>
        </a:defRPr>
      </a:lvl6pPr>
      <a:lvl7pPr marL="2049597" algn="l" defTabSz="683196" rtl="0" eaLnBrk="1" latinLnBrk="0" hangingPunct="1">
        <a:defRPr sz="1400" kern="1200">
          <a:solidFill>
            <a:schemeClr val="tx1"/>
          </a:solidFill>
          <a:latin typeface="+mn-lt"/>
          <a:ea typeface="+mn-ea"/>
          <a:cs typeface="+mn-cs"/>
        </a:defRPr>
      </a:lvl7pPr>
      <a:lvl8pPr marL="2391181" algn="l" defTabSz="683196" rtl="0" eaLnBrk="1" latinLnBrk="0" hangingPunct="1">
        <a:defRPr sz="1400" kern="1200">
          <a:solidFill>
            <a:schemeClr val="tx1"/>
          </a:solidFill>
          <a:latin typeface="+mn-lt"/>
          <a:ea typeface="+mn-ea"/>
          <a:cs typeface="+mn-cs"/>
        </a:defRPr>
      </a:lvl8pPr>
      <a:lvl9pPr marL="2732775" algn="l" defTabSz="68319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8"/>
            <a:ext cx="7886700" cy="994172"/>
          </a:xfrm>
          <a:prstGeom prst="rect">
            <a:avLst/>
          </a:prstGeom>
        </p:spPr>
        <p:txBody>
          <a:bodyPr vert="horz" lIns="68327" tIns="34179" rIns="68327" bIns="3417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327" tIns="34179" rIns="68327" bIns="341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327" tIns="34179" rIns="68327" bIns="34179" rtlCol="0" anchor="ctr"/>
          <a:lstStyle>
            <a:lvl1pPr algn="l" defTabSz="683212">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327" tIns="34179" rIns="68327" bIns="34179" rtlCol="0" anchor="ctr"/>
          <a:lstStyle>
            <a:lvl1pPr algn="ctr" defTabSz="683212">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327" tIns="34179" rIns="68327" bIns="34179" rtlCol="0" anchor="ctr"/>
          <a:lstStyle>
            <a:lvl1pPr algn="r" defTabSz="683212">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321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02" indent="-170802" algn="l" defTabSz="68321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431" indent="-170802" algn="l" defTabSz="68321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025" indent="-170802" algn="l" defTabSz="68321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5619" indent="-170802" algn="l" defTabSz="6832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7215" indent="-170802" algn="l" defTabSz="6832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8836" indent="-170802" algn="l" defTabSz="6832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0436" indent="-170802" algn="l" defTabSz="6832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2048" indent="-170802" algn="l" defTabSz="6832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3664" indent="-170802" algn="l" defTabSz="6832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3212" rtl="0" eaLnBrk="1" latinLnBrk="0" hangingPunct="1">
        <a:defRPr sz="1400" kern="1200">
          <a:solidFill>
            <a:schemeClr val="tx1"/>
          </a:solidFill>
          <a:latin typeface="+mn-lt"/>
          <a:ea typeface="+mn-ea"/>
          <a:cs typeface="+mn-cs"/>
        </a:defRPr>
      </a:lvl1pPr>
      <a:lvl2pPr marL="341596" algn="l" defTabSz="683212" rtl="0" eaLnBrk="1" latinLnBrk="0" hangingPunct="1">
        <a:defRPr sz="1400" kern="1200">
          <a:solidFill>
            <a:schemeClr val="tx1"/>
          </a:solidFill>
          <a:latin typeface="+mn-lt"/>
          <a:ea typeface="+mn-ea"/>
          <a:cs typeface="+mn-cs"/>
        </a:defRPr>
      </a:lvl2pPr>
      <a:lvl3pPr marL="683212" algn="l" defTabSz="683212" rtl="0" eaLnBrk="1" latinLnBrk="0" hangingPunct="1">
        <a:defRPr sz="1400" kern="1200">
          <a:solidFill>
            <a:schemeClr val="tx1"/>
          </a:solidFill>
          <a:latin typeface="+mn-lt"/>
          <a:ea typeface="+mn-ea"/>
          <a:cs typeface="+mn-cs"/>
        </a:defRPr>
      </a:lvl3pPr>
      <a:lvl4pPr marL="1024821" algn="l" defTabSz="683212" rtl="0" eaLnBrk="1" latinLnBrk="0" hangingPunct="1">
        <a:defRPr sz="1400" kern="1200">
          <a:solidFill>
            <a:schemeClr val="tx1"/>
          </a:solidFill>
          <a:latin typeface="+mn-lt"/>
          <a:ea typeface="+mn-ea"/>
          <a:cs typeface="+mn-cs"/>
        </a:defRPr>
      </a:lvl4pPr>
      <a:lvl5pPr marL="1366431" algn="l" defTabSz="683212" rtl="0" eaLnBrk="1" latinLnBrk="0" hangingPunct="1">
        <a:defRPr sz="1400" kern="1200">
          <a:solidFill>
            <a:schemeClr val="tx1"/>
          </a:solidFill>
          <a:latin typeface="+mn-lt"/>
          <a:ea typeface="+mn-ea"/>
          <a:cs typeface="+mn-cs"/>
        </a:defRPr>
      </a:lvl5pPr>
      <a:lvl6pPr marL="1708047" algn="l" defTabSz="683212" rtl="0" eaLnBrk="1" latinLnBrk="0" hangingPunct="1">
        <a:defRPr sz="1400" kern="1200">
          <a:solidFill>
            <a:schemeClr val="tx1"/>
          </a:solidFill>
          <a:latin typeface="+mn-lt"/>
          <a:ea typeface="+mn-ea"/>
          <a:cs typeface="+mn-cs"/>
        </a:defRPr>
      </a:lvl6pPr>
      <a:lvl7pPr marL="2049648" algn="l" defTabSz="683212" rtl="0" eaLnBrk="1" latinLnBrk="0" hangingPunct="1">
        <a:defRPr sz="1400" kern="1200">
          <a:solidFill>
            <a:schemeClr val="tx1"/>
          </a:solidFill>
          <a:latin typeface="+mn-lt"/>
          <a:ea typeface="+mn-ea"/>
          <a:cs typeface="+mn-cs"/>
        </a:defRPr>
      </a:lvl7pPr>
      <a:lvl8pPr marL="2391239" algn="l" defTabSz="683212" rtl="0" eaLnBrk="1" latinLnBrk="0" hangingPunct="1">
        <a:defRPr sz="1400" kern="1200">
          <a:solidFill>
            <a:schemeClr val="tx1"/>
          </a:solidFill>
          <a:latin typeface="+mn-lt"/>
          <a:ea typeface="+mn-ea"/>
          <a:cs typeface="+mn-cs"/>
        </a:defRPr>
      </a:lvl8pPr>
      <a:lvl9pPr marL="2732842" algn="l" defTabSz="68321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8"/>
            <a:ext cx="7886700" cy="994172"/>
          </a:xfrm>
          <a:prstGeom prst="rect">
            <a:avLst/>
          </a:prstGeom>
        </p:spPr>
        <p:txBody>
          <a:bodyPr vert="horz" lIns="68342" tIns="34179" rIns="68342" bIns="3417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342" tIns="34179" rIns="68342" bIns="341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342" tIns="34179" rIns="68342" bIns="34179" rtlCol="0" anchor="ctr"/>
          <a:lstStyle>
            <a:lvl1pPr algn="l" defTabSz="683366">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342" tIns="34179" rIns="68342" bIns="34179" rtlCol="0" anchor="ctr"/>
          <a:lstStyle>
            <a:lvl1pPr algn="ctr" defTabSz="683366">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342" tIns="34179" rIns="68342" bIns="34179" rtlCol="0" anchor="ctr"/>
          <a:lstStyle>
            <a:lvl1pPr algn="r" defTabSz="683366">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33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36" indent="-170836" algn="l" defTabSz="6833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539" indent="-170836" algn="l" defTabSz="6833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212" indent="-170836" algn="l" defTabSz="6833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5890" indent="-170836" algn="l" defTabSz="683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7566" indent="-170836" algn="l" defTabSz="683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9258" indent="-170836" algn="l" defTabSz="683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0940" indent="-170836" algn="l" defTabSz="683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2625" indent="-170836" algn="l" defTabSz="683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4311" indent="-170836" algn="l" defTabSz="683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3366" rtl="0" eaLnBrk="1" latinLnBrk="0" hangingPunct="1">
        <a:defRPr sz="1400" kern="1200">
          <a:solidFill>
            <a:schemeClr val="tx1"/>
          </a:solidFill>
          <a:latin typeface="+mn-lt"/>
          <a:ea typeface="+mn-ea"/>
          <a:cs typeface="+mn-cs"/>
        </a:defRPr>
      </a:lvl1pPr>
      <a:lvl2pPr marL="341678" algn="l" defTabSz="683366" rtl="0" eaLnBrk="1" latinLnBrk="0" hangingPunct="1">
        <a:defRPr sz="1400" kern="1200">
          <a:solidFill>
            <a:schemeClr val="tx1"/>
          </a:solidFill>
          <a:latin typeface="+mn-lt"/>
          <a:ea typeface="+mn-ea"/>
          <a:cs typeface="+mn-cs"/>
        </a:defRPr>
      </a:lvl2pPr>
      <a:lvl3pPr marL="683366" algn="l" defTabSz="683366" rtl="0" eaLnBrk="1" latinLnBrk="0" hangingPunct="1">
        <a:defRPr sz="1400" kern="1200">
          <a:solidFill>
            <a:schemeClr val="tx1"/>
          </a:solidFill>
          <a:latin typeface="+mn-lt"/>
          <a:ea typeface="+mn-ea"/>
          <a:cs typeface="+mn-cs"/>
        </a:defRPr>
      </a:lvl3pPr>
      <a:lvl4pPr marL="1025054" algn="l" defTabSz="683366" rtl="0" eaLnBrk="1" latinLnBrk="0" hangingPunct="1">
        <a:defRPr sz="1400" kern="1200">
          <a:solidFill>
            <a:schemeClr val="tx1"/>
          </a:solidFill>
          <a:latin typeface="+mn-lt"/>
          <a:ea typeface="+mn-ea"/>
          <a:cs typeface="+mn-cs"/>
        </a:defRPr>
      </a:lvl4pPr>
      <a:lvl5pPr marL="1366737" algn="l" defTabSz="683366" rtl="0" eaLnBrk="1" latinLnBrk="0" hangingPunct="1">
        <a:defRPr sz="1400" kern="1200">
          <a:solidFill>
            <a:schemeClr val="tx1"/>
          </a:solidFill>
          <a:latin typeface="+mn-lt"/>
          <a:ea typeface="+mn-ea"/>
          <a:cs typeface="+mn-cs"/>
        </a:defRPr>
      </a:lvl5pPr>
      <a:lvl6pPr marL="1708421" algn="l" defTabSz="683366" rtl="0" eaLnBrk="1" latinLnBrk="0" hangingPunct="1">
        <a:defRPr sz="1400" kern="1200">
          <a:solidFill>
            <a:schemeClr val="tx1"/>
          </a:solidFill>
          <a:latin typeface="+mn-lt"/>
          <a:ea typeface="+mn-ea"/>
          <a:cs typeface="+mn-cs"/>
        </a:defRPr>
      </a:lvl6pPr>
      <a:lvl7pPr marL="2050105" algn="l" defTabSz="683366" rtl="0" eaLnBrk="1" latinLnBrk="0" hangingPunct="1">
        <a:defRPr sz="1400" kern="1200">
          <a:solidFill>
            <a:schemeClr val="tx1"/>
          </a:solidFill>
          <a:latin typeface="+mn-lt"/>
          <a:ea typeface="+mn-ea"/>
          <a:cs typeface="+mn-cs"/>
        </a:defRPr>
      </a:lvl7pPr>
      <a:lvl8pPr marL="2391778" algn="l" defTabSz="683366" rtl="0" eaLnBrk="1" latinLnBrk="0" hangingPunct="1">
        <a:defRPr sz="1400" kern="1200">
          <a:solidFill>
            <a:schemeClr val="tx1"/>
          </a:solidFill>
          <a:latin typeface="+mn-lt"/>
          <a:ea typeface="+mn-ea"/>
          <a:cs typeface="+mn-cs"/>
        </a:defRPr>
      </a:lvl8pPr>
      <a:lvl9pPr marL="2733457" algn="l" defTabSz="68336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rgbClr val="8FAADC"/>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628675" y="274415"/>
            <a:ext cx="7886669" cy="993321"/>
          </a:xfrm>
          <a:prstGeom prst="rect">
            <a:avLst/>
          </a:prstGeom>
          <a:noFill/>
          <a:ln w="9525">
            <a:noFill/>
            <a:miter lim="800000"/>
            <a:headEnd/>
            <a:tailEnd/>
          </a:ln>
        </p:spPr>
        <p:txBody>
          <a:bodyPr vert="horz" wrap="square" lIns="91368" tIns="45683" rIns="91368" bIns="45683"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noChangeArrowheads="1"/>
          </p:cNvSpPr>
          <p:nvPr>
            <p:ph type="body" idx="4294967295"/>
          </p:nvPr>
        </p:nvSpPr>
        <p:spPr bwMode="auto">
          <a:xfrm>
            <a:off x="628675" y="1368654"/>
            <a:ext cx="7886669" cy="3264580"/>
          </a:xfrm>
          <a:prstGeom prst="rect">
            <a:avLst/>
          </a:prstGeom>
          <a:noFill/>
          <a:ln w="9525">
            <a:noFill/>
            <a:miter lim="800000"/>
            <a:headEnd/>
            <a:tailEnd/>
          </a:ln>
        </p:spPr>
        <p:txBody>
          <a:bodyPr vert="horz" wrap="square" lIns="91368" tIns="45683" rIns="91368" bIns="45683"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70" y="4767045"/>
            <a:ext cx="2057337" cy="274411"/>
          </a:xfrm>
          <a:prstGeom prst="rect">
            <a:avLst/>
          </a:prstGeom>
        </p:spPr>
        <p:txBody>
          <a:bodyPr vert="horz" lIns="91368" tIns="45683" rIns="91368" bIns="45683" rtlCol="0" anchor="ctr"/>
          <a:lstStyle>
            <a:lvl1pPr algn="l" defTabSz="913812" fontAlgn="auto">
              <a:spcBef>
                <a:spcPct val="0"/>
              </a:spcBef>
              <a:spcAft>
                <a:spcPct val="0"/>
              </a:spcAft>
              <a:buFont typeface="Arial" panose="020B0604020202020204" pitchFamily="34" charset="0"/>
              <a:buNone/>
              <a:defRPr sz="1200" noProof="1">
                <a:solidFill>
                  <a:schemeClr val="tx1">
                    <a:tint val="75000"/>
                  </a:schemeClr>
                </a:solidFill>
                <a:latin typeface="+mn-lt"/>
                <a:ea typeface="+mn-ea"/>
              </a:defRPr>
            </a:lvl1pPr>
          </a:lstStyle>
          <a:p>
            <a:pPr>
              <a:defRPr/>
            </a:pPr>
            <a:fld id="{789C771B-2D12-4E21-98D1-5C3E2402A285}" type="datetimeFigureOut">
              <a:rPr lang="zh-CN" altLang="en-US" smtClean="0">
                <a:solidFill>
                  <a:prstClr val="black">
                    <a:tint val="75000"/>
                  </a:prstClr>
                </a:solidFill>
              </a:rPr>
              <a:pPr>
                <a:def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689" y="4767045"/>
            <a:ext cx="3086635" cy="274411"/>
          </a:xfrm>
          <a:prstGeom prst="rect">
            <a:avLst/>
          </a:prstGeom>
        </p:spPr>
        <p:txBody>
          <a:bodyPr vert="horz" lIns="91368" tIns="45683" rIns="91368" bIns="45683" rtlCol="0" anchor="ctr"/>
          <a:lstStyle>
            <a:lvl1pPr algn="ctr" defTabSz="913812" fontAlgn="auto">
              <a:spcBef>
                <a:spcPct val="0"/>
              </a:spcBef>
              <a:spcAft>
                <a:spcPct val="0"/>
              </a:spcAft>
              <a:buFont typeface="Arial" panose="020B0604020202020204" pitchFamily="34" charset="0"/>
              <a:buNone/>
              <a:defRPr sz="1200" noProof="1">
                <a:solidFill>
                  <a:schemeClr val="tx1">
                    <a:tint val="75000"/>
                  </a:schemeClr>
                </a:solidFill>
              </a:defRPr>
            </a:lvl1pPr>
          </a:lstStyle>
          <a:p>
            <a:pPr>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8000" y="4767045"/>
            <a:ext cx="2057337" cy="274411"/>
          </a:xfrm>
          <a:prstGeom prst="rect">
            <a:avLst/>
          </a:prstGeom>
        </p:spPr>
        <p:txBody>
          <a:bodyPr vert="horz" wrap="square" lIns="91368" tIns="45683" rIns="91368" bIns="45683" numCol="1" anchor="ctr" anchorCtr="0" compatLnSpc="1">
            <a:prstTxWarp prst="textNoShape">
              <a:avLst/>
            </a:prstTxWarp>
          </a:bodyPr>
          <a:lstStyle>
            <a:lvl1pPr algn="r" defTabSz="913812" fontAlgn="base">
              <a:spcBef>
                <a:spcPct val="0"/>
              </a:spcBef>
              <a:spcAft>
                <a:spcPct val="0"/>
              </a:spcAft>
              <a:buFont typeface="Arial" pitchFamily="34" charset="0"/>
              <a:buNone/>
              <a:defRPr sz="1200">
                <a:solidFill>
                  <a:srgbClr val="898989"/>
                </a:solidFill>
              </a:defRPr>
            </a:lvl1pPr>
          </a:lstStyle>
          <a:p>
            <a:fld id="{8DB6A511-3ED0-40C7-9C80-71EF1263B8B7}"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6591"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3674"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0267"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7346"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568" indent="-227568" algn="l" rtl="0" eaLnBrk="0" fontAlgn="base" hangingPunct="0">
        <a:lnSpc>
          <a:spcPct val="90000"/>
        </a:lnSpc>
        <a:spcBef>
          <a:spcPts val="1002"/>
        </a:spcBef>
        <a:spcAft>
          <a:spcPct val="0"/>
        </a:spcAft>
        <a:buFont typeface="Arial" pitchFamily="34" charset="0"/>
        <a:buChar char="•"/>
        <a:defRPr sz="2800" kern="1200">
          <a:solidFill>
            <a:schemeClr val="tx1"/>
          </a:solidFill>
          <a:latin typeface="+mn-lt"/>
          <a:ea typeface="+mn-ea"/>
          <a:cs typeface="+mn-cs"/>
        </a:defRPr>
      </a:lvl1pPr>
      <a:lvl2pPr marL="685134" indent="-227568" algn="l" rtl="0" eaLnBrk="0" fontAlgn="base" hangingPunct="0">
        <a:lnSpc>
          <a:spcPct val="90000"/>
        </a:lnSpc>
        <a:spcBef>
          <a:spcPts val="496"/>
        </a:spcBef>
        <a:spcAft>
          <a:spcPct val="0"/>
        </a:spcAft>
        <a:buFont typeface="Arial" pitchFamily="34" charset="0"/>
        <a:buChar char="•"/>
        <a:defRPr sz="2400" kern="1200">
          <a:solidFill>
            <a:schemeClr val="tx1"/>
          </a:solidFill>
          <a:latin typeface="+mn-lt"/>
          <a:ea typeface="+mn-ea"/>
          <a:cs typeface="+mn-cs"/>
        </a:defRPr>
      </a:lvl2pPr>
      <a:lvl3pPr marL="1141486" indent="-227568" algn="l" rtl="0" eaLnBrk="0" fontAlgn="base" hangingPunct="0">
        <a:lnSpc>
          <a:spcPct val="90000"/>
        </a:lnSpc>
        <a:spcBef>
          <a:spcPts val="496"/>
        </a:spcBef>
        <a:spcAft>
          <a:spcPct val="0"/>
        </a:spcAft>
        <a:buFont typeface="Arial" pitchFamily="34" charset="0"/>
        <a:buChar char="•"/>
        <a:defRPr sz="2000" kern="1200">
          <a:solidFill>
            <a:schemeClr val="tx1"/>
          </a:solidFill>
          <a:latin typeface="+mn-lt"/>
          <a:ea typeface="+mn-ea"/>
          <a:cs typeface="+mn-cs"/>
        </a:defRPr>
      </a:lvl3pPr>
      <a:lvl4pPr marL="1597836" indent="-227568" algn="l" rtl="0" eaLnBrk="0" fontAlgn="base" hangingPunct="0">
        <a:lnSpc>
          <a:spcPct val="90000"/>
        </a:lnSpc>
        <a:spcBef>
          <a:spcPts val="496"/>
        </a:spcBef>
        <a:spcAft>
          <a:spcPct val="0"/>
        </a:spcAft>
        <a:buFont typeface="Arial" pitchFamily="34" charset="0"/>
        <a:buChar char="•"/>
        <a:defRPr kern="1200">
          <a:solidFill>
            <a:schemeClr val="tx1"/>
          </a:solidFill>
          <a:latin typeface="+mn-lt"/>
          <a:ea typeface="+mn-ea"/>
          <a:cs typeface="+mn-cs"/>
        </a:defRPr>
      </a:lvl4pPr>
      <a:lvl5pPr marL="2055401" indent="-227568" algn="l" rtl="0" eaLnBrk="0" fontAlgn="base" hangingPunct="0">
        <a:lnSpc>
          <a:spcPct val="90000"/>
        </a:lnSpc>
        <a:spcBef>
          <a:spcPts val="496"/>
        </a:spcBef>
        <a:spcAft>
          <a:spcPct val="0"/>
        </a:spcAft>
        <a:buFont typeface="Arial" pitchFamily="34" charset="0"/>
        <a:buChar char="•"/>
        <a:defRPr kern="1200">
          <a:solidFill>
            <a:schemeClr val="tx1"/>
          </a:solidFill>
          <a:latin typeface="+mn-lt"/>
          <a:ea typeface="+mn-ea"/>
          <a:cs typeface="+mn-cs"/>
        </a:defRPr>
      </a:lvl5pPr>
      <a:lvl6pPr marL="2512476" indent="-228536" algn="l" defTabSz="9136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556" indent="-228536" algn="l" defTabSz="9136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149" indent="-228536" algn="l" defTabSz="9136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228" indent="-228536" algn="l" defTabSz="9136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674" rtl="0" eaLnBrk="1" latinLnBrk="0" hangingPunct="1">
        <a:defRPr sz="1800" kern="1200">
          <a:solidFill>
            <a:schemeClr val="tx1"/>
          </a:solidFill>
          <a:latin typeface="+mn-lt"/>
          <a:ea typeface="+mn-ea"/>
          <a:cs typeface="+mn-cs"/>
        </a:defRPr>
      </a:lvl1pPr>
      <a:lvl2pPr marL="456591" algn="l" defTabSz="913674" rtl="0" eaLnBrk="1" latinLnBrk="0" hangingPunct="1">
        <a:defRPr sz="1800" kern="1200">
          <a:solidFill>
            <a:schemeClr val="tx1"/>
          </a:solidFill>
          <a:latin typeface="+mn-lt"/>
          <a:ea typeface="+mn-ea"/>
          <a:cs typeface="+mn-cs"/>
        </a:defRPr>
      </a:lvl2pPr>
      <a:lvl3pPr marL="913674" algn="l" defTabSz="913674" rtl="0" eaLnBrk="1" latinLnBrk="0" hangingPunct="1">
        <a:defRPr sz="1800" kern="1200">
          <a:solidFill>
            <a:schemeClr val="tx1"/>
          </a:solidFill>
          <a:latin typeface="+mn-lt"/>
          <a:ea typeface="+mn-ea"/>
          <a:cs typeface="+mn-cs"/>
        </a:defRPr>
      </a:lvl3pPr>
      <a:lvl4pPr marL="1370267" algn="l" defTabSz="913674" rtl="0" eaLnBrk="1" latinLnBrk="0" hangingPunct="1">
        <a:defRPr sz="1800" kern="1200">
          <a:solidFill>
            <a:schemeClr val="tx1"/>
          </a:solidFill>
          <a:latin typeface="+mn-lt"/>
          <a:ea typeface="+mn-ea"/>
          <a:cs typeface="+mn-cs"/>
        </a:defRPr>
      </a:lvl4pPr>
      <a:lvl5pPr marL="1827346" algn="l" defTabSz="913674" rtl="0" eaLnBrk="1" latinLnBrk="0" hangingPunct="1">
        <a:defRPr sz="1800" kern="1200">
          <a:solidFill>
            <a:schemeClr val="tx1"/>
          </a:solidFill>
          <a:latin typeface="+mn-lt"/>
          <a:ea typeface="+mn-ea"/>
          <a:cs typeface="+mn-cs"/>
        </a:defRPr>
      </a:lvl5pPr>
      <a:lvl6pPr marL="2283937" algn="l" defTabSz="913674" rtl="0" eaLnBrk="1" latinLnBrk="0" hangingPunct="1">
        <a:defRPr sz="1800" kern="1200">
          <a:solidFill>
            <a:schemeClr val="tx1"/>
          </a:solidFill>
          <a:latin typeface="+mn-lt"/>
          <a:ea typeface="+mn-ea"/>
          <a:cs typeface="+mn-cs"/>
        </a:defRPr>
      </a:lvl6pPr>
      <a:lvl7pPr marL="2741015" algn="l" defTabSz="913674" rtl="0" eaLnBrk="1" latinLnBrk="0" hangingPunct="1">
        <a:defRPr sz="1800" kern="1200">
          <a:solidFill>
            <a:schemeClr val="tx1"/>
          </a:solidFill>
          <a:latin typeface="+mn-lt"/>
          <a:ea typeface="+mn-ea"/>
          <a:cs typeface="+mn-cs"/>
        </a:defRPr>
      </a:lvl7pPr>
      <a:lvl8pPr marL="3197610" algn="l" defTabSz="913674" rtl="0" eaLnBrk="1" latinLnBrk="0" hangingPunct="1">
        <a:defRPr sz="1800" kern="1200">
          <a:solidFill>
            <a:schemeClr val="tx1"/>
          </a:solidFill>
          <a:latin typeface="+mn-lt"/>
          <a:ea typeface="+mn-ea"/>
          <a:cs typeface="+mn-cs"/>
        </a:defRPr>
      </a:lvl8pPr>
      <a:lvl9pPr marL="3654688" algn="l" defTabSz="91367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68536" tIns="34272" rIns="68536" bIns="3427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36" tIns="34272" rIns="68536" bIns="3427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36" tIns="34272" rIns="68536" bIns="34272" rtlCol="0" anchor="ctr"/>
          <a:lstStyle>
            <a:lvl1pPr algn="l" defTabSz="685359">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36" tIns="34272" rIns="68536" bIns="34272" rtlCol="0" anchor="ctr"/>
          <a:lstStyle>
            <a:lvl1pPr algn="ctr" defTabSz="685359">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36" tIns="34272" rIns="68536" bIns="34272" rtlCol="0" anchor="ctr"/>
          <a:lstStyle>
            <a:lvl1pPr algn="r" defTabSz="685359">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535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42" indent="-171342" algn="l" defTabSz="68535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24" indent="-171342" algn="l" defTabSz="68535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99" indent="-171342" algn="l" defTabSz="68535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376" indent="-171342" algn="l" defTabSz="6853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056" indent="-171342" algn="l" defTabSz="6853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735" indent="-171342" algn="l" defTabSz="6853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416" indent="-171342" algn="l" defTabSz="6853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095" indent="-171342" algn="l" defTabSz="6853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777" indent="-171342" algn="l" defTabSz="6853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359" rtl="0" eaLnBrk="1" latinLnBrk="0" hangingPunct="1">
        <a:defRPr sz="1400" kern="1200">
          <a:solidFill>
            <a:schemeClr val="tx1"/>
          </a:solidFill>
          <a:latin typeface="+mn-lt"/>
          <a:ea typeface="+mn-ea"/>
          <a:cs typeface="+mn-cs"/>
        </a:defRPr>
      </a:lvl1pPr>
      <a:lvl2pPr marL="342678" algn="l" defTabSz="685359" rtl="0" eaLnBrk="1" latinLnBrk="0" hangingPunct="1">
        <a:defRPr sz="1400" kern="1200">
          <a:solidFill>
            <a:schemeClr val="tx1"/>
          </a:solidFill>
          <a:latin typeface="+mn-lt"/>
          <a:ea typeface="+mn-ea"/>
          <a:cs typeface="+mn-cs"/>
        </a:defRPr>
      </a:lvl2pPr>
      <a:lvl3pPr marL="685359" algn="l" defTabSz="685359" rtl="0" eaLnBrk="1" latinLnBrk="0" hangingPunct="1">
        <a:defRPr sz="1400" kern="1200">
          <a:solidFill>
            <a:schemeClr val="tx1"/>
          </a:solidFill>
          <a:latin typeface="+mn-lt"/>
          <a:ea typeface="+mn-ea"/>
          <a:cs typeface="+mn-cs"/>
        </a:defRPr>
      </a:lvl3pPr>
      <a:lvl4pPr marL="1028039" algn="l" defTabSz="685359" rtl="0" eaLnBrk="1" latinLnBrk="0" hangingPunct="1">
        <a:defRPr sz="1400" kern="1200">
          <a:solidFill>
            <a:schemeClr val="tx1"/>
          </a:solidFill>
          <a:latin typeface="+mn-lt"/>
          <a:ea typeface="+mn-ea"/>
          <a:cs typeface="+mn-cs"/>
        </a:defRPr>
      </a:lvl4pPr>
      <a:lvl5pPr marL="1370718" algn="l" defTabSz="685359" rtl="0" eaLnBrk="1" latinLnBrk="0" hangingPunct="1">
        <a:defRPr sz="1400" kern="1200">
          <a:solidFill>
            <a:schemeClr val="tx1"/>
          </a:solidFill>
          <a:latin typeface="+mn-lt"/>
          <a:ea typeface="+mn-ea"/>
          <a:cs typeface="+mn-cs"/>
        </a:defRPr>
      </a:lvl5pPr>
      <a:lvl6pPr marL="1713399" algn="l" defTabSz="685359" rtl="0" eaLnBrk="1" latinLnBrk="0" hangingPunct="1">
        <a:defRPr sz="1400" kern="1200">
          <a:solidFill>
            <a:schemeClr val="tx1"/>
          </a:solidFill>
          <a:latin typeface="+mn-lt"/>
          <a:ea typeface="+mn-ea"/>
          <a:cs typeface="+mn-cs"/>
        </a:defRPr>
      </a:lvl6pPr>
      <a:lvl7pPr marL="2056076" algn="l" defTabSz="685359" rtl="0" eaLnBrk="1" latinLnBrk="0" hangingPunct="1">
        <a:defRPr sz="1400" kern="1200">
          <a:solidFill>
            <a:schemeClr val="tx1"/>
          </a:solidFill>
          <a:latin typeface="+mn-lt"/>
          <a:ea typeface="+mn-ea"/>
          <a:cs typeface="+mn-cs"/>
        </a:defRPr>
      </a:lvl7pPr>
      <a:lvl8pPr marL="2398753" algn="l" defTabSz="685359" rtl="0" eaLnBrk="1" latinLnBrk="0" hangingPunct="1">
        <a:defRPr sz="1400" kern="1200">
          <a:solidFill>
            <a:schemeClr val="tx1"/>
          </a:solidFill>
          <a:latin typeface="+mn-lt"/>
          <a:ea typeface="+mn-ea"/>
          <a:cs typeface="+mn-cs"/>
        </a:defRPr>
      </a:lvl8pPr>
      <a:lvl9pPr marL="2741432" algn="l" defTabSz="68535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68543" tIns="34272" rIns="68543" bIns="3427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43" tIns="34272" rIns="68543" bIns="3427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43" tIns="34272" rIns="68543" bIns="34272" rtlCol="0" anchor="ctr"/>
          <a:lstStyle>
            <a:lvl1pPr algn="l" defTabSz="685410">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43" tIns="34272" rIns="68543" bIns="34272" rtlCol="0" anchor="ctr"/>
          <a:lstStyle>
            <a:lvl1pPr algn="ctr" defTabSz="685410">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43" tIns="34272" rIns="68543" bIns="34272" rtlCol="0" anchor="ctr"/>
          <a:lstStyle>
            <a:lvl1pPr algn="r" defTabSz="685410">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541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1" indent="-171351" algn="l" defTabSz="68541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58" indent="-171351" algn="l" defTabSz="68541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63" indent="-171351" algn="l" defTabSz="68541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67" indent="-171351" algn="l" defTabSz="68541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73" indent="-171351" algn="l" defTabSz="68541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77" indent="-171351" algn="l" defTabSz="68541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83" indent="-171351" algn="l" defTabSz="68541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88" indent="-171351" algn="l" defTabSz="68541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1" algn="l" defTabSz="68541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10" rtl="0" eaLnBrk="1" latinLnBrk="0" hangingPunct="1">
        <a:defRPr sz="1400" kern="1200">
          <a:solidFill>
            <a:schemeClr val="tx1"/>
          </a:solidFill>
          <a:latin typeface="+mn-lt"/>
          <a:ea typeface="+mn-ea"/>
          <a:cs typeface="+mn-cs"/>
        </a:defRPr>
      </a:lvl1pPr>
      <a:lvl2pPr marL="342705" algn="l" defTabSz="685410" rtl="0" eaLnBrk="1" latinLnBrk="0" hangingPunct="1">
        <a:defRPr sz="1400" kern="1200">
          <a:solidFill>
            <a:schemeClr val="tx1"/>
          </a:solidFill>
          <a:latin typeface="+mn-lt"/>
          <a:ea typeface="+mn-ea"/>
          <a:cs typeface="+mn-cs"/>
        </a:defRPr>
      </a:lvl2pPr>
      <a:lvl3pPr marL="685410" algn="l" defTabSz="685410" rtl="0" eaLnBrk="1" latinLnBrk="0" hangingPunct="1">
        <a:defRPr sz="1400" kern="1200">
          <a:solidFill>
            <a:schemeClr val="tx1"/>
          </a:solidFill>
          <a:latin typeface="+mn-lt"/>
          <a:ea typeface="+mn-ea"/>
          <a:cs typeface="+mn-cs"/>
        </a:defRPr>
      </a:lvl3pPr>
      <a:lvl4pPr marL="1028116" algn="l" defTabSz="685410" rtl="0" eaLnBrk="1" latinLnBrk="0" hangingPunct="1">
        <a:defRPr sz="1400" kern="1200">
          <a:solidFill>
            <a:schemeClr val="tx1"/>
          </a:solidFill>
          <a:latin typeface="+mn-lt"/>
          <a:ea typeface="+mn-ea"/>
          <a:cs typeface="+mn-cs"/>
        </a:defRPr>
      </a:lvl4pPr>
      <a:lvl5pPr marL="1370820" algn="l" defTabSz="685410" rtl="0" eaLnBrk="1" latinLnBrk="0" hangingPunct="1">
        <a:defRPr sz="1400" kern="1200">
          <a:solidFill>
            <a:schemeClr val="tx1"/>
          </a:solidFill>
          <a:latin typeface="+mn-lt"/>
          <a:ea typeface="+mn-ea"/>
          <a:cs typeface="+mn-cs"/>
        </a:defRPr>
      </a:lvl5pPr>
      <a:lvl6pPr marL="1713526" algn="l" defTabSz="685410" rtl="0" eaLnBrk="1" latinLnBrk="0" hangingPunct="1">
        <a:defRPr sz="1400" kern="1200">
          <a:solidFill>
            <a:schemeClr val="tx1"/>
          </a:solidFill>
          <a:latin typeface="+mn-lt"/>
          <a:ea typeface="+mn-ea"/>
          <a:cs typeface="+mn-cs"/>
        </a:defRPr>
      </a:lvl6pPr>
      <a:lvl7pPr marL="2056229" algn="l" defTabSz="685410" rtl="0" eaLnBrk="1" latinLnBrk="0" hangingPunct="1">
        <a:defRPr sz="1400" kern="1200">
          <a:solidFill>
            <a:schemeClr val="tx1"/>
          </a:solidFill>
          <a:latin typeface="+mn-lt"/>
          <a:ea typeface="+mn-ea"/>
          <a:cs typeface="+mn-cs"/>
        </a:defRPr>
      </a:lvl7pPr>
      <a:lvl8pPr marL="2398932" algn="l" defTabSz="685410" rtl="0" eaLnBrk="1" latinLnBrk="0" hangingPunct="1">
        <a:defRPr sz="1400" kern="1200">
          <a:solidFill>
            <a:schemeClr val="tx1"/>
          </a:solidFill>
          <a:latin typeface="+mn-lt"/>
          <a:ea typeface="+mn-ea"/>
          <a:cs typeface="+mn-cs"/>
        </a:defRPr>
      </a:lvl8pPr>
      <a:lvl9pPr marL="2741639" algn="l" defTabSz="68541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8"/>
            <a:ext cx="7886700" cy="994172"/>
          </a:xfrm>
          <a:prstGeom prst="rect">
            <a:avLst/>
          </a:prstGeom>
        </p:spPr>
        <p:txBody>
          <a:bodyPr vert="horz" lIns="68358" tIns="34179" rIns="68358" bIns="3417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358" tIns="34179" rIns="68358" bIns="341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358" tIns="34179" rIns="68358" bIns="34179" rtlCol="0" anchor="ctr"/>
          <a:lstStyle>
            <a:lvl1pPr algn="l" defTabSz="683551">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2020/9/22 Tuesday</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358" tIns="34179" rIns="68358" bIns="34179" rtlCol="0" anchor="ctr"/>
          <a:lstStyle>
            <a:lvl1pPr algn="ctr" defTabSz="683551">
              <a:defRPr sz="9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358" tIns="34179" rIns="68358" bIns="34179" rtlCol="0" anchor="ctr"/>
          <a:lstStyle>
            <a:lvl1pPr algn="r" defTabSz="683551">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mc:AlternateContent xmlns:mc="http://schemas.openxmlformats.org/markup-compatibility/2006">
    <mc:Choice xmlns="" xmlns:p14="http://schemas.microsoft.com/office/powerpoint/2010/main" Requires="p14">
      <p:transition/>
    </mc:Choice>
    <mc:Fallback>
      <p:transition/>
    </mc:Fallback>
  </mc:AlternateContent>
  <p:txStyles>
    <p:titleStyle>
      <a:lvl1pPr algn="l" defTabSz="68355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86" indent="-170886" algn="l" defTabSz="68355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671" indent="-170886" algn="l" defTabSz="68355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4443" indent="-170886" algn="l" defTabSz="68355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6219" indent="-170886" algn="l" defTabSz="6835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7991" indent="-170886" algn="l" defTabSz="6835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9772" indent="-170886" algn="l" defTabSz="6835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1545" indent="-170886" algn="l" defTabSz="6835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3327" indent="-170886" algn="l" defTabSz="6835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5100" indent="-170886" algn="l" defTabSz="6835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3551" rtl="0" eaLnBrk="1" latinLnBrk="0" hangingPunct="1">
        <a:defRPr sz="1400" kern="1200">
          <a:solidFill>
            <a:schemeClr val="tx1"/>
          </a:solidFill>
          <a:latin typeface="+mn-lt"/>
          <a:ea typeface="+mn-ea"/>
          <a:cs typeface="+mn-cs"/>
        </a:defRPr>
      </a:lvl1pPr>
      <a:lvl2pPr marL="341773" algn="l" defTabSz="683551" rtl="0" eaLnBrk="1" latinLnBrk="0" hangingPunct="1">
        <a:defRPr sz="1400" kern="1200">
          <a:solidFill>
            <a:schemeClr val="tx1"/>
          </a:solidFill>
          <a:latin typeface="+mn-lt"/>
          <a:ea typeface="+mn-ea"/>
          <a:cs typeface="+mn-cs"/>
        </a:defRPr>
      </a:lvl2pPr>
      <a:lvl3pPr marL="683551" algn="l" defTabSz="683551" rtl="0" eaLnBrk="1" latinLnBrk="0" hangingPunct="1">
        <a:defRPr sz="1400" kern="1200">
          <a:solidFill>
            <a:schemeClr val="tx1"/>
          </a:solidFill>
          <a:latin typeface="+mn-lt"/>
          <a:ea typeface="+mn-ea"/>
          <a:cs typeface="+mn-cs"/>
        </a:defRPr>
      </a:lvl3pPr>
      <a:lvl4pPr marL="1025328" algn="l" defTabSz="683551" rtl="0" eaLnBrk="1" latinLnBrk="0" hangingPunct="1">
        <a:defRPr sz="1400" kern="1200">
          <a:solidFill>
            <a:schemeClr val="tx1"/>
          </a:solidFill>
          <a:latin typeface="+mn-lt"/>
          <a:ea typeface="+mn-ea"/>
          <a:cs typeface="+mn-cs"/>
        </a:defRPr>
      </a:lvl4pPr>
      <a:lvl5pPr marL="1367111" algn="l" defTabSz="683551" rtl="0" eaLnBrk="1" latinLnBrk="0" hangingPunct="1">
        <a:defRPr sz="1400" kern="1200">
          <a:solidFill>
            <a:schemeClr val="tx1"/>
          </a:solidFill>
          <a:latin typeface="+mn-lt"/>
          <a:ea typeface="+mn-ea"/>
          <a:cs typeface="+mn-cs"/>
        </a:defRPr>
      </a:lvl5pPr>
      <a:lvl6pPr marL="1708887" algn="l" defTabSz="683551" rtl="0" eaLnBrk="1" latinLnBrk="0" hangingPunct="1">
        <a:defRPr sz="1400" kern="1200">
          <a:solidFill>
            <a:schemeClr val="tx1"/>
          </a:solidFill>
          <a:latin typeface="+mn-lt"/>
          <a:ea typeface="+mn-ea"/>
          <a:cs typeface="+mn-cs"/>
        </a:defRPr>
      </a:lvl6pPr>
      <a:lvl7pPr marL="2050665" algn="l" defTabSz="683551" rtl="0" eaLnBrk="1" latinLnBrk="0" hangingPunct="1">
        <a:defRPr sz="1400" kern="1200">
          <a:solidFill>
            <a:schemeClr val="tx1"/>
          </a:solidFill>
          <a:latin typeface="+mn-lt"/>
          <a:ea typeface="+mn-ea"/>
          <a:cs typeface="+mn-cs"/>
        </a:defRPr>
      </a:lvl7pPr>
      <a:lvl8pPr marL="2392435" algn="l" defTabSz="683551" rtl="0" eaLnBrk="1" latinLnBrk="0" hangingPunct="1">
        <a:defRPr sz="1400" kern="1200">
          <a:solidFill>
            <a:schemeClr val="tx1"/>
          </a:solidFill>
          <a:latin typeface="+mn-lt"/>
          <a:ea typeface="+mn-ea"/>
          <a:cs typeface="+mn-cs"/>
        </a:defRPr>
      </a:lvl8pPr>
      <a:lvl9pPr marL="2734211" algn="l" defTabSz="683551"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7" name="矩形 6"/>
          <p:cNvSpPr/>
          <p:nvPr userDrawn="1"/>
        </p:nvSpPr>
        <p:spPr>
          <a:xfrm>
            <a:off x="-1" y="0"/>
            <a:ext cx="9144001"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73" rIns="68546" bIns="34273" rtlCol="0" anchor="ctr"/>
          <a:lstStyle/>
          <a:p>
            <a:pPr algn="ctr" defTabSz="685461"/>
            <a:endParaRPr lang="zh-CN" altLang="en-US" sz="1400" dirty="0">
              <a:solidFill>
                <a:prstClr val="white"/>
              </a:solidFill>
            </a:endParaRPr>
          </a:p>
        </p:txBody>
      </p:sp>
    </p:spTree>
    <p:extLst>
      <p:ext uri="{BB962C8B-B14F-4D97-AF65-F5344CB8AC3E}">
        <p14:creationId xmlns="" xmlns:p14="http://schemas.microsoft.com/office/powerpoint/2010/main" val="2003094035"/>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46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4" indent="-171364" algn="l" defTabSz="68546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95" indent="-171364" algn="l" defTabSz="68546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26" indent="-171364" algn="l" defTabSz="68546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57" indent="-171364" algn="l" defTabSz="68546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288" indent="-171364" algn="l" defTabSz="68546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017" indent="-171364" algn="l" defTabSz="68546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49" indent="-171364" algn="l" defTabSz="68546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79" indent="-171364" algn="l" defTabSz="68546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09" indent="-171364" algn="l" defTabSz="68546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61" rtl="0" eaLnBrk="1" latinLnBrk="0" hangingPunct="1">
        <a:defRPr sz="1400" kern="1200">
          <a:solidFill>
            <a:schemeClr val="tx1"/>
          </a:solidFill>
          <a:latin typeface="+mn-lt"/>
          <a:ea typeface="+mn-ea"/>
          <a:cs typeface="+mn-cs"/>
        </a:defRPr>
      </a:lvl1pPr>
      <a:lvl2pPr marL="342730" algn="l" defTabSz="685461" rtl="0" eaLnBrk="1" latinLnBrk="0" hangingPunct="1">
        <a:defRPr sz="1400" kern="1200">
          <a:solidFill>
            <a:schemeClr val="tx1"/>
          </a:solidFill>
          <a:latin typeface="+mn-lt"/>
          <a:ea typeface="+mn-ea"/>
          <a:cs typeface="+mn-cs"/>
        </a:defRPr>
      </a:lvl2pPr>
      <a:lvl3pPr marL="685461" algn="l" defTabSz="685461" rtl="0" eaLnBrk="1" latinLnBrk="0" hangingPunct="1">
        <a:defRPr sz="1400" kern="1200">
          <a:solidFill>
            <a:schemeClr val="tx1"/>
          </a:solidFill>
          <a:latin typeface="+mn-lt"/>
          <a:ea typeface="+mn-ea"/>
          <a:cs typeface="+mn-cs"/>
        </a:defRPr>
      </a:lvl3pPr>
      <a:lvl4pPr marL="1028191" algn="l" defTabSz="685461" rtl="0" eaLnBrk="1" latinLnBrk="0" hangingPunct="1">
        <a:defRPr sz="1400" kern="1200">
          <a:solidFill>
            <a:schemeClr val="tx1"/>
          </a:solidFill>
          <a:latin typeface="+mn-lt"/>
          <a:ea typeface="+mn-ea"/>
          <a:cs typeface="+mn-cs"/>
        </a:defRPr>
      </a:lvl4pPr>
      <a:lvl5pPr marL="1370922" algn="l" defTabSz="685461" rtl="0" eaLnBrk="1" latinLnBrk="0" hangingPunct="1">
        <a:defRPr sz="1400" kern="1200">
          <a:solidFill>
            <a:schemeClr val="tx1"/>
          </a:solidFill>
          <a:latin typeface="+mn-lt"/>
          <a:ea typeface="+mn-ea"/>
          <a:cs typeface="+mn-cs"/>
        </a:defRPr>
      </a:lvl5pPr>
      <a:lvl6pPr marL="1713652" algn="l" defTabSz="685461" rtl="0" eaLnBrk="1" latinLnBrk="0" hangingPunct="1">
        <a:defRPr sz="1400" kern="1200">
          <a:solidFill>
            <a:schemeClr val="tx1"/>
          </a:solidFill>
          <a:latin typeface="+mn-lt"/>
          <a:ea typeface="+mn-ea"/>
          <a:cs typeface="+mn-cs"/>
        </a:defRPr>
      </a:lvl6pPr>
      <a:lvl7pPr marL="2056383" algn="l" defTabSz="685461" rtl="0" eaLnBrk="1" latinLnBrk="0" hangingPunct="1">
        <a:defRPr sz="1400" kern="1200">
          <a:solidFill>
            <a:schemeClr val="tx1"/>
          </a:solidFill>
          <a:latin typeface="+mn-lt"/>
          <a:ea typeface="+mn-ea"/>
          <a:cs typeface="+mn-cs"/>
        </a:defRPr>
      </a:lvl7pPr>
      <a:lvl8pPr marL="2399112" algn="l" defTabSz="685461" rtl="0" eaLnBrk="1" latinLnBrk="0" hangingPunct="1">
        <a:defRPr sz="1400" kern="1200">
          <a:solidFill>
            <a:schemeClr val="tx1"/>
          </a:solidFill>
          <a:latin typeface="+mn-lt"/>
          <a:ea typeface="+mn-ea"/>
          <a:cs typeface="+mn-cs"/>
        </a:defRPr>
      </a:lvl8pPr>
      <a:lvl9pPr marL="2741844" algn="l" defTabSz="68546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6.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1.emf"/><Relationship Id="rId5" Type="http://schemas.microsoft.com/office/2007/relationships/hdphoto" Target="../media/hdphoto2.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17.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11.xml"/><Relationship Id="rId5" Type="http://schemas.openxmlformats.org/officeDocument/2006/relationships/image" Target="../media/image49.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9.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0.xml"/><Relationship Id="rId1" Type="http://schemas.openxmlformats.org/officeDocument/2006/relationships/video" Target="file:///C:\Users\Administrator\Desktop\6&#25098;&#25100;&#21464;&#27861;&#65288;&#26472;&#20029;%20&#23450;&#31295;&#65289;\6&#25098;&#25100;&#21464;&#27861;&#65288;&#26472;&#20029;&#23450;&#31295;&#65289;\&#25098;&#25100;&#21464;&#27861;&#35270;&#39057;.mp4" TargetMode="External"/><Relationship Id="rId6" Type="http://schemas.openxmlformats.org/officeDocument/2006/relationships/image" Target="../media/image30.png"/><Relationship Id="rId5" Type="http://schemas.microsoft.com/office/2007/relationships/media" Target="file:///G:\&#20462;&#25913;\&#25098;&#25100;&#21464;&#27861;&#35270;&#39057;.mp4"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图片 1" descr="7 (1)"/>
          <p:cNvPicPr>
            <a:picLocks noChangeAspect="1"/>
          </p:cNvPicPr>
          <p:nvPr/>
        </p:nvPicPr>
        <p:blipFill>
          <a:blip r:embed="rId3" cstate="print"/>
          <a:stretch>
            <a:fillRect/>
          </a:stretch>
        </p:blipFill>
        <p:spPr>
          <a:xfrm>
            <a:off x="46" y="3599526"/>
            <a:ext cx="9126379" cy="1544003"/>
          </a:xfrm>
          <a:prstGeom prst="rect">
            <a:avLst/>
          </a:prstGeom>
        </p:spPr>
      </p:pic>
      <p:pic>
        <p:nvPicPr>
          <p:cNvPr id="3" name="图片 2" descr="5 (1)"/>
          <p:cNvPicPr>
            <a:picLocks noChangeAspect="1"/>
          </p:cNvPicPr>
          <p:nvPr/>
        </p:nvPicPr>
        <p:blipFill>
          <a:blip r:embed="rId4" cstate="print"/>
          <a:srcRect r="10721"/>
          <a:stretch>
            <a:fillRect/>
          </a:stretch>
        </p:blipFill>
        <p:spPr>
          <a:xfrm>
            <a:off x="-122850" y="-76673"/>
            <a:ext cx="1979771" cy="1746885"/>
          </a:xfrm>
          <a:prstGeom prst="rect">
            <a:avLst/>
          </a:prstGeom>
        </p:spPr>
      </p:pic>
      <p:pic>
        <p:nvPicPr>
          <p:cNvPr id="5" name="图片 4" descr="18 (1)"/>
          <p:cNvPicPr>
            <a:picLocks noChangeAspect="1"/>
          </p:cNvPicPr>
          <p:nvPr/>
        </p:nvPicPr>
        <p:blipFill>
          <a:blip r:embed="rId5" cstate="print"/>
          <a:stretch>
            <a:fillRect/>
          </a:stretch>
        </p:blipFill>
        <p:spPr>
          <a:xfrm>
            <a:off x="5884069" y="2241731"/>
            <a:ext cx="3413760" cy="2463165"/>
          </a:xfrm>
          <a:prstGeom prst="rect">
            <a:avLst/>
          </a:prstGeom>
        </p:spPr>
      </p:pic>
      <p:pic>
        <p:nvPicPr>
          <p:cNvPr id="7" name="图片 6" descr="13 (2)"/>
          <p:cNvPicPr>
            <a:picLocks noChangeAspect="1"/>
          </p:cNvPicPr>
          <p:nvPr/>
        </p:nvPicPr>
        <p:blipFill>
          <a:blip r:embed="rId6" cstate="print"/>
          <a:stretch>
            <a:fillRect/>
          </a:stretch>
        </p:blipFill>
        <p:spPr>
          <a:xfrm flipH="1">
            <a:off x="7535274" y="29"/>
            <a:ext cx="1591151" cy="1121093"/>
          </a:xfrm>
          <a:prstGeom prst="rect">
            <a:avLst/>
          </a:prstGeom>
        </p:spPr>
      </p:pic>
      <p:sp>
        <p:nvSpPr>
          <p:cNvPr id="4" name="文本框 3"/>
          <p:cNvSpPr txBox="1"/>
          <p:nvPr/>
        </p:nvSpPr>
        <p:spPr>
          <a:xfrm>
            <a:off x="1950720" y="234328"/>
            <a:ext cx="6065044" cy="392191"/>
          </a:xfrm>
          <a:prstGeom prst="rect">
            <a:avLst/>
          </a:prstGeom>
          <a:noFill/>
        </p:spPr>
        <p:txBody>
          <a:bodyPr wrap="square" lIns="68327" tIns="34179" rIns="68327" bIns="34179" rtlCol="0">
            <a:spAutoFit/>
          </a:bodyPr>
          <a:lstStyle/>
          <a:p>
            <a:pPr defTabSz="683196"/>
            <a:r>
              <a:rPr lang="zh-CN" altLang="en-US" sz="2100" b="1" dirty="0">
                <a:solidFill>
                  <a:prstClr val="white"/>
                </a:solidFill>
              </a:rPr>
              <a:t>第二单元近代化的早期探索与民族危机的加剧</a:t>
            </a:r>
          </a:p>
        </p:txBody>
      </p:sp>
      <p:grpSp>
        <p:nvGrpSpPr>
          <p:cNvPr id="10" name="组合 12"/>
          <p:cNvGrpSpPr/>
          <p:nvPr/>
        </p:nvGrpSpPr>
        <p:grpSpPr>
          <a:xfrm>
            <a:off x="2223983" y="1923679"/>
            <a:ext cx="1327309" cy="1177766"/>
            <a:chOff x="4083" y="3206"/>
            <a:chExt cx="2787" cy="2473"/>
          </a:xfrm>
        </p:grpSpPr>
        <p:pic>
          <p:nvPicPr>
            <p:cNvPr id="11" name="图片 10" descr="圈 (1)"/>
            <p:cNvPicPr>
              <a:picLocks noChangeAspect="1"/>
            </p:cNvPicPr>
            <p:nvPr/>
          </p:nvPicPr>
          <p:blipFill>
            <a:blip r:embed="rId7" cstate="print"/>
            <a:srcRect l="9240" t="6248" r="13181" b="7459"/>
            <a:stretch>
              <a:fillRect/>
            </a:stretch>
          </p:blipFill>
          <p:spPr>
            <a:xfrm>
              <a:off x="4083" y="3206"/>
              <a:ext cx="2483" cy="2473"/>
            </a:xfrm>
            <a:prstGeom prst="rect">
              <a:avLst/>
            </a:prstGeom>
          </p:spPr>
        </p:pic>
        <p:sp>
          <p:nvSpPr>
            <p:cNvPr id="12" name="文本框 11"/>
            <p:cNvSpPr txBox="1"/>
            <p:nvPr/>
          </p:nvSpPr>
          <p:spPr>
            <a:xfrm>
              <a:off x="4570" y="3580"/>
              <a:ext cx="2300" cy="1648"/>
            </a:xfrm>
            <a:prstGeom prst="rect">
              <a:avLst/>
            </a:prstGeom>
            <a:noFill/>
          </p:spPr>
          <p:txBody>
            <a:bodyPr wrap="square" rtlCol="0">
              <a:spAutoFit/>
            </a:bodyPr>
            <a:lstStyle/>
            <a:p>
              <a:pPr defTabSz="683196"/>
              <a:r>
                <a:rPr lang="zh-CN" altLang="en-US" sz="4500" b="1" dirty="0">
                  <a:solidFill>
                    <a:prstClr val="white"/>
                  </a:solidFill>
                </a:rPr>
                <a:t>戊</a:t>
              </a:r>
            </a:p>
          </p:txBody>
        </p:sp>
      </p:grpSp>
      <p:grpSp>
        <p:nvGrpSpPr>
          <p:cNvPr id="13" name="组合 13"/>
          <p:cNvGrpSpPr/>
          <p:nvPr/>
        </p:nvGrpSpPr>
        <p:grpSpPr>
          <a:xfrm>
            <a:off x="3457506" y="1923679"/>
            <a:ext cx="1335881" cy="1177766"/>
            <a:chOff x="4083" y="3206"/>
            <a:chExt cx="2805" cy="2473"/>
          </a:xfrm>
        </p:grpSpPr>
        <p:pic>
          <p:nvPicPr>
            <p:cNvPr id="15" name="图片 14" descr="圈 (1)"/>
            <p:cNvPicPr>
              <a:picLocks noChangeAspect="1"/>
            </p:cNvPicPr>
            <p:nvPr/>
          </p:nvPicPr>
          <p:blipFill>
            <a:blip r:embed="rId7" cstate="print"/>
            <a:srcRect l="9240" t="6248" r="13181" b="7459"/>
            <a:stretch>
              <a:fillRect/>
            </a:stretch>
          </p:blipFill>
          <p:spPr>
            <a:xfrm>
              <a:off x="4083" y="3206"/>
              <a:ext cx="2483" cy="2473"/>
            </a:xfrm>
            <a:prstGeom prst="rect">
              <a:avLst/>
            </a:prstGeom>
          </p:spPr>
        </p:pic>
        <p:sp>
          <p:nvSpPr>
            <p:cNvPr id="16" name="文本框 15"/>
            <p:cNvSpPr txBox="1"/>
            <p:nvPr/>
          </p:nvSpPr>
          <p:spPr>
            <a:xfrm>
              <a:off x="4588" y="3579"/>
              <a:ext cx="2300" cy="1648"/>
            </a:xfrm>
            <a:prstGeom prst="rect">
              <a:avLst/>
            </a:prstGeom>
            <a:noFill/>
          </p:spPr>
          <p:txBody>
            <a:bodyPr wrap="square" rtlCol="0">
              <a:spAutoFit/>
            </a:bodyPr>
            <a:lstStyle/>
            <a:p>
              <a:pPr defTabSz="683196"/>
              <a:r>
                <a:rPr lang="zh-CN" altLang="en-US" sz="4500" b="1" dirty="0">
                  <a:solidFill>
                    <a:prstClr val="white"/>
                  </a:solidFill>
                </a:rPr>
                <a:t>戌</a:t>
              </a:r>
            </a:p>
          </p:txBody>
        </p:sp>
      </p:grpSp>
      <p:grpSp>
        <p:nvGrpSpPr>
          <p:cNvPr id="14" name="组合 16"/>
          <p:cNvGrpSpPr/>
          <p:nvPr/>
        </p:nvGrpSpPr>
        <p:grpSpPr>
          <a:xfrm>
            <a:off x="4703358" y="1923679"/>
            <a:ext cx="1327309" cy="1177766"/>
            <a:chOff x="4083" y="3206"/>
            <a:chExt cx="2787" cy="2473"/>
          </a:xfrm>
        </p:grpSpPr>
        <p:pic>
          <p:nvPicPr>
            <p:cNvPr id="18" name="图片 17" descr="圈 (1)"/>
            <p:cNvPicPr>
              <a:picLocks noChangeAspect="1"/>
            </p:cNvPicPr>
            <p:nvPr/>
          </p:nvPicPr>
          <p:blipFill>
            <a:blip r:embed="rId7" cstate="print"/>
            <a:srcRect l="9240" t="6248" r="13181" b="7459"/>
            <a:stretch>
              <a:fillRect/>
            </a:stretch>
          </p:blipFill>
          <p:spPr>
            <a:xfrm>
              <a:off x="4083" y="3206"/>
              <a:ext cx="2483" cy="2473"/>
            </a:xfrm>
            <a:prstGeom prst="rect">
              <a:avLst/>
            </a:prstGeom>
          </p:spPr>
        </p:pic>
        <p:sp>
          <p:nvSpPr>
            <p:cNvPr id="19" name="文本框 18"/>
            <p:cNvSpPr txBox="1"/>
            <p:nvPr/>
          </p:nvSpPr>
          <p:spPr>
            <a:xfrm>
              <a:off x="4570" y="3580"/>
              <a:ext cx="2300" cy="1648"/>
            </a:xfrm>
            <a:prstGeom prst="rect">
              <a:avLst/>
            </a:prstGeom>
            <a:noFill/>
          </p:spPr>
          <p:txBody>
            <a:bodyPr wrap="square" rtlCol="0">
              <a:spAutoFit/>
            </a:bodyPr>
            <a:lstStyle/>
            <a:p>
              <a:pPr defTabSz="683196"/>
              <a:r>
                <a:rPr lang="zh-CN" altLang="en-US" sz="4500" b="1" dirty="0">
                  <a:solidFill>
                    <a:prstClr val="white"/>
                  </a:solidFill>
                </a:rPr>
                <a:t>变</a:t>
              </a:r>
            </a:p>
          </p:txBody>
        </p:sp>
      </p:grpSp>
      <p:grpSp>
        <p:nvGrpSpPr>
          <p:cNvPr id="17" name="组合 19"/>
          <p:cNvGrpSpPr/>
          <p:nvPr/>
        </p:nvGrpSpPr>
        <p:grpSpPr>
          <a:xfrm>
            <a:off x="5940182" y="1923679"/>
            <a:ext cx="1327309" cy="1177766"/>
            <a:chOff x="4083" y="3206"/>
            <a:chExt cx="2787" cy="2473"/>
          </a:xfrm>
        </p:grpSpPr>
        <p:pic>
          <p:nvPicPr>
            <p:cNvPr id="21" name="图片 20" descr="圈 (1)"/>
            <p:cNvPicPr>
              <a:picLocks noChangeAspect="1"/>
            </p:cNvPicPr>
            <p:nvPr/>
          </p:nvPicPr>
          <p:blipFill>
            <a:blip r:embed="rId7" cstate="print"/>
            <a:srcRect l="9240" t="6248" r="13181" b="7459"/>
            <a:stretch>
              <a:fillRect/>
            </a:stretch>
          </p:blipFill>
          <p:spPr>
            <a:xfrm>
              <a:off x="4083" y="3206"/>
              <a:ext cx="2483" cy="2473"/>
            </a:xfrm>
            <a:prstGeom prst="rect">
              <a:avLst/>
            </a:prstGeom>
          </p:spPr>
        </p:pic>
        <p:sp>
          <p:nvSpPr>
            <p:cNvPr id="22" name="文本框 21"/>
            <p:cNvSpPr txBox="1"/>
            <p:nvPr/>
          </p:nvSpPr>
          <p:spPr>
            <a:xfrm>
              <a:off x="4570" y="3580"/>
              <a:ext cx="2300" cy="1648"/>
            </a:xfrm>
            <a:prstGeom prst="rect">
              <a:avLst/>
            </a:prstGeom>
            <a:noFill/>
          </p:spPr>
          <p:txBody>
            <a:bodyPr wrap="square" rtlCol="0">
              <a:spAutoFit/>
            </a:bodyPr>
            <a:lstStyle/>
            <a:p>
              <a:pPr defTabSz="683196"/>
              <a:r>
                <a:rPr lang="zh-CN" altLang="en-US" sz="4500" b="1" dirty="0">
                  <a:solidFill>
                    <a:prstClr val="white"/>
                  </a:solidFill>
                </a:rPr>
                <a:t>法</a:t>
              </a:r>
            </a:p>
          </p:txBody>
        </p:sp>
      </p:grpSp>
      <p:sp>
        <p:nvSpPr>
          <p:cNvPr id="23" name="文本框 22"/>
          <p:cNvSpPr txBox="1"/>
          <p:nvPr/>
        </p:nvSpPr>
        <p:spPr>
          <a:xfrm>
            <a:off x="4139953" y="1059588"/>
            <a:ext cx="1584176" cy="623023"/>
          </a:xfrm>
          <a:prstGeom prst="rect">
            <a:avLst/>
          </a:prstGeom>
          <a:noFill/>
        </p:spPr>
        <p:txBody>
          <a:bodyPr wrap="square" lIns="68327" tIns="34179" rIns="68327" bIns="34179" rtlCol="0">
            <a:spAutoFit/>
          </a:bodyPr>
          <a:lstStyle/>
          <a:p>
            <a:pPr defTabSz="683196"/>
            <a:r>
              <a:rPr lang="zh-CN" altLang="en-US" sz="3600" dirty="0">
                <a:solidFill>
                  <a:srgbClr val="FFC000">
                    <a:lumMod val="40000"/>
                    <a:lumOff val="60000"/>
                  </a:srgbClr>
                </a:solidFill>
                <a:latin typeface="华文新魏" panose="02010800040101010101" charset="-122"/>
                <a:ea typeface="华文新魏" panose="02010800040101010101" charset="-122"/>
                <a:cs typeface="华文新魏" panose="02010800040101010101" charset="-122"/>
              </a:rPr>
              <a:t>第</a:t>
            </a:r>
            <a:r>
              <a:rPr lang="en-US" altLang="zh-CN" sz="3600" dirty="0">
                <a:solidFill>
                  <a:srgbClr val="FFC000">
                    <a:lumMod val="40000"/>
                    <a:lumOff val="60000"/>
                  </a:srgbClr>
                </a:solidFill>
                <a:latin typeface="华文新魏" panose="02010800040101010101" charset="-122"/>
                <a:ea typeface="华文新魏" panose="02010800040101010101" charset="-122"/>
                <a:cs typeface="华文新魏" panose="02010800040101010101" charset="-122"/>
              </a:rPr>
              <a:t>6</a:t>
            </a:r>
            <a:r>
              <a:rPr lang="zh-CN" altLang="en-US" sz="3600" dirty="0">
                <a:solidFill>
                  <a:srgbClr val="FFC000">
                    <a:lumMod val="40000"/>
                    <a:lumOff val="60000"/>
                  </a:srgbClr>
                </a:solidFill>
                <a:latin typeface="华文新魏" panose="02010800040101010101" charset="-122"/>
                <a:ea typeface="华文新魏" panose="02010800040101010101" charset="-122"/>
                <a:cs typeface="华文新魏" panose="02010800040101010101" charset="-122"/>
              </a:rPr>
              <a:t>课</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par>
                                <p:cTn id="13" presetID="55"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par>
                                <p:cTn id="18" presetID="55"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par>
                                <p:cTn id="23" presetID="55"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0.70"/>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cTn>
                              </p:par>
                            </p:childTnLst>
                          </p:cTn>
                        </p:par>
                        <p:par>
                          <p:cTn id="28" fill="hold">
                            <p:stCondLst>
                              <p:cond delay="1000"/>
                            </p:stCondLst>
                            <p:childTnLst>
                              <p:par>
                                <p:cTn id="29" presetID="55"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strVal val="#ppt_w*0.70"/>
                                          </p:val>
                                        </p:tav>
                                        <p:tav tm="100000">
                                          <p:val>
                                            <p:strVal val="#ppt_w"/>
                                          </p:val>
                                        </p:tav>
                                      </p:tavLst>
                                    </p:anim>
                                    <p:anim calcmode="lin" valueType="num">
                                      <p:cBhvr>
                                        <p:cTn id="32" dur="1000" fill="hold"/>
                                        <p:tgtEl>
                                          <p:spTgt spid="23"/>
                                        </p:tgtEl>
                                        <p:attrNameLst>
                                          <p:attrName>ppt_h</p:attrName>
                                        </p:attrNameLst>
                                      </p:cBhvr>
                                      <p:tavLst>
                                        <p:tav tm="0">
                                          <p:val>
                                            <p:strVal val="#ppt_h"/>
                                          </p:val>
                                        </p:tav>
                                        <p:tav tm="100000">
                                          <p:val>
                                            <p:strVal val="#ppt_h"/>
                                          </p:val>
                                        </p:tav>
                                      </p:tavLst>
                                    </p:anim>
                                    <p:animEffect transition="in" filter="fade">
                                      <p:cBhvr>
                                        <p:cTn id="3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图片 5" descr="10 (1)"/>
          <p:cNvPicPr>
            <a:picLocks noChangeAspect="1"/>
          </p:cNvPicPr>
          <p:nvPr/>
        </p:nvPicPr>
        <p:blipFill>
          <a:blip r:embed="rId3" cstate="print"/>
          <a:stretch>
            <a:fillRect/>
          </a:stretch>
        </p:blipFill>
        <p:spPr>
          <a:xfrm>
            <a:off x="7197090" y="26243"/>
            <a:ext cx="1150144" cy="778669"/>
          </a:xfrm>
          <a:prstGeom prst="rect">
            <a:avLst/>
          </a:prstGeom>
        </p:spPr>
      </p:pic>
      <p:pic>
        <p:nvPicPr>
          <p:cNvPr id="7" name="图片 6" descr="10 (1)"/>
          <p:cNvPicPr>
            <a:picLocks noChangeAspect="1"/>
          </p:cNvPicPr>
          <p:nvPr/>
        </p:nvPicPr>
        <p:blipFill>
          <a:blip r:embed="rId3" cstate="print"/>
          <a:stretch>
            <a:fillRect/>
          </a:stretch>
        </p:blipFill>
        <p:spPr>
          <a:xfrm>
            <a:off x="8158196" y="331475"/>
            <a:ext cx="774859" cy="524828"/>
          </a:xfrm>
          <a:prstGeom prst="rect">
            <a:avLst/>
          </a:prstGeom>
        </p:spPr>
      </p:pic>
      <p:pic>
        <p:nvPicPr>
          <p:cNvPr id="2" name="图片 1" descr="2 (1)"/>
          <p:cNvPicPr>
            <a:picLocks noChangeAspect="1"/>
          </p:cNvPicPr>
          <p:nvPr/>
        </p:nvPicPr>
        <p:blipFill>
          <a:blip r:embed="rId4" cstate="print"/>
          <a:stretch>
            <a:fillRect/>
          </a:stretch>
        </p:blipFill>
        <p:spPr>
          <a:xfrm>
            <a:off x="0" y="4287728"/>
            <a:ext cx="9144000" cy="855821"/>
          </a:xfrm>
          <a:prstGeom prst="rect">
            <a:avLst/>
          </a:prstGeom>
        </p:spPr>
      </p:pic>
      <p:sp>
        <p:nvSpPr>
          <p:cNvPr id="14" name="文本框 29">
            <a:extLst>
              <a:ext uri="{FF2B5EF4-FFF2-40B4-BE49-F238E27FC236}">
                <a16:creationId xmlns="" xmlns:a16="http://schemas.microsoft.com/office/drawing/2014/main" id="{1CBF0313-8DDD-4338-8BFE-B83AB83149FD}"/>
              </a:ext>
            </a:extLst>
          </p:cNvPr>
          <p:cNvSpPr txBox="1"/>
          <p:nvPr/>
        </p:nvSpPr>
        <p:spPr>
          <a:xfrm>
            <a:off x="2415344" y="2139702"/>
            <a:ext cx="986167" cy="646331"/>
          </a:xfrm>
          <a:prstGeom prst="rect">
            <a:avLst/>
          </a:prstGeom>
          <a:noFill/>
        </p:spPr>
        <p:txBody>
          <a:bodyPr wrap="none" rtlCol="0">
            <a:spAutoFit/>
          </a:bodyPr>
          <a:lstStyle/>
          <a:p>
            <a:pPr algn="ctr"/>
            <a:r>
              <a:rPr lang="en-US" altLang="zh-CN" b="1" dirty="0">
                <a:solidFill>
                  <a:prstClr val="white"/>
                </a:solidFill>
                <a:latin typeface="微软雅黑"/>
              </a:rPr>
              <a:t>1871</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出生</a:t>
            </a:r>
          </a:p>
        </p:txBody>
      </p:sp>
      <p:sp>
        <p:nvSpPr>
          <p:cNvPr id="16" name="箭头: 上 40">
            <a:extLst>
              <a:ext uri="{FF2B5EF4-FFF2-40B4-BE49-F238E27FC236}">
                <a16:creationId xmlns="" xmlns:a16="http://schemas.microsoft.com/office/drawing/2014/main" id="{F8E293D3-936A-46E8-AA1B-823439775B3F}"/>
              </a:ext>
            </a:extLst>
          </p:cNvPr>
          <p:cNvSpPr/>
          <p:nvPr/>
        </p:nvSpPr>
        <p:spPr>
          <a:xfrm>
            <a:off x="7236296" y="2787774"/>
            <a:ext cx="216025" cy="236481"/>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箭头: 上 43">
            <a:extLst>
              <a:ext uri="{FF2B5EF4-FFF2-40B4-BE49-F238E27FC236}">
                <a16:creationId xmlns="" xmlns:a16="http://schemas.microsoft.com/office/drawing/2014/main" id="{E9756962-180A-4F20-A885-A3A8722AC952}"/>
              </a:ext>
            </a:extLst>
          </p:cNvPr>
          <p:cNvSpPr/>
          <p:nvPr/>
        </p:nvSpPr>
        <p:spPr>
          <a:xfrm rot="10800000">
            <a:off x="4863616" y="3147814"/>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箭头: 上 52">
            <a:extLst>
              <a:ext uri="{FF2B5EF4-FFF2-40B4-BE49-F238E27FC236}">
                <a16:creationId xmlns="" xmlns:a16="http://schemas.microsoft.com/office/drawing/2014/main" id="{2CEC0EE9-3150-4A2A-AEFD-07F654E3C263}"/>
              </a:ext>
            </a:extLst>
          </p:cNvPr>
          <p:cNvSpPr/>
          <p:nvPr/>
        </p:nvSpPr>
        <p:spPr>
          <a:xfrm>
            <a:off x="2785401" y="2787774"/>
            <a:ext cx="206007" cy="258283"/>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箭头: 上 65">
            <a:extLst>
              <a:ext uri="{FF2B5EF4-FFF2-40B4-BE49-F238E27FC236}">
                <a16:creationId xmlns="" xmlns:a16="http://schemas.microsoft.com/office/drawing/2014/main" id="{4C473904-8126-49DA-8D20-A4B1157575AB}"/>
              </a:ext>
            </a:extLst>
          </p:cNvPr>
          <p:cNvSpPr/>
          <p:nvPr/>
        </p:nvSpPr>
        <p:spPr>
          <a:xfrm rot="10800000">
            <a:off x="3351448" y="3147814"/>
            <a:ext cx="216024" cy="288032"/>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箭头: 上 74">
            <a:extLst>
              <a:ext uri="{FF2B5EF4-FFF2-40B4-BE49-F238E27FC236}">
                <a16:creationId xmlns="" xmlns:a16="http://schemas.microsoft.com/office/drawing/2014/main" id="{23AFCD40-874F-409A-8838-9676E988FB9F}"/>
              </a:ext>
            </a:extLst>
          </p:cNvPr>
          <p:cNvSpPr/>
          <p:nvPr/>
        </p:nvSpPr>
        <p:spPr>
          <a:xfrm>
            <a:off x="4143536" y="2787774"/>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箭头: 上 83">
            <a:extLst>
              <a:ext uri="{FF2B5EF4-FFF2-40B4-BE49-F238E27FC236}">
                <a16:creationId xmlns="" xmlns:a16="http://schemas.microsoft.com/office/drawing/2014/main" id="{BB2878F4-1A17-4C02-9E7C-CCD0A9091E8C}"/>
              </a:ext>
            </a:extLst>
          </p:cNvPr>
          <p:cNvSpPr/>
          <p:nvPr/>
        </p:nvSpPr>
        <p:spPr>
          <a:xfrm rot="10800000">
            <a:off x="6372200" y="3147814"/>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右箭头 27"/>
          <p:cNvSpPr/>
          <p:nvPr/>
        </p:nvSpPr>
        <p:spPr>
          <a:xfrm>
            <a:off x="2483768" y="2931790"/>
            <a:ext cx="640871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674" name="Picture 2" descr="http://5b0988e595225.cdn.sohucs.com/images/20180901/f149c651ee0645f6b8e53b77bd09b861.jpeg"/>
          <p:cNvPicPr>
            <a:picLocks noChangeAspect="1" noChangeArrowheads="1"/>
          </p:cNvPicPr>
          <p:nvPr/>
        </p:nvPicPr>
        <p:blipFill>
          <a:blip r:embed="rId5" cstate="print"/>
          <a:srcRect/>
          <a:stretch>
            <a:fillRect/>
          </a:stretch>
        </p:blipFill>
        <p:spPr bwMode="auto">
          <a:xfrm>
            <a:off x="323528" y="987574"/>
            <a:ext cx="1944216" cy="2771911"/>
          </a:xfrm>
          <a:prstGeom prst="rect">
            <a:avLst/>
          </a:prstGeom>
          <a:noFill/>
        </p:spPr>
      </p:pic>
      <p:pic>
        <p:nvPicPr>
          <p:cNvPr id="3" name="图片 2" descr="4 (1)"/>
          <p:cNvPicPr>
            <a:picLocks noChangeAspect="1"/>
          </p:cNvPicPr>
          <p:nvPr/>
        </p:nvPicPr>
        <p:blipFill>
          <a:blip r:embed="rId6" cstate="print"/>
          <a:srcRect b="16489"/>
          <a:stretch>
            <a:fillRect/>
          </a:stretch>
        </p:blipFill>
        <p:spPr>
          <a:xfrm>
            <a:off x="-180528" y="0"/>
            <a:ext cx="2802731" cy="1720215"/>
          </a:xfrm>
          <a:prstGeom prst="rect">
            <a:avLst/>
          </a:prstGeom>
        </p:spPr>
      </p:pic>
      <p:sp>
        <p:nvSpPr>
          <p:cNvPr id="29" name="文本框 29">
            <a:extLst>
              <a:ext uri="{FF2B5EF4-FFF2-40B4-BE49-F238E27FC236}">
                <a16:creationId xmlns="" xmlns:a16="http://schemas.microsoft.com/office/drawing/2014/main" id="{1CBF0313-8DDD-4338-8BFE-B83AB83149FD}"/>
              </a:ext>
            </a:extLst>
          </p:cNvPr>
          <p:cNvSpPr txBox="1"/>
          <p:nvPr/>
        </p:nvSpPr>
        <p:spPr>
          <a:xfrm>
            <a:off x="179512" y="3723878"/>
            <a:ext cx="2304256" cy="1107996"/>
          </a:xfrm>
          <a:prstGeom prst="rect">
            <a:avLst/>
          </a:prstGeom>
          <a:noFill/>
        </p:spPr>
        <p:txBody>
          <a:bodyPr wrap="square" rtlCol="0">
            <a:spAutoFit/>
          </a:bodyPr>
          <a:lstStyle/>
          <a:p>
            <a:pPr algn="ctr"/>
            <a:r>
              <a:rPr lang="zh-CN" altLang="en-US" sz="1600" dirty="0">
                <a:solidFill>
                  <a:prstClr val="white"/>
                </a:solidFill>
                <a:latin typeface="微软雅黑"/>
              </a:rPr>
              <a:t>爱新觉罗</a:t>
            </a:r>
            <a:r>
              <a:rPr lang="en-US" altLang="zh-CN" sz="1600" dirty="0">
                <a:solidFill>
                  <a:prstClr val="white"/>
                </a:solidFill>
                <a:latin typeface="微软雅黑"/>
              </a:rPr>
              <a:t>·</a:t>
            </a:r>
            <a:r>
              <a:rPr lang="zh-CN" altLang="en-US" sz="1600" dirty="0">
                <a:solidFill>
                  <a:prstClr val="white"/>
                </a:solidFill>
                <a:latin typeface="微软雅黑"/>
              </a:rPr>
              <a:t>载湉</a:t>
            </a:r>
            <a:endParaRPr lang="en-US" altLang="zh-CN" sz="1600" dirty="0">
              <a:solidFill>
                <a:prstClr val="white"/>
              </a:solidFill>
              <a:latin typeface="微软雅黑"/>
            </a:endParaRPr>
          </a:p>
          <a:p>
            <a:pPr algn="ctr"/>
            <a:r>
              <a:rPr lang="zh-CN" altLang="en-US" sz="1600" dirty="0">
                <a:solidFill>
                  <a:prstClr val="white"/>
                </a:solidFill>
                <a:latin typeface="微软雅黑"/>
              </a:rPr>
              <a:t>清朝第</a:t>
            </a:r>
            <a:r>
              <a:rPr lang="en-US" altLang="zh-CN" sz="1600" dirty="0">
                <a:solidFill>
                  <a:prstClr val="white"/>
                </a:solidFill>
                <a:latin typeface="微软雅黑"/>
              </a:rPr>
              <a:t>11</a:t>
            </a:r>
            <a:r>
              <a:rPr lang="zh-CN" altLang="en-US" sz="1600" dirty="0">
                <a:solidFill>
                  <a:prstClr val="white"/>
                </a:solidFill>
                <a:latin typeface="微软雅黑"/>
              </a:rPr>
              <a:t>位皇帝  光绪</a:t>
            </a:r>
            <a:endParaRPr lang="en-US" altLang="zh-CN" sz="1600" dirty="0">
              <a:solidFill>
                <a:prstClr val="white"/>
              </a:solidFill>
              <a:latin typeface="微软雅黑"/>
            </a:endParaRPr>
          </a:p>
          <a:p>
            <a:pPr algn="ctr"/>
            <a:endParaRPr lang="en-US" altLang="zh-CN" sz="1600" dirty="0">
              <a:solidFill>
                <a:prstClr val="white"/>
              </a:solidFill>
              <a:latin typeface="微软雅黑"/>
            </a:endParaRPr>
          </a:p>
          <a:p>
            <a:pPr algn="ctr"/>
            <a:endParaRPr lang="zh-CN" altLang="en-US" b="1" dirty="0">
              <a:solidFill>
                <a:prstClr val="white"/>
              </a:solidFill>
              <a:latin typeface="微软雅黑"/>
            </a:endParaRPr>
          </a:p>
        </p:txBody>
      </p:sp>
      <p:sp>
        <p:nvSpPr>
          <p:cNvPr id="30" name="文本框 29">
            <a:extLst>
              <a:ext uri="{FF2B5EF4-FFF2-40B4-BE49-F238E27FC236}">
                <a16:creationId xmlns="" xmlns:a16="http://schemas.microsoft.com/office/drawing/2014/main" id="{1CBF0313-8DDD-4338-8BFE-B83AB83149FD}"/>
              </a:ext>
            </a:extLst>
          </p:cNvPr>
          <p:cNvSpPr txBox="1"/>
          <p:nvPr/>
        </p:nvSpPr>
        <p:spPr>
          <a:xfrm>
            <a:off x="2991408" y="3435846"/>
            <a:ext cx="986167" cy="646331"/>
          </a:xfrm>
          <a:prstGeom prst="rect">
            <a:avLst/>
          </a:prstGeom>
          <a:noFill/>
        </p:spPr>
        <p:txBody>
          <a:bodyPr wrap="none" rtlCol="0">
            <a:spAutoFit/>
          </a:bodyPr>
          <a:lstStyle/>
          <a:p>
            <a:pPr algn="ctr"/>
            <a:r>
              <a:rPr lang="en-US" altLang="zh-CN" b="1" dirty="0">
                <a:solidFill>
                  <a:prstClr val="white"/>
                </a:solidFill>
                <a:latin typeface="微软雅黑"/>
              </a:rPr>
              <a:t>1875</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登基</a:t>
            </a:r>
          </a:p>
        </p:txBody>
      </p:sp>
      <p:sp>
        <p:nvSpPr>
          <p:cNvPr id="31" name="文本框 29">
            <a:extLst>
              <a:ext uri="{FF2B5EF4-FFF2-40B4-BE49-F238E27FC236}">
                <a16:creationId xmlns="" xmlns:a16="http://schemas.microsoft.com/office/drawing/2014/main" id="{1CBF0313-8DDD-4338-8BFE-B83AB83149FD}"/>
              </a:ext>
            </a:extLst>
          </p:cNvPr>
          <p:cNvSpPr txBox="1"/>
          <p:nvPr/>
        </p:nvSpPr>
        <p:spPr>
          <a:xfrm>
            <a:off x="3783496" y="2139702"/>
            <a:ext cx="986167" cy="646331"/>
          </a:xfrm>
          <a:prstGeom prst="rect">
            <a:avLst/>
          </a:prstGeom>
          <a:noFill/>
        </p:spPr>
        <p:txBody>
          <a:bodyPr wrap="none" rtlCol="0">
            <a:spAutoFit/>
          </a:bodyPr>
          <a:lstStyle/>
          <a:p>
            <a:pPr algn="ctr"/>
            <a:r>
              <a:rPr lang="en-US" altLang="zh-CN" b="1" dirty="0">
                <a:solidFill>
                  <a:prstClr val="white"/>
                </a:solidFill>
                <a:latin typeface="微软雅黑"/>
              </a:rPr>
              <a:t>1889</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亲政</a:t>
            </a:r>
          </a:p>
        </p:txBody>
      </p:sp>
      <p:sp>
        <p:nvSpPr>
          <p:cNvPr id="34" name="箭头: 上 74">
            <a:extLst>
              <a:ext uri="{FF2B5EF4-FFF2-40B4-BE49-F238E27FC236}">
                <a16:creationId xmlns="" xmlns:a16="http://schemas.microsoft.com/office/drawing/2014/main" id="{23AFCD40-874F-409A-8838-9676E988FB9F}"/>
              </a:ext>
            </a:extLst>
          </p:cNvPr>
          <p:cNvSpPr/>
          <p:nvPr/>
        </p:nvSpPr>
        <p:spPr>
          <a:xfrm>
            <a:off x="5655704" y="2787774"/>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文本框 29">
            <a:extLst>
              <a:ext uri="{FF2B5EF4-FFF2-40B4-BE49-F238E27FC236}">
                <a16:creationId xmlns="" xmlns:a16="http://schemas.microsoft.com/office/drawing/2014/main" id="{1CBF0313-8DDD-4338-8BFE-B83AB83149FD}"/>
              </a:ext>
            </a:extLst>
          </p:cNvPr>
          <p:cNvSpPr txBox="1"/>
          <p:nvPr/>
        </p:nvSpPr>
        <p:spPr>
          <a:xfrm>
            <a:off x="4053004" y="3363838"/>
            <a:ext cx="2031326" cy="923330"/>
          </a:xfrm>
          <a:prstGeom prst="rect">
            <a:avLst/>
          </a:prstGeom>
          <a:noFill/>
        </p:spPr>
        <p:txBody>
          <a:bodyPr wrap="none" rtlCol="0">
            <a:spAutoFit/>
          </a:bodyPr>
          <a:lstStyle/>
          <a:p>
            <a:pPr algn="ctr"/>
            <a:r>
              <a:rPr lang="en-US" altLang="zh-CN" b="1" dirty="0">
                <a:solidFill>
                  <a:prstClr val="white"/>
                </a:solidFill>
                <a:latin typeface="微软雅黑"/>
              </a:rPr>
              <a:t>1894</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甲午战火</a:t>
            </a:r>
            <a:endParaRPr lang="en-US" altLang="zh-CN" b="1" dirty="0">
              <a:solidFill>
                <a:prstClr val="white"/>
              </a:solidFill>
              <a:latin typeface="微软雅黑"/>
            </a:endParaRPr>
          </a:p>
          <a:p>
            <a:pPr algn="ctr"/>
            <a:r>
              <a:rPr lang="zh-CN" altLang="en-US" b="1" dirty="0">
                <a:solidFill>
                  <a:prstClr val="white"/>
                </a:solidFill>
                <a:latin typeface="微软雅黑"/>
              </a:rPr>
              <a:t>光绪“</a:t>
            </a:r>
            <a:r>
              <a:rPr lang="zh-CN" altLang="zh-CN" b="1" dirty="0">
                <a:solidFill>
                  <a:prstClr val="white"/>
                </a:solidFill>
                <a:latin typeface="微软雅黑"/>
              </a:rPr>
              <a:t>一力主战</a:t>
            </a:r>
            <a:r>
              <a:rPr lang="zh-CN" altLang="en-US" b="1" dirty="0">
                <a:solidFill>
                  <a:prstClr val="white"/>
                </a:solidFill>
                <a:latin typeface="微软雅黑"/>
              </a:rPr>
              <a:t>”</a:t>
            </a:r>
          </a:p>
        </p:txBody>
      </p:sp>
      <p:sp>
        <p:nvSpPr>
          <p:cNvPr id="36" name="文本框 29">
            <a:extLst>
              <a:ext uri="{FF2B5EF4-FFF2-40B4-BE49-F238E27FC236}">
                <a16:creationId xmlns="" xmlns:a16="http://schemas.microsoft.com/office/drawing/2014/main" id="{1CBF0313-8DDD-4338-8BFE-B83AB83149FD}"/>
              </a:ext>
            </a:extLst>
          </p:cNvPr>
          <p:cNvSpPr txBox="1"/>
          <p:nvPr/>
        </p:nvSpPr>
        <p:spPr>
          <a:xfrm>
            <a:off x="4932040" y="1923678"/>
            <a:ext cx="1569660" cy="923330"/>
          </a:xfrm>
          <a:prstGeom prst="rect">
            <a:avLst/>
          </a:prstGeom>
          <a:noFill/>
        </p:spPr>
        <p:txBody>
          <a:bodyPr wrap="none" rtlCol="0">
            <a:spAutoFit/>
          </a:bodyPr>
          <a:lstStyle/>
          <a:p>
            <a:pPr algn="ctr"/>
            <a:r>
              <a:rPr lang="en-US" altLang="zh-CN" b="1" dirty="0">
                <a:solidFill>
                  <a:prstClr val="white"/>
                </a:solidFill>
                <a:latin typeface="微软雅黑"/>
              </a:rPr>
              <a:t>1895</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蒙辱签订</a:t>
            </a:r>
            <a:endParaRPr lang="en-US" altLang="zh-CN" b="1" dirty="0">
              <a:solidFill>
                <a:prstClr val="white"/>
              </a:solidFill>
              <a:latin typeface="微软雅黑"/>
            </a:endParaRPr>
          </a:p>
          <a:p>
            <a:pPr algn="ctr"/>
            <a:r>
              <a:rPr lang="en-US" altLang="zh-CN" b="1" dirty="0">
                <a:solidFill>
                  <a:prstClr val="white"/>
                </a:solidFill>
                <a:latin typeface="微软雅黑"/>
              </a:rPr>
              <a:t>《</a:t>
            </a:r>
            <a:r>
              <a:rPr lang="zh-CN" altLang="en-US" b="1" dirty="0">
                <a:solidFill>
                  <a:prstClr val="white"/>
                </a:solidFill>
                <a:latin typeface="微软雅黑"/>
              </a:rPr>
              <a:t>马关条约</a:t>
            </a:r>
            <a:r>
              <a:rPr lang="en-US" altLang="zh-CN" b="1" dirty="0">
                <a:solidFill>
                  <a:prstClr val="white"/>
                </a:solidFill>
                <a:latin typeface="微软雅黑"/>
              </a:rPr>
              <a:t>》</a:t>
            </a:r>
          </a:p>
        </p:txBody>
      </p:sp>
      <p:sp>
        <p:nvSpPr>
          <p:cNvPr id="23" name="文本框 29">
            <a:extLst>
              <a:ext uri="{FF2B5EF4-FFF2-40B4-BE49-F238E27FC236}">
                <a16:creationId xmlns="" xmlns:a16="http://schemas.microsoft.com/office/drawing/2014/main" id="{1CBF0313-8DDD-4338-8BFE-B83AB83149FD}"/>
              </a:ext>
            </a:extLst>
          </p:cNvPr>
          <p:cNvSpPr txBox="1"/>
          <p:nvPr/>
        </p:nvSpPr>
        <p:spPr>
          <a:xfrm>
            <a:off x="5868144" y="3363838"/>
            <a:ext cx="1569660" cy="369332"/>
          </a:xfrm>
          <a:prstGeom prst="rect">
            <a:avLst/>
          </a:prstGeom>
          <a:noFill/>
        </p:spPr>
        <p:txBody>
          <a:bodyPr wrap="none" rtlCol="0">
            <a:spAutoFit/>
          </a:bodyPr>
          <a:lstStyle/>
          <a:p>
            <a:pPr algn="ctr"/>
            <a:r>
              <a:rPr lang="zh-CN" altLang="en-US" b="1" dirty="0">
                <a:solidFill>
                  <a:prstClr val="white"/>
                </a:solidFill>
                <a:latin typeface="微软雅黑"/>
              </a:rPr>
              <a:t>变法思想生根</a:t>
            </a:r>
            <a:endParaRPr lang="en-US" altLang="zh-CN" b="1" dirty="0">
              <a:solidFill>
                <a:prstClr val="white"/>
              </a:solidFill>
              <a:latin typeface="微软雅黑"/>
            </a:endParaRPr>
          </a:p>
        </p:txBody>
      </p:sp>
      <p:sp>
        <p:nvSpPr>
          <p:cNvPr id="25" name="文本框 29">
            <a:extLst>
              <a:ext uri="{FF2B5EF4-FFF2-40B4-BE49-F238E27FC236}">
                <a16:creationId xmlns="" xmlns:a16="http://schemas.microsoft.com/office/drawing/2014/main" id="{1CBF0313-8DDD-4338-8BFE-B83AB83149FD}"/>
              </a:ext>
            </a:extLst>
          </p:cNvPr>
          <p:cNvSpPr txBox="1"/>
          <p:nvPr/>
        </p:nvSpPr>
        <p:spPr>
          <a:xfrm>
            <a:off x="6516216" y="2139702"/>
            <a:ext cx="2031326" cy="646331"/>
          </a:xfrm>
          <a:prstGeom prst="rect">
            <a:avLst/>
          </a:prstGeom>
          <a:noFill/>
        </p:spPr>
        <p:txBody>
          <a:bodyPr wrap="none" rtlCol="0">
            <a:spAutoFit/>
          </a:bodyPr>
          <a:lstStyle/>
          <a:p>
            <a:pPr algn="ctr"/>
            <a:r>
              <a:rPr lang="en-US" altLang="zh-CN" b="1" dirty="0">
                <a:solidFill>
                  <a:prstClr val="white"/>
                </a:solidFill>
                <a:latin typeface="微软雅黑"/>
              </a:rPr>
              <a:t>1898</a:t>
            </a:r>
            <a:r>
              <a:rPr lang="zh-CN" altLang="en-US" b="1" dirty="0">
                <a:solidFill>
                  <a:prstClr val="white"/>
                </a:solidFill>
                <a:latin typeface="微软雅黑"/>
              </a:rPr>
              <a:t>年</a:t>
            </a:r>
            <a:r>
              <a:rPr lang="en-US" altLang="zh-CN" b="1" dirty="0">
                <a:solidFill>
                  <a:prstClr val="white"/>
                </a:solidFill>
                <a:latin typeface="微软雅黑"/>
              </a:rPr>
              <a:t>6</a:t>
            </a:r>
            <a:r>
              <a:rPr lang="zh-CN" altLang="en-US" b="1" dirty="0">
                <a:solidFill>
                  <a:prstClr val="white"/>
                </a:solidFill>
                <a:latin typeface="微软雅黑"/>
              </a:rPr>
              <a:t>月</a:t>
            </a:r>
            <a:r>
              <a:rPr lang="en-US" altLang="zh-CN" b="1" dirty="0">
                <a:solidFill>
                  <a:prstClr val="white"/>
                </a:solidFill>
                <a:latin typeface="微软雅黑"/>
              </a:rPr>
              <a:t>11</a:t>
            </a:r>
            <a:r>
              <a:rPr lang="zh-CN" altLang="en-US" b="1" dirty="0">
                <a:solidFill>
                  <a:prstClr val="white"/>
                </a:solidFill>
                <a:latin typeface="微软雅黑"/>
              </a:rPr>
              <a:t>日</a:t>
            </a:r>
            <a:endParaRPr lang="en-US" altLang="zh-CN" b="1" dirty="0">
              <a:solidFill>
                <a:prstClr val="white"/>
              </a:solidFill>
              <a:latin typeface="微软雅黑"/>
            </a:endParaRPr>
          </a:p>
          <a:p>
            <a:pPr algn="ctr"/>
            <a:r>
              <a:rPr lang="zh-CN" altLang="en-US" b="1" dirty="0">
                <a:solidFill>
                  <a:prstClr val="white"/>
                </a:solidFill>
                <a:latin typeface="微软雅黑"/>
              </a:rPr>
              <a:t>颁布</a:t>
            </a:r>
            <a:r>
              <a:rPr lang="en-US" altLang="zh-CN" b="1" dirty="0">
                <a:solidFill>
                  <a:prstClr val="white"/>
                </a:solidFill>
                <a:latin typeface="微软雅黑"/>
              </a:rPr>
              <a:t>《</a:t>
            </a:r>
            <a:r>
              <a:rPr lang="zh-CN" altLang="en-US" b="1" dirty="0">
                <a:solidFill>
                  <a:prstClr val="white"/>
                </a:solidFill>
                <a:latin typeface="微软雅黑"/>
              </a:rPr>
              <a:t>明定国是</a:t>
            </a:r>
            <a:r>
              <a:rPr lang="en-US" altLang="zh-CN" b="1" dirty="0">
                <a:solidFill>
                  <a:prstClr val="white"/>
                </a:solidFill>
                <a:latin typeface="微软雅黑"/>
              </a:rPr>
              <a:t>》</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2000"/>
                                        <p:tgtEl>
                                          <p:spTgt spid="1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Bottom)">
                                      <p:cBhvr>
                                        <p:cTn id="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4" cstate="print"/>
          <a:srcRect l="50" t="2592" r="1357" b="2791"/>
          <a:stretch>
            <a:fillRect/>
          </a:stretch>
        </p:blipFill>
        <p:spPr>
          <a:xfrm>
            <a:off x="42863" y="72391"/>
            <a:ext cx="9053513" cy="5011103"/>
          </a:xfrm>
          <a:prstGeom prst="rect">
            <a:avLst/>
          </a:prstGeom>
        </p:spPr>
      </p:pic>
      <p:sp>
        <p:nvSpPr>
          <p:cNvPr id="3" name="文本框 2"/>
          <p:cNvSpPr txBox="1"/>
          <p:nvPr/>
        </p:nvSpPr>
        <p:spPr>
          <a:xfrm>
            <a:off x="1031082" y="476880"/>
            <a:ext cx="7802880" cy="1054133"/>
          </a:xfrm>
          <a:prstGeom prst="rect">
            <a:avLst/>
          </a:prstGeom>
          <a:noFill/>
        </p:spPr>
        <p:txBody>
          <a:bodyPr wrap="square" lIns="68579" tIns="34289" rIns="68579" bIns="34289" rtlCol="0">
            <a:spAutoFit/>
          </a:bodyPr>
          <a:lstStyle/>
          <a:p>
            <a:pPr defTabSz="685783"/>
            <a:r>
              <a:rPr lang="zh-CN" altLang="en-US" sz="2400" b="1" dirty="0">
                <a:solidFill>
                  <a:srgbClr val="FFC000"/>
                </a:solidFill>
              </a:rPr>
              <a:t>合作探究</a:t>
            </a:r>
            <a:endParaRPr lang="en-US" altLang="zh-CN" sz="2400" b="1" dirty="0">
              <a:solidFill>
                <a:srgbClr val="FFC000"/>
              </a:solidFill>
            </a:endParaRPr>
          </a:p>
          <a:p>
            <a:pPr defTabSz="685783"/>
            <a:r>
              <a:rPr lang="zh-CN" altLang="en-US" sz="2000" b="1" dirty="0">
                <a:solidFill>
                  <a:srgbClr val="ED7D31">
                    <a:lumMod val="40000"/>
                    <a:lumOff val="60000"/>
                  </a:srgbClr>
                </a:solidFill>
              </a:rPr>
              <a:t>主题：逐条解释戊戌变法的各项措施，及产生的影响。</a:t>
            </a:r>
            <a:endParaRPr lang="en-US" altLang="zh-CN" sz="2000" b="1" dirty="0">
              <a:solidFill>
                <a:srgbClr val="ED7D31">
                  <a:lumMod val="40000"/>
                  <a:lumOff val="60000"/>
                </a:srgbClr>
              </a:solidFill>
            </a:endParaRPr>
          </a:p>
          <a:p>
            <a:pPr defTabSz="685783"/>
            <a:r>
              <a:rPr lang="zh-CN" altLang="en-US" sz="2000" b="1" dirty="0">
                <a:solidFill>
                  <a:srgbClr val="ED7D31">
                    <a:lumMod val="40000"/>
                    <a:lumOff val="60000"/>
                  </a:srgbClr>
                </a:solidFill>
              </a:rPr>
              <a:t>方式：根据自主探究的结果进行小组讨论。</a:t>
            </a:r>
          </a:p>
        </p:txBody>
      </p:sp>
      <p:graphicFrame>
        <p:nvGraphicFramePr>
          <p:cNvPr id="6" name="表格 5"/>
          <p:cNvGraphicFramePr/>
          <p:nvPr>
            <p:custDataLst>
              <p:tags r:id="rId1"/>
            </p:custDataLst>
            <p:extLst>
              <p:ext uri="{D42A27DB-BD31-4B8C-83A1-F6EECF244321}">
                <p14:modId xmlns="" xmlns:p14="http://schemas.microsoft.com/office/powerpoint/2010/main" val="3376973120"/>
              </p:ext>
            </p:extLst>
          </p:nvPr>
        </p:nvGraphicFramePr>
        <p:xfrm>
          <a:off x="323528" y="1707654"/>
          <a:ext cx="8640960" cy="2880836"/>
        </p:xfrm>
        <a:graphic>
          <a:graphicData uri="http://schemas.openxmlformats.org/drawingml/2006/table">
            <a:tbl>
              <a:tblPr firstRow="1" bandRow="1">
                <a:tableStyleId>{5C22544A-7EE6-4342-B048-85BDC9FD1C3A}</a:tableStyleId>
              </a:tblPr>
              <a:tblGrid>
                <a:gridCol w="764402">
                  <a:extLst>
                    <a:ext uri="{9D8B030D-6E8A-4147-A177-3AD203B41FA5}">
                      <a16:colId xmlns="" xmlns:a16="http://schemas.microsoft.com/office/drawing/2014/main" val="20000"/>
                    </a:ext>
                  </a:extLst>
                </a:gridCol>
                <a:gridCol w="4780214">
                  <a:extLst>
                    <a:ext uri="{9D8B030D-6E8A-4147-A177-3AD203B41FA5}">
                      <a16:colId xmlns="" xmlns:a16="http://schemas.microsoft.com/office/drawing/2014/main" val="20001"/>
                    </a:ext>
                  </a:extLst>
                </a:gridCol>
                <a:gridCol w="3096344">
                  <a:extLst>
                    <a:ext uri="{9D8B030D-6E8A-4147-A177-3AD203B41FA5}">
                      <a16:colId xmlns="" xmlns:a16="http://schemas.microsoft.com/office/drawing/2014/main" val="20002"/>
                    </a:ext>
                  </a:extLst>
                </a:gridCol>
              </a:tblGrid>
              <a:tr h="448151">
                <a:tc>
                  <a:txBody>
                    <a:bodyPr/>
                    <a:lstStyle/>
                    <a:p>
                      <a:pPr>
                        <a:buNone/>
                      </a:pPr>
                      <a:endParaRPr lang="zh-CN" altLang="en-US" sz="1100"/>
                    </a:p>
                  </a:txBody>
                  <a:tcPr marL="68580" marR="68580" marT="34290" marB="34290">
                    <a:noFill/>
                  </a:tcPr>
                </a:tc>
                <a:tc>
                  <a:txBody>
                    <a:bodyPr/>
                    <a:lstStyle/>
                    <a:p>
                      <a:pPr>
                        <a:buNone/>
                      </a:pPr>
                      <a:endParaRPr lang="zh-CN" altLang="en-US" sz="1100" dirty="0"/>
                    </a:p>
                  </a:txBody>
                  <a:tcPr marL="68580" marR="68580" marT="34290" marB="34290">
                    <a:noFill/>
                  </a:tcPr>
                </a:tc>
                <a:tc>
                  <a:txBody>
                    <a:bodyPr/>
                    <a:lstStyle/>
                    <a:p>
                      <a:pPr>
                        <a:buNone/>
                      </a:pPr>
                      <a:endParaRPr lang="zh-CN" altLang="en-US" sz="1100"/>
                    </a:p>
                  </a:txBody>
                  <a:tcPr marL="68580" marR="68580" marT="34290" marB="34290">
                    <a:noFill/>
                  </a:tcPr>
                </a:tc>
                <a:extLst>
                  <a:ext uri="{0D108BD9-81ED-4DB2-BD59-A6C34878D82A}">
                    <a16:rowId xmlns="" xmlns:a16="http://schemas.microsoft.com/office/drawing/2014/main" val="10000"/>
                  </a:ext>
                </a:extLst>
              </a:tr>
              <a:tr h="448151">
                <a:tc>
                  <a:txBody>
                    <a:bodyPr/>
                    <a:lstStyle/>
                    <a:p>
                      <a:pPr>
                        <a:buNone/>
                      </a:pPr>
                      <a:endParaRPr lang="zh-CN" altLang="en-US" sz="1100"/>
                    </a:p>
                  </a:txBody>
                  <a:tcPr marL="68580" marR="68580" marT="34290" marB="34290">
                    <a:noFill/>
                  </a:tcPr>
                </a:tc>
                <a:tc>
                  <a:txBody>
                    <a:bodyPr/>
                    <a:lstStyle/>
                    <a:p>
                      <a:pPr>
                        <a:buNone/>
                      </a:pPr>
                      <a:endParaRPr lang="en-US" altLang="zh-CN" sz="1100" dirty="0"/>
                    </a:p>
                    <a:p>
                      <a:pPr>
                        <a:buNone/>
                      </a:pPr>
                      <a:endParaRPr lang="en-US" altLang="zh-CN" sz="1100" dirty="0"/>
                    </a:p>
                    <a:p>
                      <a:pPr>
                        <a:buNone/>
                      </a:pPr>
                      <a:endParaRPr lang="en-US" altLang="zh-CN" sz="1100" dirty="0"/>
                    </a:p>
                    <a:p>
                      <a:pPr>
                        <a:buNone/>
                      </a:pPr>
                      <a:endParaRPr lang="zh-CN" altLang="en-US" sz="1100" dirty="0"/>
                    </a:p>
                  </a:txBody>
                  <a:tcPr marL="68580" marR="68580" marT="34290" marB="34290">
                    <a:noFill/>
                  </a:tcPr>
                </a:tc>
                <a:tc>
                  <a:txBody>
                    <a:bodyPr/>
                    <a:lstStyle/>
                    <a:p>
                      <a:pPr>
                        <a:buNone/>
                      </a:pPr>
                      <a:endParaRPr lang="zh-CN" altLang="en-US" sz="1100"/>
                    </a:p>
                  </a:txBody>
                  <a:tcPr marL="68580" marR="68580" marT="34290" marB="34290">
                    <a:noFill/>
                  </a:tcPr>
                </a:tc>
                <a:extLst>
                  <a:ext uri="{0D108BD9-81ED-4DB2-BD59-A6C34878D82A}">
                    <a16:rowId xmlns="" xmlns:a16="http://schemas.microsoft.com/office/drawing/2014/main" val="10001"/>
                  </a:ext>
                </a:extLst>
              </a:tr>
              <a:tr h="797243">
                <a:tc>
                  <a:txBody>
                    <a:bodyPr/>
                    <a:lstStyle/>
                    <a:p>
                      <a:pPr>
                        <a:buNone/>
                      </a:pPr>
                      <a:endParaRPr lang="zh-CN" altLang="en-US" sz="1100"/>
                    </a:p>
                  </a:txBody>
                  <a:tcPr marL="68580" marR="68580" marT="34290" marB="34290">
                    <a:noFill/>
                  </a:tcPr>
                </a:tc>
                <a:tc>
                  <a:txBody>
                    <a:bodyPr/>
                    <a:lstStyle/>
                    <a:p>
                      <a:pPr>
                        <a:buNone/>
                      </a:pPr>
                      <a:endParaRPr lang="zh-CN" altLang="en-US" sz="1100"/>
                    </a:p>
                  </a:txBody>
                  <a:tcPr marL="68580" marR="68580" marT="34290" marB="34290">
                    <a:noFill/>
                  </a:tcPr>
                </a:tc>
                <a:tc>
                  <a:txBody>
                    <a:bodyPr/>
                    <a:lstStyle/>
                    <a:p>
                      <a:pPr>
                        <a:buNone/>
                      </a:pPr>
                      <a:endParaRPr lang="zh-CN" altLang="en-US" sz="1100"/>
                    </a:p>
                  </a:txBody>
                  <a:tcPr marL="68580" marR="68580" marT="34290" marB="34290">
                    <a:noFill/>
                  </a:tcPr>
                </a:tc>
                <a:extLst>
                  <a:ext uri="{0D108BD9-81ED-4DB2-BD59-A6C34878D82A}">
                    <a16:rowId xmlns="" xmlns:a16="http://schemas.microsoft.com/office/drawing/2014/main" val="10002"/>
                  </a:ext>
                </a:extLst>
              </a:tr>
              <a:tr h="448151">
                <a:tc>
                  <a:txBody>
                    <a:bodyPr/>
                    <a:lstStyle/>
                    <a:p>
                      <a:pPr>
                        <a:buNone/>
                      </a:pPr>
                      <a:endParaRPr lang="zh-CN" altLang="en-US" sz="1100"/>
                    </a:p>
                  </a:txBody>
                  <a:tcPr marL="68580" marR="68580" marT="34290" marB="34290">
                    <a:noFill/>
                  </a:tcPr>
                </a:tc>
                <a:tc>
                  <a:txBody>
                    <a:bodyPr/>
                    <a:lstStyle/>
                    <a:p>
                      <a:pPr>
                        <a:buNone/>
                      </a:pPr>
                      <a:endParaRPr lang="zh-CN" altLang="en-US" sz="1100"/>
                    </a:p>
                  </a:txBody>
                  <a:tcPr marL="68580" marR="68580" marT="34290" marB="34290">
                    <a:noFill/>
                  </a:tcPr>
                </a:tc>
                <a:tc>
                  <a:txBody>
                    <a:bodyPr/>
                    <a:lstStyle/>
                    <a:p>
                      <a:pPr>
                        <a:buNone/>
                      </a:pPr>
                      <a:endParaRPr lang="zh-CN" altLang="en-US" sz="1100"/>
                    </a:p>
                  </a:txBody>
                  <a:tcPr marL="68580" marR="68580" marT="34290" marB="34290">
                    <a:noFill/>
                  </a:tcPr>
                </a:tc>
                <a:extLst>
                  <a:ext uri="{0D108BD9-81ED-4DB2-BD59-A6C34878D82A}">
                    <a16:rowId xmlns="" xmlns:a16="http://schemas.microsoft.com/office/drawing/2014/main" val="10003"/>
                  </a:ext>
                </a:extLst>
              </a:tr>
              <a:tr h="448151">
                <a:tc>
                  <a:txBody>
                    <a:bodyPr/>
                    <a:lstStyle/>
                    <a:p>
                      <a:pPr>
                        <a:buNone/>
                      </a:pPr>
                      <a:endParaRPr lang="zh-CN" altLang="en-US" sz="1100"/>
                    </a:p>
                  </a:txBody>
                  <a:tcPr marL="68580" marR="68580" marT="34290" marB="34290">
                    <a:noFill/>
                  </a:tcPr>
                </a:tc>
                <a:tc>
                  <a:txBody>
                    <a:bodyPr/>
                    <a:lstStyle/>
                    <a:p>
                      <a:pPr>
                        <a:buNone/>
                      </a:pPr>
                      <a:endParaRPr lang="zh-CN" altLang="en-US" sz="1100"/>
                    </a:p>
                  </a:txBody>
                  <a:tcPr marL="68580" marR="68580" marT="34290" marB="34290">
                    <a:noFill/>
                  </a:tcPr>
                </a:tc>
                <a:tc>
                  <a:txBody>
                    <a:bodyPr/>
                    <a:lstStyle/>
                    <a:p>
                      <a:pPr>
                        <a:buNone/>
                      </a:pPr>
                      <a:endParaRPr lang="zh-CN" altLang="en-US" sz="1100" dirty="0"/>
                    </a:p>
                  </a:txBody>
                  <a:tcPr marL="68580" marR="68580" marT="34290" marB="34290">
                    <a:noFill/>
                  </a:tcPr>
                </a:tc>
                <a:extLst>
                  <a:ext uri="{0D108BD9-81ED-4DB2-BD59-A6C34878D82A}">
                    <a16:rowId xmlns="" xmlns:a16="http://schemas.microsoft.com/office/drawing/2014/main" val="10004"/>
                  </a:ext>
                </a:extLst>
              </a:tr>
            </a:tbl>
          </a:graphicData>
        </a:graphic>
      </p:graphicFrame>
      <p:sp>
        <p:nvSpPr>
          <p:cNvPr id="7" name="文本框 6"/>
          <p:cNvSpPr txBox="1"/>
          <p:nvPr/>
        </p:nvSpPr>
        <p:spPr>
          <a:xfrm>
            <a:off x="342743" y="1639830"/>
            <a:ext cx="731044"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领域</a:t>
            </a:r>
          </a:p>
        </p:txBody>
      </p:sp>
      <p:sp>
        <p:nvSpPr>
          <p:cNvPr id="8" name="文本框 7"/>
          <p:cNvSpPr txBox="1"/>
          <p:nvPr/>
        </p:nvSpPr>
        <p:spPr>
          <a:xfrm>
            <a:off x="3054985" y="1639830"/>
            <a:ext cx="1537335"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变法内容</a:t>
            </a:r>
          </a:p>
        </p:txBody>
      </p:sp>
      <p:sp>
        <p:nvSpPr>
          <p:cNvPr id="9" name="文本框 8"/>
          <p:cNvSpPr txBox="1"/>
          <p:nvPr/>
        </p:nvSpPr>
        <p:spPr>
          <a:xfrm>
            <a:off x="6989764" y="1639830"/>
            <a:ext cx="896779"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影响</a:t>
            </a:r>
          </a:p>
        </p:txBody>
      </p:sp>
      <p:sp>
        <p:nvSpPr>
          <p:cNvPr id="10" name="文本框 9"/>
          <p:cNvSpPr txBox="1"/>
          <p:nvPr/>
        </p:nvSpPr>
        <p:spPr>
          <a:xfrm>
            <a:off x="342743" y="2303479"/>
            <a:ext cx="731044"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政治</a:t>
            </a:r>
          </a:p>
        </p:txBody>
      </p:sp>
      <p:sp>
        <p:nvSpPr>
          <p:cNvPr id="11" name="文本框 10"/>
          <p:cNvSpPr txBox="1"/>
          <p:nvPr/>
        </p:nvSpPr>
        <p:spPr>
          <a:xfrm>
            <a:off x="331171" y="3040763"/>
            <a:ext cx="731044"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经济</a:t>
            </a:r>
          </a:p>
        </p:txBody>
      </p:sp>
      <p:sp>
        <p:nvSpPr>
          <p:cNvPr id="12" name="文本框 11"/>
          <p:cNvSpPr txBox="1"/>
          <p:nvPr/>
        </p:nvSpPr>
        <p:spPr>
          <a:xfrm>
            <a:off x="323528" y="3704412"/>
            <a:ext cx="731044"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教育</a:t>
            </a:r>
          </a:p>
        </p:txBody>
      </p:sp>
      <p:sp>
        <p:nvSpPr>
          <p:cNvPr id="13" name="文本框 12"/>
          <p:cNvSpPr txBox="1"/>
          <p:nvPr/>
        </p:nvSpPr>
        <p:spPr>
          <a:xfrm>
            <a:off x="325218" y="4129802"/>
            <a:ext cx="731044" cy="3914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黑体" panose="02010609060101010101" charset="-122"/>
                <a:ea typeface="黑体" panose="02010609060101010101" charset="-122"/>
              </a:rPr>
              <a:t>军事</a:t>
            </a:r>
          </a:p>
        </p:txBody>
      </p:sp>
      <p:sp>
        <p:nvSpPr>
          <p:cNvPr id="55" name="TextBox 54"/>
          <p:cNvSpPr txBox="1"/>
          <p:nvPr/>
        </p:nvSpPr>
        <p:spPr>
          <a:xfrm>
            <a:off x="1043608" y="2355726"/>
            <a:ext cx="4880794" cy="761745"/>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华文中宋" panose="02010600040101010101" charset="-122"/>
                <a:ea typeface="华文中宋" panose="02010600040101010101" charset="-122"/>
              </a:rPr>
              <a:t>裁撤</a:t>
            </a:r>
            <a:r>
              <a:rPr lang="zh-CN" altLang="en-US" sz="2100" b="1" dirty="0" smtClean="0">
                <a:solidFill>
                  <a:prstClr val="white"/>
                </a:solidFill>
                <a:latin typeface="华文中宋" panose="02010600040101010101" charset="-122"/>
                <a:ea typeface="华文中宋" panose="02010600040101010101" charset="-122"/>
              </a:rPr>
              <a:t>冗</a:t>
            </a:r>
            <a:r>
              <a:rPr lang="en-US" altLang="zh-CN" sz="1200" b="1" dirty="0" smtClean="0">
                <a:solidFill>
                  <a:schemeClr val="bg1"/>
                </a:solidFill>
              </a:rPr>
              <a:t>[ </a:t>
            </a:r>
            <a:r>
              <a:rPr lang="en-US" altLang="zh-CN" sz="1200" b="1" dirty="0" err="1" smtClean="0">
                <a:solidFill>
                  <a:schemeClr val="bg1"/>
                </a:solidFill>
              </a:rPr>
              <a:t>rǒng</a:t>
            </a:r>
            <a:r>
              <a:rPr lang="en-US" altLang="zh-CN" sz="1200" b="1" dirty="0" smtClean="0">
                <a:solidFill>
                  <a:schemeClr val="bg1"/>
                </a:solidFill>
              </a:rPr>
              <a:t> </a:t>
            </a:r>
            <a:r>
              <a:rPr lang="en-US" altLang="zh-CN" sz="1200" b="1" dirty="0" smtClean="0">
                <a:solidFill>
                  <a:schemeClr val="bg1"/>
                </a:solidFill>
              </a:rPr>
              <a:t>]</a:t>
            </a:r>
            <a:r>
              <a:rPr lang="en-US" altLang="zh-CN" sz="2400" b="1" dirty="0" smtClean="0"/>
              <a:t> </a:t>
            </a:r>
            <a:r>
              <a:rPr lang="zh-CN" altLang="en-US" sz="2100" b="1" dirty="0" smtClean="0">
                <a:solidFill>
                  <a:prstClr val="white"/>
                </a:solidFill>
                <a:latin typeface="华文中宋" panose="02010600040101010101" charset="-122"/>
                <a:ea typeface="华文中宋" panose="02010600040101010101" charset="-122"/>
              </a:rPr>
              <a:t>官</a:t>
            </a:r>
            <a:r>
              <a:rPr lang="zh-CN" altLang="en-US" sz="2100" b="1" dirty="0">
                <a:solidFill>
                  <a:prstClr val="white"/>
                </a:solidFill>
                <a:latin typeface="华文中宋" panose="02010600040101010101" charset="-122"/>
                <a:ea typeface="华文中宋" panose="02010600040101010101" charset="-122"/>
              </a:rPr>
              <a:t>冗员，允许官民上书言事。</a:t>
            </a:r>
            <a:endParaRPr lang="en-US" altLang="zh-CN" sz="2100" b="1" dirty="0">
              <a:solidFill>
                <a:prstClr val="white"/>
              </a:solidFill>
              <a:latin typeface="华文中宋" panose="02010600040101010101" charset="-122"/>
              <a:ea typeface="华文中宋" panose="02010600040101010101" charset="-122"/>
            </a:endParaRPr>
          </a:p>
          <a:p>
            <a:pPr defTabSz="685783"/>
            <a:endParaRPr lang="zh-CN" altLang="en-US" sz="2100" b="1" dirty="0">
              <a:solidFill>
                <a:prstClr val="white"/>
              </a:solidFill>
              <a:latin typeface="华文中宋" panose="02010600040101010101" charset="-122"/>
              <a:ea typeface="华文中宋" panose="02010600040101010101" charset="-122"/>
            </a:endParaRPr>
          </a:p>
        </p:txBody>
      </p:sp>
      <p:sp>
        <p:nvSpPr>
          <p:cNvPr id="56" name="TextBox 55"/>
          <p:cNvSpPr txBox="1"/>
          <p:nvPr/>
        </p:nvSpPr>
        <p:spPr>
          <a:xfrm>
            <a:off x="1118634" y="2968294"/>
            <a:ext cx="4714399" cy="715578"/>
          </a:xfrm>
          <a:prstGeom prst="rect">
            <a:avLst/>
          </a:prstGeom>
          <a:noFill/>
        </p:spPr>
        <p:txBody>
          <a:bodyPr wrap="square" lIns="68579" tIns="34289" rIns="68579" bIns="34289" rtlCol="0">
            <a:spAutoFit/>
          </a:bodyPr>
          <a:lstStyle/>
          <a:p>
            <a:pPr defTabSz="685783"/>
            <a:r>
              <a:rPr lang="zh-CN" altLang="en-US" sz="2100" b="1" dirty="0">
                <a:solidFill>
                  <a:prstClr val="white"/>
                </a:solidFill>
                <a:latin typeface="华文中宋" panose="02010600040101010101" charset="-122"/>
                <a:ea typeface="华文中宋" panose="02010600040101010101" charset="-122"/>
              </a:rPr>
              <a:t>鼓励私人兴办工矿企业，发展农、工、</a:t>
            </a:r>
          </a:p>
          <a:p>
            <a:pPr defTabSz="685783"/>
            <a:r>
              <a:rPr lang="zh-CN" altLang="en-US" sz="2100" b="1" dirty="0">
                <a:solidFill>
                  <a:prstClr val="white"/>
                </a:solidFill>
                <a:latin typeface="华文中宋" panose="02010600040101010101" charset="-122"/>
                <a:ea typeface="华文中宋" panose="02010600040101010101" charset="-122"/>
              </a:rPr>
              <a:t>商业。 改革财政，编制国家预算。</a:t>
            </a:r>
            <a:endParaRPr lang="zh-CN" altLang="en-US" sz="2100" b="1" dirty="0">
              <a:solidFill>
                <a:prstClr val="white"/>
              </a:solidFill>
              <a:effectLst>
                <a:outerShdw blurRad="38100" dist="38100" dir="2700000" algn="tl">
                  <a:srgbClr val="C0C0C0"/>
                </a:outerShdw>
              </a:effectLst>
              <a:latin typeface="华文中宋" panose="02010600040101010101" charset="-122"/>
              <a:ea typeface="华文中宋" panose="02010600040101010101" charset="-122"/>
            </a:endParaRPr>
          </a:p>
        </p:txBody>
      </p:sp>
      <p:sp>
        <p:nvSpPr>
          <p:cNvPr id="62" name="Text Box 27"/>
          <p:cNvSpPr txBox="1">
            <a:spLocks noChangeArrowheads="1"/>
          </p:cNvSpPr>
          <p:nvPr/>
        </p:nvSpPr>
        <p:spPr bwMode="auto">
          <a:xfrm>
            <a:off x="1073787" y="3708936"/>
            <a:ext cx="4901565" cy="400326"/>
          </a:xfrm>
          <a:prstGeom prst="rect">
            <a:avLst/>
          </a:prstGeom>
          <a:noFill/>
          <a:ln w="9525">
            <a:noFill/>
            <a:miter lim="800000"/>
          </a:ln>
          <a:effectLst/>
        </p:spPr>
        <p:txBody>
          <a:bodyPr wrap="square" lIns="76416" tIns="38207" rIns="76416" bIns="38207">
            <a:spAutoFit/>
          </a:bodyPr>
          <a:lstStyle/>
          <a:p>
            <a:pPr defTabSz="685783"/>
            <a:r>
              <a:rPr lang="zh-CN" altLang="en-US" sz="2100" b="1" dirty="0">
                <a:solidFill>
                  <a:prstClr val="white"/>
                </a:solidFill>
                <a:latin typeface="华文中宋" panose="02010600040101010101" charset="-122"/>
                <a:ea typeface="华文中宋" panose="02010600040101010101" charset="-122"/>
                <a:cs typeface="华文中宋" panose="02010600040101010101" charset="-122"/>
              </a:rPr>
              <a:t>废除八股，改试策论，开办</a:t>
            </a:r>
            <a:r>
              <a:rPr lang="zh-CN" altLang="en-US" sz="2100" dirty="0">
                <a:solidFill>
                  <a:schemeClr val="bg1"/>
                </a:solidFill>
                <a:latin typeface="黑体" panose="02010609060101010101" charset="-122"/>
                <a:ea typeface="黑体" panose="02010609060101010101" charset="-122"/>
              </a:rPr>
              <a:t>新式学堂</a:t>
            </a:r>
            <a:r>
              <a:rPr lang="zh-CN" altLang="en-US" sz="2100" b="1" dirty="0">
                <a:solidFill>
                  <a:prstClr val="white"/>
                </a:solidFill>
                <a:latin typeface="华文中宋" panose="02010600040101010101" charset="-122"/>
                <a:ea typeface="华文中宋" panose="02010600040101010101" charset="-122"/>
                <a:cs typeface="华文中宋" panose="02010600040101010101" charset="-122"/>
              </a:rPr>
              <a:t>。</a:t>
            </a:r>
            <a:endParaRPr lang="zh-CN" altLang="en-US" sz="2100" b="1" dirty="0">
              <a:solidFill>
                <a:prstClr val="white"/>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p:txBody>
      </p:sp>
      <p:sp>
        <p:nvSpPr>
          <p:cNvPr id="61" name="Text Box 27"/>
          <p:cNvSpPr txBox="1">
            <a:spLocks noChangeArrowheads="1"/>
          </p:cNvSpPr>
          <p:nvPr/>
        </p:nvSpPr>
        <p:spPr bwMode="auto">
          <a:xfrm>
            <a:off x="1097264" y="4131711"/>
            <a:ext cx="3743801" cy="399098"/>
          </a:xfrm>
          <a:prstGeom prst="rect">
            <a:avLst/>
          </a:prstGeom>
          <a:noFill/>
          <a:ln w="9525">
            <a:noFill/>
            <a:miter lim="800000"/>
          </a:ln>
          <a:effectLst/>
        </p:spPr>
        <p:txBody>
          <a:bodyPr wrap="square" lIns="76416" tIns="38207" rIns="76416" bIns="38207">
            <a:spAutoFit/>
          </a:bodyPr>
          <a:lstStyle/>
          <a:p>
            <a:pPr defTabSz="685783"/>
            <a:r>
              <a:rPr lang="zh-CN" altLang="en-US" sz="2100" b="1" dirty="0">
                <a:solidFill>
                  <a:prstClr val="white"/>
                </a:solidFill>
                <a:latin typeface="华文中宋" panose="02010600040101010101" charset="-122"/>
                <a:ea typeface="华文中宋" panose="02010600040101010101" charset="-122"/>
              </a:rPr>
              <a:t>裁减绿营，训练新式军队等。</a:t>
            </a:r>
            <a:endParaRPr lang="zh-CN" altLang="en-US" sz="2100" b="1" dirty="0">
              <a:solidFill>
                <a:prstClr val="white"/>
              </a:solidFill>
              <a:effectLst>
                <a:outerShdw blurRad="38100" dist="38100" dir="2700000" algn="tl">
                  <a:srgbClr val="C0C0C0"/>
                </a:outerShdw>
              </a:effectLst>
              <a:latin typeface="华文中宋" panose="02010600040101010101" charset="-122"/>
              <a:ea typeface="华文中宋" panose="02010600040101010101" charset="-122"/>
            </a:endParaRPr>
          </a:p>
        </p:txBody>
      </p:sp>
      <p:sp>
        <p:nvSpPr>
          <p:cNvPr id="15" name="文本框 14"/>
          <p:cNvSpPr txBox="1"/>
          <p:nvPr/>
        </p:nvSpPr>
        <p:spPr>
          <a:xfrm>
            <a:off x="5858419" y="2139702"/>
            <a:ext cx="3285581" cy="715578"/>
          </a:xfrm>
          <a:prstGeom prst="rect">
            <a:avLst/>
          </a:prstGeom>
          <a:noFill/>
        </p:spPr>
        <p:txBody>
          <a:bodyPr wrap="square" lIns="68579" tIns="34289" rIns="68579" bIns="34289" rtlCol="0">
            <a:spAutoFit/>
          </a:bodyPr>
          <a:lstStyle/>
          <a:p>
            <a:pPr defTabSz="685783"/>
            <a:r>
              <a:rPr lang="zh-CN" altLang="en-US" sz="2100" b="1" dirty="0">
                <a:solidFill>
                  <a:srgbClr val="FFC000">
                    <a:lumMod val="60000"/>
                    <a:lumOff val="40000"/>
                  </a:srgbClr>
                </a:solidFill>
                <a:latin typeface="黑体" panose="02010609060101010101" charset="-122"/>
                <a:ea typeface="黑体" panose="02010609060101010101" charset="-122"/>
              </a:rPr>
              <a:t>打击了封建官僚制度</a:t>
            </a:r>
            <a:endParaRPr lang="en-US" altLang="zh-CN" sz="2100" b="1" dirty="0">
              <a:solidFill>
                <a:srgbClr val="FFC000">
                  <a:lumMod val="60000"/>
                  <a:lumOff val="40000"/>
                </a:srgbClr>
              </a:solidFill>
              <a:latin typeface="黑体" panose="02010609060101010101" charset="-122"/>
              <a:ea typeface="黑体" panose="02010609060101010101" charset="-122"/>
            </a:endParaRPr>
          </a:p>
          <a:p>
            <a:pPr defTabSz="685783"/>
            <a:r>
              <a:rPr lang="zh-CN" altLang="en-US" sz="2100" b="1" dirty="0">
                <a:solidFill>
                  <a:srgbClr val="FFC000">
                    <a:lumMod val="60000"/>
                    <a:lumOff val="40000"/>
                  </a:srgbClr>
                </a:solidFill>
                <a:latin typeface="黑体" panose="02010609060101010101" charset="-122"/>
                <a:ea typeface="黑体" panose="02010609060101010101" charset="-122"/>
              </a:rPr>
              <a:t>利于资产阶级参政</a:t>
            </a:r>
          </a:p>
        </p:txBody>
      </p:sp>
      <p:sp>
        <p:nvSpPr>
          <p:cNvPr id="16" name="文本框 15"/>
          <p:cNvSpPr txBox="1"/>
          <p:nvPr/>
        </p:nvSpPr>
        <p:spPr>
          <a:xfrm>
            <a:off x="5866340" y="3075806"/>
            <a:ext cx="3108326" cy="392413"/>
          </a:xfrm>
          <a:prstGeom prst="rect">
            <a:avLst/>
          </a:prstGeom>
          <a:noFill/>
        </p:spPr>
        <p:txBody>
          <a:bodyPr wrap="square" lIns="68579" tIns="34289" rIns="68579" bIns="34289" rtlCol="0">
            <a:spAutoFit/>
          </a:bodyPr>
          <a:lstStyle/>
          <a:p>
            <a:pPr defTabSz="685783"/>
            <a:r>
              <a:rPr lang="zh-CN" altLang="en-US" sz="2100" b="1" dirty="0">
                <a:solidFill>
                  <a:srgbClr val="FFC000">
                    <a:lumMod val="60000"/>
                    <a:lumOff val="40000"/>
                  </a:srgbClr>
                </a:solidFill>
                <a:latin typeface="黑体" panose="02010609060101010101" charset="-122"/>
                <a:ea typeface="黑体" panose="02010609060101010101" charset="-122"/>
              </a:rPr>
              <a:t>利于资本主义经济的发展</a:t>
            </a:r>
          </a:p>
        </p:txBody>
      </p:sp>
      <p:sp>
        <p:nvSpPr>
          <p:cNvPr id="17" name="文本框 16"/>
          <p:cNvSpPr txBox="1"/>
          <p:nvPr/>
        </p:nvSpPr>
        <p:spPr>
          <a:xfrm>
            <a:off x="5858419" y="3705783"/>
            <a:ext cx="3285581" cy="392413"/>
          </a:xfrm>
          <a:prstGeom prst="rect">
            <a:avLst/>
          </a:prstGeom>
          <a:noFill/>
        </p:spPr>
        <p:txBody>
          <a:bodyPr wrap="square" lIns="68579" tIns="34289" rIns="68579" bIns="34289" rtlCol="0">
            <a:spAutoFit/>
          </a:bodyPr>
          <a:lstStyle/>
          <a:p>
            <a:pPr defTabSz="685783"/>
            <a:r>
              <a:rPr lang="zh-CN" altLang="en-US" sz="2100" b="1" dirty="0">
                <a:solidFill>
                  <a:srgbClr val="FFC000">
                    <a:lumMod val="60000"/>
                    <a:lumOff val="40000"/>
                  </a:srgbClr>
                </a:solidFill>
                <a:latin typeface="黑体" panose="02010609060101010101" charset="-122"/>
                <a:ea typeface="黑体" panose="02010609060101010101" charset="-122"/>
              </a:rPr>
              <a:t>利于资产阶级新思想传播</a:t>
            </a:r>
          </a:p>
        </p:txBody>
      </p:sp>
      <p:sp>
        <p:nvSpPr>
          <p:cNvPr id="18" name="文本框 17"/>
          <p:cNvSpPr txBox="1"/>
          <p:nvPr/>
        </p:nvSpPr>
        <p:spPr>
          <a:xfrm>
            <a:off x="5866340" y="4165085"/>
            <a:ext cx="2528411" cy="391478"/>
          </a:xfrm>
          <a:prstGeom prst="rect">
            <a:avLst/>
          </a:prstGeom>
          <a:noFill/>
        </p:spPr>
        <p:txBody>
          <a:bodyPr wrap="square" lIns="68579" tIns="34289" rIns="68579" bIns="34289" rtlCol="0">
            <a:spAutoFit/>
          </a:bodyPr>
          <a:lstStyle/>
          <a:p>
            <a:pPr defTabSz="685783"/>
            <a:r>
              <a:rPr lang="zh-CN" altLang="en-US" sz="2100" b="1" dirty="0">
                <a:solidFill>
                  <a:srgbClr val="FFC000">
                    <a:lumMod val="60000"/>
                    <a:lumOff val="40000"/>
                  </a:srgbClr>
                </a:solidFill>
                <a:latin typeface="黑体" panose="02010609060101010101" charset="-122"/>
                <a:ea typeface="黑体" panose="02010609060101010101" charset="-122"/>
              </a:rPr>
              <a:t>利于增强军事实力</a:t>
            </a:r>
          </a:p>
        </p:txBody>
      </p:sp>
      <p:pic>
        <p:nvPicPr>
          <p:cNvPr id="22" name="图片 21"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5" cstate="print"/>
          <a:stretch>
            <a:fillRect/>
          </a:stretch>
        </p:blipFill>
        <p:spPr>
          <a:xfrm>
            <a:off x="187524" y="298299"/>
            <a:ext cx="843558" cy="843558"/>
          </a:xfrm>
          <a:prstGeom prst="rect">
            <a:avLst/>
          </a:prstGeom>
        </p:spPr>
      </p:pic>
      <p:sp>
        <p:nvSpPr>
          <p:cNvPr id="23" name="文本框 22">
            <a:extLst>
              <a:ext uri="{FF2B5EF4-FFF2-40B4-BE49-F238E27FC236}">
                <a16:creationId xmlns="" xmlns:a16="http://schemas.microsoft.com/office/drawing/2014/main" id="{9E143CA1-E337-4C45-A62B-9DB204AEC92B}"/>
              </a:ext>
            </a:extLst>
          </p:cNvPr>
          <p:cNvSpPr txBox="1"/>
          <p:nvPr/>
        </p:nvSpPr>
        <p:spPr>
          <a:xfrm>
            <a:off x="1031082" y="470028"/>
            <a:ext cx="5525878" cy="461665"/>
          </a:xfrm>
          <a:prstGeom prst="rect">
            <a:avLst/>
          </a:prstGeom>
          <a:noFill/>
        </p:spPr>
        <p:txBody>
          <a:bodyPr wrap="square">
            <a:spAutoFit/>
          </a:bodyPr>
          <a:lstStyle/>
          <a:p>
            <a:r>
              <a:rPr lang="zh-CN" altLang="en-US" sz="2400" b="1" dirty="0">
                <a:solidFill>
                  <a:srgbClr val="FFC000"/>
                </a:solidFill>
                <a:sym typeface="+mn-ea"/>
              </a:rPr>
              <a:t>性质：</a:t>
            </a:r>
            <a:r>
              <a:rPr lang="zh-CN" altLang="en-US" sz="2000" b="1" dirty="0">
                <a:solidFill>
                  <a:schemeClr val="bg1"/>
                </a:solidFill>
                <a:sym typeface="+mn-ea"/>
              </a:rPr>
              <a:t>自上而下的资产阶级性质的改革</a:t>
            </a:r>
          </a:p>
        </p:txBody>
      </p:sp>
      <p:sp>
        <p:nvSpPr>
          <p:cNvPr id="5" name="文本框 4">
            <a:extLst>
              <a:ext uri="{FF2B5EF4-FFF2-40B4-BE49-F238E27FC236}">
                <a16:creationId xmlns="" xmlns:a16="http://schemas.microsoft.com/office/drawing/2014/main" id="{0764229D-3724-47B3-A2E5-16262BE100C3}"/>
              </a:ext>
            </a:extLst>
          </p:cNvPr>
          <p:cNvSpPr txBox="1"/>
          <p:nvPr/>
        </p:nvSpPr>
        <p:spPr>
          <a:xfrm>
            <a:off x="1031082" y="973022"/>
            <a:ext cx="5525878" cy="461665"/>
          </a:xfrm>
          <a:prstGeom prst="rect">
            <a:avLst/>
          </a:prstGeom>
          <a:noFill/>
        </p:spPr>
        <p:txBody>
          <a:bodyPr wrap="square">
            <a:spAutoFit/>
          </a:bodyPr>
          <a:lstStyle/>
          <a:p>
            <a:r>
              <a:rPr lang="zh-CN" altLang="en-US" sz="2400" b="1" dirty="0">
                <a:solidFill>
                  <a:srgbClr val="FFC000"/>
                </a:solidFill>
                <a:sym typeface="+mn-ea"/>
              </a:rPr>
              <a:t>触犯：</a:t>
            </a:r>
            <a:r>
              <a:rPr lang="zh-CN" altLang="en-US" sz="2000" b="1" dirty="0">
                <a:solidFill>
                  <a:schemeClr val="bg1"/>
                </a:solidFill>
                <a:sym typeface="+mn-ea"/>
              </a:rPr>
              <a:t>旧官僚、旧读书人、旧贵族</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dissolve">
                                      <p:cBhvr>
                                        <p:cTn id="34" dur="500"/>
                                        <p:tgtEl>
                                          <p:spTgt spid="5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dissolve">
                                      <p:cBhvr>
                                        <p:cTn id="37" dur="500"/>
                                        <p:tgtEl>
                                          <p:spTgt spid="5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dissolve">
                                      <p:cBhvr>
                                        <p:cTn id="40" dur="500"/>
                                        <p:tgtEl>
                                          <p:spTgt spid="6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dissolve">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1"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randombar(horizont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500"/>
                                        <p:tgtEl>
                                          <p:spTgt spid="5"/>
                                        </p:tgtEl>
                                        <p:attrNameLst>
                                          <p:attrName>ppt_y</p:attrName>
                                        </p:attrNameLst>
                                      </p:cBhvr>
                                      <p:tavLst>
                                        <p:tav tm="0">
                                          <p:val>
                                            <p:strVal val="#ppt_y+#ppt_h*1.125000"/>
                                          </p:val>
                                        </p:tav>
                                        <p:tav tm="100000">
                                          <p:val>
                                            <p:strVal val="#ppt_y"/>
                                          </p:val>
                                        </p:tav>
                                      </p:tavLst>
                                    </p:anim>
                                    <p:animEffect transition="in" filter="wipe(up)">
                                      <p:cBhvr>
                                        <p:cTn id="8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9" grpId="0"/>
      <p:bldP spid="10" grpId="0"/>
      <p:bldP spid="11" grpId="0"/>
      <p:bldP spid="12" grpId="0"/>
      <p:bldP spid="13" grpId="0"/>
      <p:bldP spid="55" grpId="0"/>
      <p:bldP spid="56" grpId="0"/>
      <p:bldP spid="62" grpId="0" bldLvl="0"/>
      <p:bldP spid="61" grpId="0" bldLvl="0" animBg="1"/>
      <p:bldP spid="15" grpId="0"/>
      <p:bldP spid="16" grpId="0"/>
      <p:bldP spid="17" grpId="0"/>
      <p:bldP spid="18" grpId="0"/>
      <p:bldP spid="23" grpId="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图片 5" descr="10 (1)"/>
          <p:cNvPicPr>
            <a:picLocks noChangeAspect="1"/>
          </p:cNvPicPr>
          <p:nvPr/>
        </p:nvPicPr>
        <p:blipFill>
          <a:blip r:embed="rId3" cstate="print"/>
          <a:stretch>
            <a:fillRect/>
          </a:stretch>
        </p:blipFill>
        <p:spPr>
          <a:xfrm>
            <a:off x="7197090" y="26243"/>
            <a:ext cx="1150144" cy="778669"/>
          </a:xfrm>
          <a:prstGeom prst="rect">
            <a:avLst/>
          </a:prstGeom>
        </p:spPr>
      </p:pic>
      <p:pic>
        <p:nvPicPr>
          <p:cNvPr id="7" name="图片 6" descr="10 (1)"/>
          <p:cNvPicPr>
            <a:picLocks noChangeAspect="1"/>
          </p:cNvPicPr>
          <p:nvPr/>
        </p:nvPicPr>
        <p:blipFill>
          <a:blip r:embed="rId3" cstate="print"/>
          <a:stretch>
            <a:fillRect/>
          </a:stretch>
        </p:blipFill>
        <p:spPr>
          <a:xfrm>
            <a:off x="8158196" y="331475"/>
            <a:ext cx="774859" cy="524828"/>
          </a:xfrm>
          <a:prstGeom prst="rect">
            <a:avLst/>
          </a:prstGeom>
        </p:spPr>
      </p:pic>
      <p:pic>
        <p:nvPicPr>
          <p:cNvPr id="2" name="图片 1" descr="2 (1)"/>
          <p:cNvPicPr>
            <a:picLocks noChangeAspect="1"/>
          </p:cNvPicPr>
          <p:nvPr/>
        </p:nvPicPr>
        <p:blipFill>
          <a:blip r:embed="rId4" cstate="print"/>
          <a:stretch>
            <a:fillRect/>
          </a:stretch>
        </p:blipFill>
        <p:spPr>
          <a:xfrm>
            <a:off x="0" y="4287728"/>
            <a:ext cx="9144000" cy="855821"/>
          </a:xfrm>
          <a:prstGeom prst="rect">
            <a:avLst/>
          </a:prstGeom>
        </p:spPr>
      </p:pic>
      <p:sp>
        <p:nvSpPr>
          <p:cNvPr id="14" name="文本框 29">
            <a:extLst>
              <a:ext uri="{FF2B5EF4-FFF2-40B4-BE49-F238E27FC236}">
                <a16:creationId xmlns="" xmlns:a16="http://schemas.microsoft.com/office/drawing/2014/main" id="{1CBF0313-8DDD-4338-8BFE-B83AB83149FD}"/>
              </a:ext>
            </a:extLst>
          </p:cNvPr>
          <p:cNvSpPr txBox="1"/>
          <p:nvPr/>
        </p:nvSpPr>
        <p:spPr>
          <a:xfrm>
            <a:off x="2244204" y="1923678"/>
            <a:ext cx="896399" cy="584775"/>
          </a:xfrm>
          <a:prstGeom prst="rect">
            <a:avLst/>
          </a:prstGeom>
          <a:noFill/>
        </p:spPr>
        <p:txBody>
          <a:bodyPr wrap="none" rtlCol="0">
            <a:spAutoFit/>
          </a:bodyPr>
          <a:lstStyle/>
          <a:p>
            <a:pPr algn="ctr"/>
            <a:r>
              <a:rPr lang="en-US" altLang="zh-CN" sz="1600" b="1" dirty="0">
                <a:solidFill>
                  <a:prstClr val="white"/>
                </a:solidFill>
                <a:latin typeface="微软雅黑"/>
              </a:rPr>
              <a:t>1871</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出生</a:t>
            </a:r>
          </a:p>
        </p:txBody>
      </p:sp>
      <p:sp>
        <p:nvSpPr>
          <p:cNvPr id="17" name="箭头: 上 43">
            <a:extLst>
              <a:ext uri="{FF2B5EF4-FFF2-40B4-BE49-F238E27FC236}">
                <a16:creationId xmlns="" xmlns:a16="http://schemas.microsoft.com/office/drawing/2014/main" id="{E9756962-180A-4F20-A885-A3A8722AC952}"/>
              </a:ext>
            </a:extLst>
          </p:cNvPr>
          <p:cNvSpPr/>
          <p:nvPr/>
        </p:nvSpPr>
        <p:spPr>
          <a:xfrm rot="10800000">
            <a:off x="3983876" y="2931790"/>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19" name="箭头: 上 52">
            <a:extLst>
              <a:ext uri="{FF2B5EF4-FFF2-40B4-BE49-F238E27FC236}">
                <a16:creationId xmlns="" xmlns:a16="http://schemas.microsoft.com/office/drawing/2014/main" id="{2CEC0EE9-3150-4A2A-AEFD-07F654E3C263}"/>
              </a:ext>
            </a:extLst>
          </p:cNvPr>
          <p:cNvSpPr/>
          <p:nvPr/>
        </p:nvSpPr>
        <p:spPr>
          <a:xfrm>
            <a:off x="2569377" y="2571750"/>
            <a:ext cx="206007" cy="258283"/>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2" name="箭头: 上 65">
            <a:extLst>
              <a:ext uri="{FF2B5EF4-FFF2-40B4-BE49-F238E27FC236}">
                <a16:creationId xmlns="" xmlns:a16="http://schemas.microsoft.com/office/drawing/2014/main" id="{4C473904-8126-49DA-8D20-A4B1157575AB}"/>
              </a:ext>
            </a:extLst>
          </p:cNvPr>
          <p:cNvSpPr/>
          <p:nvPr/>
        </p:nvSpPr>
        <p:spPr>
          <a:xfrm rot="10800000">
            <a:off x="2915816" y="2931790"/>
            <a:ext cx="216024" cy="288032"/>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4" name="箭头: 上 74">
            <a:extLst>
              <a:ext uri="{FF2B5EF4-FFF2-40B4-BE49-F238E27FC236}">
                <a16:creationId xmlns="" xmlns:a16="http://schemas.microsoft.com/office/drawing/2014/main" id="{23AFCD40-874F-409A-8838-9676E988FB9F}"/>
              </a:ext>
            </a:extLst>
          </p:cNvPr>
          <p:cNvSpPr/>
          <p:nvPr/>
        </p:nvSpPr>
        <p:spPr>
          <a:xfrm>
            <a:off x="3563888" y="2571750"/>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6" name="箭头: 上 83">
            <a:extLst>
              <a:ext uri="{FF2B5EF4-FFF2-40B4-BE49-F238E27FC236}">
                <a16:creationId xmlns="" xmlns:a16="http://schemas.microsoft.com/office/drawing/2014/main" id="{BB2878F4-1A17-4C02-9E7C-CCD0A9091E8C}"/>
              </a:ext>
            </a:extLst>
          </p:cNvPr>
          <p:cNvSpPr/>
          <p:nvPr/>
        </p:nvSpPr>
        <p:spPr>
          <a:xfrm rot="10800000">
            <a:off x="5148064" y="2931790"/>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8" name="右箭头 27"/>
          <p:cNvSpPr/>
          <p:nvPr/>
        </p:nvSpPr>
        <p:spPr>
          <a:xfrm>
            <a:off x="2483768" y="2715766"/>
            <a:ext cx="640871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674" name="Picture 2" descr="http://5b0988e595225.cdn.sohucs.com/images/20180901/f149c651ee0645f6b8e53b77bd09b861.jpeg"/>
          <p:cNvPicPr>
            <a:picLocks noChangeAspect="1" noChangeArrowheads="1"/>
          </p:cNvPicPr>
          <p:nvPr/>
        </p:nvPicPr>
        <p:blipFill>
          <a:blip r:embed="rId5" cstate="print"/>
          <a:srcRect/>
          <a:stretch>
            <a:fillRect/>
          </a:stretch>
        </p:blipFill>
        <p:spPr bwMode="auto">
          <a:xfrm>
            <a:off x="323528" y="987574"/>
            <a:ext cx="1944216" cy="2771911"/>
          </a:xfrm>
          <a:prstGeom prst="rect">
            <a:avLst/>
          </a:prstGeom>
          <a:noFill/>
        </p:spPr>
      </p:pic>
      <p:pic>
        <p:nvPicPr>
          <p:cNvPr id="3" name="图片 2" descr="4 (1)"/>
          <p:cNvPicPr>
            <a:picLocks noChangeAspect="1"/>
          </p:cNvPicPr>
          <p:nvPr/>
        </p:nvPicPr>
        <p:blipFill>
          <a:blip r:embed="rId6" cstate="print"/>
          <a:srcRect b="16489"/>
          <a:stretch>
            <a:fillRect/>
          </a:stretch>
        </p:blipFill>
        <p:spPr>
          <a:xfrm>
            <a:off x="-180528" y="0"/>
            <a:ext cx="2802731" cy="1720215"/>
          </a:xfrm>
          <a:prstGeom prst="rect">
            <a:avLst/>
          </a:prstGeom>
        </p:spPr>
      </p:pic>
      <p:sp>
        <p:nvSpPr>
          <p:cNvPr id="29" name="文本框 29">
            <a:extLst>
              <a:ext uri="{FF2B5EF4-FFF2-40B4-BE49-F238E27FC236}">
                <a16:creationId xmlns="" xmlns:a16="http://schemas.microsoft.com/office/drawing/2014/main" id="{1CBF0313-8DDD-4338-8BFE-B83AB83149FD}"/>
              </a:ext>
            </a:extLst>
          </p:cNvPr>
          <p:cNvSpPr txBox="1"/>
          <p:nvPr/>
        </p:nvSpPr>
        <p:spPr>
          <a:xfrm>
            <a:off x="179512" y="3723878"/>
            <a:ext cx="2304256" cy="1107996"/>
          </a:xfrm>
          <a:prstGeom prst="rect">
            <a:avLst/>
          </a:prstGeom>
          <a:noFill/>
        </p:spPr>
        <p:txBody>
          <a:bodyPr wrap="square" rtlCol="0">
            <a:spAutoFit/>
          </a:bodyPr>
          <a:lstStyle/>
          <a:p>
            <a:pPr algn="ctr"/>
            <a:r>
              <a:rPr lang="zh-CN" altLang="en-US" sz="1600" dirty="0">
                <a:solidFill>
                  <a:prstClr val="white"/>
                </a:solidFill>
                <a:latin typeface="微软雅黑"/>
              </a:rPr>
              <a:t>爱新觉罗</a:t>
            </a:r>
            <a:r>
              <a:rPr lang="en-US" altLang="zh-CN" sz="1600" dirty="0">
                <a:solidFill>
                  <a:prstClr val="white"/>
                </a:solidFill>
                <a:latin typeface="微软雅黑"/>
              </a:rPr>
              <a:t>·</a:t>
            </a:r>
            <a:r>
              <a:rPr lang="zh-CN" altLang="en-US" sz="1600" dirty="0">
                <a:solidFill>
                  <a:prstClr val="white"/>
                </a:solidFill>
                <a:latin typeface="微软雅黑"/>
              </a:rPr>
              <a:t>载湉</a:t>
            </a:r>
            <a:endParaRPr lang="en-US" altLang="zh-CN" sz="1600" dirty="0">
              <a:solidFill>
                <a:prstClr val="white"/>
              </a:solidFill>
              <a:latin typeface="微软雅黑"/>
            </a:endParaRPr>
          </a:p>
          <a:p>
            <a:pPr algn="ctr"/>
            <a:r>
              <a:rPr lang="zh-CN" altLang="en-US" sz="1600" dirty="0">
                <a:solidFill>
                  <a:prstClr val="white"/>
                </a:solidFill>
                <a:latin typeface="微软雅黑"/>
              </a:rPr>
              <a:t>清朝第</a:t>
            </a:r>
            <a:r>
              <a:rPr lang="en-US" altLang="zh-CN" sz="1600" dirty="0">
                <a:solidFill>
                  <a:prstClr val="white"/>
                </a:solidFill>
                <a:latin typeface="微软雅黑"/>
              </a:rPr>
              <a:t>11</a:t>
            </a:r>
            <a:r>
              <a:rPr lang="zh-CN" altLang="en-US" sz="1600" dirty="0">
                <a:solidFill>
                  <a:prstClr val="white"/>
                </a:solidFill>
                <a:latin typeface="微软雅黑"/>
              </a:rPr>
              <a:t>位皇帝  光绪</a:t>
            </a:r>
            <a:endParaRPr lang="en-US" altLang="zh-CN" sz="1600" dirty="0">
              <a:solidFill>
                <a:prstClr val="white"/>
              </a:solidFill>
              <a:latin typeface="微软雅黑"/>
            </a:endParaRPr>
          </a:p>
          <a:p>
            <a:pPr algn="ctr"/>
            <a:endParaRPr lang="en-US" altLang="zh-CN" sz="1600" dirty="0">
              <a:solidFill>
                <a:prstClr val="white"/>
              </a:solidFill>
              <a:latin typeface="微软雅黑"/>
            </a:endParaRPr>
          </a:p>
          <a:p>
            <a:pPr algn="ctr"/>
            <a:endParaRPr lang="zh-CN" altLang="en-US" b="1" dirty="0">
              <a:solidFill>
                <a:prstClr val="white"/>
              </a:solidFill>
              <a:latin typeface="微软雅黑"/>
            </a:endParaRPr>
          </a:p>
        </p:txBody>
      </p:sp>
      <p:sp>
        <p:nvSpPr>
          <p:cNvPr id="30" name="文本框 29">
            <a:extLst>
              <a:ext uri="{FF2B5EF4-FFF2-40B4-BE49-F238E27FC236}">
                <a16:creationId xmlns="" xmlns:a16="http://schemas.microsoft.com/office/drawing/2014/main" id="{1CBF0313-8DDD-4338-8BFE-B83AB83149FD}"/>
              </a:ext>
            </a:extLst>
          </p:cNvPr>
          <p:cNvSpPr txBox="1"/>
          <p:nvPr/>
        </p:nvSpPr>
        <p:spPr>
          <a:xfrm>
            <a:off x="2555776" y="3219822"/>
            <a:ext cx="896399" cy="584775"/>
          </a:xfrm>
          <a:prstGeom prst="rect">
            <a:avLst/>
          </a:prstGeom>
          <a:noFill/>
        </p:spPr>
        <p:txBody>
          <a:bodyPr wrap="none" rtlCol="0">
            <a:spAutoFit/>
          </a:bodyPr>
          <a:lstStyle/>
          <a:p>
            <a:pPr algn="ctr"/>
            <a:r>
              <a:rPr lang="en-US" altLang="zh-CN" sz="1600" b="1" dirty="0">
                <a:solidFill>
                  <a:prstClr val="white"/>
                </a:solidFill>
                <a:latin typeface="微软雅黑"/>
              </a:rPr>
              <a:t>1875</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登基</a:t>
            </a:r>
          </a:p>
        </p:txBody>
      </p:sp>
      <p:sp>
        <p:nvSpPr>
          <p:cNvPr id="31" name="文本框 29">
            <a:extLst>
              <a:ext uri="{FF2B5EF4-FFF2-40B4-BE49-F238E27FC236}">
                <a16:creationId xmlns="" xmlns:a16="http://schemas.microsoft.com/office/drawing/2014/main" id="{1CBF0313-8DDD-4338-8BFE-B83AB83149FD}"/>
              </a:ext>
            </a:extLst>
          </p:cNvPr>
          <p:cNvSpPr txBox="1"/>
          <p:nvPr/>
        </p:nvSpPr>
        <p:spPr>
          <a:xfrm>
            <a:off x="3203848" y="1923678"/>
            <a:ext cx="896399" cy="584775"/>
          </a:xfrm>
          <a:prstGeom prst="rect">
            <a:avLst/>
          </a:prstGeom>
          <a:noFill/>
        </p:spPr>
        <p:txBody>
          <a:bodyPr wrap="none" rtlCol="0">
            <a:spAutoFit/>
          </a:bodyPr>
          <a:lstStyle/>
          <a:p>
            <a:pPr algn="ctr"/>
            <a:r>
              <a:rPr lang="en-US" altLang="zh-CN" sz="1600" b="1" dirty="0">
                <a:solidFill>
                  <a:prstClr val="white"/>
                </a:solidFill>
                <a:latin typeface="微软雅黑"/>
              </a:rPr>
              <a:t>1889</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亲政</a:t>
            </a:r>
          </a:p>
        </p:txBody>
      </p:sp>
      <p:sp>
        <p:nvSpPr>
          <p:cNvPr id="34" name="箭头: 上 74">
            <a:extLst>
              <a:ext uri="{FF2B5EF4-FFF2-40B4-BE49-F238E27FC236}">
                <a16:creationId xmlns="" xmlns:a16="http://schemas.microsoft.com/office/drawing/2014/main" id="{23AFCD40-874F-409A-8838-9676E988FB9F}"/>
              </a:ext>
            </a:extLst>
          </p:cNvPr>
          <p:cNvSpPr/>
          <p:nvPr/>
        </p:nvSpPr>
        <p:spPr>
          <a:xfrm>
            <a:off x="4570648" y="2571750"/>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5" name="文本框 29">
            <a:extLst>
              <a:ext uri="{FF2B5EF4-FFF2-40B4-BE49-F238E27FC236}">
                <a16:creationId xmlns="" xmlns:a16="http://schemas.microsoft.com/office/drawing/2014/main" id="{1CBF0313-8DDD-4338-8BFE-B83AB83149FD}"/>
              </a:ext>
            </a:extLst>
          </p:cNvPr>
          <p:cNvSpPr txBox="1"/>
          <p:nvPr/>
        </p:nvSpPr>
        <p:spPr>
          <a:xfrm>
            <a:off x="3275856" y="3147814"/>
            <a:ext cx="1826141" cy="830997"/>
          </a:xfrm>
          <a:prstGeom prst="rect">
            <a:avLst/>
          </a:prstGeom>
          <a:noFill/>
        </p:spPr>
        <p:txBody>
          <a:bodyPr wrap="none" rtlCol="0">
            <a:spAutoFit/>
          </a:bodyPr>
          <a:lstStyle/>
          <a:p>
            <a:pPr algn="ctr"/>
            <a:r>
              <a:rPr lang="en-US" altLang="zh-CN" sz="1600" b="1" dirty="0">
                <a:solidFill>
                  <a:prstClr val="white"/>
                </a:solidFill>
                <a:latin typeface="微软雅黑"/>
              </a:rPr>
              <a:t>1894</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甲午战火</a:t>
            </a:r>
            <a:endParaRPr lang="en-US" altLang="zh-CN" sz="1600" b="1" dirty="0">
              <a:solidFill>
                <a:prstClr val="white"/>
              </a:solidFill>
              <a:latin typeface="微软雅黑"/>
            </a:endParaRPr>
          </a:p>
          <a:p>
            <a:pPr algn="ctr"/>
            <a:r>
              <a:rPr lang="zh-CN" altLang="en-US" sz="1600" b="1" dirty="0">
                <a:solidFill>
                  <a:prstClr val="white"/>
                </a:solidFill>
                <a:latin typeface="微软雅黑"/>
              </a:rPr>
              <a:t>光绪“</a:t>
            </a:r>
            <a:r>
              <a:rPr lang="zh-CN" altLang="zh-CN" sz="1600" b="1" dirty="0">
                <a:solidFill>
                  <a:prstClr val="white"/>
                </a:solidFill>
                <a:latin typeface="微软雅黑"/>
              </a:rPr>
              <a:t>一力主战</a:t>
            </a:r>
            <a:r>
              <a:rPr lang="zh-CN" altLang="en-US" sz="1600" b="1" dirty="0">
                <a:solidFill>
                  <a:prstClr val="white"/>
                </a:solidFill>
                <a:latin typeface="微软雅黑"/>
              </a:rPr>
              <a:t>”</a:t>
            </a:r>
          </a:p>
        </p:txBody>
      </p:sp>
      <p:sp>
        <p:nvSpPr>
          <p:cNvPr id="36" name="文本框 29">
            <a:extLst>
              <a:ext uri="{FF2B5EF4-FFF2-40B4-BE49-F238E27FC236}">
                <a16:creationId xmlns="" xmlns:a16="http://schemas.microsoft.com/office/drawing/2014/main" id="{1CBF0313-8DDD-4338-8BFE-B83AB83149FD}"/>
              </a:ext>
            </a:extLst>
          </p:cNvPr>
          <p:cNvSpPr txBox="1"/>
          <p:nvPr/>
        </p:nvSpPr>
        <p:spPr>
          <a:xfrm>
            <a:off x="3923928" y="1707654"/>
            <a:ext cx="1415772" cy="830997"/>
          </a:xfrm>
          <a:prstGeom prst="rect">
            <a:avLst/>
          </a:prstGeom>
          <a:noFill/>
        </p:spPr>
        <p:txBody>
          <a:bodyPr wrap="none" rtlCol="0">
            <a:spAutoFit/>
          </a:bodyPr>
          <a:lstStyle/>
          <a:p>
            <a:pPr algn="ctr"/>
            <a:r>
              <a:rPr lang="en-US" altLang="zh-CN" sz="1600" b="1" dirty="0">
                <a:solidFill>
                  <a:prstClr val="white"/>
                </a:solidFill>
                <a:latin typeface="微软雅黑"/>
              </a:rPr>
              <a:t>1895</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蒙辱签订</a:t>
            </a:r>
            <a:endParaRPr lang="en-US" altLang="zh-CN" sz="1600" b="1" dirty="0">
              <a:solidFill>
                <a:prstClr val="white"/>
              </a:solidFill>
              <a:latin typeface="微软雅黑"/>
            </a:endParaRPr>
          </a:p>
          <a:p>
            <a:pPr algn="ctr"/>
            <a:r>
              <a:rPr lang="en-US" altLang="zh-CN" sz="1600" b="1" dirty="0">
                <a:solidFill>
                  <a:prstClr val="white"/>
                </a:solidFill>
                <a:latin typeface="微软雅黑"/>
              </a:rPr>
              <a:t>《</a:t>
            </a:r>
            <a:r>
              <a:rPr lang="zh-CN" altLang="en-US" sz="1600" b="1" dirty="0">
                <a:solidFill>
                  <a:prstClr val="white"/>
                </a:solidFill>
                <a:latin typeface="微软雅黑"/>
              </a:rPr>
              <a:t>马关条约</a:t>
            </a:r>
            <a:r>
              <a:rPr lang="en-US" altLang="zh-CN" sz="1600" b="1" dirty="0">
                <a:solidFill>
                  <a:prstClr val="white"/>
                </a:solidFill>
                <a:latin typeface="微软雅黑"/>
              </a:rPr>
              <a:t>》</a:t>
            </a:r>
          </a:p>
        </p:txBody>
      </p:sp>
      <p:sp>
        <p:nvSpPr>
          <p:cNvPr id="23" name="文本框 29">
            <a:extLst>
              <a:ext uri="{FF2B5EF4-FFF2-40B4-BE49-F238E27FC236}">
                <a16:creationId xmlns="" xmlns:a16="http://schemas.microsoft.com/office/drawing/2014/main" id="{1CBF0313-8DDD-4338-8BFE-B83AB83149FD}"/>
              </a:ext>
            </a:extLst>
          </p:cNvPr>
          <p:cNvSpPr txBox="1"/>
          <p:nvPr/>
        </p:nvSpPr>
        <p:spPr>
          <a:xfrm>
            <a:off x="4720952" y="3147814"/>
            <a:ext cx="1415772" cy="338554"/>
          </a:xfrm>
          <a:prstGeom prst="rect">
            <a:avLst/>
          </a:prstGeom>
          <a:noFill/>
        </p:spPr>
        <p:txBody>
          <a:bodyPr wrap="none" rtlCol="0">
            <a:spAutoFit/>
          </a:bodyPr>
          <a:lstStyle/>
          <a:p>
            <a:pPr algn="ctr"/>
            <a:r>
              <a:rPr lang="zh-CN" altLang="en-US" sz="1600" b="1" dirty="0">
                <a:solidFill>
                  <a:prstClr val="white"/>
                </a:solidFill>
                <a:latin typeface="微软雅黑"/>
              </a:rPr>
              <a:t>变法思想生根</a:t>
            </a:r>
            <a:endParaRPr lang="en-US" altLang="zh-CN" sz="1600" b="1" dirty="0">
              <a:solidFill>
                <a:prstClr val="white"/>
              </a:solidFill>
              <a:latin typeface="微软雅黑"/>
            </a:endParaRPr>
          </a:p>
        </p:txBody>
      </p:sp>
      <p:sp>
        <p:nvSpPr>
          <p:cNvPr id="25" name="箭头: 上 40">
            <a:extLst>
              <a:ext uri="{FF2B5EF4-FFF2-40B4-BE49-F238E27FC236}">
                <a16:creationId xmlns="" xmlns:a16="http://schemas.microsoft.com/office/drawing/2014/main" id="{F8E293D3-936A-46E8-AA1B-823439775B3F}"/>
              </a:ext>
            </a:extLst>
          </p:cNvPr>
          <p:cNvSpPr/>
          <p:nvPr/>
        </p:nvSpPr>
        <p:spPr>
          <a:xfrm>
            <a:off x="5765552" y="2571750"/>
            <a:ext cx="216025" cy="236481"/>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7" name="文本框 29">
            <a:extLst>
              <a:ext uri="{FF2B5EF4-FFF2-40B4-BE49-F238E27FC236}">
                <a16:creationId xmlns="" xmlns:a16="http://schemas.microsoft.com/office/drawing/2014/main" id="{1CBF0313-8DDD-4338-8BFE-B83AB83149FD}"/>
              </a:ext>
            </a:extLst>
          </p:cNvPr>
          <p:cNvSpPr txBox="1"/>
          <p:nvPr/>
        </p:nvSpPr>
        <p:spPr>
          <a:xfrm>
            <a:off x="5148064" y="1923678"/>
            <a:ext cx="1826141" cy="584775"/>
          </a:xfrm>
          <a:prstGeom prst="rect">
            <a:avLst/>
          </a:prstGeom>
          <a:noFill/>
        </p:spPr>
        <p:txBody>
          <a:bodyPr wrap="none" rtlCol="0">
            <a:spAutoFit/>
          </a:bodyPr>
          <a:lstStyle/>
          <a:p>
            <a:pPr algn="ctr"/>
            <a:r>
              <a:rPr lang="en-US" altLang="zh-CN" sz="1600" b="1" dirty="0">
                <a:solidFill>
                  <a:prstClr val="white"/>
                </a:solidFill>
                <a:latin typeface="微软雅黑"/>
              </a:rPr>
              <a:t>1898</a:t>
            </a:r>
            <a:r>
              <a:rPr lang="zh-CN" altLang="en-US" sz="1600" b="1" dirty="0">
                <a:solidFill>
                  <a:prstClr val="white"/>
                </a:solidFill>
                <a:latin typeface="微软雅黑"/>
              </a:rPr>
              <a:t>年</a:t>
            </a:r>
            <a:r>
              <a:rPr lang="en-US" altLang="zh-CN" sz="1600" b="1" dirty="0">
                <a:solidFill>
                  <a:prstClr val="white"/>
                </a:solidFill>
                <a:latin typeface="微软雅黑"/>
              </a:rPr>
              <a:t>6</a:t>
            </a:r>
            <a:r>
              <a:rPr lang="zh-CN" altLang="en-US" sz="1600" b="1" dirty="0">
                <a:solidFill>
                  <a:prstClr val="white"/>
                </a:solidFill>
                <a:latin typeface="微软雅黑"/>
              </a:rPr>
              <a:t>月</a:t>
            </a:r>
            <a:r>
              <a:rPr lang="en-US" altLang="zh-CN" sz="1600" b="1" dirty="0">
                <a:solidFill>
                  <a:prstClr val="white"/>
                </a:solidFill>
                <a:latin typeface="微软雅黑"/>
              </a:rPr>
              <a:t>11</a:t>
            </a:r>
            <a:r>
              <a:rPr lang="zh-CN" altLang="en-US" sz="1600" b="1" dirty="0">
                <a:solidFill>
                  <a:prstClr val="white"/>
                </a:solidFill>
                <a:latin typeface="微软雅黑"/>
              </a:rPr>
              <a:t>日</a:t>
            </a:r>
            <a:endParaRPr lang="en-US" altLang="zh-CN" sz="1600" b="1" dirty="0">
              <a:solidFill>
                <a:prstClr val="white"/>
              </a:solidFill>
              <a:latin typeface="微软雅黑"/>
            </a:endParaRPr>
          </a:p>
          <a:p>
            <a:pPr algn="ctr"/>
            <a:r>
              <a:rPr lang="zh-CN" altLang="en-US" sz="1600" b="1" dirty="0">
                <a:solidFill>
                  <a:prstClr val="white"/>
                </a:solidFill>
                <a:latin typeface="微软雅黑"/>
              </a:rPr>
              <a:t>颁布</a:t>
            </a:r>
            <a:r>
              <a:rPr lang="en-US" altLang="zh-CN" sz="1600" b="1" dirty="0">
                <a:solidFill>
                  <a:prstClr val="white"/>
                </a:solidFill>
                <a:latin typeface="微软雅黑"/>
              </a:rPr>
              <a:t>《</a:t>
            </a:r>
            <a:r>
              <a:rPr lang="zh-CN" altLang="en-US" sz="1600" b="1" dirty="0">
                <a:solidFill>
                  <a:prstClr val="white"/>
                </a:solidFill>
                <a:latin typeface="微软雅黑"/>
              </a:rPr>
              <a:t>明定国是</a:t>
            </a:r>
            <a:r>
              <a:rPr lang="en-US" altLang="zh-CN" sz="1600" b="1" dirty="0">
                <a:solidFill>
                  <a:prstClr val="white"/>
                </a:solidFill>
                <a:latin typeface="微软雅黑"/>
              </a:rPr>
              <a:t>》</a:t>
            </a:r>
          </a:p>
        </p:txBody>
      </p:sp>
      <p:sp>
        <p:nvSpPr>
          <p:cNvPr id="32" name="箭头: 上 83">
            <a:extLst>
              <a:ext uri="{FF2B5EF4-FFF2-40B4-BE49-F238E27FC236}">
                <a16:creationId xmlns="" xmlns:a16="http://schemas.microsoft.com/office/drawing/2014/main" id="{BB2878F4-1A17-4C02-9E7C-CCD0A9091E8C}"/>
              </a:ext>
            </a:extLst>
          </p:cNvPr>
          <p:cNvSpPr/>
          <p:nvPr/>
        </p:nvSpPr>
        <p:spPr>
          <a:xfrm rot="10800000">
            <a:off x="6727304" y="2931790"/>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7" name="文本框 29">
            <a:extLst>
              <a:ext uri="{FF2B5EF4-FFF2-40B4-BE49-F238E27FC236}">
                <a16:creationId xmlns="" xmlns:a16="http://schemas.microsoft.com/office/drawing/2014/main" id="{1CBF0313-8DDD-4338-8BFE-B83AB83149FD}"/>
              </a:ext>
            </a:extLst>
          </p:cNvPr>
          <p:cNvSpPr txBox="1"/>
          <p:nvPr/>
        </p:nvSpPr>
        <p:spPr>
          <a:xfrm>
            <a:off x="6156176" y="3075806"/>
            <a:ext cx="1686679" cy="1077218"/>
          </a:xfrm>
          <a:prstGeom prst="rect">
            <a:avLst/>
          </a:prstGeom>
          <a:noFill/>
        </p:spPr>
        <p:txBody>
          <a:bodyPr wrap="none" rtlCol="0">
            <a:spAutoFit/>
          </a:bodyPr>
          <a:lstStyle/>
          <a:p>
            <a:pPr algn="ctr"/>
            <a:r>
              <a:rPr lang="en-US" altLang="zh-CN" sz="1600" b="1" dirty="0">
                <a:solidFill>
                  <a:prstClr val="white"/>
                </a:solidFill>
                <a:latin typeface="微软雅黑"/>
              </a:rPr>
              <a:t>1898</a:t>
            </a:r>
            <a:r>
              <a:rPr lang="zh-CN" altLang="en-US" sz="1600" b="1" dirty="0">
                <a:solidFill>
                  <a:prstClr val="white"/>
                </a:solidFill>
                <a:latin typeface="微软雅黑"/>
              </a:rPr>
              <a:t>年</a:t>
            </a:r>
            <a:r>
              <a:rPr lang="en-US" altLang="zh-CN" sz="1600" b="1" dirty="0">
                <a:solidFill>
                  <a:prstClr val="white"/>
                </a:solidFill>
                <a:latin typeface="微软雅黑"/>
              </a:rPr>
              <a:t>9</a:t>
            </a:r>
            <a:r>
              <a:rPr lang="zh-CN" altLang="en-US" sz="1600" b="1" dirty="0">
                <a:solidFill>
                  <a:prstClr val="white"/>
                </a:solidFill>
                <a:latin typeface="微软雅黑"/>
              </a:rPr>
              <a:t>月</a:t>
            </a:r>
            <a:r>
              <a:rPr lang="en-US" altLang="zh-CN" sz="1600" b="1" dirty="0">
                <a:solidFill>
                  <a:prstClr val="white"/>
                </a:solidFill>
                <a:latin typeface="微软雅黑"/>
              </a:rPr>
              <a:t>14</a:t>
            </a:r>
            <a:r>
              <a:rPr lang="zh-CN" altLang="en-US" sz="1600" b="1" dirty="0">
                <a:solidFill>
                  <a:prstClr val="white"/>
                </a:solidFill>
                <a:latin typeface="微软雅黑"/>
              </a:rPr>
              <a:t>日</a:t>
            </a:r>
            <a:endParaRPr lang="en-US" altLang="zh-CN" sz="1600" b="1" dirty="0">
              <a:solidFill>
                <a:prstClr val="white"/>
              </a:solidFill>
              <a:latin typeface="微软雅黑"/>
            </a:endParaRPr>
          </a:p>
          <a:p>
            <a:pPr algn="ctr"/>
            <a:r>
              <a:rPr lang="zh-CN" altLang="en-US" sz="1600" b="1" dirty="0">
                <a:solidFill>
                  <a:prstClr val="white"/>
                </a:solidFill>
                <a:latin typeface="微软雅黑"/>
              </a:rPr>
              <a:t>密诏“朕位不保</a:t>
            </a:r>
            <a:endParaRPr lang="en-US" altLang="zh-CN" sz="1600" b="1" dirty="0">
              <a:solidFill>
                <a:prstClr val="white"/>
              </a:solidFill>
              <a:latin typeface="微软雅黑"/>
            </a:endParaRPr>
          </a:p>
          <a:p>
            <a:pPr algn="ctr"/>
            <a:r>
              <a:rPr lang="zh-CN" altLang="en-US" sz="1600" b="1" dirty="0">
                <a:solidFill>
                  <a:prstClr val="white"/>
                </a:solidFill>
                <a:latin typeface="微软雅黑"/>
              </a:rPr>
              <a:t>保全新政</a:t>
            </a:r>
            <a:endParaRPr lang="en-US" altLang="zh-CN" sz="1600" b="1" dirty="0">
              <a:solidFill>
                <a:prstClr val="white"/>
              </a:solidFill>
              <a:latin typeface="微软雅黑"/>
            </a:endParaRPr>
          </a:p>
          <a:p>
            <a:pPr algn="ctr"/>
            <a:r>
              <a:rPr lang="zh-CN" altLang="en-US" sz="1600" b="1" dirty="0">
                <a:solidFill>
                  <a:prstClr val="white"/>
                </a:solidFill>
                <a:latin typeface="微软雅黑"/>
              </a:rPr>
              <a:t>朕死无憾”</a:t>
            </a:r>
            <a:endParaRPr lang="en-US" altLang="zh-CN" sz="1600" b="1" dirty="0">
              <a:solidFill>
                <a:prstClr val="white"/>
              </a:solidFill>
              <a:latin typeface="微软雅黑"/>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lide(fromBottom)">
                                      <p:cBhvr>
                                        <p:cTn id="7" dur="2000"/>
                                        <p:tgtEl>
                                          <p:spTgt spid="3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Bottom)">
                                      <p:cBhvr>
                                        <p:cTn id="1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42888" y="72393"/>
            <a:ext cx="9053513" cy="5011103"/>
          </a:xfrm>
          <a:prstGeom prst="rect">
            <a:avLst/>
          </a:prstGeom>
        </p:spPr>
      </p:pic>
      <p:grpSp>
        <p:nvGrpSpPr>
          <p:cNvPr id="5" name="组合 21"/>
          <p:cNvGrpSpPr/>
          <p:nvPr/>
        </p:nvGrpSpPr>
        <p:grpSpPr>
          <a:xfrm>
            <a:off x="1835696" y="1635646"/>
            <a:ext cx="739140" cy="721995"/>
            <a:chOff x="-1340523" y="3148393"/>
            <a:chExt cx="780009" cy="780008"/>
          </a:xfrm>
        </p:grpSpPr>
        <p:pic>
          <p:nvPicPr>
            <p:cNvPr id="23" name="图片 22" descr="e64afae20b7a41024e2e588b23f666b0"/>
            <p:cNvPicPr>
              <a:picLocks noChangeAspect="1"/>
            </p:cNvPicPr>
            <p:nvPr/>
          </p:nvPicPr>
          <p:blipFill>
            <a:blip r:embed="rId4" cstate="print">
              <a:extLst>
                <a:ext uri="{BEBA8EAE-BF5A-486C-A8C5-ECC9F3942E4B}">
                  <a14:imgProps xmlns="" xmlns:a14="http://schemas.microsoft.com/office/drawing/2010/main">
                    <a14:imgLayer r:embed="rId5">
                      <a14:imgEffect>
                        <a14:colorTemperature colorTemp="5300"/>
                      </a14:imgEffect>
                    </a14:imgLayer>
                  </a14:imgProps>
                </a:ext>
              </a:extLst>
            </a:blip>
            <a:stretch>
              <a:fillRect/>
            </a:stretch>
          </p:blipFill>
          <p:spPr>
            <a:xfrm>
              <a:off x="-1340523" y="3148393"/>
              <a:ext cx="780009" cy="780008"/>
            </a:xfrm>
            <a:prstGeom prst="rect">
              <a:avLst/>
            </a:prstGeom>
          </p:spPr>
        </p:pic>
        <p:sp>
          <p:nvSpPr>
            <p:cNvPr id="24" name="标题 1"/>
            <p:cNvSpPr txBox="1"/>
            <p:nvPr/>
          </p:nvSpPr>
          <p:spPr>
            <a:xfrm>
              <a:off x="-1264533" y="3303981"/>
              <a:ext cx="554340" cy="492443"/>
            </a:xfrm>
            <a:prstGeom prst="rect">
              <a:avLst/>
            </a:prstGeom>
          </p:spPr>
          <p:txBody>
            <a:bodyPr vert="horz" lIns="91440" tIns="45720" rIns="91440" bIns="45720" rtlCol="0" anchor="b">
              <a:noAutofit/>
            </a:bodyPr>
            <a:lstStyle>
              <a:defPPr>
                <a:defRPr lang="zh-CN"/>
              </a:defPPr>
              <a:lvl1pPr algn="ctr">
                <a:lnSpc>
                  <a:spcPct val="90000"/>
                </a:lnSpc>
                <a:spcBef>
                  <a:spcPct val="0"/>
                </a:spcBef>
                <a:buNone/>
                <a:defRPr sz="3000">
                  <a:solidFill>
                    <a:schemeClr val="bg1"/>
                  </a:solidFill>
                  <a:latin typeface="义启庆新春" panose="02010601030101010101" pitchFamily="2" charset="-128"/>
                  <a:ea typeface="义启庆新春" panose="02010601030101010101" pitchFamily="2" charset="-128"/>
                  <a:cs typeface="+mj-cs"/>
                </a:defRPr>
              </a:lvl1pPr>
            </a:lstStyle>
            <a:p>
              <a:pPr defTabSz="683534"/>
              <a:r>
                <a:rPr lang="zh-CN" altLang="en-US" sz="2700" b="1" dirty="0">
                  <a:solidFill>
                    <a:prstClr val="white"/>
                  </a:solidFill>
                  <a:latin typeface="黑体" panose="02010609060101010101" charset="-122"/>
                  <a:ea typeface="黑体" panose="02010609060101010101" charset="-122"/>
                  <a:cs typeface="+mn-ea"/>
                  <a:sym typeface="字魂58号-创中黑" panose="00000500000000000000" pitchFamily="2" charset="-122"/>
                </a:rPr>
                <a:t>叄</a:t>
              </a:r>
            </a:p>
          </p:txBody>
        </p:sp>
      </p:grpSp>
      <p:pic>
        <p:nvPicPr>
          <p:cNvPr id="7" name="图片 6" descr="千库网_撒金粉故宫太阳流云鸿雁松树景色PNG海报素材_元素编号12485324 (2)"/>
          <p:cNvPicPr>
            <a:picLocks noChangeAspect="1"/>
          </p:cNvPicPr>
          <p:nvPr/>
        </p:nvPicPr>
        <p:blipFill>
          <a:blip r:embed="rId6" cstate="print"/>
          <a:srcRect t="20360" b="31562"/>
          <a:stretch>
            <a:fillRect/>
          </a:stretch>
        </p:blipFill>
        <p:spPr>
          <a:xfrm>
            <a:off x="5073500" y="3378997"/>
            <a:ext cx="3880961" cy="1641158"/>
          </a:xfrm>
          <a:prstGeom prst="rect">
            <a:avLst/>
          </a:prstGeom>
        </p:spPr>
      </p:pic>
      <p:pic>
        <p:nvPicPr>
          <p:cNvPr id="11" name="图片 10" descr="千库网_故宫城墙_元素编号12536708 (2)"/>
          <p:cNvPicPr>
            <a:picLocks noChangeAspect="1"/>
          </p:cNvPicPr>
          <p:nvPr/>
        </p:nvPicPr>
        <p:blipFill>
          <a:blip r:embed="rId7" cstate="print"/>
          <a:srcRect l="22588" t="39333" r="14545" b="1712"/>
          <a:stretch>
            <a:fillRect/>
          </a:stretch>
        </p:blipFill>
        <p:spPr>
          <a:xfrm>
            <a:off x="102878" y="120041"/>
            <a:ext cx="1472089" cy="1380649"/>
          </a:xfrm>
          <a:prstGeom prst="rect">
            <a:avLst/>
          </a:prstGeom>
        </p:spPr>
      </p:pic>
      <p:pic>
        <p:nvPicPr>
          <p:cNvPr id="15" name="图片 14" descr="千库网_飞翔的喜鹊_元素编号12236401 (1)"/>
          <p:cNvPicPr>
            <a:picLocks noChangeAspect="1"/>
          </p:cNvPicPr>
          <p:nvPr/>
        </p:nvPicPr>
        <p:blipFill>
          <a:blip r:embed="rId8" cstate="print"/>
          <a:srcRect l="13062" t="16938" r="5082" b="25250"/>
          <a:stretch>
            <a:fillRect/>
          </a:stretch>
        </p:blipFill>
        <p:spPr>
          <a:xfrm>
            <a:off x="7964832" y="213836"/>
            <a:ext cx="852011" cy="601980"/>
          </a:xfrm>
          <a:prstGeom prst="rect">
            <a:avLst/>
          </a:prstGeom>
        </p:spPr>
      </p:pic>
      <p:pic>
        <p:nvPicPr>
          <p:cNvPr id="9" name="图片 8" descr="千库网_秋天黄色唯美花瓣_元素编号11700598 (1)"/>
          <p:cNvPicPr>
            <a:picLocks noChangeAspect="1"/>
          </p:cNvPicPr>
          <p:nvPr/>
        </p:nvPicPr>
        <p:blipFill>
          <a:blip r:embed="rId9" cstate="print"/>
          <a:srcRect l="47157" t="44106" r="6125" b="27754"/>
          <a:stretch>
            <a:fillRect/>
          </a:stretch>
        </p:blipFill>
        <p:spPr>
          <a:xfrm>
            <a:off x="2446973" y="4114801"/>
            <a:ext cx="563880" cy="339566"/>
          </a:xfrm>
          <a:prstGeom prst="rect">
            <a:avLst/>
          </a:prstGeom>
        </p:spPr>
      </p:pic>
      <p:pic>
        <p:nvPicPr>
          <p:cNvPr id="2" name="图片 1" descr="千库网_秋天黄色唯美花瓣_元素编号11700598 (1)"/>
          <p:cNvPicPr>
            <a:picLocks noChangeAspect="1"/>
          </p:cNvPicPr>
          <p:nvPr/>
        </p:nvPicPr>
        <p:blipFill>
          <a:blip r:embed="rId9" cstate="print"/>
          <a:srcRect l="34649" t="5587" r="32286" b="53881"/>
          <a:stretch>
            <a:fillRect/>
          </a:stretch>
        </p:blipFill>
        <p:spPr>
          <a:xfrm>
            <a:off x="2827498" y="3446171"/>
            <a:ext cx="399098" cy="489109"/>
          </a:xfrm>
          <a:prstGeom prst="rect">
            <a:avLst/>
          </a:prstGeom>
        </p:spPr>
      </p:pic>
      <p:pic>
        <p:nvPicPr>
          <p:cNvPr id="3" name="图片 2" descr="千库网_秋天黄色唯美花瓣_元素编号11700598 (1)"/>
          <p:cNvPicPr>
            <a:picLocks noChangeAspect="1"/>
          </p:cNvPicPr>
          <p:nvPr/>
        </p:nvPicPr>
        <p:blipFill>
          <a:blip r:embed="rId10" cstate="print"/>
          <a:srcRect l="10777" t="74811" r="17292" b="9008"/>
          <a:stretch>
            <a:fillRect/>
          </a:stretch>
        </p:blipFill>
        <p:spPr>
          <a:xfrm rot="4740000">
            <a:off x="2938473" y="4506756"/>
            <a:ext cx="980123" cy="220504"/>
          </a:xfrm>
          <a:prstGeom prst="rect">
            <a:avLst/>
          </a:prstGeom>
        </p:spPr>
      </p:pic>
      <p:sp>
        <p:nvSpPr>
          <p:cNvPr id="17" name="文本框 7"/>
          <p:cNvSpPr txBox="1"/>
          <p:nvPr/>
        </p:nvSpPr>
        <p:spPr>
          <a:xfrm>
            <a:off x="2483768" y="1707654"/>
            <a:ext cx="5832648" cy="623023"/>
          </a:xfrm>
          <a:prstGeom prst="rect">
            <a:avLst/>
          </a:prstGeom>
          <a:noFill/>
        </p:spPr>
        <p:txBody>
          <a:bodyPr wrap="square" lIns="68329" tIns="34179" rIns="68329" bIns="34179" rtlCol="0">
            <a:spAutoFit/>
          </a:bodyPr>
          <a:lstStyle/>
          <a:p>
            <a:pPr algn="ctr" defTabSz="683231"/>
            <a:r>
              <a:rPr lang="zh-CN" altLang="en-US" sz="3600" b="1" dirty="0">
                <a:solidFill>
                  <a:prstClr val="white"/>
                </a:solidFill>
                <a:latin typeface="微软雅黑" pitchFamily="34" charset="-122"/>
                <a:cs typeface="华文中宋" panose="02010600040101010101" charset="-122"/>
              </a:rPr>
              <a:t>戊戌政变，百日峥嵘付流水</a:t>
            </a:r>
            <a:endParaRPr lang="zh-CN" altLang="en-US" sz="3600" b="1" dirty="0">
              <a:solidFill>
                <a:prstClr val="white"/>
              </a:solidFill>
              <a:latin typeface="华文隶书"/>
              <a:cs typeface="华文中宋" panose="02010600040101010101" charset="-122"/>
            </a:endParaRPr>
          </a:p>
        </p:txBody>
      </p:sp>
      <p:sp>
        <p:nvSpPr>
          <p:cNvPr id="19" name="矩形 18"/>
          <p:cNvSpPr/>
          <p:nvPr/>
        </p:nvSpPr>
        <p:spPr>
          <a:xfrm rot="10800000">
            <a:off x="1835696" y="1635648"/>
            <a:ext cx="6480720" cy="792088"/>
          </a:xfrm>
          <a:prstGeom prst="rect">
            <a:avLst/>
          </a:prstGeom>
          <a:noFill/>
          <a:ln w="539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3" tIns="45691" rIns="91383" bIns="45691" rtlCol="0" anchor="ctr"/>
          <a:lstStyle/>
          <a:p>
            <a:pPr algn="ctr" defTabSz="685342"/>
            <a:endParaRPr lang="zh-CN" altLang="en-US" sz="1400" dirty="0">
              <a:solidFill>
                <a:prstClr val="white"/>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0" y="0"/>
            <a:ext cx="9053513" cy="5011103"/>
          </a:xfrm>
          <a:prstGeom prst="rect">
            <a:avLst/>
          </a:prstGeom>
        </p:spPr>
      </p:pic>
      <p:pic>
        <p:nvPicPr>
          <p:cNvPr id="6" name="图片 5">
            <a:extLst>
              <a:ext uri="{FF2B5EF4-FFF2-40B4-BE49-F238E27FC236}">
                <a16:creationId xmlns="" xmlns:a16="http://schemas.microsoft.com/office/drawing/2014/main" id="{9FED50BF-E664-4323-A57D-8E5397D6EB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5536" y="915566"/>
            <a:ext cx="4392488" cy="3867894"/>
          </a:xfrm>
          <a:prstGeom prst="rect">
            <a:avLst/>
          </a:prstGeom>
        </p:spPr>
      </p:pic>
      <p:sp>
        <p:nvSpPr>
          <p:cNvPr id="9" name="圆角矩形 8"/>
          <p:cNvSpPr/>
          <p:nvPr/>
        </p:nvSpPr>
        <p:spPr>
          <a:xfrm>
            <a:off x="328664" y="273782"/>
            <a:ext cx="2371133" cy="569781"/>
          </a:xfrm>
          <a:prstGeom prst="roundRect">
            <a:avLst/>
          </a:prstGeom>
          <a:noFill/>
          <a:ln w="57150">
            <a:solidFill>
              <a:srgbClr val="6633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385" tIns="45694" rIns="91385" bIns="45694" rtlCol="0" anchor="ctr"/>
          <a:lstStyle/>
          <a:p>
            <a:pPr algn="ctr"/>
            <a:endParaRPr lang="zh-CN" altLang="en-US"/>
          </a:p>
        </p:txBody>
      </p:sp>
      <p:sp>
        <p:nvSpPr>
          <p:cNvPr id="10" name="TextBox 9"/>
          <p:cNvSpPr txBox="1"/>
          <p:nvPr/>
        </p:nvSpPr>
        <p:spPr>
          <a:xfrm>
            <a:off x="971602" y="339508"/>
            <a:ext cx="2736304" cy="461612"/>
          </a:xfrm>
          <a:prstGeom prst="rect">
            <a:avLst/>
          </a:prstGeom>
          <a:noFill/>
        </p:spPr>
        <p:txBody>
          <a:bodyPr wrap="square" lIns="91385" tIns="45694" rIns="91385" bIns="45694" rtlCol="0">
            <a:spAutoFit/>
          </a:bodyPr>
          <a:lstStyle/>
          <a:p>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戊戌政变</a:t>
            </a:r>
          </a:p>
        </p:txBody>
      </p:sp>
      <p:pic>
        <p:nvPicPr>
          <p:cNvPr id="12" name="图片 11" descr="t019554fbbf940194b2_副本">
            <a:extLst>
              <a:ext uri="{FF2B5EF4-FFF2-40B4-BE49-F238E27FC236}">
                <a16:creationId xmlns="" xmlns:a16="http://schemas.microsoft.com/office/drawing/2014/main" id="{37AF7532-E16C-46D6-B72B-67BB02EC9DBD}"/>
              </a:ext>
            </a:extLst>
          </p:cNvPr>
          <p:cNvPicPr>
            <a:picLocks noChangeAspect="1"/>
          </p:cNvPicPr>
          <p:nvPr/>
        </p:nvPicPr>
        <p:blipFill>
          <a:blip r:embed="rId5" cstate="print"/>
          <a:stretch>
            <a:fillRect/>
          </a:stretch>
        </p:blipFill>
        <p:spPr>
          <a:xfrm>
            <a:off x="179512" y="1275607"/>
            <a:ext cx="2370462" cy="2801107"/>
          </a:xfrm>
          <a:prstGeom prst="rect">
            <a:avLst/>
          </a:prstGeom>
        </p:spPr>
      </p:pic>
      <p:pic>
        <p:nvPicPr>
          <p:cNvPr id="13" name="图片 12" descr="12">
            <a:extLst>
              <a:ext uri="{FF2B5EF4-FFF2-40B4-BE49-F238E27FC236}">
                <a16:creationId xmlns="" xmlns:a16="http://schemas.microsoft.com/office/drawing/2014/main" id="{455DFB2E-D3BD-4222-B178-48E895EB9842}"/>
              </a:ext>
            </a:extLst>
          </p:cNvPr>
          <p:cNvPicPr>
            <a:picLocks noChangeAspect="1"/>
          </p:cNvPicPr>
          <p:nvPr/>
        </p:nvPicPr>
        <p:blipFill>
          <a:blip r:embed="rId6" cstate="print"/>
          <a:stretch>
            <a:fillRect/>
          </a:stretch>
        </p:blipFill>
        <p:spPr>
          <a:xfrm>
            <a:off x="2555776" y="1275607"/>
            <a:ext cx="2527988" cy="2801107"/>
          </a:xfrm>
          <a:prstGeom prst="rect">
            <a:avLst/>
          </a:prstGeom>
        </p:spPr>
      </p:pic>
      <p:pic>
        <p:nvPicPr>
          <p:cNvPr id="14" name="图片 13"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7" cstate="print"/>
          <a:stretch>
            <a:fillRect/>
          </a:stretch>
        </p:blipFill>
        <p:spPr>
          <a:xfrm>
            <a:off x="179512" y="123478"/>
            <a:ext cx="843558" cy="843558"/>
          </a:xfrm>
          <a:prstGeom prst="rect">
            <a:avLst/>
          </a:prstGeom>
        </p:spPr>
      </p:pic>
      <p:sp>
        <p:nvSpPr>
          <p:cNvPr id="11" name="文本框 7"/>
          <p:cNvSpPr txBox="1"/>
          <p:nvPr/>
        </p:nvSpPr>
        <p:spPr>
          <a:xfrm>
            <a:off x="5148064" y="1419622"/>
            <a:ext cx="3312368" cy="2223461"/>
          </a:xfrm>
          <a:prstGeom prst="rect">
            <a:avLst/>
          </a:prstGeom>
          <a:noFill/>
        </p:spPr>
        <p:txBody>
          <a:bodyPr wrap="square" lIns="68340" tIns="34179" rIns="68340" bIns="34179" rtlCol="0">
            <a:spAutoFit/>
          </a:bodyPr>
          <a:lstStyle/>
          <a:p>
            <a:r>
              <a:rPr lang="en-US" altLang="zh-CN" sz="2000" b="1" dirty="0" smtClean="0">
                <a:solidFill>
                  <a:prstClr val="white"/>
                </a:solidFill>
                <a:latin typeface="黑体" pitchFamily="49" charset="-122"/>
                <a:ea typeface="黑体" pitchFamily="49" charset="-122"/>
              </a:rPr>
              <a:t>1.</a:t>
            </a:r>
            <a:r>
              <a:rPr lang="zh-CN" altLang="zh-CN" sz="2000" b="1" dirty="0" smtClean="0">
                <a:solidFill>
                  <a:prstClr val="white"/>
                </a:solidFill>
                <a:latin typeface="黑体" pitchFamily="49" charset="-122"/>
                <a:ea typeface="黑体" pitchFamily="49" charset="-122"/>
              </a:rPr>
              <a:t>时间</a:t>
            </a:r>
            <a:r>
              <a:rPr lang="zh-CN" altLang="en-US" sz="2000" b="1" dirty="0" smtClean="0">
                <a:solidFill>
                  <a:prstClr val="white"/>
                </a:solidFill>
                <a:latin typeface="黑体" pitchFamily="49" charset="-122"/>
                <a:ea typeface="黑体" pitchFamily="49" charset="-122"/>
              </a:rPr>
              <a:t>：</a:t>
            </a:r>
            <a:endParaRPr lang="en-US" altLang="zh-CN" sz="2000" b="1" dirty="0" smtClean="0">
              <a:solidFill>
                <a:prstClr val="white"/>
              </a:solidFill>
              <a:latin typeface="黑体" pitchFamily="49" charset="-122"/>
              <a:ea typeface="黑体" pitchFamily="49" charset="-122"/>
            </a:endParaRPr>
          </a:p>
          <a:p>
            <a:endParaRPr lang="en-US" altLang="zh-CN" sz="2000" b="1" dirty="0" smtClean="0">
              <a:solidFill>
                <a:prstClr val="white"/>
              </a:solidFill>
              <a:latin typeface="黑体" pitchFamily="49" charset="-122"/>
              <a:ea typeface="黑体" pitchFamily="49" charset="-122"/>
            </a:endParaRPr>
          </a:p>
          <a:p>
            <a:r>
              <a:rPr lang="en-US" altLang="zh-CN" sz="2000" b="1" dirty="0" smtClean="0">
                <a:solidFill>
                  <a:prstClr val="white"/>
                </a:solidFill>
                <a:latin typeface="黑体" pitchFamily="49" charset="-122"/>
                <a:ea typeface="黑体" pitchFamily="49" charset="-122"/>
              </a:rPr>
              <a:t>2.</a:t>
            </a:r>
            <a:r>
              <a:rPr lang="zh-CN" altLang="en-US" sz="2000" b="1" dirty="0" smtClean="0">
                <a:solidFill>
                  <a:prstClr val="white"/>
                </a:solidFill>
                <a:latin typeface="黑体" pitchFamily="49" charset="-122"/>
                <a:ea typeface="黑体" pitchFamily="49" charset="-122"/>
              </a:rPr>
              <a:t>政变内容：</a:t>
            </a:r>
            <a:endParaRPr lang="en-US" altLang="zh-CN" sz="2000" b="1" dirty="0" smtClean="0">
              <a:solidFill>
                <a:prstClr val="white"/>
              </a:solidFill>
              <a:latin typeface="黑体" pitchFamily="49" charset="-122"/>
              <a:ea typeface="黑体" pitchFamily="49" charset="-122"/>
            </a:endParaRPr>
          </a:p>
          <a:p>
            <a:endParaRPr lang="en-US" altLang="zh-CN" sz="2000" b="1" dirty="0" smtClean="0">
              <a:solidFill>
                <a:prstClr val="white"/>
              </a:solidFill>
              <a:latin typeface="黑体" pitchFamily="49" charset="-122"/>
              <a:ea typeface="黑体" pitchFamily="49" charset="-122"/>
            </a:endParaRPr>
          </a:p>
          <a:p>
            <a:endParaRPr lang="en-US" altLang="zh-CN" sz="2000" b="1" dirty="0" smtClean="0">
              <a:solidFill>
                <a:prstClr val="white"/>
              </a:solidFill>
              <a:latin typeface="黑体" pitchFamily="49" charset="-122"/>
              <a:ea typeface="黑体" pitchFamily="49" charset="-122"/>
            </a:endParaRPr>
          </a:p>
          <a:p>
            <a:endParaRPr lang="en-US" altLang="zh-CN" sz="2000" b="1" dirty="0" smtClean="0">
              <a:solidFill>
                <a:prstClr val="white"/>
              </a:solidFill>
              <a:latin typeface="黑体" pitchFamily="49" charset="-122"/>
              <a:ea typeface="黑体" pitchFamily="49" charset="-122"/>
            </a:endParaRPr>
          </a:p>
          <a:p>
            <a:endParaRPr lang="en-US" altLang="zh-CN" sz="2000" b="1" dirty="0" smtClean="0">
              <a:solidFill>
                <a:prstClr val="white"/>
              </a:solidFill>
              <a:latin typeface="黑体" pitchFamily="49" charset="-122"/>
              <a:ea typeface="黑体" pitchFamily="49" charset="-122"/>
            </a:endParaRPr>
          </a:p>
        </p:txBody>
      </p:sp>
      <p:sp>
        <p:nvSpPr>
          <p:cNvPr id="16" name="TextBox 15"/>
          <p:cNvSpPr txBox="1"/>
          <p:nvPr/>
        </p:nvSpPr>
        <p:spPr>
          <a:xfrm>
            <a:off x="6228184" y="1419622"/>
            <a:ext cx="1231427" cy="400110"/>
          </a:xfrm>
          <a:prstGeom prst="rect">
            <a:avLst/>
          </a:prstGeom>
          <a:noFill/>
        </p:spPr>
        <p:txBody>
          <a:bodyPr wrap="none" rtlCol="0">
            <a:spAutoFit/>
          </a:bodyPr>
          <a:lstStyle/>
          <a:p>
            <a:r>
              <a:rPr lang="en-US" altLang="zh-CN" sz="2000" b="1" dirty="0" smtClean="0">
                <a:solidFill>
                  <a:schemeClr val="bg1"/>
                </a:solidFill>
              </a:rPr>
              <a:t>1898.9.21</a:t>
            </a:r>
            <a:endParaRPr lang="zh-CN" altLang="en-US" sz="2000" b="1" dirty="0">
              <a:solidFill>
                <a:schemeClr val="bg1"/>
              </a:solidFill>
            </a:endParaRPr>
          </a:p>
        </p:txBody>
      </p:sp>
      <p:sp>
        <p:nvSpPr>
          <p:cNvPr id="17" name="TextBox 16"/>
          <p:cNvSpPr txBox="1"/>
          <p:nvPr/>
        </p:nvSpPr>
        <p:spPr>
          <a:xfrm>
            <a:off x="6516216" y="2355726"/>
            <a:ext cx="1723549" cy="1015663"/>
          </a:xfrm>
          <a:prstGeom prst="rect">
            <a:avLst/>
          </a:prstGeom>
          <a:noFill/>
        </p:spPr>
        <p:txBody>
          <a:bodyPr wrap="none" rtlCol="0">
            <a:spAutoFit/>
          </a:bodyPr>
          <a:lstStyle/>
          <a:p>
            <a:r>
              <a:rPr lang="zh-CN" altLang="en-US" sz="2000" b="1" dirty="0" smtClean="0">
                <a:solidFill>
                  <a:schemeClr val="bg1"/>
                </a:solidFill>
              </a:rPr>
              <a:t>囚禁光绪帝</a:t>
            </a:r>
            <a:endParaRPr lang="en-US" altLang="zh-CN" sz="2000" b="1" dirty="0" smtClean="0">
              <a:solidFill>
                <a:schemeClr val="bg1"/>
              </a:solidFill>
            </a:endParaRPr>
          </a:p>
          <a:p>
            <a:r>
              <a:rPr lang="zh-CN" altLang="en-US" sz="2000" b="1" dirty="0" smtClean="0">
                <a:solidFill>
                  <a:schemeClr val="bg1"/>
                </a:solidFill>
              </a:rPr>
              <a:t>搜捕维新人士</a:t>
            </a:r>
            <a:endParaRPr lang="en-US" altLang="zh-CN" sz="2000" b="1" dirty="0" smtClean="0">
              <a:solidFill>
                <a:schemeClr val="bg1"/>
              </a:solidFill>
            </a:endParaRPr>
          </a:p>
          <a:p>
            <a:r>
              <a:rPr lang="zh-CN" altLang="en-US" sz="2000" b="1" dirty="0" smtClean="0">
                <a:solidFill>
                  <a:schemeClr val="bg1"/>
                </a:solidFill>
              </a:rPr>
              <a:t>废除变法诏令</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slide(fromBottom)">
                                      <p:cBhvr>
                                        <p:cTn id="12" dur="500"/>
                                        <p:tgtEl>
                                          <p:spTgt spid="17">
                                            <p:txEl>
                                              <p:pRg st="0" end="0"/>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slide(fromBottom)">
                                      <p:cBhvr>
                                        <p:cTn id="15" dur="500"/>
                                        <p:tgtEl>
                                          <p:spTgt spid="17">
                                            <p:txEl>
                                              <p:pRg st="1" end="1"/>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slide(fromBottom)">
                                      <p:cBhvr>
                                        <p:cTn id="18" dur="500"/>
                                        <p:tgtEl>
                                          <p:spTgt spid="1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srcRect b="11368"/>
          <a:stretch/>
        </p:blipFill>
        <p:spPr>
          <a:xfrm>
            <a:off x="0" y="0"/>
            <a:ext cx="9144000" cy="5143500"/>
          </a:xfrm>
          <a:prstGeom prst="rect">
            <a:avLst/>
          </a:prstGeom>
        </p:spPr>
      </p:pic>
      <p:sp>
        <p:nvSpPr>
          <p:cNvPr id="5" name="矩形 4"/>
          <p:cNvSpPr/>
          <p:nvPr/>
        </p:nvSpPr>
        <p:spPr>
          <a:xfrm>
            <a:off x="0" y="4142984"/>
            <a:ext cx="9144000" cy="1000517"/>
          </a:xfrm>
          <a:prstGeom prst="rect">
            <a:avLst/>
          </a:prstGeom>
          <a:solidFill>
            <a:srgbClr val="000000">
              <a:alpha val="74902"/>
            </a:srgbClr>
          </a:solidFill>
          <a:ln>
            <a:noFill/>
          </a:ln>
        </p:spPr>
        <p:style>
          <a:lnRef idx="2">
            <a:schemeClr val="accent2"/>
          </a:lnRef>
          <a:fillRef idx="1">
            <a:schemeClr val="lt1"/>
          </a:fillRef>
          <a:effectRef idx="0">
            <a:schemeClr val="accent2"/>
          </a:effectRef>
          <a:fontRef idx="minor">
            <a:schemeClr val="dk1"/>
          </a:fontRef>
        </p:style>
        <p:txBody>
          <a:bodyPr lIns="68546" tIns="34272" rIns="68546" bIns="34272" rtlCol="0" anchor="ctr"/>
          <a:lstStyle/>
          <a:p>
            <a:pPr algn="just" defTabSz="685444">
              <a:lnSpc>
                <a:spcPct val="125000"/>
              </a:lnSpc>
            </a:pPr>
            <a:r>
              <a:rPr lang="en-US" altLang="zh-CN"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1898</a:t>
            </a:r>
            <a:r>
              <a:rPr lang="zh-CN" altLang="en-US"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r>
              <a:rPr lang="en-US" altLang="zh-CN"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9</a:t>
            </a:r>
            <a:r>
              <a:rPr lang="zh-CN" altLang="en-US"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月</a:t>
            </a:r>
            <a:r>
              <a:rPr lang="en-US" altLang="zh-CN"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28</a:t>
            </a:r>
            <a:r>
              <a:rPr lang="zh-CN" altLang="en-US"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日，维新志士谭嗣同、康广仁、林旭、杨深秀、杨锐、刘光第 六人，在北京</a:t>
            </a:r>
            <a:r>
              <a:rPr lang="zh-CN" altLang="zh-CN"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菜市口</a:t>
            </a:r>
            <a:r>
              <a:rPr lang="zh-CN" altLang="en-US" sz="23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刑场英勇就义，史称“戊戌六君子”。</a:t>
            </a:r>
          </a:p>
        </p:txBody>
      </p:sp>
    </p:spTree>
    <p:extLst>
      <p:ext uri="{BB962C8B-B14F-4D97-AF65-F5344CB8AC3E}">
        <p14:creationId xmlns="" xmlns:p14="http://schemas.microsoft.com/office/powerpoint/2010/main" val="8144309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42899" y="72393"/>
            <a:ext cx="9053513" cy="5011103"/>
          </a:xfrm>
          <a:prstGeom prst="rect">
            <a:avLst/>
          </a:prstGeom>
        </p:spPr>
      </p:pic>
      <p:pic>
        <p:nvPicPr>
          <p:cNvPr id="3" name="图片 2"/>
          <p:cNvPicPr>
            <a:picLocks noChangeAspect="1"/>
          </p:cNvPicPr>
          <p:nvPr/>
        </p:nvPicPr>
        <p:blipFill rotWithShape="1">
          <a:blip r:embed="rId4" cstate="print">
            <a:duotone>
              <a:prstClr val="black"/>
              <a:schemeClr val="tx2">
                <a:tint val="45000"/>
                <a:satMod val="400000"/>
              </a:schemeClr>
            </a:duotone>
            <a:extLst>
              <a:ext uri="{BEBA8EAE-BF5A-486C-A8C5-ECC9F3942E4B}">
                <a14:imgProps xmlns="" xmlns:a14="http://schemas.microsoft.com/office/drawing/2010/main">
                  <a14:imgLayer r:embed="rId5">
                    <a14:imgEffect>
                      <a14:artisticTexturizer/>
                    </a14:imgEffect>
                  </a14:imgLayer>
                </a14:imgProps>
              </a:ext>
            </a:extLst>
          </a:blip>
          <a:srcRect b="3945"/>
          <a:stretch/>
        </p:blipFill>
        <p:spPr>
          <a:xfrm>
            <a:off x="467546" y="411510"/>
            <a:ext cx="3750349" cy="4214242"/>
          </a:xfrm>
          <a:prstGeom prst="rect">
            <a:avLst/>
          </a:prstGeom>
        </p:spPr>
      </p:pic>
      <p:pic>
        <p:nvPicPr>
          <p:cNvPr id="5" name="图片 4">
            <a:extLst>
              <a:ext uri="{FF2B5EF4-FFF2-40B4-BE49-F238E27FC236}">
                <a16:creationId xmlns="" xmlns:a16="http://schemas.microsoft.com/office/drawing/2014/main" id="{1E3DD092-A15B-4603-BED1-F5329FBCF35F}"/>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 xmlns:a14="http://schemas.microsoft.com/office/drawing/2010/main" val="0"/>
              </a:ext>
            </a:extLst>
          </a:blip>
          <a:srcRect b="48372"/>
          <a:stretch>
            <a:fillRect/>
          </a:stretch>
        </p:blipFill>
        <p:spPr bwMode="auto">
          <a:xfrm rot="20975577">
            <a:off x="4225029" y="438177"/>
            <a:ext cx="1538220" cy="47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文本框 10">
            <a:extLst>
              <a:ext uri="{FF2B5EF4-FFF2-40B4-BE49-F238E27FC236}">
                <a16:creationId xmlns="" xmlns:a16="http://schemas.microsoft.com/office/drawing/2014/main" id="{8D68C308-12A8-45CD-A0E4-457D32097DA3}"/>
              </a:ext>
            </a:extLst>
          </p:cNvPr>
          <p:cNvSpPr txBox="1"/>
          <p:nvPr/>
        </p:nvSpPr>
        <p:spPr>
          <a:xfrm>
            <a:off x="4572001" y="411511"/>
            <a:ext cx="830908" cy="484712"/>
          </a:xfrm>
          <a:prstGeom prst="rect">
            <a:avLst/>
          </a:prstGeom>
          <a:noFill/>
        </p:spPr>
        <p:txBody>
          <a:bodyPr wrap="none" lIns="68536" tIns="34272" rIns="68536" bIns="34272" rtlCol="0">
            <a:spAutoFit/>
          </a:bodyPr>
          <a:lstStyle/>
          <a:p>
            <a:pPr defTabSz="685342"/>
            <a:r>
              <a:rPr lang="zh-CN" altLang="en-US" sz="2700" b="1" dirty="0">
                <a:solidFill>
                  <a:srgbClr val="C00000"/>
                </a:solidFill>
              </a:rPr>
              <a:t>思考</a:t>
            </a:r>
          </a:p>
        </p:txBody>
      </p:sp>
      <p:sp>
        <p:nvSpPr>
          <p:cNvPr id="7" name="TextBox 6"/>
          <p:cNvSpPr txBox="1"/>
          <p:nvPr/>
        </p:nvSpPr>
        <p:spPr>
          <a:xfrm>
            <a:off x="4355976" y="1275608"/>
            <a:ext cx="5040560" cy="1015610"/>
          </a:xfrm>
          <a:prstGeom prst="rect">
            <a:avLst/>
          </a:prstGeom>
          <a:noFill/>
        </p:spPr>
        <p:txBody>
          <a:bodyPr wrap="square" lIns="91385" tIns="45694" rIns="91385" bIns="45694" rtlCol="0">
            <a:spAutoFit/>
          </a:bodyPr>
          <a:lstStyle/>
          <a:p>
            <a:r>
              <a:rPr lang="zh-CN" altLang="en-US" sz="20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维新派为什么“无力回天”？</a:t>
            </a:r>
            <a:endParaRPr lang="en-US" altLang="zh-CN" sz="2000" b="1" dirty="0">
              <a:solidFill>
                <a:schemeClr val="bg1"/>
              </a:solidFill>
              <a:effectLst>
                <a:outerShdw blurRad="38100" dist="38100" dir="2700000" algn="tl">
                  <a:srgbClr val="000000">
                    <a:alpha val="43137"/>
                  </a:srgbClr>
                </a:outerShdw>
              </a:effectLst>
              <a:latin typeface="黑体" pitchFamily="49" charset="-122"/>
              <a:ea typeface="黑体" pitchFamily="49" charset="-122"/>
            </a:endParaRPr>
          </a:p>
          <a:p>
            <a:endParaRPr lang="en-US" altLang="zh-CN" sz="2000" b="1" dirty="0">
              <a:solidFill>
                <a:schemeClr val="bg1"/>
              </a:solidFill>
              <a:effectLst>
                <a:outerShdw blurRad="38100" dist="38100" dir="2700000" algn="tl">
                  <a:srgbClr val="000000">
                    <a:alpha val="43137"/>
                  </a:srgbClr>
                </a:outerShdw>
              </a:effectLst>
              <a:latin typeface="黑体" pitchFamily="49" charset="-122"/>
              <a:ea typeface="黑体" pitchFamily="49" charset="-122"/>
            </a:endParaRPr>
          </a:p>
          <a:p>
            <a:endParaRPr lang="en-US" altLang="zh-CN" sz="2000" b="1" dirty="0">
              <a:solidFill>
                <a:schemeClr val="bg1"/>
              </a:solidFill>
              <a:effectLst>
                <a:outerShdw blurRad="38100" dist="38100" dir="2700000" algn="tl">
                  <a:srgbClr val="000000">
                    <a:alpha val="43137"/>
                  </a:srgbClr>
                </a:outerShdw>
              </a:effectLst>
              <a:latin typeface="黑体" pitchFamily="49" charset="-122"/>
              <a:ea typeface="黑体" pitchFamily="49" charset="-122"/>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0" y="0"/>
            <a:ext cx="9053513" cy="5011103"/>
          </a:xfrm>
          <a:prstGeom prst="rect">
            <a:avLst/>
          </a:prstGeom>
        </p:spPr>
      </p:pic>
      <p:pic>
        <p:nvPicPr>
          <p:cNvPr id="3" name="图片 2">
            <a:extLst>
              <a:ext uri="{FF2B5EF4-FFF2-40B4-BE49-F238E27FC236}">
                <a16:creationId xmlns="" xmlns:a16="http://schemas.microsoft.com/office/drawing/2014/main" id="{25F653A2-7016-44E3-B385-9D038DEB0689}"/>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b="48372"/>
          <a:stretch>
            <a:fillRect/>
          </a:stretch>
        </p:blipFill>
        <p:spPr bwMode="auto">
          <a:xfrm rot="20975577">
            <a:off x="354753" y="184260"/>
            <a:ext cx="2088097" cy="52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文本框 7">
            <a:extLst>
              <a:ext uri="{FF2B5EF4-FFF2-40B4-BE49-F238E27FC236}">
                <a16:creationId xmlns="" xmlns:a16="http://schemas.microsoft.com/office/drawing/2014/main" id="{B593BFAE-321A-442A-9E12-3BBD1CC31BD2}"/>
              </a:ext>
            </a:extLst>
          </p:cNvPr>
          <p:cNvSpPr txBox="1"/>
          <p:nvPr/>
        </p:nvSpPr>
        <p:spPr>
          <a:xfrm>
            <a:off x="701238" y="207716"/>
            <a:ext cx="1523405" cy="484712"/>
          </a:xfrm>
          <a:prstGeom prst="rect">
            <a:avLst/>
          </a:prstGeom>
          <a:noFill/>
        </p:spPr>
        <p:txBody>
          <a:bodyPr wrap="none" lIns="68536" tIns="34272" rIns="68536" bIns="34272" rtlCol="0">
            <a:spAutoFit/>
          </a:bodyPr>
          <a:lstStyle/>
          <a:p>
            <a:r>
              <a:rPr lang="zh-CN" altLang="en-US" sz="2700" b="1" dirty="0">
                <a:solidFill>
                  <a:srgbClr val="FFFF00"/>
                </a:solidFill>
              </a:rPr>
              <a:t>合作讨论</a:t>
            </a:r>
          </a:p>
        </p:txBody>
      </p:sp>
      <p:sp>
        <p:nvSpPr>
          <p:cNvPr id="7" name="文本框 14">
            <a:extLst>
              <a:ext uri="{FF2B5EF4-FFF2-40B4-BE49-F238E27FC236}">
                <a16:creationId xmlns="" xmlns:a16="http://schemas.microsoft.com/office/drawing/2014/main" id="{C891AA6F-336C-4796-A009-B6F474ED68A9}"/>
              </a:ext>
            </a:extLst>
          </p:cNvPr>
          <p:cNvSpPr txBox="1"/>
          <p:nvPr/>
        </p:nvSpPr>
        <p:spPr>
          <a:xfrm>
            <a:off x="285721" y="2357436"/>
            <a:ext cx="8429683" cy="1454208"/>
          </a:xfrm>
          <a:prstGeom prst="rect">
            <a:avLst/>
          </a:prstGeom>
          <a:noFill/>
        </p:spPr>
        <p:txBody>
          <a:bodyPr wrap="square" lIns="68536" tIns="34272" rIns="68536" bIns="34272" rtlCol="0">
            <a:spAutoFit/>
          </a:bodyPr>
          <a:lstStyle/>
          <a:p>
            <a:r>
              <a:rPr lang="zh-CN" altLang="en-US" b="1" dirty="0">
                <a:solidFill>
                  <a:schemeClr val="bg1"/>
                </a:solidFill>
                <a:latin typeface="仿宋" panose="02010609060101010101" pitchFamily="49" charset="-122"/>
                <a:ea typeface="仿宋" panose="02010609060101010101" pitchFamily="49" charset="-122"/>
              </a:rPr>
              <a:t>材料二：</a:t>
            </a:r>
            <a:r>
              <a:rPr lang="en-US" altLang="zh-CN" dirty="0">
                <a:solidFill>
                  <a:schemeClr val="bg1"/>
                </a:solidFill>
                <a:latin typeface="仿宋" panose="02010609060101010101" pitchFamily="49" charset="-122"/>
                <a:ea typeface="仿宋" panose="02010609060101010101" pitchFamily="49" charset="-122"/>
              </a:rPr>
              <a:t>: </a:t>
            </a:r>
            <a:r>
              <a:rPr lang="zh-CN" altLang="en-US" dirty="0">
                <a:solidFill>
                  <a:schemeClr val="bg1"/>
                </a:solidFill>
                <a:latin typeface="仿宋" panose="02010609060101010101" pitchFamily="49" charset="-122"/>
                <a:ea typeface="仿宋" panose="02010609060101010101" pitchFamily="49" charset="-122"/>
              </a:rPr>
              <a:t>光绪皇帝既无实权，又无军队，维新派谈起变法头头是道，而一遇武力威胁，就一筹莫展，在束手无策之中，便甘冒想拉拢掌握新建陆军的袁世凯来对付慈禧太后和荣禄的武力威胁。其实袁世凯早就收到荣禄的赏识，而且是一个狡诈多端的奸雄。                               </a:t>
            </a:r>
            <a:r>
              <a:rPr lang="en-US" altLang="zh-CN" dirty="0">
                <a:solidFill>
                  <a:srgbClr val="FFFF00"/>
                </a:solidFill>
                <a:latin typeface="仿宋" panose="02010609060101010101" pitchFamily="49" charset="-122"/>
                <a:ea typeface="仿宋" panose="02010609060101010101" pitchFamily="49" charset="-122"/>
              </a:rPr>
              <a:t>——李侃《中国近代史1840—1919》</a:t>
            </a:r>
          </a:p>
          <a:p>
            <a:endParaRPr lang="en-US" altLang="zh-CN" b="1" dirty="0">
              <a:solidFill>
                <a:srgbClr val="FFFF00"/>
              </a:solidFill>
              <a:latin typeface="仿宋" panose="02010609060101010101" pitchFamily="49" charset="-122"/>
              <a:ea typeface="仿宋" panose="02010609060101010101" pitchFamily="49" charset="-122"/>
            </a:endParaRPr>
          </a:p>
        </p:txBody>
      </p:sp>
      <p:sp>
        <p:nvSpPr>
          <p:cNvPr id="8" name="文本框 16">
            <a:extLst>
              <a:ext uri="{FF2B5EF4-FFF2-40B4-BE49-F238E27FC236}">
                <a16:creationId xmlns="" xmlns:a16="http://schemas.microsoft.com/office/drawing/2014/main" id="{CE5283B6-BC6E-4F98-BBDF-FB6048BFC356}"/>
              </a:ext>
            </a:extLst>
          </p:cNvPr>
          <p:cNvSpPr txBox="1"/>
          <p:nvPr/>
        </p:nvSpPr>
        <p:spPr>
          <a:xfrm>
            <a:off x="285720" y="928676"/>
            <a:ext cx="8572560" cy="1177209"/>
          </a:xfrm>
          <a:prstGeom prst="rect">
            <a:avLst/>
          </a:prstGeom>
          <a:noFill/>
        </p:spPr>
        <p:txBody>
          <a:bodyPr wrap="square" lIns="68536" tIns="34272" rIns="68536" bIns="34272" rtlCol="0">
            <a:spAutoFit/>
          </a:bodyPr>
          <a:lstStyle/>
          <a:p>
            <a:r>
              <a:rPr lang="zh-CN" altLang="en-US" b="1" dirty="0">
                <a:solidFill>
                  <a:schemeClr val="bg1"/>
                </a:solidFill>
                <a:latin typeface="仿宋" panose="02010609060101010101" pitchFamily="49" charset="-122"/>
                <a:ea typeface="仿宋" panose="02010609060101010101" pitchFamily="49" charset="-122"/>
              </a:rPr>
              <a:t>材料一：维新派由于急于求成的心态，从变法一开始就提出了“全变”的思路与齐头并进的举措，他们不分轻重缓急地急躁操作，使传统顽固守旧势力及各种潜在的反对势力都被动员起来，对变法进行更疯狂地阻挠，从而加速了变法地失败。                             </a:t>
            </a:r>
            <a:r>
              <a:rPr lang="en-US" altLang="zh-CN" b="1" dirty="0">
                <a:solidFill>
                  <a:srgbClr val="FFFF00"/>
                </a:solidFill>
                <a:latin typeface="仿宋" panose="02010609060101010101" pitchFamily="49" charset="-122"/>
                <a:ea typeface="仿宋" panose="02010609060101010101" pitchFamily="49" charset="-122"/>
              </a:rPr>
              <a:t>——</a:t>
            </a:r>
            <a:r>
              <a:rPr lang="zh-CN" altLang="en-US" b="1" dirty="0">
                <a:solidFill>
                  <a:srgbClr val="FFFF00"/>
                </a:solidFill>
                <a:latin typeface="仿宋" panose="02010609060101010101" pitchFamily="49" charset="-122"/>
                <a:ea typeface="仿宋" panose="02010609060101010101" pitchFamily="49" charset="-122"/>
              </a:rPr>
              <a:t>朱立</a:t>
            </a:r>
            <a:r>
              <a:rPr lang="en-US" altLang="zh-CN" b="1" dirty="0">
                <a:solidFill>
                  <a:srgbClr val="FFFF00"/>
                </a:solidFill>
                <a:latin typeface="仿宋" panose="02010609060101010101" pitchFamily="49" charset="-122"/>
                <a:ea typeface="仿宋" panose="02010609060101010101" pitchFamily="49" charset="-122"/>
              </a:rPr>
              <a:t>《</a:t>
            </a:r>
            <a:r>
              <a:rPr lang="zh-CN" altLang="en-US" b="1" dirty="0">
                <a:solidFill>
                  <a:srgbClr val="FFFF00"/>
                </a:solidFill>
                <a:latin typeface="仿宋" panose="02010609060101010101" pitchFamily="49" charset="-122"/>
                <a:ea typeface="仿宋" panose="02010609060101010101" pitchFamily="49" charset="-122"/>
              </a:rPr>
              <a:t>急于求成加速了戊戌变法的失败</a:t>
            </a:r>
            <a:r>
              <a:rPr lang="en-US" altLang="zh-CN" b="1" dirty="0">
                <a:solidFill>
                  <a:srgbClr val="FFFF00"/>
                </a:solidFill>
                <a:latin typeface="仿宋" panose="02010609060101010101" pitchFamily="49" charset="-122"/>
                <a:ea typeface="仿宋" panose="02010609060101010101" pitchFamily="49" charset="-122"/>
              </a:rPr>
              <a:t>》</a:t>
            </a:r>
            <a:endParaRPr lang="zh-CN" altLang="en-US" b="1" dirty="0">
              <a:solidFill>
                <a:srgbClr val="FFFF00"/>
              </a:solidFill>
              <a:latin typeface="仿宋" panose="02010609060101010101" pitchFamily="49" charset="-122"/>
              <a:ea typeface="仿宋" panose="02010609060101010101" pitchFamily="49" charset="-122"/>
            </a:endParaRPr>
          </a:p>
        </p:txBody>
      </p:sp>
      <p:sp>
        <p:nvSpPr>
          <p:cNvPr id="10" name="文本框 29">
            <a:extLst>
              <a:ext uri="{FF2B5EF4-FFF2-40B4-BE49-F238E27FC236}">
                <a16:creationId xmlns="" xmlns:a16="http://schemas.microsoft.com/office/drawing/2014/main" id="{709B8B7A-04AE-4CF7-960D-FFB2BE73C409}"/>
              </a:ext>
            </a:extLst>
          </p:cNvPr>
          <p:cNvSpPr txBox="1"/>
          <p:nvPr/>
        </p:nvSpPr>
        <p:spPr>
          <a:xfrm>
            <a:off x="561947" y="1247955"/>
            <a:ext cx="7929618" cy="376990"/>
          </a:xfrm>
          <a:prstGeom prst="rect">
            <a:avLst/>
          </a:prstGeom>
          <a:solidFill>
            <a:schemeClr val="bg2"/>
          </a:solidFill>
        </p:spPr>
        <p:txBody>
          <a:bodyPr wrap="square" lIns="68536" tIns="34272" rIns="68536" bIns="3427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华文中宋" panose="02010600040101010101" charset="-122"/>
                <a:ea typeface="华文中宋" panose="02010600040101010101" charset="-122"/>
              </a:rPr>
              <a:t>急于求成，措施过激，触犯以慈禧为首的顽固派的利益而遭到反对。</a:t>
            </a:r>
          </a:p>
        </p:txBody>
      </p:sp>
      <p:sp>
        <p:nvSpPr>
          <p:cNvPr id="12" name="文本框 2"/>
          <p:cNvSpPr txBox="1"/>
          <p:nvPr/>
        </p:nvSpPr>
        <p:spPr>
          <a:xfrm>
            <a:off x="2357422" y="135708"/>
            <a:ext cx="7802880" cy="684801"/>
          </a:xfrm>
          <a:prstGeom prst="rect">
            <a:avLst/>
          </a:prstGeom>
          <a:noFill/>
        </p:spPr>
        <p:txBody>
          <a:bodyPr wrap="square" lIns="68579" tIns="34289" rIns="68579" bIns="34289" rtlCol="0">
            <a:spAutoFit/>
          </a:bodyPr>
          <a:lstStyle/>
          <a:p>
            <a:pPr defTabSz="685783"/>
            <a:r>
              <a:rPr lang="zh-CN" altLang="en-US" sz="2000" b="1" dirty="0">
                <a:solidFill>
                  <a:srgbClr val="FFFF00"/>
                </a:solidFill>
              </a:rPr>
              <a:t>主题：百日维新失败的原因。</a:t>
            </a:r>
            <a:endParaRPr lang="en-US" altLang="zh-CN" sz="2000" b="1" dirty="0">
              <a:solidFill>
                <a:srgbClr val="FFFF00"/>
              </a:solidFill>
            </a:endParaRPr>
          </a:p>
          <a:p>
            <a:pPr defTabSz="685783"/>
            <a:r>
              <a:rPr lang="zh-CN" altLang="en-US" sz="2000" b="1" dirty="0">
                <a:solidFill>
                  <a:srgbClr val="FFFF00"/>
                </a:solidFill>
              </a:rPr>
              <a:t>方式：先自行研读三段材料，再进行小组讨论。</a:t>
            </a:r>
          </a:p>
        </p:txBody>
      </p:sp>
      <p:sp>
        <p:nvSpPr>
          <p:cNvPr id="13" name="文本框 15">
            <a:extLst>
              <a:ext uri="{FF2B5EF4-FFF2-40B4-BE49-F238E27FC236}">
                <a16:creationId xmlns="" xmlns:a16="http://schemas.microsoft.com/office/drawing/2014/main" id="{EDDF7D68-2429-4CAF-B3FE-4CE2391957CF}"/>
              </a:ext>
            </a:extLst>
          </p:cNvPr>
          <p:cNvSpPr txBox="1"/>
          <p:nvPr/>
        </p:nvSpPr>
        <p:spPr>
          <a:xfrm>
            <a:off x="214282" y="3714758"/>
            <a:ext cx="8715436" cy="1177209"/>
          </a:xfrm>
          <a:prstGeom prst="rect">
            <a:avLst/>
          </a:prstGeom>
          <a:noFill/>
        </p:spPr>
        <p:txBody>
          <a:bodyPr wrap="square" lIns="68536" tIns="34272" rIns="68536" bIns="34272">
            <a:spAutoFit/>
          </a:bodyPr>
          <a:lstStyle/>
          <a:p>
            <a:r>
              <a:rPr lang="zh-CN" altLang="en-US" dirty="0">
                <a:solidFill>
                  <a:schemeClr val="bg1"/>
                </a:solidFill>
                <a:latin typeface="仿宋" panose="02010609060101010101" pitchFamily="49" charset="-122"/>
                <a:ea typeface="仿宋" panose="02010609060101010101" pitchFamily="49" charset="-122"/>
              </a:rPr>
              <a:t>材料三：</a:t>
            </a:r>
            <a:r>
              <a:rPr lang="zh-CN" altLang="en-US" b="1" dirty="0">
                <a:solidFill>
                  <a:schemeClr val="bg1"/>
                </a:solidFill>
                <a:latin typeface="仿宋" panose="02010609060101010101" pitchFamily="49" charset="-122"/>
                <a:ea typeface="仿宋" panose="02010609060101010101" pitchFamily="49" charset="-122"/>
              </a:rPr>
              <a:t>领导这个运动的人，看不见农民革命的力量，他们所企图的都是用改良主义的办法，来抵制农民的革命。这样脱离最广大人民群众的软弱的改良主义运动，注定了只能得到悲惨的失败。                         </a:t>
            </a:r>
            <a:r>
              <a:rPr lang="en-US" altLang="zh-CN" b="1" dirty="0">
                <a:solidFill>
                  <a:srgbClr val="FFFF00"/>
                </a:solidFill>
                <a:latin typeface="仿宋" panose="02010609060101010101" pitchFamily="49" charset="-122"/>
                <a:ea typeface="仿宋" panose="02010609060101010101" pitchFamily="49" charset="-122"/>
              </a:rPr>
              <a:t>——</a:t>
            </a:r>
            <a:r>
              <a:rPr lang="zh-CN" altLang="en-US" b="1" dirty="0">
                <a:solidFill>
                  <a:srgbClr val="FFFF00"/>
                </a:solidFill>
                <a:latin typeface="仿宋" panose="02010609060101010101" pitchFamily="49" charset="-122"/>
                <a:ea typeface="仿宋" panose="02010609060101010101" pitchFamily="49" charset="-122"/>
              </a:rPr>
              <a:t>中国史学会</a:t>
            </a:r>
            <a:r>
              <a:rPr lang="en-US" altLang="zh-CN" b="1" dirty="0">
                <a:solidFill>
                  <a:srgbClr val="FFFF00"/>
                </a:solidFill>
                <a:latin typeface="仿宋" panose="02010609060101010101" pitchFamily="49" charset="-122"/>
                <a:ea typeface="仿宋" panose="02010609060101010101" pitchFamily="49" charset="-122"/>
              </a:rPr>
              <a:t>《</a:t>
            </a:r>
            <a:r>
              <a:rPr lang="zh-CN" altLang="en-US" b="1" dirty="0">
                <a:solidFill>
                  <a:srgbClr val="FFFF00"/>
                </a:solidFill>
                <a:latin typeface="仿宋" panose="02010609060101010101" pitchFamily="49" charset="-122"/>
                <a:ea typeface="仿宋" panose="02010609060101010101" pitchFamily="49" charset="-122"/>
              </a:rPr>
              <a:t>戊戌变法</a:t>
            </a:r>
            <a:r>
              <a:rPr lang="en-US" altLang="zh-CN" b="1" dirty="0">
                <a:solidFill>
                  <a:srgbClr val="FFFF00"/>
                </a:solidFill>
                <a:latin typeface="仿宋" panose="02010609060101010101" pitchFamily="49" charset="-122"/>
                <a:ea typeface="仿宋" panose="02010609060101010101" pitchFamily="49" charset="-122"/>
              </a:rPr>
              <a:t>》</a:t>
            </a:r>
            <a:endParaRPr lang="zh-CN" altLang="en-US" b="1" dirty="0">
              <a:solidFill>
                <a:srgbClr val="FFFF00"/>
              </a:solidFill>
              <a:latin typeface="仿宋" panose="02010609060101010101" pitchFamily="49" charset="-122"/>
              <a:ea typeface="仿宋" panose="02010609060101010101" pitchFamily="49" charset="-122"/>
            </a:endParaRPr>
          </a:p>
          <a:p>
            <a:endParaRPr lang="zh-CN" altLang="en-US" dirty="0">
              <a:solidFill>
                <a:srgbClr val="FFFF00"/>
              </a:solidFill>
              <a:latin typeface="仿宋" panose="02010609060101010101" pitchFamily="49" charset="-122"/>
              <a:ea typeface="仿宋" panose="02010609060101010101" pitchFamily="49" charset="-122"/>
            </a:endParaRPr>
          </a:p>
        </p:txBody>
      </p:sp>
      <p:sp>
        <p:nvSpPr>
          <p:cNvPr id="14" name="文本框 29">
            <a:extLst>
              <a:ext uri="{FF2B5EF4-FFF2-40B4-BE49-F238E27FC236}">
                <a16:creationId xmlns="" xmlns:a16="http://schemas.microsoft.com/office/drawing/2014/main" id="{1C9741F7-2211-42B1-86A3-944B73538C68}"/>
              </a:ext>
            </a:extLst>
          </p:cNvPr>
          <p:cNvSpPr txBox="1"/>
          <p:nvPr/>
        </p:nvSpPr>
        <p:spPr>
          <a:xfrm>
            <a:off x="500034" y="2643188"/>
            <a:ext cx="7990301" cy="376990"/>
          </a:xfrm>
          <a:prstGeom prst="rect">
            <a:avLst/>
          </a:prstGeom>
          <a:solidFill>
            <a:schemeClr val="bg2"/>
          </a:solidFill>
        </p:spPr>
        <p:txBody>
          <a:bodyPr wrap="square" lIns="68536" tIns="34272" rIns="68536" bIns="3427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华文中宋" panose="02010600040101010101" charset="-122"/>
                <a:ea typeface="华文中宋" panose="02010600040101010101" charset="-122"/>
              </a:rPr>
              <a:t>主导变法的光绪帝没有实权，维新派和顽固派实力悬殊，袁世凯叛变</a:t>
            </a:r>
          </a:p>
        </p:txBody>
      </p:sp>
      <p:sp>
        <p:nvSpPr>
          <p:cNvPr id="9" name="文本框 29">
            <a:extLst>
              <a:ext uri="{FF2B5EF4-FFF2-40B4-BE49-F238E27FC236}">
                <a16:creationId xmlns="" xmlns:a16="http://schemas.microsoft.com/office/drawing/2014/main" id="{FDDBFFF5-900F-4A0F-96C3-CD3CCFB1E79C}"/>
              </a:ext>
            </a:extLst>
          </p:cNvPr>
          <p:cNvSpPr txBox="1"/>
          <p:nvPr/>
        </p:nvSpPr>
        <p:spPr>
          <a:xfrm>
            <a:off x="2000232" y="3929072"/>
            <a:ext cx="4239038" cy="376990"/>
          </a:xfrm>
          <a:prstGeom prst="rect">
            <a:avLst/>
          </a:prstGeom>
          <a:solidFill>
            <a:schemeClr val="bg2"/>
          </a:solidFill>
        </p:spPr>
        <p:txBody>
          <a:bodyPr wrap="square" lIns="68536" tIns="34272" rIns="68536" bIns="3427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华文中宋" panose="02010600040101010101" charset="-122"/>
                <a:ea typeface="华文中宋" panose="02010600040101010101" charset="-122"/>
              </a:rPr>
              <a:t>脱离人民群众，坚持软弱的改良道路</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3" grpId="0"/>
      <p:bldP spid="1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图片 5" descr="10 (1)"/>
          <p:cNvPicPr>
            <a:picLocks noChangeAspect="1"/>
          </p:cNvPicPr>
          <p:nvPr/>
        </p:nvPicPr>
        <p:blipFill>
          <a:blip r:embed="rId3" cstate="print"/>
          <a:stretch>
            <a:fillRect/>
          </a:stretch>
        </p:blipFill>
        <p:spPr>
          <a:xfrm>
            <a:off x="7197090" y="26243"/>
            <a:ext cx="1150144" cy="778669"/>
          </a:xfrm>
          <a:prstGeom prst="rect">
            <a:avLst/>
          </a:prstGeom>
        </p:spPr>
      </p:pic>
      <p:pic>
        <p:nvPicPr>
          <p:cNvPr id="7" name="图片 6" descr="10 (1)"/>
          <p:cNvPicPr>
            <a:picLocks noChangeAspect="1"/>
          </p:cNvPicPr>
          <p:nvPr/>
        </p:nvPicPr>
        <p:blipFill>
          <a:blip r:embed="rId3" cstate="print"/>
          <a:stretch>
            <a:fillRect/>
          </a:stretch>
        </p:blipFill>
        <p:spPr>
          <a:xfrm>
            <a:off x="8158196" y="331475"/>
            <a:ext cx="774859" cy="524828"/>
          </a:xfrm>
          <a:prstGeom prst="rect">
            <a:avLst/>
          </a:prstGeom>
        </p:spPr>
      </p:pic>
      <p:pic>
        <p:nvPicPr>
          <p:cNvPr id="2" name="图片 1" descr="2 (1)"/>
          <p:cNvPicPr>
            <a:picLocks noChangeAspect="1"/>
          </p:cNvPicPr>
          <p:nvPr/>
        </p:nvPicPr>
        <p:blipFill>
          <a:blip r:embed="rId4" cstate="print"/>
          <a:stretch>
            <a:fillRect/>
          </a:stretch>
        </p:blipFill>
        <p:spPr>
          <a:xfrm>
            <a:off x="0" y="4287728"/>
            <a:ext cx="9144000" cy="855821"/>
          </a:xfrm>
          <a:prstGeom prst="rect">
            <a:avLst/>
          </a:prstGeom>
        </p:spPr>
      </p:pic>
      <p:sp>
        <p:nvSpPr>
          <p:cNvPr id="14" name="文本框 29">
            <a:extLst>
              <a:ext uri="{FF2B5EF4-FFF2-40B4-BE49-F238E27FC236}">
                <a16:creationId xmlns="" xmlns:a16="http://schemas.microsoft.com/office/drawing/2014/main" id="{1CBF0313-8DDD-4338-8BFE-B83AB83149FD}"/>
              </a:ext>
            </a:extLst>
          </p:cNvPr>
          <p:cNvSpPr txBox="1"/>
          <p:nvPr/>
        </p:nvSpPr>
        <p:spPr>
          <a:xfrm>
            <a:off x="2244204" y="1923678"/>
            <a:ext cx="896399" cy="584775"/>
          </a:xfrm>
          <a:prstGeom prst="rect">
            <a:avLst/>
          </a:prstGeom>
          <a:noFill/>
        </p:spPr>
        <p:txBody>
          <a:bodyPr wrap="none" rtlCol="0">
            <a:spAutoFit/>
          </a:bodyPr>
          <a:lstStyle/>
          <a:p>
            <a:pPr algn="ctr"/>
            <a:r>
              <a:rPr lang="en-US" altLang="zh-CN" sz="1600" b="1" dirty="0">
                <a:solidFill>
                  <a:prstClr val="white"/>
                </a:solidFill>
                <a:latin typeface="微软雅黑"/>
              </a:rPr>
              <a:t>1871</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出生</a:t>
            </a:r>
          </a:p>
        </p:txBody>
      </p:sp>
      <p:sp>
        <p:nvSpPr>
          <p:cNvPr id="17" name="箭头: 上 43">
            <a:extLst>
              <a:ext uri="{FF2B5EF4-FFF2-40B4-BE49-F238E27FC236}">
                <a16:creationId xmlns="" xmlns:a16="http://schemas.microsoft.com/office/drawing/2014/main" id="{E9756962-180A-4F20-A885-A3A8722AC952}"/>
              </a:ext>
            </a:extLst>
          </p:cNvPr>
          <p:cNvSpPr/>
          <p:nvPr/>
        </p:nvSpPr>
        <p:spPr>
          <a:xfrm rot="10800000">
            <a:off x="3983876" y="2931790"/>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19" name="箭头: 上 52">
            <a:extLst>
              <a:ext uri="{FF2B5EF4-FFF2-40B4-BE49-F238E27FC236}">
                <a16:creationId xmlns="" xmlns:a16="http://schemas.microsoft.com/office/drawing/2014/main" id="{2CEC0EE9-3150-4A2A-AEFD-07F654E3C263}"/>
              </a:ext>
            </a:extLst>
          </p:cNvPr>
          <p:cNvSpPr/>
          <p:nvPr/>
        </p:nvSpPr>
        <p:spPr>
          <a:xfrm>
            <a:off x="2569377" y="2571750"/>
            <a:ext cx="206007" cy="258283"/>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2" name="箭头: 上 65">
            <a:extLst>
              <a:ext uri="{FF2B5EF4-FFF2-40B4-BE49-F238E27FC236}">
                <a16:creationId xmlns="" xmlns:a16="http://schemas.microsoft.com/office/drawing/2014/main" id="{4C473904-8126-49DA-8D20-A4B1157575AB}"/>
              </a:ext>
            </a:extLst>
          </p:cNvPr>
          <p:cNvSpPr/>
          <p:nvPr/>
        </p:nvSpPr>
        <p:spPr>
          <a:xfrm rot="10800000">
            <a:off x="2915816" y="2931790"/>
            <a:ext cx="216024" cy="288032"/>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4" name="箭头: 上 74">
            <a:extLst>
              <a:ext uri="{FF2B5EF4-FFF2-40B4-BE49-F238E27FC236}">
                <a16:creationId xmlns="" xmlns:a16="http://schemas.microsoft.com/office/drawing/2014/main" id="{23AFCD40-874F-409A-8838-9676E988FB9F}"/>
              </a:ext>
            </a:extLst>
          </p:cNvPr>
          <p:cNvSpPr/>
          <p:nvPr/>
        </p:nvSpPr>
        <p:spPr>
          <a:xfrm>
            <a:off x="3563888" y="2571750"/>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6" name="箭头: 上 83">
            <a:extLst>
              <a:ext uri="{FF2B5EF4-FFF2-40B4-BE49-F238E27FC236}">
                <a16:creationId xmlns="" xmlns:a16="http://schemas.microsoft.com/office/drawing/2014/main" id="{BB2878F4-1A17-4C02-9E7C-CCD0A9091E8C}"/>
              </a:ext>
            </a:extLst>
          </p:cNvPr>
          <p:cNvSpPr/>
          <p:nvPr/>
        </p:nvSpPr>
        <p:spPr>
          <a:xfrm rot="10800000">
            <a:off x="5148064" y="2931790"/>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8" name="右箭头 27"/>
          <p:cNvSpPr/>
          <p:nvPr/>
        </p:nvSpPr>
        <p:spPr>
          <a:xfrm>
            <a:off x="2483768" y="2715766"/>
            <a:ext cx="640871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674" name="Picture 2" descr="http://5b0988e595225.cdn.sohucs.com/images/20180901/f149c651ee0645f6b8e53b77bd09b861.jpeg"/>
          <p:cNvPicPr>
            <a:picLocks noChangeAspect="1" noChangeArrowheads="1"/>
          </p:cNvPicPr>
          <p:nvPr/>
        </p:nvPicPr>
        <p:blipFill>
          <a:blip r:embed="rId5" cstate="print"/>
          <a:srcRect/>
          <a:stretch>
            <a:fillRect/>
          </a:stretch>
        </p:blipFill>
        <p:spPr bwMode="auto">
          <a:xfrm>
            <a:off x="323528" y="987574"/>
            <a:ext cx="1944216" cy="2771911"/>
          </a:xfrm>
          <a:prstGeom prst="rect">
            <a:avLst/>
          </a:prstGeom>
          <a:noFill/>
        </p:spPr>
      </p:pic>
      <p:pic>
        <p:nvPicPr>
          <p:cNvPr id="3" name="图片 2" descr="4 (1)"/>
          <p:cNvPicPr>
            <a:picLocks noChangeAspect="1"/>
          </p:cNvPicPr>
          <p:nvPr/>
        </p:nvPicPr>
        <p:blipFill>
          <a:blip r:embed="rId6" cstate="print"/>
          <a:srcRect b="16489"/>
          <a:stretch>
            <a:fillRect/>
          </a:stretch>
        </p:blipFill>
        <p:spPr>
          <a:xfrm>
            <a:off x="-180528" y="0"/>
            <a:ext cx="2802731" cy="1720215"/>
          </a:xfrm>
          <a:prstGeom prst="rect">
            <a:avLst/>
          </a:prstGeom>
        </p:spPr>
      </p:pic>
      <p:sp>
        <p:nvSpPr>
          <p:cNvPr id="29" name="文本框 29">
            <a:extLst>
              <a:ext uri="{FF2B5EF4-FFF2-40B4-BE49-F238E27FC236}">
                <a16:creationId xmlns="" xmlns:a16="http://schemas.microsoft.com/office/drawing/2014/main" id="{1CBF0313-8DDD-4338-8BFE-B83AB83149FD}"/>
              </a:ext>
            </a:extLst>
          </p:cNvPr>
          <p:cNvSpPr txBox="1"/>
          <p:nvPr/>
        </p:nvSpPr>
        <p:spPr>
          <a:xfrm>
            <a:off x="179512" y="3723878"/>
            <a:ext cx="2304256" cy="1107996"/>
          </a:xfrm>
          <a:prstGeom prst="rect">
            <a:avLst/>
          </a:prstGeom>
          <a:noFill/>
        </p:spPr>
        <p:txBody>
          <a:bodyPr wrap="square" rtlCol="0">
            <a:spAutoFit/>
          </a:bodyPr>
          <a:lstStyle/>
          <a:p>
            <a:pPr algn="ctr"/>
            <a:r>
              <a:rPr lang="zh-CN" altLang="en-US" sz="1600" dirty="0">
                <a:solidFill>
                  <a:prstClr val="white"/>
                </a:solidFill>
                <a:latin typeface="微软雅黑"/>
              </a:rPr>
              <a:t>爱新觉罗</a:t>
            </a:r>
            <a:r>
              <a:rPr lang="en-US" altLang="zh-CN" sz="1600" dirty="0">
                <a:solidFill>
                  <a:prstClr val="white"/>
                </a:solidFill>
                <a:latin typeface="微软雅黑"/>
              </a:rPr>
              <a:t>·</a:t>
            </a:r>
            <a:r>
              <a:rPr lang="zh-CN" altLang="en-US" sz="1600" dirty="0">
                <a:solidFill>
                  <a:prstClr val="white"/>
                </a:solidFill>
                <a:latin typeface="微软雅黑"/>
              </a:rPr>
              <a:t>载湉</a:t>
            </a:r>
            <a:endParaRPr lang="en-US" altLang="zh-CN" sz="1600" dirty="0">
              <a:solidFill>
                <a:prstClr val="white"/>
              </a:solidFill>
              <a:latin typeface="微软雅黑"/>
            </a:endParaRPr>
          </a:p>
          <a:p>
            <a:pPr algn="ctr"/>
            <a:r>
              <a:rPr lang="zh-CN" altLang="en-US" sz="1600" dirty="0">
                <a:solidFill>
                  <a:prstClr val="white"/>
                </a:solidFill>
                <a:latin typeface="微软雅黑"/>
              </a:rPr>
              <a:t>清朝第</a:t>
            </a:r>
            <a:r>
              <a:rPr lang="en-US" altLang="zh-CN" sz="1600" dirty="0">
                <a:solidFill>
                  <a:prstClr val="white"/>
                </a:solidFill>
                <a:latin typeface="微软雅黑"/>
              </a:rPr>
              <a:t>11</a:t>
            </a:r>
            <a:r>
              <a:rPr lang="zh-CN" altLang="en-US" sz="1600" dirty="0">
                <a:solidFill>
                  <a:prstClr val="white"/>
                </a:solidFill>
                <a:latin typeface="微软雅黑"/>
              </a:rPr>
              <a:t>位皇帝  光绪</a:t>
            </a:r>
            <a:endParaRPr lang="en-US" altLang="zh-CN" sz="1600" dirty="0">
              <a:solidFill>
                <a:prstClr val="white"/>
              </a:solidFill>
              <a:latin typeface="微软雅黑"/>
            </a:endParaRPr>
          </a:p>
          <a:p>
            <a:pPr algn="ctr"/>
            <a:endParaRPr lang="en-US" altLang="zh-CN" sz="1600" dirty="0">
              <a:solidFill>
                <a:prstClr val="white"/>
              </a:solidFill>
              <a:latin typeface="微软雅黑"/>
            </a:endParaRPr>
          </a:p>
          <a:p>
            <a:pPr algn="ctr"/>
            <a:endParaRPr lang="zh-CN" altLang="en-US" b="1" dirty="0">
              <a:solidFill>
                <a:prstClr val="white"/>
              </a:solidFill>
              <a:latin typeface="微软雅黑"/>
            </a:endParaRPr>
          </a:p>
        </p:txBody>
      </p:sp>
      <p:sp>
        <p:nvSpPr>
          <p:cNvPr id="30" name="文本框 29">
            <a:extLst>
              <a:ext uri="{FF2B5EF4-FFF2-40B4-BE49-F238E27FC236}">
                <a16:creationId xmlns="" xmlns:a16="http://schemas.microsoft.com/office/drawing/2014/main" id="{1CBF0313-8DDD-4338-8BFE-B83AB83149FD}"/>
              </a:ext>
            </a:extLst>
          </p:cNvPr>
          <p:cNvSpPr txBox="1"/>
          <p:nvPr/>
        </p:nvSpPr>
        <p:spPr>
          <a:xfrm>
            <a:off x="2555776" y="3219822"/>
            <a:ext cx="896399" cy="584775"/>
          </a:xfrm>
          <a:prstGeom prst="rect">
            <a:avLst/>
          </a:prstGeom>
          <a:noFill/>
        </p:spPr>
        <p:txBody>
          <a:bodyPr wrap="none" rtlCol="0">
            <a:spAutoFit/>
          </a:bodyPr>
          <a:lstStyle/>
          <a:p>
            <a:pPr algn="ctr"/>
            <a:r>
              <a:rPr lang="en-US" altLang="zh-CN" sz="1600" b="1" dirty="0">
                <a:solidFill>
                  <a:prstClr val="white"/>
                </a:solidFill>
                <a:latin typeface="微软雅黑"/>
              </a:rPr>
              <a:t>1875</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登基</a:t>
            </a:r>
          </a:p>
        </p:txBody>
      </p:sp>
      <p:sp>
        <p:nvSpPr>
          <p:cNvPr id="31" name="文本框 29">
            <a:extLst>
              <a:ext uri="{FF2B5EF4-FFF2-40B4-BE49-F238E27FC236}">
                <a16:creationId xmlns="" xmlns:a16="http://schemas.microsoft.com/office/drawing/2014/main" id="{1CBF0313-8DDD-4338-8BFE-B83AB83149FD}"/>
              </a:ext>
            </a:extLst>
          </p:cNvPr>
          <p:cNvSpPr txBox="1"/>
          <p:nvPr/>
        </p:nvSpPr>
        <p:spPr>
          <a:xfrm>
            <a:off x="3203848" y="1923678"/>
            <a:ext cx="896399" cy="584775"/>
          </a:xfrm>
          <a:prstGeom prst="rect">
            <a:avLst/>
          </a:prstGeom>
          <a:noFill/>
        </p:spPr>
        <p:txBody>
          <a:bodyPr wrap="none" rtlCol="0">
            <a:spAutoFit/>
          </a:bodyPr>
          <a:lstStyle/>
          <a:p>
            <a:pPr algn="ctr"/>
            <a:r>
              <a:rPr lang="en-US" altLang="zh-CN" sz="1600" b="1" dirty="0">
                <a:solidFill>
                  <a:prstClr val="white"/>
                </a:solidFill>
                <a:latin typeface="微软雅黑"/>
              </a:rPr>
              <a:t>1889</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亲政</a:t>
            </a:r>
          </a:p>
        </p:txBody>
      </p:sp>
      <p:sp>
        <p:nvSpPr>
          <p:cNvPr id="34" name="箭头: 上 74">
            <a:extLst>
              <a:ext uri="{FF2B5EF4-FFF2-40B4-BE49-F238E27FC236}">
                <a16:creationId xmlns="" xmlns:a16="http://schemas.microsoft.com/office/drawing/2014/main" id="{23AFCD40-874F-409A-8838-9676E988FB9F}"/>
              </a:ext>
            </a:extLst>
          </p:cNvPr>
          <p:cNvSpPr/>
          <p:nvPr/>
        </p:nvSpPr>
        <p:spPr>
          <a:xfrm>
            <a:off x="4570648" y="2571750"/>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5" name="文本框 29">
            <a:extLst>
              <a:ext uri="{FF2B5EF4-FFF2-40B4-BE49-F238E27FC236}">
                <a16:creationId xmlns="" xmlns:a16="http://schemas.microsoft.com/office/drawing/2014/main" id="{1CBF0313-8DDD-4338-8BFE-B83AB83149FD}"/>
              </a:ext>
            </a:extLst>
          </p:cNvPr>
          <p:cNvSpPr txBox="1"/>
          <p:nvPr/>
        </p:nvSpPr>
        <p:spPr>
          <a:xfrm>
            <a:off x="3275856" y="3147814"/>
            <a:ext cx="1826141" cy="830997"/>
          </a:xfrm>
          <a:prstGeom prst="rect">
            <a:avLst/>
          </a:prstGeom>
          <a:noFill/>
        </p:spPr>
        <p:txBody>
          <a:bodyPr wrap="none" rtlCol="0">
            <a:spAutoFit/>
          </a:bodyPr>
          <a:lstStyle/>
          <a:p>
            <a:pPr algn="ctr"/>
            <a:r>
              <a:rPr lang="en-US" altLang="zh-CN" sz="1600" b="1" dirty="0">
                <a:solidFill>
                  <a:prstClr val="white"/>
                </a:solidFill>
                <a:latin typeface="微软雅黑"/>
              </a:rPr>
              <a:t>1894</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甲午战火</a:t>
            </a:r>
            <a:endParaRPr lang="en-US" altLang="zh-CN" sz="1600" b="1" dirty="0">
              <a:solidFill>
                <a:prstClr val="white"/>
              </a:solidFill>
              <a:latin typeface="微软雅黑"/>
            </a:endParaRPr>
          </a:p>
          <a:p>
            <a:pPr algn="ctr"/>
            <a:r>
              <a:rPr lang="zh-CN" altLang="en-US" sz="1600" b="1" dirty="0">
                <a:solidFill>
                  <a:prstClr val="white"/>
                </a:solidFill>
                <a:latin typeface="微软雅黑"/>
              </a:rPr>
              <a:t>光绪“</a:t>
            </a:r>
            <a:r>
              <a:rPr lang="zh-CN" altLang="zh-CN" sz="1600" b="1" dirty="0">
                <a:solidFill>
                  <a:prstClr val="white"/>
                </a:solidFill>
                <a:latin typeface="微软雅黑"/>
              </a:rPr>
              <a:t>一力主战</a:t>
            </a:r>
            <a:r>
              <a:rPr lang="zh-CN" altLang="en-US" sz="1600" b="1" dirty="0">
                <a:solidFill>
                  <a:prstClr val="white"/>
                </a:solidFill>
                <a:latin typeface="微软雅黑"/>
              </a:rPr>
              <a:t>”</a:t>
            </a:r>
          </a:p>
        </p:txBody>
      </p:sp>
      <p:sp>
        <p:nvSpPr>
          <p:cNvPr id="36" name="文本框 29">
            <a:extLst>
              <a:ext uri="{FF2B5EF4-FFF2-40B4-BE49-F238E27FC236}">
                <a16:creationId xmlns="" xmlns:a16="http://schemas.microsoft.com/office/drawing/2014/main" id="{1CBF0313-8DDD-4338-8BFE-B83AB83149FD}"/>
              </a:ext>
            </a:extLst>
          </p:cNvPr>
          <p:cNvSpPr txBox="1"/>
          <p:nvPr/>
        </p:nvSpPr>
        <p:spPr>
          <a:xfrm>
            <a:off x="3923928" y="1707654"/>
            <a:ext cx="1415772" cy="830997"/>
          </a:xfrm>
          <a:prstGeom prst="rect">
            <a:avLst/>
          </a:prstGeom>
          <a:noFill/>
        </p:spPr>
        <p:txBody>
          <a:bodyPr wrap="none" rtlCol="0">
            <a:spAutoFit/>
          </a:bodyPr>
          <a:lstStyle/>
          <a:p>
            <a:pPr algn="ctr"/>
            <a:r>
              <a:rPr lang="en-US" altLang="zh-CN" sz="1600" b="1" dirty="0">
                <a:solidFill>
                  <a:prstClr val="white"/>
                </a:solidFill>
                <a:latin typeface="微软雅黑"/>
              </a:rPr>
              <a:t>1895</a:t>
            </a:r>
            <a:r>
              <a:rPr lang="zh-CN" altLang="en-US" sz="1600" b="1" dirty="0">
                <a:solidFill>
                  <a:prstClr val="white"/>
                </a:solidFill>
                <a:latin typeface="微软雅黑"/>
              </a:rPr>
              <a:t>年</a:t>
            </a:r>
            <a:endParaRPr lang="en-US" altLang="zh-CN" sz="1600" b="1" dirty="0">
              <a:solidFill>
                <a:prstClr val="white"/>
              </a:solidFill>
              <a:latin typeface="微软雅黑"/>
            </a:endParaRPr>
          </a:p>
          <a:p>
            <a:pPr algn="ctr"/>
            <a:r>
              <a:rPr lang="zh-CN" altLang="en-US" sz="1600" b="1" dirty="0">
                <a:solidFill>
                  <a:prstClr val="white"/>
                </a:solidFill>
                <a:latin typeface="微软雅黑"/>
              </a:rPr>
              <a:t>蒙辱签订</a:t>
            </a:r>
            <a:endParaRPr lang="en-US" altLang="zh-CN" sz="1600" b="1" dirty="0">
              <a:solidFill>
                <a:prstClr val="white"/>
              </a:solidFill>
              <a:latin typeface="微软雅黑"/>
            </a:endParaRPr>
          </a:p>
          <a:p>
            <a:pPr algn="ctr"/>
            <a:r>
              <a:rPr lang="en-US" altLang="zh-CN" sz="1600" b="1" dirty="0">
                <a:solidFill>
                  <a:prstClr val="white"/>
                </a:solidFill>
                <a:latin typeface="微软雅黑"/>
              </a:rPr>
              <a:t>《</a:t>
            </a:r>
            <a:r>
              <a:rPr lang="zh-CN" altLang="en-US" sz="1600" b="1" dirty="0">
                <a:solidFill>
                  <a:prstClr val="white"/>
                </a:solidFill>
                <a:latin typeface="微软雅黑"/>
              </a:rPr>
              <a:t>马关条约</a:t>
            </a:r>
            <a:r>
              <a:rPr lang="en-US" altLang="zh-CN" sz="1600" b="1" dirty="0">
                <a:solidFill>
                  <a:prstClr val="white"/>
                </a:solidFill>
                <a:latin typeface="微软雅黑"/>
              </a:rPr>
              <a:t>》</a:t>
            </a:r>
          </a:p>
        </p:txBody>
      </p:sp>
      <p:sp>
        <p:nvSpPr>
          <p:cNvPr id="23" name="文本框 29">
            <a:extLst>
              <a:ext uri="{FF2B5EF4-FFF2-40B4-BE49-F238E27FC236}">
                <a16:creationId xmlns="" xmlns:a16="http://schemas.microsoft.com/office/drawing/2014/main" id="{1CBF0313-8DDD-4338-8BFE-B83AB83149FD}"/>
              </a:ext>
            </a:extLst>
          </p:cNvPr>
          <p:cNvSpPr txBox="1"/>
          <p:nvPr/>
        </p:nvSpPr>
        <p:spPr>
          <a:xfrm>
            <a:off x="4720952" y="3147814"/>
            <a:ext cx="1415772" cy="338554"/>
          </a:xfrm>
          <a:prstGeom prst="rect">
            <a:avLst/>
          </a:prstGeom>
          <a:noFill/>
        </p:spPr>
        <p:txBody>
          <a:bodyPr wrap="none" rtlCol="0">
            <a:spAutoFit/>
          </a:bodyPr>
          <a:lstStyle/>
          <a:p>
            <a:pPr algn="ctr"/>
            <a:r>
              <a:rPr lang="zh-CN" altLang="en-US" sz="1600" b="1" dirty="0">
                <a:solidFill>
                  <a:prstClr val="white"/>
                </a:solidFill>
                <a:latin typeface="微软雅黑"/>
              </a:rPr>
              <a:t>变法思想生根</a:t>
            </a:r>
            <a:endParaRPr lang="en-US" altLang="zh-CN" sz="1600" b="1" dirty="0">
              <a:solidFill>
                <a:prstClr val="white"/>
              </a:solidFill>
              <a:latin typeface="微软雅黑"/>
            </a:endParaRPr>
          </a:p>
        </p:txBody>
      </p:sp>
      <p:sp>
        <p:nvSpPr>
          <p:cNvPr id="25" name="箭头: 上 40">
            <a:extLst>
              <a:ext uri="{FF2B5EF4-FFF2-40B4-BE49-F238E27FC236}">
                <a16:creationId xmlns="" xmlns:a16="http://schemas.microsoft.com/office/drawing/2014/main" id="{F8E293D3-936A-46E8-AA1B-823439775B3F}"/>
              </a:ext>
            </a:extLst>
          </p:cNvPr>
          <p:cNvSpPr/>
          <p:nvPr/>
        </p:nvSpPr>
        <p:spPr>
          <a:xfrm>
            <a:off x="5765552" y="2571750"/>
            <a:ext cx="216025" cy="236481"/>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27" name="文本框 29">
            <a:extLst>
              <a:ext uri="{FF2B5EF4-FFF2-40B4-BE49-F238E27FC236}">
                <a16:creationId xmlns="" xmlns:a16="http://schemas.microsoft.com/office/drawing/2014/main" id="{1CBF0313-8DDD-4338-8BFE-B83AB83149FD}"/>
              </a:ext>
            </a:extLst>
          </p:cNvPr>
          <p:cNvSpPr txBox="1"/>
          <p:nvPr/>
        </p:nvSpPr>
        <p:spPr>
          <a:xfrm>
            <a:off x="5148064" y="1923678"/>
            <a:ext cx="1826141" cy="584775"/>
          </a:xfrm>
          <a:prstGeom prst="rect">
            <a:avLst/>
          </a:prstGeom>
          <a:noFill/>
        </p:spPr>
        <p:txBody>
          <a:bodyPr wrap="none" rtlCol="0">
            <a:spAutoFit/>
          </a:bodyPr>
          <a:lstStyle/>
          <a:p>
            <a:pPr algn="ctr"/>
            <a:r>
              <a:rPr lang="en-US" altLang="zh-CN" sz="1600" b="1" dirty="0">
                <a:solidFill>
                  <a:prstClr val="white"/>
                </a:solidFill>
                <a:latin typeface="微软雅黑"/>
              </a:rPr>
              <a:t>1898</a:t>
            </a:r>
            <a:r>
              <a:rPr lang="zh-CN" altLang="en-US" sz="1600" b="1" dirty="0">
                <a:solidFill>
                  <a:prstClr val="white"/>
                </a:solidFill>
                <a:latin typeface="微软雅黑"/>
              </a:rPr>
              <a:t>年</a:t>
            </a:r>
            <a:r>
              <a:rPr lang="en-US" altLang="zh-CN" sz="1600" b="1" dirty="0">
                <a:solidFill>
                  <a:prstClr val="white"/>
                </a:solidFill>
                <a:latin typeface="微软雅黑"/>
              </a:rPr>
              <a:t>6</a:t>
            </a:r>
            <a:r>
              <a:rPr lang="zh-CN" altLang="en-US" sz="1600" b="1" dirty="0">
                <a:solidFill>
                  <a:prstClr val="white"/>
                </a:solidFill>
                <a:latin typeface="微软雅黑"/>
              </a:rPr>
              <a:t>月</a:t>
            </a:r>
            <a:r>
              <a:rPr lang="en-US" altLang="zh-CN" sz="1600" b="1" dirty="0">
                <a:solidFill>
                  <a:prstClr val="white"/>
                </a:solidFill>
                <a:latin typeface="微软雅黑"/>
              </a:rPr>
              <a:t>11</a:t>
            </a:r>
            <a:r>
              <a:rPr lang="zh-CN" altLang="en-US" sz="1600" b="1" dirty="0">
                <a:solidFill>
                  <a:prstClr val="white"/>
                </a:solidFill>
                <a:latin typeface="微软雅黑"/>
              </a:rPr>
              <a:t>日</a:t>
            </a:r>
            <a:endParaRPr lang="en-US" altLang="zh-CN" sz="1600" b="1" dirty="0">
              <a:solidFill>
                <a:prstClr val="white"/>
              </a:solidFill>
              <a:latin typeface="微软雅黑"/>
            </a:endParaRPr>
          </a:p>
          <a:p>
            <a:pPr algn="ctr"/>
            <a:r>
              <a:rPr lang="zh-CN" altLang="en-US" sz="1600" b="1" dirty="0">
                <a:solidFill>
                  <a:prstClr val="white"/>
                </a:solidFill>
                <a:latin typeface="微软雅黑"/>
              </a:rPr>
              <a:t>颁布</a:t>
            </a:r>
            <a:r>
              <a:rPr lang="en-US" altLang="zh-CN" sz="1600" b="1" dirty="0">
                <a:solidFill>
                  <a:prstClr val="white"/>
                </a:solidFill>
                <a:latin typeface="微软雅黑"/>
              </a:rPr>
              <a:t>《</a:t>
            </a:r>
            <a:r>
              <a:rPr lang="zh-CN" altLang="en-US" sz="1600" b="1" dirty="0">
                <a:solidFill>
                  <a:prstClr val="white"/>
                </a:solidFill>
                <a:latin typeface="微软雅黑"/>
              </a:rPr>
              <a:t>明定国是</a:t>
            </a:r>
            <a:r>
              <a:rPr lang="en-US" altLang="zh-CN" sz="1600" b="1" dirty="0">
                <a:solidFill>
                  <a:prstClr val="white"/>
                </a:solidFill>
                <a:latin typeface="微软雅黑"/>
              </a:rPr>
              <a:t>》</a:t>
            </a:r>
          </a:p>
        </p:txBody>
      </p:sp>
      <p:sp>
        <p:nvSpPr>
          <p:cNvPr id="32" name="箭头: 上 83">
            <a:extLst>
              <a:ext uri="{FF2B5EF4-FFF2-40B4-BE49-F238E27FC236}">
                <a16:creationId xmlns="" xmlns:a16="http://schemas.microsoft.com/office/drawing/2014/main" id="{BB2878F4-1A17-4C02-9E7C-CCD0A9091E8C}"/>
              </a:ext>
            </a:extLst>
          </p:cNvPr>
          <p:cNvSpPr/>
          <p:nvPr/>
        </p:nvSpPr>
        <p:spPr>
          <a:xfrm rot="10800000">
            <a:off x="6727304" y="2931790"/>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7" name="文本框 29">
            <a:extLst>
              <a:ext uri="{FF2B5EF4-FFF2-40B4-BE49-F238E27FC236}">
                <a16:creationId xmlns="" xmlns:a16="http://schemas.microsoft.com/office/drawing/2014/main" id="{1CBF0313-8DDD-4338-8BFE-B83AB83149FD}"/>
              </a:ext>
            </a:extLst>
          </p:cNvPr>
          <p:cNvSpPr txBox="1"/>
          <p:nvPr/>
        </p:nvSpPr>
        <p:spPr>
          <a:xfrm>
            <a:off x="6156176" y="3075806"/>
            <a:ext cx="1686679" cy="1077218"/>
          </a:xfrm>
          <a:prstGeom prst="rect">
            <a:avLst/>
          </a:prstGeom>
          <a:noFill/>
        </p:spPr>
        <p:txBody>
          <a:bodyPr wrap="none" rtlCol="0">
            <a:spAutoFit/>
          </a:bodyPr>
          <a:lstStyle/>
          <a:p>
            <a:pPr algn="ctr"/>
            <a:r>
              <a:rPr lang="en-US" altLang="zh-CN" sz="1600" b="1" dirty="0">
                <a:solidFill>
                  <a:prstClr val="white"/>
                </a:solidFill>
                <a:latin typeface="微软雅黑"/>
              </a:rPr>
              <a:t>1898</a:t>
            </a:r>
            <a:r>
              <a:rPr lang="zh-CN" altLang="en-US" sz="1600" b="1" dirty="0">
                <a:solidFill>
                  <a:prstClr val="white"/>
                </a:solidFill>
                <a:latin typeface="微软雅黑"/>
              </a:rPr>
              <a:t>年</a:t>
            </a:r>
            <a:r>
              <a:rPr lang="en-US" altLang="zh-CN" sz="1600" b="1" dirty="0">
                <a:solidFill>
                  <a:prstClr val="white"/>
                </a:solidFill>
                <a:latin typeface="微软雅黑"/>
              </a:rPr>
              <a:t>9</a:t>
            </a:r>
            <a:r>
              <a:rPr lang="zh-CN" altLang="en-US" sz="1600" b="1" dirty="0">
                <a:solidFill>
                  <a:prstClr val="white"/>
                </a:solidFill>
                <a:latin typeface="微软雅黑"/>
              </a:rPr>
              <a:t>月</a:t>
            </a:r>
            <a:r>
              <a:rPr lang="en-US" altLang="zh-CN" sz="1600" b="1" dirty="0">
                <a:solidFill>
                  <a:prstClr val="white"/>
                </a:solidFill>
                <a:latin typeface="微软雅黑"/>
              </a:rPr>
              <a:t>14</a:t>
            </a:r>
            <a:r>
              <a:rPr lang="zh-CN" altLang="en-US" sz="1600" b="1" dirty="0">
                <a:solidFill>
                  <a:prstClr val="white"/>
                </a:solidFill>
                <a:latin typeface="微软雅黑"/>
              </a:rPr>
              <a:t>日</a:t>
            </a:r>
            <a:endParaRPr lang="en-US" altLang="zh-CN" sz="1600" b="1" dirty="0">
              <a:solidFill>
                <a:prstClr val="white"/>
              </a:solidFill>
              <a:latin typeface="微软雅黑"/>
            </a:endParaRPr>
          </a:p>
          <a:p>
            <a:pPr algn="ctr"/>
            <a:r>
              <a:rPr lang="zh-CN" altLang="en-US" sz="1600" b="1" dirty="0">
                <a:solidFill>
                  <a:prstClr val="white"/>
                </a:solidFill>
                <a:latin typeface="微软雅黑"/>
              </a:rPr>
              <a:t>密诏“朕位不保</a:t>
            </a:r>
            <a:endParaRPr lang="en-US" altLang="zh-CN" sz="1600" b="1" dirty="0">
              <a:solidFill>
                <a:prstClr val="white"/>
              </a:solidFill>
              <a:latin typeface="微软雅黑"/>
            </a:endParaRPr>
          </a:p>
          <a:p>
            <a:pPr algn="ctr"/>
            <a:r>
              <a:rPr lang="zh-CN" altLang="en-US" sz="1600" b="1" dirty="0">
                <a:solidFill>
                  <a:prstClr val="white"/>
                </a:solidFill>
                <a:latin typeface="微软雅黑"/>
              </a:rPr>
              <a:t>保全新政</a:t>
            </a:r>
            <a:endParaRPr lang="en-US" altLang="zh-CN" sz="1600" b="1" dirty="0">
              <a:solidFill>
                <a:prstClr val="white"/>
              </a:solidFill>
              <a:latin typeface="微软雅黑"/>
            </a:endParaRPr>
          </a:p>
          <a:p>
            <a:pPr algn="ctr"/>
            <a:r>
              <a:rPr lang="zh-CN" altLang="en-US" sz="1600" b="1" dirty="0">
                <a:solidFill>
                  <a:prstClr val="white"/>
                </a:solidFill>
                <a:latin typeface="微软雅黑"/>
              </a:rPr>
              <a:t>朕死无憾”</a:t>
            </a:r>
            <a:endParaRPr lang="en-US" altLang="zh-CN" sz="1600" b="1" dirty="0">
              <a:solidFill>
                <a:prstClr val="white"/>
              </a:solidFill>
              <a:latin typeface="微软雅黑"/>
            </a:endParaRPr>
          </a:p>
        </p:txBody>
      </p:sp>
      <p:sp>
        <p:nvSpPr>
          <p:cNvPr id="33" name="箭头: 上 40">
            <a:extLst>
              <a:ext uri="{FF2B5EF4-FFF2-40B4-BE49-F238E27FC236}">
                <a16:creationId xmlns="" xmlns:a16="http://schemas.microsoft.com/office/drawing/2014/main" id="{F8E293D3-936A-46E8-AA1B-823439775B3F}"/>
              </a:ext>
            </a:extLst>
          </p:cNvPr>
          <p:cNvSpPr/>
          <p:nvPr/>
        </p:nvSpPr>
        <p:spPr>
          <a:xfrm>
            <a:off x="7709768" y="2571750"/>
            <a:ext cx="216025" cy="236481"/>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sp>
        <p:nvSpPr>
          <p:cNvPr id="38" name="文本框 29">
            <a:extLst>
              <a:ext uri="{FF2B5EF4-FFF2-40B4-BE49-F238E27FC236}">
                <a16:creationId xmlns="" xmlns:a16="http://schemas.microsoft.com/office/drawing/2014/main" id="{1CBF0313-8DDD-4338-8BFE-B83AB83149FD}"/>
              </a:ext>
            </a:extLst>
          </p:cNvPr>
          <p:cNvSpPr txBox="1"/>
          <p:nvPr/>
        </p:nvSpPr>
        <p:spPr>
          <a:xfrm>
            <a:off x="7092280" y="1923678"/>
            <a:ext cx="1826141" cy="584775"/>
          </a:xfrm>
          <a:prstGeom prst="rect">
            <a:avLst/>
          </a:prstGeom>
          <a:noFill/>
        </p:spPr>
        <p:txBody>
          <a:bodyPr wrap="none" rtlCol="0">
            <a:spAutoFit/>
          </a:bodyPr>
          <a:lstStyle/>
          <a:p>
            <a:pPr algn="ctr"/>
            <a:r>
              <a:rPr lang="en-US" altLang="zh-CN" sz="1600" b="1" dirty="0">
                <a:solidFill>
                  <a:prstClr val="white"/>
                </a:solidFill>
                <a:latin typeface="微软雅黑"/>
              </a:rPr>
              <a:t>1908</a:t>
            </a:r>
            <a:r>
              <a:rPr lang="zh-CN" altLang="en-US" sz="1600" b="1" dirty="0">
                <a:solidFill>
                  <a:prstClr val="white"/>
                </a:solidFill>
                <a:latin typeface="微软雅黑"/>
              </a:rPr>
              <a:t>年</a:t>
            </a:r>
            <a:r>
              <a:rPr lang="en-US" altLang="zh-CN" sz="1600" b="1" dirty="0">
                <a:solidFill>
                  <a:prstClr val="white"/>
                </a:solidFill>
                <a:latin typeface="微软雅黑"/>
              </a:rPr>
              <a:t>11</a:t>
            </a:r>
            <a:r>
              <a:rPr lang="zh-CN" altLang="en-US" sz="1600" b="1" dirty="0">
                <a:solidFill>
                  <a:prstClr val="white"/>
                </a:solidFill>
                <a:latin typeface="微软雅黑"/>
              </a:rPr>
              <a:t>月</a:t>
            </a:r>
            <a:r>
              <a:rPr lang="en-US" altLang="zh-CN" sz="1600" b="1" dirty="0">
                <a:solidFill>
                  <a:prstClr val="white"/>
                </a:solidFill>
                <a:latin typeface="微软雅黑"/>
              </a:rPr>
              <a:t>14</a:t>
            </a:r>
            <a:r>
              <a:rPr lang="zh-CN" altLang="en-US" sz="1600" b="1" dirty="0">
                <a:solidFill>
                  <a:prstClr val="white"/>
                </a:solidFill>
                <a:latin typeface="微软雅黑"/>
              </a:rPr>
              <a:t>日</a:t>
            </a:r>
            <a:endParaRPr lang="en-US" altLang="zh-CN" sz="1600" b="1" dirty="0">
              <a:solidFill>
                <a:prstClr val="white"/>
              </a:solidFill>
              <a:latin typeface="微软雅黑"/>
            </a:endParaRPr>
          </a:p>
          <a:p>
            <a:pPr algn="ctr"/>
            <a:r>
              <a:rPr lang="zh-CN" altLang="en-US" sz="1600" b="1" dirty="0">
                <a:solidFill>
                  <a:prstClr val="white"/>
                </a:solidFill>
                <a:latin typeface="微软雅黑"/>
              </a:rPr>
              <a:t>瀛台 离世</a:t>
            </a:r>
            <a:endParaRPr lang="en-US" altLang="zh-CN" sz="1600" b="1" dirty="0">
              <a:solidFill>
                <a:prstClr val="white"/>
              </a:solidFill>
              <a:latin typeface="微软雅黑"/>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lide(fromBottom)">
                                      <p:cBhvr>
                                        <p:cTn id="7" dur="1000"/>
                                        <p:tgtEl>
                                          <p:spTgt spid="3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Bottom)">
                                      <p:cBhvr>
                                        <p:cTn id="1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9" y="6"/>
            <a:ext cx="9053513" cy="5011103"/>
          </a:xfrm>
          <a:prstGeom prst="rect">
            <a:avLst/>
          </a:prstGeom>
        </p:spPr>
      </p:pic>
      <p:grpSp>
        <p:nvGrpSpPr>
          <p:cNvPr id="2" name="组合 21"/>
          <p:cNvGrpSpPr/>
          <p:nvPr/>
        </p:nvGrpSpPr>
        <p:grpSpPr>
          <a:xfrm>
            <a:off x="2339751" y="1707655"/>
            <a:ext cx="739140" cy="721995"/>
            <a:chOff x="1302841" y="3514923"/>
            <a:chExt cx="780009" cy="780008"/>
          </a:xfrm>
        </p:grpSpPr>
        <p:pic>
          <p:nvPicPr>
            <p:cNvPr id="23" name="图片 22" descr="e64afae20b7a41024e2e588b23f666b0"/>
            <p:cNvPicPr>
              <a:picLocks noChangeAspect="1"/>
            </p:cNvPicPr>
            <p:nvPr/>
          </p:nvPicPr>
          <p:blipFill>
            <a:blip r:embed="rId4" cstate="print">
              <a:extLst>
                <a:ext uri="{BEBA8EAE-BF5A-486C-A8C5-ECC9F3942E4B}">
                  <a14:imgProps xmlns="" xmlns:a14="http://schemas.microsoft.com/office/drawing/2010/main">
                    <a14:imgLayer r:embed="rId5">
                      <a14:imgEffect>
                        <a14:colorTemperature colorTemp="5300"/>
                      </a14:imgEffect>
                    </a14:imgLayer>
                  </a14:imgProps>
                </a:ext>
              </a:extLst>
            </a:blip>
            <a:stretch>
              <a:fillRect/>
            </a:stretch>
          </p:blipFill>
          <p:spPr>
            <a:xfrm>
              <a:off x="1302841" y="3514923"/>
              <a:ext cx="780009" cy="780008"/>
            </a:xfrm>
            <a:prstGeom prst="rect">
              <a:avLst/>
            </a:prstGeom>
          </p:spPr>
        </p:pic>
        <p:sp>
          <p:nvSpPr>
            <p:cNvPr id="24" name="标题 1"/>
            <p:cNvSpPr txBox="1"/>
            <p:nvPr/>
          </p:nvSpPr>
          <p:spPr>
            <a:xfrm>
              <a:off x="1378831" y="3670510"/>
              <a:ext cx="554340" cy="492443"/>
            </a:xfrm>
            <a:prstGeom prst="rect">
              <a:avLst/>
            </a:prstGeom>
          </p:spPr>
          <p:txBody>
            <a:bodyPr vert="horz" lIns="91440" tIns="45720" rIns="91440" bIns="45720" rtlCol="0" anchor="b">
              <a:noAutofit/>
            </a:bodyPr>
            <a:lstStyle>
              <a:defPPr>
                <a:defRPr lang="zh-CN"/>
              </a:defPPr>
              <a:lvl1pPr algn="ctr">
                <a:lnSpc>
                  <a:spcPct val="90000"/>
                </a:lnSpc>
                <a:spcBef>
                  <a:spcPct val="0"/>
                </a:spcBef>
                <a:buNone/>
                <a:defRPr sz="3000">
                  <a:solidFill>
                    <a:schemeClr val="bg1"/>
                  </a:solidFill>
                  <a:latin typeface="义启庆新春" panose="02010601030101010101" pitchFamily="2" charset="-128"/>
                  <a:ea typeface="义启庆新春" panose="02010601030101010101" pitchFamily="2" charset="-128"/>
                  <a:cs typeface="+mj-cs"/>
                </a:defRPr>
              </a:lvl1pPr>
            </a:lstStyle>
            <a:p>
              <a:pPr defTabSz="685342"/>
              <a:r>
                <a:rPr lang="zh-CN" altLang="en-US" sz="2700" b="1" dirty="0">
                  <a:solidFill>
                    <a:prstClr val="white"/>
                  </a:solidFill>
                  <a:latin typeface="黑体" panose="02010609060101010101" charset="-122"/>
                  <a:ea typeface="黑体" panose="02010609060101010101" charset="-122"/>
                  <a:cs typeface="+mn-ea"/>
                  <a:sym typeface="字魂58号-创中黑" panose="00000500000000000000" pitchFamily="2" charset="-122"/>
                </a:rPr>
                <a:t>肆</a:t>
              </a:r>
            </a:p>
          </p:txBody>
        </p:sp>
      </p:grpSp>
      <p:pic>
        <p:nvPicPr>
          <p:cNvPr id="11" name="图片 10" descr="21 (1)"/>
          <p:cNvPicPr>
            <a:picLocks noChangeAspect="1"/>
          </p:cNvPicPr>
          <p:nvPr/>
        </p:nvPicPr>
        <p:blipFill>
          <a:blip r:embed="rId6" cstate="print"/>
          <a:stretch>
            <a:fillRect/>
          </a:stretch>
        </p:blipFill>
        <p:spPr>
          <a:xfrm>
            <a:off x="107504" y="1"/>
            <a:ext cx="1480185" cy="1242536"/>
          </a:xfrm>
          <a:prstGeom prst="rect">
            <a:avLst/>
          </a:prstGeom>
        </p:spPr>
      </p:pic>
      <p:pic>
        <p:nvPicPr>
          <p:cNvPr id="12" name="图片 11" descr="22 (1)"/>
          <p:cNvPicPr>
            <a:picLocks noChangeAspect="1"/>
          </p:cNvPicPr>
          <p:nvPr/>
        </p:nvPicPr>
        <p:blipFill>
          <a:blip r:embed="rId7" cstate="print"/>
          <a:stretch>
            <a:fillRect/>
          </a:stretch>
        </p:blipFill>
        <p:spPr>
          <a:xfrm>
            <a:off x="4707731" y="3379946"/>
            <a:ext cx="4309110" cy="1653540"/>
          </a:xfrm>
          <a:prstGeom prst="rect">
            <a:avLst/>
          </a:prstGeom>
        </p:spPr>
      </p:pic>
      <p:sp>
        <p:nvSpPr>
          <p:cNvPr id="18" name="矩形 17"/>
          <p:cNvSpPr/>
          <p:nvPr/>
        </p:nvSpPr>
        <p:spPr>
          <a:xfrm rot="10800000">
            <a:off x="2267746" y="1635648"/>
            <a:ext cx="3744416" cy="792088"/>
          </a:xfrm>
          <a:prstGeom prst="rect">
            <a:avLst/>
          </a:prstGeom>
          <a:noFill/>
          <a:ln w="539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3" tIns="45691" rIns="91383" bIns="45691" rtlCol="0" anchor="ctr"/>
          <a:lstStyle/>
          <a:p>
            <a:pPr algn="ctr" defTabSz="685342"/>
            <a:endParaRPr lang="zh-CN" altLang="en-US" sz="1400" dirty="0">
              <a:solidFill>
                <a:prstClr val="white"/>
              </a:solidFill>
            </a:endParaRPr>
          </a:p>
        </p:txBody>
      </p:sp>
      <p:pic>
        <p:nvPicPr>
          <p:cNvPr id="21" name="图片 20" descr="千库网_蓝色的飞鸟_元素编号12236278 (1)"/>
          <p:cNvPicPr>
            <a:picLocks noChangeAspect="1"/>
          </p:cNvPicPr>
          <p:nvPr/>
        </p:nvPicPr>
        <p:blipFill>
          <a:blip r:embed="rId8" cstate="print"/>
          <a:srcRect l="17944" t="31867" r="61525" b="51827"/>
          <a:stretch>
            <a:fillRect/>
          </a:stretch>
        </p:blipFill>
        <p:spPr>
          <a:xfrm flipH="1">
            <a:off x="7910037" y="291952"/>
            <a:ext cx="1009650" cy="820579"/>
          </a:xfrm>
          <a:prstGeom prst="rect">
            <a:avLst/>
          </a:prstGeom>
        </p:spPr>
      </p:pic>
      <p:sp>
        <p:nvSpPr>
          <p:cNvPr id="19" name="文本框 7"/>
          <p:cNvSpPr txBox="1"/>
          <p:nvPr/>
        </p:nvSpPr>
        <p:spPr>
          <a:xfrm>
            <a:off x="2555776" y="1707654"/>
            <a:ext cx="3598069" cy="623023"/>
          </a:xfrm>
          <a:prstGeom prst="rect">
            <a:avLst/>
          </a:prstGeom>
          <a:noFill/>
        </p:spPr>
        <p:txBody>
          <a:bodyPr wrap="square" lIns="68329" tIns="34179" rIns="68329" bIns="34179" rtlCol="0">
            <a:spAutoFit/>
          </a:bodyPr>
          <a:lstStyle/>
          <a:p>
            <a:pPr algn="ctr" defTabSz="683231"/>
            <a:r>
              <a:rPr lang="zh-CN" altLang="en-US" sz="3600" b="1" dirty="0">
                <a:solidFill>
                  <a:prstClr val="white"/>
                </a:solidFill>
                <a:latin typeface="微软雅黑" pitchFamily="34" charset="-122"/>
                <a:ea typeface="微软雅黑" pitchFamily="34" charset="-122"/>
                <a:cs typeface="华文中宋" panose="02010600040101010101" charset="-122"/>
              </a:rPr>
              <a:t>戊戌</a:t>
            </a:r>
            <a:r>
              <a:rPr lang="zh-CN" altLang="en-US" sz="3600" b="1" dirty="0">
                <a:solidFill>
                  <a:prstClr val="white"/>
                </a:solidFill>
                <a:latin typeface="华文隶书"/>
                <a:ea typeface="微软雅黑" pitchFamily="34" charset="-122"/>
                <a:cs typeface="华文中宋" panose="02010600040101010101" charset="-122"/>
              </a:rPr>
              <a:t>回响</a:t>
            </a:r>
          </a:p>
        </p:txBody>
      </p:sp>
      <p:sp>
        <p:nvSpPr>
          <p:cNvPr id="13" name="TextBox 12"/>
          <p:cNvSpPr txBox="1"/>
          <p:nvPr/>
        </p:nvSpPr>
        <p:spPr>
          <a:xfrm>
            <a:off x="4355983" y="2715770"/>
            <a:ext cx="3640625" cy="523162"/>
          </a:xfrm>
          <a:prstGeom prst="rect">
            <a:avLst/>
          </a:prstGeom>
          <a:noFill/>
        </p:spPr>
        <p:txBody>
          <a:bodyPr wrap="none" lIns="91383" tIns="45691" rIns="91383" bIns="45691" rtlCol="0">
            <a:spAutoFit/>
          </a:bodyPr>
          <a:lstStyle/>
          <a:p>
            <a:r>
              <a:rPr lang="en-US" altLang="zh-CN" sz="2800" b="1" dirty="0">
                <a:solidFill>
                  <a:srgbClr val="FFFF00"/>
                </a:solidFill>
                <a:latin typeface="+mj-ea"/>
                <a:ea typeface="+mj-ea"/>
              </a:rPr>
              <a:t>------</a:t>
            </a:r>
            <a:r>
              <a:rPr lang="zh-CN" altLang="en-US" sz="2800" b="1" dirty="0">
                <a:solidFill>
                  <a:srgbClr val="FFFF00"/>
                </a:solidFill>
                <a:latin typeface="+mj-ea"/>
                <a:ea typeface="+mj-ea"/>
              </a:rPr>
              <a:t>戊戌变法的评价</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图片 5" descr="10 (1)"/>
          <p:cNvPicPr>
            <a:picLocks noChangeAspect="1"/>
          </p:cNvPicPr>
          <p:nvPr/>
        </p:nvPicPr>
        <p:blipFill>
          <a:blip r:embed="rId3" cstate="print"/>
          <a:stretch>
            <a:fillRect/>
          </a:stretch>
        </p:blipFill>
        <p:spPr>
          <a:xfrm>
            <a:off x="7197090" y="26243"/>
            <a:ext cx="1150144" cy="778669"/>
          </a:xfrm>
          <a:prstGeom prst="rect">
            <a:avLst/>
          </a:prstGeom>
        </p:spPr>
      </p:pic>
      <p:pic>
        <p:nvPicPr>
          <p:cNvPr id="7" name="图片 6" descr="10 (1)"/>
          <p:cNvPicPr>
            <a:picLocks noChangeAspect="1"/>
          </p:cNvPicPr>
          <p:nvPr/>
        </p:nvPicPr>
        <p:blipFill>
          <a:blip r:embed="rId3" cstate="print"/>
          <a:stretch>
            <a:fillRect/>
          </a:stretch>
        </p:blipFill>
        <p:spPr>
          <a:xfrm>
            <a:off x="8158196" y="331475"/>
            <a:ext cx="774859" cy="524828"/>
          </a:xfrm>
          <a:prstGeom prst="rect">
            <a:avLst/>
          </a:prstGeom>
        </p:spPr>
      </p:pic>
      <p:pic>
        <p:nvPicPr>
          <p:cNvPr id="2" name="图片 1" descr="2 (1)"/>
          <p:cNvPicPr>
            <a:picLocks noChangeAspect="1"/>
          </p:cNvPicPr>
          <p:nvPr/>
        </p:nvPicPr>
        <p:blipFill>
          <a:blip r:embed="rId4" cstate="print"/>
          <a:stretch>
            <a:fillRect/>
          </a:stretch>
        </p:blipFill>
        <p:spPr>
          <a:xfrm>
            <a:off x="0" y="4287728"/>
            <a:ext cx="9144000" cy="855821"/>
          </a:xfrm>
          <a:prstGeom prst="rect">
            <a:avLst/>
          </a:prstGeom>
        </p:spPr>
      </p:pic>
      <p:sp>
        <p:nvSpPr>
          <p:cNvPr id="14" name="文本框 29">
            <a:extLst>
              <a:ext uri="{FF2B5EF4-FFF2-40B4-BE49-F238E27FC236}">
                <a16:creationId xmlns="" xmlns:a16="http://schemas.microsoft.com/office/drawing/2014/main" id="{1CBF0313-8DDD-4338-8BFE-B83AB83149FD}"/>
              </a:ext>
            </a:extLst>
          </p:cNvPr>
          <p:cNvSpPr txBox="1"/>
          <p:nvPr/>
        </p:nvSpPr>
        <p:spPr>
          <a:xfrm>
            <a:off x="2415344" y="2139702"/>
            <a:ext cx="986167" cy="646331"/>
          </a:xfrm>
          <a:prstGeom prst="rect">
            <a:avLst/>
          </a:prstGeom>
          <a:noFill/>
        </p:spPr>
        <p:txBody>
          <a:bodyPr wrap="none" rtlCol="0">
            <a:spAutoFit/>
          </a:bodyPr>
          <a:lstStyle/>
          <a:p>
            <a:pPr algn="ctr"/>
            <a:r>
              <a:rPr lang="en-US" altLang="zh-CN" b="1" dirty="0">
                <a:solidFill>
                  <a:schemeClr val="bg1"/>
                </a:solidFill>
                <a:latin typeface="+mj-ea"/>
                <a:ea typeface="+mj-ea"/>
              </a:rPr>
              <a:t>1871</a:t>
            </a:r>
            <a:r>
              <a:rPr lang="zh-CN" altLang="en-US" b="1" dirty="0">
                <a:solidFill>
                  <a:schemeClr val="bg1"/>
                </a:solidFill>
                <a:latin typeface="+mj-ea"/>
                <a:ea typeface="+mj-ea"/>
              </a:rPr>
              <a:t>年</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出生</a:t>
            </a:r>
          </a:p>
        </p:txBody>
      </p:sp>
      <p:sp>
        <p:nvSpPr>
          <p:cNvPr id="17" name="箭头: 上 43">
            <a:extLst>
              <a:ext uri="{FF2B5EF4-FFF2-40B4-BE49-F238E27FC236}">
                <a16:creationId xmlns="" xmlns:a16="http://schemas.microsoft.com/office/drawing/2014/main" id="{E9756962-180A-4F20-A885-A3A8722AC952}"/>
              </a:ext>
            </a:extLst>
          </p:cNvPr>
          <p:cNvSpPr/>
          <p:nvPr/>
        </p:nvSpPr>
        <p:spPr>
          <a:xfrm rot="10800000">
            <a:off x="4863616" y="3147814"/>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上 52">
            <a:extLst>
              <a:ext uri="{FF2B5EF4-FFF2-40B4-BE49-F238E27FC236}">
                <a16:creationId xmlns="" xmlns:a16="http://schemas.microsoft.com/office/drawing/2014/main" id="{2CEC0EE9-3150-4A2A-AEFD-07F654E3C263}"/>
              </a:ext>
            </a:extLst>
          </p:cNvPr>
          <p:cNvSpPr/>
          <p:nvPr/>
        </p:nvSpPr>
        <p:spPr>
          <a:xfrm>
            <a:off x="2785401" y="2787774"/>
            <a:ext cx="206007" cy="258283"/>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上 65">
            <a:extLst>
              <a:ext uri="{FF2B5EF4-FFF2-40B4-BE49-F238E27FC236}">
                <a16:creationId xmlns="" xmlns:a16="http://schemas.microsoft.com/office/drawing/2014/main" id="{4C473904-8126-49DA-8D20-A4B1157575AB}"/>
              </a:ext>
            </a:extLst>
          </p:cNvPr>
          <p:cNvSpPr/>
          <p:nvPr/>
        </p:nvSpPr>
        <p:spPr>
          <a:xfrm rot="10800000">
            <a:off x="3351448" y="3147814"/>
            <a:ext cx="216024" cy="288032"/>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上 74">
            <a:extLst>
              <a:ext uri="{FF2B5EF4-FFF2-40B4-BE49-F238E27FC236}">
                <a16:creationId xmlns="" xmlns:a16="http://schemas.microsoft.com/office/drawing/2014/main" id="{23AFCD40-874F-409A-8838-9676E988FB9F}"/>
              </a:ext>
            </a:extLst>
          </p:cNvPr>
          <p:cNvSpPr/>
          <p:nvPr/>
        </p:nvSpPr>
        <p:spPr>
          <a:xfrm>
            <a:off x="4143536" y="2787774"/>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2483768" y="2931790"/>
            <a:ext cx="640871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674" name="Picture 2" descr="http://5b0988e595225.cdn.sohucs.com/images/20180901/f149c651ee0645f6b8e53b77bd09b861.jpeg"/>
          <p:cNvPicPr>
            <a:picLocks noChangeAspect="1" noChangeArrowheads="1"/>
          </p:cNvPicPr>
          <p:nvPr/>
        </p:nvPicPr>
        <p:blipFill>
          <a:blip r:embed="rId5" cstate="print"/>
          <a:srcRect/>
          <a:stretch>
            <a:fillRect/>
          </a:stretch>
        </p:blipFill>
        <p:spPr bwMode="auto">
          <a:xfrm>
            <a:off x="323528" y="987574"/>
            <a:ext cx="1944216" cy="2771911"/>
          </a:xfrm>
          <a:prstGeom prst="rect">
            <a:avLst/>
          </a:prstGeom>
          <a:noFill/>
        </p:spPr>
      </p:pic>
      <p:pic>
        <p:nvPicPr>
          <p:cNvPr id="3" name="图片 2" descr="4 (1)"/>
          <p:cNvPicPr>
            <a:picLocks noChangeAspect="1"/>
          </p:cNvPicPr>
          <p:nvPr/>
        </p:nvPicPr>
        <p:blipFill>
          <a:blip r:embed="rId6" cstate="print"/>
          <a:srcRect b="16489"/>
          <a:stretch>
            <a:fillRect/>
          </a:stretch>
        </p:blipFill>
        <p:spPr>
          <a:xfrm>
            <a:off x="-180528" y="0"/>
            <a:ext cx="2802731" cy="1720215"/>
          </a:xfrm>
          <a:prstGeom prst="rect">
            <a:avLst/>
          </a:prstGeom>
        </p:spPr>
      </p:pic>
      <p:sp>
        <p:nvSpPr>
          <p:cNvPr id="29" name="文本框 29">
            <a:extLst>
              <a:ext uri="{FF2B5EF4-FFF2-40B4-BE49-F238E27FC236}">
                <a16:creationId xmlns="" xmlns:a16="http://schemas.microsoft.com/office/drawing/2014/main" id="{1CBF0313-8DDD-4338-8BFE-B83AB83149FD}"/>
              </a:ext>
            </a:extLst>
          </p:cNvPr>
          <p:cNvSpPr txBox="1"/>
          <p:nvPr/>
        </p:nvSpPr>
        <p:spPr>
          <a:xfrm>
            <a:off x="179512" y="3723878"/>
            <a:ext cx="2304256" cy="1107996"/>
          </a:xfrm>
          <a:prstGeom prst="rect">
            <a:avLst/>
          </a:prstGeom>
          <a:noFill/>
        </p:spPr>
        <p:txBody>
          <a:bodyPr wrap="square" rtlCol="0">
            <a:spAutoFit/>
          </a:bodyPr>
          <a:lstStyle/>
          <a:p>
            <a:pPr algn="ctr"/>
            <a:r>
              <a:rPr lang="zh-CN" altLang="en-US" sz="1600" dirty="0">
                <a:solidFill>
                  <a:schemeClr val="bg1"/>
                </a:solidFill>
                <a:latin typeface="+mj-ea"/>
                <a:ea typeface="+mj-ea"/>
              </a:rPr>
              <a:t>爱新觉罗</a:t>
            </a:r>
            <a:r>
              <a:rPr lang="en-US" altLang="zh-CN" sz="1600" dirty="0">
                <a:solidFill>
                  <a:schemeClr val="bg1"/>
                </a:solidFill>
                <a:latin typeface="+mj-ea"/>
                <a:ea typeface="+mj-ea"/>
              </a:rPr>
              <a:t>·</a:t>
            </a:r>
            <a:r>
              <a:rPr lang="zh-CN" altLang="en-US" sz="1600" dirty="0">
                <a:solidFill>
                  <a:schemeClr val="bg1"/>
                </a:solidFill>
                <a:latin typeface="+mj-ea"/>
                <a:ea typeface="+mj-ea"/>
              </a:rPr>
              <a:t>载湉</a:t>
            </a:r>
            <a:endParaRPr lang="en-US" altLang="zh-CN" sz="1600" dirty="0">
              <a:solidFill>
                <a:schemeClr val="bg1"/>
              </a:solidFill>
              <a:latin typeface="+mj-ea"/>
              <a:ea typeface="+mj-ea"/>
            </a:endParaRPr>
          </a:p>
          <a:p>
            <a:pPr algn="ctr"/>
            <a:r>
              <a:rPr lang="zh-CN" altLang="en-US" sz="1600" dirty="0">
                <a:solidFill>
                  <a:schemeClr val="bg1"/>
                </a:solidFill>
                <a:latin typeface="+mj-ea"/>
                <a:ea typeface="+mj-ea"/>
              </a:rPr>
              <a:t>清朝第</a:t>
            </a:r>
            <a:r>
              <a:rPr lang="en-US" altLang="zh-CN" sz="1600" dirty="0">
                <a:solidFill>
                  <a:schemeClr val="bg1"/>
                </a:solidFill>
                <a:latin typeface="+mj-ea"/>
                <a:ea typeface="+mj-ea"/>
              </a:rPr>
              <a:t>11</a:t>
            </a:r>
            <a:r>
              <a:rPr lang="zh-CN" altLang="en-US" sz="1600" dirty="0">
                <a:solidFill>
                  <a:schemeClr val="bg1"/>
                </a:solidFill>
                <a:latin typeface="+mj-ea"/>
                <a:ea typeface="+mj-ea"/>
              </a:rPr>
              <a:t>位皇帝  光绪</a:t>
            </a:r>
            <a:endParaRPr lang="en-US" altLang="zh-CN" sz="1600" dirty="0">
              <a:solidFill>
                <a:schemeClr val="bg1"/>
              </a:solidFill>
              <a:latin typeface="+mj-ea"/>
              <a:ea typeface="+mj-ea"/>
            </a:endParaRPr>
          </a:p>
          <a:p>
            <a:pPr algn="ctr"/>
            <a:endParaRPr lang="en-US" altLang="zh-CN" sz="1600" dirty="0">
              <a:solidFill>
                <a:schemeClr val="bg1"/>
              </a:solidFill>
              <a:latin typeface="+mj-ea"/>
              <a:ea typeface="+mj-ea"/>
            </a:endParaRPr>
          </a:p>
          <a:p>
            <a:pPr algn="ctr"/>
            <a:endParaRPr lang="zh-CN" altLang="en-US" b="1" dirty="0">
              <a:solidFill>
                <a:schemeClr val="bg1"/>
              </a:solidFill>
              <a:latin typeface="+mj-ea"/>
              <a:ea typeface="+mj-ea"/>
            </a:endParaRPr>
          </a:p>
        </p:txBody>
      </p:sp>
      <p:sp>
        <p:nvSpPr>
          <p:cNvPr id="30" name="文本框 29">
            <a:extLst>
              <a:ext uri="{FF2B5EF4-FFF2-40B4-BE49-F238E27FC236}">
                <a16:creationId xmlns="" xmlns:a16="http://schemas.microsoft.com/office/drawing/2014/main" id="{1CBF0313-8DDD-4338-8BFE-B83AB83149FD}"/>
              </a:ext>
            </a:extLst>
          </p:cNvPr>
          <p:cNvSpPr txBox="1"/>
          <p:nvPr/>
        </p:nvSpPr>
        <p:spPr>
          <a:xfrm>
            <a:off x="2991408" y="3435846"/>
            <a:ext cx="986167" cy="646331"/>
          </a:xfrm>
          <a:prstGeom prst="rect">
            <a:avLst/>
          </a:prstGeom>
          <a:noFill/>
        </p:spPr>
        <p:txBody>
          <a:bodyPr wrap="none" rtlCol="0">
            <a:spAutoFit/>
          </a:bodyPr>
          <a:lstStyle/>
          <a:p>
            <a:pPr algn="ctr"/>
            <a:r>
              <a:rPr lang="en-US" altLang="zh-CN" b="1" dirty="0">
                <a:solidFill>
                  <a:schemeClr val="bg1"/>
                </a:solidFill>
                <a:latin typeface="+mj-ea"/>
                <a:ea typeface="+mj-ea"/>
              </a:rPr>
              <a:t>1875</a:t>
            </a:r>
            <a:r>
              <a:rPr lang="zh-CN" altLang="en-US" b="1" dirty="0">
                <a:solidFill>
                  <a:schemeClr val="bg1"/>
                </a:solidFill>
                <a:latin typeface="+mj-ea"/>
                <a:ea typeface="+mj-ea"/>
              </a:rPr>
              <a:t>年</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登基</a:t>
            </a:r>
          </a:p>
        </p:txBody>
      </p:sp>
      <p:sp>
        <p:nvSpPr>
          <p:cNvPr id="31" name="文本框 29">
            <a:extLst>
              <a:ext uri="{FF2B5EF4-FFF2-40B4-BE49-F238E27FC236}">
                <a16:creationId xmlns="" xmlns:a16="http://schemas.microsoft.com/office/drawing/2014/main" id="{1CBF0313-8DDD-4338-8BFE-B83AB83149FD}"/>
              </a:ext>
            </a:extLst>
          </p:cNvPr>
          <p:cNvSpPr txBox="1"/>
          <p:nvPr/>
        </p:nvSpPr>
        <p:spPr>
          <a:xfrm>
            <a:off x="3783496" y="2139702"/>
            <a:ext cx="986167" cy="646331"/>
          </a:xfrm>
          <a:prstGeom prst="rect">
            <a:avLst/>
          </a:prstGeom>
          <a:noFill/>
        </p:spPr>
        <p:txBody>
          <a:bodyPr wrap="none" rtlCol="0">
            <a:spAutoFit/>
          </a:bodyPr>
          <a:lstStyle/>
          <a:p>
            <a:pPr algn="ctr"/>
            <a:r>
              <a:rPr lang="en-US" altLang="zh-CN" b="1" dirty="0">
                <a:solidFill>
                  <a:schemeClr val="bg1"/>
                </a:solidFill>
                <a:latin typeface="+mj-ea"/>
                <a:ea typeface="+mj-ea"/>
              </a:rPr>
              <a:t>1889</a:t>
            </a:r>
            <a:r>
              <a:rPr lang="zh-CN" altLang="en-US" b="1" dirty="0">
                <a:solidFill>
                  <a:schemeClr val="bg1"/>
                </a:solidFill>
                <a:latin typeface="+mj-ea"/>
                <a:ea typeface="+mj-ea"/>
              </a:rPr>
              <a:t>年</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亲政</a:t>
            </a:r>
          </a:p>
        </p:txBody>
      </p:sp>
      <p:pic>
        <p:nvPicPr>
          <p:cNvPr id="28675" name="Picture 3" descr="C:\Users\Administrator\AppData\Roaming\Tencent\Users\362990020\QQ\WinTemp\RichOle\2{7(]W2[WT610I[5X7M_OKE.png"/>
          <p:cNvPicPr>
            <a:picLocks noChangeAspect="1" noChangeArrowheads="1"/>
          </p:cNvPicPr>
          <p:nvPr/>
        </p:nvPicPr>
        <p:blipFill>
          <a:blip r:embed="rId7" cstate="print"/>
          <a:srcRect/>
          <a:stretch>
            <a:fillRect/>
          </a:stretch>
        </p:blipFill>
        <p:spPr bwMode="auto">
          <a:xfrm>
            <a:off x="2771800" y="0"/>
            <a:ext cx="2736304" cy="2139702"/>
          </a:xfrm>
          <a:prstGeom prst="rect">
            <a:avLst/>
          </a:prstGeom>
          <a:noFill/>
        </p:spPr>
      </p:pic>
      <p:sp>
        <p:nvSpPr>
          <p:cNvPr id="33" name="矩形 32"/>
          <p:cNvSpPr/>
          <p:nvPr/>
        </p:nvSpPr>
        <p:spPr>
          <a:xfrm>
            <a:off x="2771800" y="1491630"/>
            <a:ext cx="5760640" cy="369332"/>
          </a:xfrm>
          <a:prstGeom prst="rect">
            <a:avLst/>
          </a:prstGeom>
          <a:solidFill>
            <a:schemeClr val="bg1"/>
          </a:solidFill>
        </p:spPr>
        <p:txBody>
          <a:bodyPr wrap="square">
            <a:spAutoFit/>
          </a:bodyPr>
          <a:lstStyle/>
          <a:p>
            <a:r>
              <a:rPr lang="en-US" altLang="zh-CN" b="1" dirty="0"/>
              <a:t>“</a:t>
            </a:r>
            <a:r>
              <a:rPr lang="zh-CN" altLang="zh-CN" b="1" dirty="0"/>
              <a:t>皇帝每遇国事之重要者，必先禀商太后，然后降谕。</a:t>
            </a:r>
            <a:r>
              <a:rPr lang="en-US" altLang="zh-CN" b="1" dirty="0"/>
              <a:t>”</a:t>
            </a:r>
            <a:endParaRPr lang="zh-CN" altLang="en-US" b="1" dirty="0"/>
          </a:p>
        </p:txBody>
      </p:sp>
      <p:sp>
        <p:nvSpPr>
          <p:cNvPr id="34" name="箭头: 上 74">
            <a:extLst>
              <a:ext uri="{FF2B5EF4-FFF2-40B4-BE49-F238E27FC236}">
                <a16:creationId xmlns="" xmlns:a16="http://schemas.microsoft.com/office/drawing/2014/main" id="{23AFCD40-874F-409A-8838-9676E988FB9F}"/>
              </a:ext>
            </a:extLst>
          </p:cNvPr>
          <p:cNvSpPr/>
          <p:nvPr/>
        </p:nvSpPr>
        <p:spPr>
          <a:xfrm>
            <a:off x="5655704" y="2787774"/>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29">
            <a:extLst>
              <a:ext uri="{FF2B5EF4-FFF2-40B4-BE49-F238E27FC236}">
                <a16:creationId xmlns="" xmlns:a16="http://schemas.microsoft.com/office/drawing/2014/main" id="{1CBF0313-8DDD-4338-8BFE-B83AB83149FD}"/>
              </a:ext>
            </a:extLst>
          </p:cNvPr>
          <p:cNvSpPr txBox="1"/>
          <p:nvPr/>
        </p:nvSpPr>
        <p:spPr>
          <a:xfrm>
            <a:off x="4053004" y="3363838"/>
            <a:ext cx="2031326" cy="923330"/>
          </a:xfrm>
          <a:prstGeom prst="rect">
            <a:avLst/>
          </a:prstGeom>
          <a:noFill/>
        </p:spPr>
        <p:txBody>
          <a:bodyPr wrap="none" rtlCol="0">
            <a:spAutoFit/>
          </a:bodyPr>
          <a:lstStyle/>
          <a:p>
            <a:pPr algn="ctr"/>
            <a:r>
              <a:rPr lang="en-US" altLang="zh-CN" b="1" dirty="0">
                <a:solidFill>
                  <a:schemeClr val="bg1"/>
                </a:solidFill>
                <a:latin typeface="+mj-ea"/>
                <a:ea typeface="+mj-ea"/>
              </a:rPr>
              <a:t>1894</a:t>
            </a:r>
            <a:r>
              <a:rPr lang="zh-CN" altLang="en-US" b="1" dirty="0">
                <a:solidFill>
                  <a:schemeClr val="bg1"/>
                </a:solidFill>
                <a:latin typeface="+mj-ea"/>
                <a:ea typeface="+mj-ea"/>
              </a:rPr>
              <a:t>年</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甲午战火</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光绪“</a:t>
            </a:r>
            <a:r>
              <a:rPr lang="zh-CN" altLang="zh-CN" b="1" dirty="0">
                <a:solidFill>
                  <a:schemeClr val="bg1"/>
                </a:solidFill>
                <a:latin typeface="+mj-ea"/>
                <a:ea typeface="+mj-ea"/>
              </a:rPr>
              <a:t>一力主战</a:t>
            </a:r>
            <a:r>
              <a:rPr lang="zh-CN" altLang="en-US" b="1" dirty="0">
                <a:solidFill>
                  <a:schemeClr val="bg1"/>
                </a:solidFill>
                <a:latin typeface="+mj-ea"/>
                <a:ea typeface="+mj-ea"/>
              </a:rPr>
              <a:t>”</a:t>
            </a:r>
          </a:p>
        </p:txBody>
      </p:sp>
      <p:sp>
        <p:nvSpPr>
          <p:cNvPr id="36" name="文本框 29">
            <a:extLst>
              <a:ext uri="{FF2B5EF4-FFF2-40B4-BE49-F238E27FC236}">
                <a16:creationId xmlns="" xmlns:a16="http://schemas.microsoft.com/office/drawing/2014/main" id="{1CBF0313-8DDD-4338-8BFE-B83AB83149FD}"/>
              </a:ext>
            </a:extLst>
          </p:cNvPr>
          <p:cNvSpPr txBox="1"/>
          <p:nvPr/>
        </p:nvSpPr>
        <p:spPr>
          <a:xfrm>
            <a:off x="4932040" y="1923678"/>
            <a:ext cx="1569660" cy="923330"/>
          </a:xfrm>
          <a:prstGeom prst="rect">
            <a:avLst/>
          </a:prstGeom>
          <a:noFill/>
        </p:spPr>
        <p:txBody>
          <a:bodyPr wrap="none" rtlCol="0">
            <a:spAutoFit/>
          </a:bodyPr>
          <a:lstStyle/>
          <a:p>
            <a:pPr algn="ctr"/>
            <a:r>
              <a:rPr lang="en-US" altLang="zh-CN" b="1" dirty="0">
                <a:solidFill>
                  <a:schemeClr val="bg1"/>
                </a:solidFill>
                <a:latin typeface="+mj-ea"/>
                <a:ea typeface="+mj-ea"/>
              </a:rPr>
              <a:t>1895</a:t>
            </a:r>
            <a:r>
              <a:rPr lang="zh-CN" altLang="en-US" b="1" dirty="0">
                <a:solidFill>
                  <a:schemeClr val="bg1"/>
                </a:solidFill>
                <a:latin typeface="+mj-ea"/>
                <a:ea typeface="+mj-ea"/>
              </a:rPr>
              <a:t>年</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蒙辱签订</a:t>
            </a:r>
            <a:endParaRPr lang="en-US" altLang="zh-CN" b="1" dirty="0">
              <a:solidFill>
                <a:schemeClr val="bg1"/>
              </a:solidFill>
              <a:latin typeface="+mj-ea"/>
              <a:ea typeface="+mj-ea"/>
            </a:endParaRPr>
          </a:p>
          <a:p>
            <a:pPr algn="ctr"/>
            <a:r>
              <a:rPr lang="en-US" altLang="zh-CN" b="1" dirty="0">
                <a:solidFill>
                  <a:schemeClr val="bg1"/>
                </a:solidFill>
                <a:latin typeface="+mj-ea"/>
                <a:ea typeface="+mj-ea"/>
              </a:rPr>
              <a:t>《</a:t>
            </a:r>
            <a:r>
              <a:rPr lang="zh-CN" altLang="en-US" b="1" dirty="0">
                <a:solidFill>
                  <a:schemeClr val="bg1"/>
                </a:solidFill>
                <a:latin typeface="+mj-ea"/>
                <a:ea typeface="+mj-ea"/>
              </a:rPr>
              <a:t>马关条约</a:t>
            </a:r>
            <a:r>
              <a:rPr lang="en-US" altLang="zh-CN" b="1" dirty="0">
                <a:solidFill>
                  <a:schemeClr val="bg1"/>
                </a:solidFill>
                <a:latin typeface="+mj-ea"/>
                <a:ea typeface="+mj-ea"/>
              </a:rPr>
              <a:t>》</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Left)">
                                      <p:cBhvr>
                                        <p:cTn id="7" dur="1000"/>
                                        <p:tgtEl>
                                          <p:spTgt spid="28"/>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8675"/>
                                        </p:tgtEl>
                                        <p:attrNameLst>
                                          <p:attrName>style.visibility</p:attrName>
                                        </p:attrNameLst>
                                      </p:cBhvr>
                                      <p:to>
                                        <p:strVal val="visible"/>
                                      </p:to>
                                    </p:set>
                                    <p:animEffect transition="in" filter="blinds(horizontal)">
                                      <p:cBhvr>
                                        <p:cTn id="28" dur="500"/>
                                        <p:tgtEl>
                                          <p:spTgt spid="2867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28675"/>
                                        </p:tgtEl>
                                      </p:cBhvr>
                                    </p:animEffect>
                                    <p:set>
                                      <p:cBhvr>
                                        <p:cTn id="33" dur="1" fill="hold">
                                          <p:stCondLst>
                                            <p:cond delay="499"/>
                                          </p:stCondLst>
                                        </p:cTn>
                                        <p:tgtEl>
                                          <p:spTgt spid="2867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linds(horizontal)">
                                      <p:cBhvr>
                                        <p:cTn id="38" dur="500"/>
                                        <p:tgtEl>
                                          <p:spTgt spid="3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linds(horizont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1" nodeType="clickEffect">
                                  <p:stCondLst>
                                    <p:cond delay="0"/>
                                  </p:stCondLst>
                                  <p:childTnLst>
                                    <p:animEffect transition="out" filter="blinds(horizontal)">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linds(horizontal)">
                                      <p:cBhvr>
                                        <p:cTn id="56" dur="500"/>
                                        <p:tgtEl>
                                          <p:spTgt spid="17"/>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linds(horizont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linds(horizontal)">
                                      <p:cBhvr>
                                        <p:cTn id="64" dur="500"/>
                                        <p:tgtEl>
                                          <p:spTgt spid="3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linds(horizontal)">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9" grpId="0" animBg="1"/>
      <p:bldP spid="22" grpId="0" animBg="1"/>
      <p:bldP spid="24" grpId="0" animBg="1"/>
      <p:bldP spid="28" grpId="0" animBg="1"/>
      <p:bldP spid="30" grpId="0"/>
      <p:bldP spid="31" grpId="0"/>
      <p:bldP spid="33" grpId="0" animBg="1"/>
      <p:bldP spid="33" grpId="1" animBg="1"/>
      <p:bldP spid="34" grpId="0" animBg="1"/>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42899" y="72393"/>
            <a:ext cx="9053513" cy="5011103"/>
          </a:xfrm>
          <a:prstGeom prst="rect">
            <a:avLst/>
          </a:prstGeom>
        </p:spPr>
      </p:pic>
      <p:sp>
        <p:nvSpPr>
          <p:cNvPr id="3" name="TextBox 2"/>
          <p:cNvSpPr txBox="1"/>
          <p:nvPr/>
        </p:nvSpPr>
        <p:spPr>
          <a:xfrm>
            <a:off x="1043608" y="1923678"/>
            <a:ext cx="5040560" cy="400057"/>
          </a:xfrm>
          <a:prstGeom prst="rect">
            <a:avLst/>
          </a:prstGeom>
          <a:noFill/>
        </p:spPr>
        <p:txBody>
          <a:bodyPr wrap="square" lIns="91385" tIns="45694" rIns="91385" bIns="45694" rtlCol="0">
            <a:spAutoFit/>
          </a:bodyPr>
          <a:lstStyle/>
          <a:p>
            <a:r>
              <a:rPr lang="zh-CN" altLang="en-US" sz="20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戊戌变法在历史上的作用是巨大的。</a:t>
            </a:r>
            <a:endParaRPr lang="en-US" altLang="zh-CN" sz="2000" b="1" dirty="0">
              <a:solidFill>
                <a:schemeClr val="bg1"/>
              </a:solidFill>
              <a:effectLst>
                <a:outerShdw blurRad="38100" dist="38100" dir="2700000" algn="tl">
                  <a:srgbClr val="000000">
                    <a:alpha val="43137"/>
                  </a:srgbClr>
                </a:outerShdw>
              </a:effectLst>
              <a:latin typeface="黑体" pitchFamily="49" charset="-122"/>
              <a:ea typeface="黑体" pitchFamily="49" charset="-122"/>
            </a:endParaRPr>
          </a:p>
        </p:txBody>
      </p:sp>
      <p:sp>
        <p:nvSpPr>
          <p:cNvPr id="5" name="TextBox 4"/>
          <p:cNvSpPr txBox="1"/>
          <p:nvPr/>
        </p:nvSpPr>
        <p:spPr>
          <a:xfrm>
            <a:off x="1115616" y="3147814"/>
            <a:ext cx="5040560" cy="400057"/>
          </a:xfrm>
          <a:prstGeom prst="rect">
            <a:avLst/>
          </a:prstGeom>
          <a:noFill/>
        </p:spPr>
        <p:txBody>
          <a:bodyPr wrap="square" lIns="91385" tIns="45694" rIns="91385" bIns="45694" rtlCol="0">
            <a:spAutoFit/>
          </a:bodyPr>
          <a:lstStyle/>
          <a:p>
            <a:r>
              <a:rPr lang="zh-CN" altLang="en-US" sz="20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戊戌变法具有一定的局限性。</a:t>
            </a:r>
            <a:endParaRPr lang="en-US" altLang="zh-CN" sz="2000" b="1" dirty="0">
              <a:solidFill>
                <a:schemeClr val="bg1"/>
              </a:solidFill>
              <a:effectLst>
                <a:outerShdw blurRad="38100" dist="38100" dir="2700000" algn="tl">
                  <a:srgbClr val="000000">
                    <a:alpha val="43137"/>
                  </a:srgbClr>
                </a:outerShdw>
              </a:effectLst>
              <a:latin typeface="黑体" pitchFamily="49" charset="-122"/>
              <a:ea typeface="黑体" pitchFamily="49" charset="-122"/>
            </a:endParaRPr>
          </a:p>
        </p:txBody>
      </p:sp>
      <p:sp>
        <p:nvSpPr>
          <p:cNvPr id="6" name="圆角矩形 5"/>
          <p:cNvSpPr/>
          <p:nvPr/>
        </p:nvSpPr>
        <p:spPr>
          <a:xfrm>
            <a:off x="467544" y="555526"/>
            <a:ext cx="5040560" cy="569781"/>
          </a:xfrm>
          <a:prstGeom prst="roundRect">
            <a:avLst/>
          </a:prstGeom>
          <a:noFill/>
          <a:ln w="57150">
            <a:solidFill>
              <a:srgbClr val="6633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385" tIns="45694" rIns="91385" bIns="45694" rtlCol="0" anchor="ctr"/>
          <a:lstStyle/>
          <a:p>
            <a:pPr algn="ctr"/>
            <a:endParaRPr lang="zh-CN" altLang="en-US"/>
          </a:p>
        </p:txBody>
      </p:sp>
      <p:sp>
        <p:nvSpPr>
          <p:cNvPr id="7" name="TextBox 6"/>
          <p:cNvSpPr txBox="1"/>
          <p:nvPr/>
        </p:nvSpPr>
        <p:spPr>
          <a:xfrm>
            <a:off x="539552" y="627534"/>
            <a:ext cx="5333726" cy="461612"/>
          </a:xfrm>
          <a:prstGeom prst="rect">
            <a:avLst/>
          </a:prstGeom>
          <a:noFill/>
        </p:spPr>
        <p:txBody>
          <a:bodyPr wrap="square" lIns="91385" tIns="45694" rIns="91385" bIns="45694" rtlCol="0">
            <a:spAutoFit/>
          </a:bodyPr>
          <a:lstStyle/>
          <a:p>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关于戊戌变法评价的探究方向：</a:t>
            </a:r>
          </a:p>
        </p:txBody>
      </p:sp>
      <p:pic>
        <p:nvPicPr>
          <p:cNvPr id="9" name="图片 8"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4" cstate="print"/>
          <a:stretch>
            <a:fillRect/>
          </a:stretch>
        </p:blipFill>
        <p:spPr>
          <a:xfrm>
            <a:off x="395536" y="1419622"/>
            <a:ext cx="843558" cy="843558"/>
          </a:xfrm>
          <a:prstGeom prst="rect">
            <a:avLst/>
          </a:prstGeom>
        </p:spPr>
      </p:pic>
      <p:pic>
        <p:nvPicPr>
          <p:cNvPr id="10" name="图片 9"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4" cstate="print"/>
          <a:stretch>
            <a:fillRect/>
          </a:stretch>
        </p:blipFill>
        <p:spPr>
          <a:xfrm>
            <a:off x="467544" y="2571750"/>
            <a:ext cx="843558" cy="84355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90487" y="132397"/>
            <a:ext cx="9053513" cy="5011103"/>
          </a:xfrm>
          <a:prstGeom prst="rect">
            <a:avLst/>
          </a:prstGeom>
        </p:spPr>
      </p:pic>
      <p:sp>
        <p:nvSpPr>
          <p:cNvPr id="3" name="矩形 2"/>
          <p:cNvSpPr/>
          <p:nvPr/>
        </p:nvSpPr>
        <p:spPr>
          <a:xfrm>
            <a:off x="323528" y="771550"/>
            <a:ext cx="8640960" cy="3970318"/>
          </a:xfrm>
          <a:prstGeom prst="rect">
            <a:avLst/>
          </a:prstGeom>
        </p:spPr>
        <p:txBody>
          <a:bodyPr wrap="square">
            <a:spAutoFit/>
          </a:bodyPr>
          <a:lstStyle/>
          <a:p>
            <a:pPr marL="457200" indent="-457200">
              <a:lnSpc>
                <a:spcPct val="150000"/>
              </a:lnSpc>
              <a:buFont typeface="Wingdings" panose="05000000000000000000" pitchFamily="2" charset="2"/>
              <a:buChar char="u"/>
            </a:pPr>
            <a:r>
              <a:rPr lang="zh-CN" altLang="en-US" sz="2400" b="1" dirty="0">
                <a:solidFill>
                  <a:srgbClr val="FFFF00"/>
                </a:solidFill>
                <a:effectLst>
                  <a:outerShdw blurRad="38100" dist="38100" dir="2700000" algn="tl">
                    <a:srgbClr val="000000">
                      <a:alpha val="43137"/>
                    </a:srgbClr>
                  </a:outerShdw>
                </a:effectLst>
                <a:latin typeface="+mn-ea"/>
              </a:rPr>
              <a:t>爱国性：</a:t>
            </a:r>
            <a:r>
              <a:rPr lang="zh-CN" altLang="en-US" sz="2400" b="1" dirty="0">
                <a:solidFill>
                  <a:schemeClr val="bg1"/>
                </a:solidFill>
                <a:effectLst>
                  <a:outerShdw blurRad="38100" dist="38100" dir="2700000" algn="tl">
                    <a:srgbClr val="000000">
                      <a:alpha val="43137"/>
                    </a:srgbClr>
                  </a:outerShdw>
                </a:effectLst>
                <a:latin typeface="+mn-ea"/>
              </a:rPr>
              <a:t>在民族危机加剧的时刻，维新派以变法图强、救亡图存为目标，表现出强烈的爱国热情。</a:t>
            </a:r>
            <a:endParaRPr lang="en-US" altLang="zh-CN" sz="2400" b="1" dirty="0">
              <a:solidFill>
                <a:schemeClr val="bg1"/>
              </a:solidFill>
              <a:effectLst>
                <a:outerShdw blurRad="38100" dist="38100" dir="2700000" algn="tl">
                  <a:srgbClr val="000000">
                    <a:alpha val="43137"/>
                  </a:srgbClr>
                </a:outerShdw>
              </a:effectLst>
              <a:latin typeface="+mn-ea"/>
            </a:endParaRPr>
          </a:p>
          <a:p>
            <a:pPr marL="457200" indent="-457200">
              <a:lnSpc>
                <a:spcPct val="150000"/>
              </a:lnSpc>
              <a:buFont typeface="Wingdings" panose="05000000000000000000" pitchFamily="2" charset="2"/>
              <a:buChar char="u"/>
            </a:pPr>
            <a:r>
              <a:rPr lang="zh-CN" altLang="en-US" sz="2400" b="1" dirty="0">
                <a:solidFill>
                  <a:srgbClr val="FFFF00"/>
                </a:solidFill>
                <a:effectLst>
                  <a:outerShdw blurRad="38100" dist="38100" dir="2700000" algn="tl">
                    <a:srgbClr val="000000">
                      <a:alpha val="43137"/>
                    </a:srgbClr>
                  </a:outerShdw>
                </a:effectLst>
                <a:latin typeface="+mn-ea"/>
              </a:rPr>
              <a:t>进步性：</a:t>
            </a:r>
            <a:r>
              <a:rPr lang="zh-CN" altLang="en-US" sz="2400" b="1" dirty="0">
                <a:solidFill>
                  <a:schemeClr val="bg1"/>
                </a:solidFill>
                <a:effectLst>
                  <a:outerShdw blurRad="38100" dist="38100" dir="2700000" algn="tl">
                    <a:srgbClr val="000000">
                      <a:alpha val="43137"/>
                    </a:srgbClr>
                  </a:outerShdw>
                </a:effectLst>
                <a:latin typeface="+mn-ea"/>
              </a:rPr>
              <a:t>戊戌变法是一次自上而下的资产阶级性质的改良运动，顺应时代潮流，符合历史发展趋势。</a:t>
            </a:r>
            <a:endParaRPr lang="en-US" altLang="zh-CN" sz="2400" b="1" dirty="0">
              <a:solidFill>
                <a:schemeClr val="bg1"/>
              </a:solidFill>
              <a:effectLst>
                <a:outerShdw blurRad="38100" dist="38100" dir="2700000" algn="tl">
                  <a:srgbClr val="000000">
                    <a:alpha val="43137"/>
                  </a:srgbClr>
                </a:outerShdw>
              </a:effectLst>
              <a:latin typeface="+mn-ea"/>
            </a:endParaRPr>
          </a:p>
          <a:p>
            <a:pPr marL="457200" indent="-457200">
              <a:lnSpc>
                <a:spcPct val="150000"/>
              </a:lnSpc>
              <a:buFont typeface="Wingdings" panose="05000000000000000000" pitchFamily="2" charset="2"/>
              <a:buChar char="u"/>
            </a:pPr>
            <a:r>
              <a:rPr lang="zh-CN" altLang="en-US" sz="2400" b="1" dirty="0">
                <a:solidFill>
                  <a:srgbClr val="FFFF00"/>
                </a:solidFill>
                <a:effectLst>
                  <a:outerShdw blurRad="38100" dist="38100" dir="2700000" algn="tl">
                    <a:srgbClr val="000000">
                      <a:alpha val="43137"/>
                    </a:srgbClr>
                  </a:outerShdw>
                </a:effectLst>
                <a:latin typeface="+mn-ea"/>
              </a:rPr>
              <a:t>启蒙性：</a:t>
            </a:r>
            <a:r>
              <a:rPr lang="zh-CN" altLang="en-US" sz="2400" b="1" dirty="0">
                <a:solidFill>
                  <a:schemeClr val="bg1"/>
                </a:solidFill>
                <a:effectLst>
                  <a:outerShdw blurRad="38100" dist="38100" dir="2700000" algn="tl">
                    <a:srgbClr val="000000">
                      <a:alpha val="43137"/>
                    </a:srgbClr>
                  </a:outerShdw>
                </a:effectLst>
                <a:latin typeface="+mn-ea"/>
              </a:rPr>
              <a:t>戊戌变法也是近代中国的一次思想解放运动。起到了思想启蒙作用，促进了国人的觉醒。</a:t>
            </a:r>
            <a:endParaRPr lang="en-US" altLang="zh-CN" sz="2400" b="1" dirty="0">
              <a:solidFill>
                <a:schemeClr val="bg1"/>
              </a:solidFill>
              <a:effectLst>
                <a:outerShdw blurRad="38100" dist="38100" dir="2700000" algn="tl">
                  <a:srgbClr val="000000">
                    <a:alpha val="43137"/>
                  </a:srgbClr>
                </a:outerShdw>
              </a:effectLst>
              <a:latin typeface="+mn-ea"/>
            </a:endParaRPr>
          </a:p>
          <a:p>
            <a:pPr marL="457200" indent="-457200">
              <a:lnSpc>
                <a:spcPct val="150000"/>
              </a:lnSpc>
              <a:buFont typeface="Wingdings" panose="05000000000000000000" pitchFamily="2" charset="2"/>
              <a:buChar char="u"/>
            </a:pPr>
            <a:r>
              <a:rPr lang="zh-CN" altLang="en-US" sz="2400" b="1" dirty="0">
                <a:solidFill>
                  <a:srgbClr val="FFFF00"/>
                </a:solidFill>
                <a:effectLst>
                  <a:outerShdw blurRad="38100" dist="38100" dir="2700000" algn="tl">
                    <a:srgbClr val="000000">
                      <a:alpha val="43137"/>
                    </a:srgbClr>
                  </a:outerShdw>
                </a:effectLst>
                <a:latin typeface="+mn-ea"/>
              </a:rPr>
              <a:t>局限性：</a:t>
            </a:r>
            <a:r>
              <a:rPr lang="zh-CN" altLang="en-US" sz="2400" b="1" dirty="0">
                <a:solidFill>
                  <a:schemeClr val="bg1"/>
                </a:solidFill>
                <a:effectLst>
                  <a:outerShdw blurRad="38100" dist="38100" dir="2700000" algn="tl">
                    <a:srgbClr val="000000">
                      <a:alpha val="43137"/>
                    </a:srgbClr>
                  </a:outerShdw>
                </a:effectLst>
                <a:latin typeface="+mn-ea"/>
              </a:rPr>
              <a:t>在半殖民地半封建的中国，改良的道路是行不通的。</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0" y="132397"/>
            <a:ext cx="9053513" cy="5011103"/>
          </a:xfrm>
          <a:prstGeom prst="rect">
            <a:avLst/>
          </a:prstGeom>
        </p:spPr>
      </p:pic>
      <p:pic>
        <p:nvPicPr>
          <p:cNvPr id="21" name="图片 20" descr="长标题方框"/>
          <p:cNvPicPr>
            <a:picLocks noChangeAspect="1"/>
          </p:cNvPicPr>
          <p:nvPr/>
        </p:nvPicPr>
        <p:blipFill>
          <a:blip r:embed="rId4" cstate="print"/>
          <a:stretch>
            <a:fillRect/>
          </a:stretch>
        </p:blipFill>
        <p:spPr>
          <a:xfrm>
            <a:off x="683568" y="2211710"/>
            <a:ext cx="7704857" cy="1008112"/>
          </a:xfrm>
          <a:prstGeom prst="rect">
            <a:avLst/>
          </a:prstGeom>
        </p:spPr>
      </p:pic>
      <p:sp>
        <p:nvSpPr>
          <p:cNvPr id="22" name="文本框 28"/>
          <p:cNvSpPr txBox="1"/>
          <p:nvPr/>
        </p:nvSpPr>
        <p:spPr>
          <a:xfrm>
            <a:off x="1331640" y="2283718"/>
            <a:ext cx="6670939" cy="830997"/>
          </a:xfrm>
          <a:prstGeom prst="rect">
            <a:avLst/>
          </a:prstGeom>
          <a:noFill/>
        </p:spPr>
        <p:txBody>
          <a:bodyPr wrap="square" rtlCol="0">
            <a:spAutoFit/>
          </a:bodyPr>
          <a:lstStyle/>
          <a:p>
            <a:r>
              <a:rPr lang="zh-CN" altLang="en-US" sz="2400" b="1" dirty="0" smtClean="0">
                <a:solidFill>
                  <a:srgbClr val="FFFF00"/>
                </a:solidFill>
                <a:latin typeface="黑体" panose="02010609060101010101" charset="-122"/>
                <a:ea typeface="黑体" panose="02010609060101010101" charset="-122"/>
                <a:sym typeface="+mn-ea"/>
              </a:rPr>
              <a:t>学完</a:t>
            </a:r>
            <a:r>
              <a:rPr lang="en-US" altLang="zh-CN" sz="2400" b="1" dirty="0" smtClean="0">
                <a:solidFill>
                  <a:srgbClr val="FFFF00"/>
                </a:solidFill>
                <a:latin typeface="黑体" panose="02010609060101010101" charset="-122"/>
                <a:ea typeface="黑体" panose="02010609060101010101" charset="-122"/>
                <a:sym typeface="+mn-ea"/>
              </a:rPr>
              <a:t>《</a:t>
            </a:r>
            <a:r>
              <a:rPr lang="zh-CN" altLang="en-US" sz="2400" b="1" dirty="0" smtClean="0">
                <a:solidFill>
                  <a:srgbClr val="FFFF00"/>
                </a:solidFill>
                <a:latin typeface="黑体" panose="02010609060101010101" charset="-122"/>
                <a:ea typeface="黑体" panose="02010609060101010101" charset="-122"/>
                <a:sym typeface="+mn-ea"/>
              </a:rPr>
              <a:t>戊戌变法</a:t>
            </a:r>
            <a:r>
              <a:rPr lang="en-US" altLang="zh-CN" sz="2400" b="1" dirty="0" smtClean="0">
                <a:solidFill>
                  <a:srgbClr val="FFFF00"/>
                </a:solidFill>
                <a:latin typeface="黑体" panose="02010609060101010101" charset="-122"/>
                <a:ea typeface="黑体" panose="02010609060101010101" charset="-122"/>
                <a:sym typeface="+mn-ea"/>
              </a:rPr>
              <a:t>》</a:t>
            </a:r>
            <a:r>
              <a:rPr lang="zh-CN" altLang="en-US" sz="2400" b="1" dirty="0" smtClean="0">
                <a:solidFill>
                  <a:srgbClr val="FFFF00"/>
                </a:solidFill>
                <a:latin typeface="黑体" panose="02010609060101010101" charset="-122"/>
                <a:ea typeface="黑体" panose="02010609060101010101" charset="-122"/>
                <a:sym typeface="+mn-ea"/>
              </a:rPr>
              <a:t>一课，说一说让你印象最深刻的是什么？给了你怎样的启示？</a:t>
            </a:r>
            <a:endParaRPr lang="zh-CN" altLang="en-US" sz="2400" b="1" dirty="0">
              <a:solidFill>
                <a:srgbClr val="FFFF00"/>
              </a:solidFill>
              <a:latin typeface="黑体" panose="02010609060101010101" charset="-122"/>
              <a:ea typeface="黑体" panose="02010609060101010101" charset="-122"/>
              <a:sym typeface="+mn-ea"/>
            </a:endParaRPr>
          </a:p>
        </p:txBody>
      </p:sp>
      <p:pic>
        <p:nvPicPr>
          <p:cNvPr id="24" name="图片 23"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5" cstate="print"/>
          <a:stretch>
            <a:fillRect/>
          </a:stretch>
        </p:blipFill>
        <p:spPr>
          <a:xfrm>
            <a:off x="251520" y="987574"/>
            <a:ext cx="1080120" cy="108012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hidden="1">
            <a:extLst>
              <a:ext uri="{FF2B5EF4-FFF2-40B4-BE49-F238E27FC236}">
                <a16:creationId xmlns="" xmlns:a16="http://schemas.microsoft.com/office/drawing/2014/main" id="{EFE65871-2DAB-43F7-BA01-08FB73CB23BB}"/>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aturation sat="66000"/>
                    </a14:imgEffect>
                  </a14:imgLayer>
                </a14:imgProps>
              </a:ex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sp>
        <p:nvSpPr>
          <p:cNvPr id="2" name="矩形 1"/>
          <p:cNvSpPr/>
          <p:nvPr/>
        </p:nvSpPr>
        <p:spPr>
          <a:xfrm>
            <a:off x="4180563" y="1510193"/>
            <a:ext cx="4963438" cy="2811537"/>
          </a:xfrm>
          <a:prstGeom prst="rect">
            <a:avLst/>
          </a:prstGeom>
        </p:spPr>
        <p:txBody>
          <a:bodyPr wrap="square" lIns="68579" tIns="34289" rIns="68579" bIns="34289">
            <a:spAutoFit/>
          </a:bodyPr>
          <a:lstStyle/>
          <a:p>
            <a:pPr algn="ctr" defTabSz="685783">
              <a:lnSpc>
                <a:spcPct val="180000"/>
              </a:lnSpc>
            </a:pPr>
            <a:r>
              <a:rPr lang="zh-CN" altLang="en-US" sz="2700" b="1"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时代回声</a:t>
            </a:r>
            <a:endParaRPr lang="en-US" altLang="zh-CN" sz="2700" b="1"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defTabSz="685783">
              <a:lnSpc>
                <a:spcPct val="180000"/>
              </a:lnSpc>
            </a:pPr>
            <a:r>
              <a:rPr lang="zh-CN" altLang="en-US" sz="24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改革只有进行时，没有完成时；</a:t>
            </a:r>
            <a:endParaRPr lang="en-US" altLang="zh-CN" sz="24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defTabSz="685783">
              <a:lnSpc>
                <a:spcPct val="180000"/>
              </a:lnSpc>
            </a:pPr>
            <a:r>
              <a:rPr lang="zh-CN" altLang="en-US" sz="24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没有改革，就没有中国的今天；</a:t>
            </a:r>
            <a:endParaRPr lang="en-US" altLang="zh-CN" sz="24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defTabSz="685783">
              <a:lnSpc>
                <a:spcPct val="180000"/>
              </a:lnSpc>
            </a:pPr>
            <a:r>
              <a:rPr lang="zh-CN" altLang="en-US" sz="24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没有改革，也没有中国的明天。</a:t>
            </a:r>
            <a:endParaRPr lang="en-US" altLang="zh-CN" sz="2400" b="1" dirty="0">
              <a:solidFill>
                <a:prstClr val="whit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a:extLst>
              <a:ext uri="{FF2B5EF4-FFF2-40B4-BE49-F238E27FC236}">
                <a16:creationId xmlns="" xmlns:a16="http://schemas.microsoft.com/office/drawing/2014/main" id="{BE7E91B7-34E3-472F-9697-A0F0042E662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 y="1359880"/>
            <a:ext cx="4035861" cy="3783620"/>
          </a:xfrm>
          <a:prstGeom prst="rect">
            <a:avLst/>
          </a:prstGeom>
          <a:ln>
            <a:noFill/>
          </a:ln>
          <a:effectLst>
            <a:outerShdw blurRad="190500" algn="tl" rotWithShape="0">
              <a:srgbClr val="000000">
                <a:alpha val="70000"/>
              </a:srgbClr>
            </a:outerShdw>
          </a:effectLst>
        </p:spPr>
      </p:pic>
      <p:sp>
        <p:nvSpPr>
          <p:cNvPr id="5" name="矩形 4"/>
          <p:cNvSpPr/>
          <p:nvPr/>
        </p:nvSpPr>
        <p:spPr>
          <a:xfrm>
            <a:off x="2" y="0"/>
            <a:ext cx="9143999" cy="918972"/>
          </a:xfrm>
          <a:prstGeom prst="rect">
            <a:avLst/>
          </a:prstGeom>
          <a:solidFill>
            <a:schemeClr val="bg1">
              <a:alpha val="80000"/>
            </a:schemeClr>
          </a:solidFill>
          <a:ln>
            <a:noFill/>
          </a:ln>
        </p:spPr>
        <p:style>
          <a:lnRef idx="2">
            <a:schemeClr val="accent2"/>
          </a:lnRef>
          <a:fillRef idx="1">
            <a:schemeClr val="lt1"/>
          </a:fillRef>
          <a:effectRef idx="0">
            <a:schemeClr val="accent2"/>
          </a:effectRef>
          <a:fontRef idx="minor">
            <a:schemeClr val="dk1"/>
          </a:fontRef>
        </p:style>
        <p:txBody>
          <a:bodyPr lIns="68579" tIns="34289" rIns="68579" bIns="34289" rtlCol="0" anchor="ctr"/>
          <a:lstStyle/>
          <a:p>
            <a:pPr algn="ctr" defTabSz="685783">
              <a:lnSpc>
                <a:spcPct val="130000"/>
              </a:lnSpc>
            </a:pPr>
            <a:r>
              <a:rPr lang="zh-CN" altLang="en-US" sz="2700" b="1" dirty="0">
                <a:solidFill>
                  <a:prstClr val="white"/>
                </a:solidFill>
                <a:effectLst>
                  <a:outerShdw blurRad="38100" dist="38100" dir="2700000" algn="tl">
                    <a:srgbClr val="000000">
                      <a:alpha val="43137"/>
                    </a:srgbClr>
                  </a:outerShdw>
                </a:effectLst>
                <a:latin typeface="微软雅黑"/>
              </a:rPr>
              <a:t>图强从未止步，改革永在路上。</a:t>
            </a:r>
          </a:p>
        </p:txBody>
      </p:sp>
    </p:spTree>
    <p:extLst>
      <p:ext uri="{BB962C8B-B14F-4D97-AF65-F5344CB8AC3E}">
        <p14:creationId xmlns="" xmlns:p14="http://schemas.microsoft.com/office/powerpoint/2010/main" val="15091652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0" y="132397"/>
            <a:ext cx="9053513" cy="5011103"/>
          </a:xfrm>
          <a:prstGeom prst="rect">
            <a:avLst/>
          </a:prstGeom>
        </p:spPr>
      </p:pic>
      <p:sp>
        <p:nvSpPr>
          <p:cNvPr id="9" name="TextBox 8"/>
          <p:cNvSpPr txBox="1"/>
          <p:nvPr/>
        </p:nvSpPr>
        <p:spPr>
          <a:xfrm>
            <a:off x="1043608" y="411510"/>
            <a:ext cx="7776864" cy="400057"/>
          </a:xfrm>
          <a:prstGeom prst="rect">
            <a:avLst/>
          </a:prstGeom>
          <a:noFill/>
        </p:spPr>
        <p:txBody>
          <a:bodyPr wrap="square" lIns="91385" tIns="45694" rIns="91385" bIns="45694" rtlCol="0">
            <a:spAutoFit/>
          </a:bodyPr>
          <a:lstStyle/>
          <a:p>
            <a:r>
              <a:rPr lang="en-US" altLang="zh-CN" sz="2000" b="1" dirty="0">
                <a:effectLst>
                  <a:outerShdw blurRad="38100" dist="38100" dir="2700000" algn="tl">
                    <a:srgbClr val="000000">
                      <a:alpha val="43137"/>
                    </a:srgbClr>
                  </a:outerShdw>
                </a:effectLst>
                <a:latin typeface="黑体" pitchFamily="49" charset="-122"/>
                <a:ea typeface="黑体" pitchFamily="49" charset="-122"/>
              </a:rPr>
              <a:t>1.</a:t>
            </a:r>
            <a:r>
              <a:rPr lang="zh-CN" altLang="en-US" sz="2000" b="1" dirty="0">
                <a:effectLst>
                  <a:outerShdw blurRad="38100" dist="38100" dir="2700000" algn="tl">
                    <a:srgbClr val="000000">
                      <a:alpha val="43137"/>
                    </a:srgbClr>
                  </a:outerShdw>
                </a:effectLst>
                <a:latin typeface="黑体" pitchFamily="49" charset="-122"/>
                <a:ea typeface="黑体" pitchFamily="49" charset="-122"/>
              </a:rPr>
              <a:t>请将以下事件按照历史的时序性进行排列：</a:t>
            </a:r>
            <a:endParaRPr lang="en-US" altLang="zh-CN" sz="2000" b="1" dirty="0">
              <a:effectLst>
                <a:outerShdw blurRad="38100" dist="38100" dir="2700000" algn="tl">
                  <a:srgbClr val="000000">
                    <a:alpha val="43137"/>
                  </a:srgbClr>
                </a:outerShdw>
              </a:effectLst>
              <a:latin typeface="黑体" pitchFamily="49" charset="-122"/>
              <a:ea typeface="黑体" pitchFamily="49" charset="-122"/>
            </a:endParaRPr>
          </a:p>
        </p:txBody>
      </p:sp>
      <p:sp>
        <p:nvSpPr>
          <p:cNvPr id="10" name="TextBox 9"/>
          <p:cNvSpPr txBox="1"/>
          <p:nvPr/>
        </p:nvSpPr>
        <p:spPr>
          <a:xfrm>
            <a:off x="827584" y="3363838"/>
            <a:ext cx="7776864" cy="400057"/>
          </a:xfrm>
          <a:prstGeom prst="rect">
            <a:avLst/>
          </a:prstGeom>
          <a:noFill/>
        </p:spPr>
        <p:txBody>
          <a:bodyPr wrap="square" lIns="91385" tIns="45694" rIns="91385" bIns="45694" rtlCol="0">
            <a:spAutoFit/>
          </a:bodyPr>
          <a:lstStyle/>
          <a:p>
            <a:r>
              <a:rPr lang="en-US" altLang="zh-CN" sz="2000" b="1" dirty="0">
                <a:effectLst>
                  <a:outerShdw blurRad="38100" dist="38100" dir="2700000" algn="tl">
                    <a:srgbClr val="000000">
                      <a:alpha val="43137"/>
                    </a:srgbClr>
                  </a:outerShdw>
                </a:effectLst>
                <a:latin typeface="黑体" pitchFamily="49" charset="-122"/>
                <a:ea typeface="黑体" pitchFamily="49" charset="-122"/>
              </a:rPr>
              <a:t>2.</a:t>
            </a:r>
            <a:r>
              <a:rPr lang="zh-CN" altLang="en-US" sz="2000" b="1" dirty="0">
                <a:effectLst>
                  <a:outerShdw blurRad="38100" dist="38100" dir="2700000" algn="tl">
                    <a:srgbClr val="000000">
                      <a:alpha val="43137"/>
                    </a:srgbClr>
                  </a:outerShdw>
                </a:effectLst>
                <a:latin typeface="黑体" pitchFamily="49" charset="-122"/>
                <a:ea typeface="黑体" pitchFamily="49" charset="-122"/>
              </a:rPr>
              <a:t> 以上事件，反映了近代化的初步探索和民族危机加深的过程。</a:t>
            </a:r>
            <a:endParaRPr lang="en-US" altLang="zh-CN" sz="2000" b="1" dirty="0">
              <a:effectLst>
                <a:outerShdw blurRad="38100" dist="38100" dir="2700000" algn="tl">
                  <a:srgbClr val="000000">
                    <a:alpha val="43137"/>
                  </a:srgbClr>
                </a:outerShdw>
              </a:effectLst>
              <a:latin typeface="黑体" pitchFamily="49" charset="-122"/>
              <a:ea typeface="黑体" pitchFamily="49" charset="-122"/>
            </a:endParaRPr>
          </a:p>
        </p:txBody>
      </p:sp>
      <p:sp>
        <p:nvSpPr>
          <p:cNvPr id="12" name="Text Box 6">
            <a:hlinkClick r:id="rId4" action="ppaction://hlinksldjump"/>
          </p:cNvPr>
          <p:cNvSpPr txBox="1"/>
          <p:nvPr/>
        </p:nvSpPr>
        <p:spPr>
          <a:xfrm>
            <a:off x="314637" y="1556055"/>
            <a:ext cx="1247768" cy="400110"/>
          </a:xfrm>
          <a:prstGeom prst="rect">
            <a:avLst/>
          </a:prstGeom>
          <a:noFill/>
          <a:ln w="15875">
            <a:solidFill>
              <a:srgbClr val="E07B6E"/>
            </a:solidFill>
          </a:ln>
        </p:spPr>
        <p:txBody>
          <a:bodyPr wrap="square">
            <a:spAutoFit/>
          </a:bodyPr>
          <a:lstStyle/>
          <a:p>
            <a:pPr>
              <a:spcBef>
                <a:spcPct val="50000"/>
              </a:spcBef>
            </a:pPr>
            <a:r>
              <a:rPr lang="zh-CN" altLang="en-US" sz="2000" b="1" dirty="0">
                <a:solidFill>
                  <a:srgbClr val="FFFF00"/>
                </a:solidFill>
                <a:effectLst>
                  <a:outerShdw blurRad="38100" dist="38100" dir="2700000" algn="tl">
                    <a:srgbClr val="000000">
                      <a:alpha val="43137"/>
                    </a:srgbClr>
                  </a:outerShdw>
                </a:effectLst>
                <a:latin typeface="华文楷体" panose="02010600040101010101" charset="-122"/>
                <a:ea typeface="华文楷体" panose="02010600040101010101" charset="-122"/>
              </a:rPr>
              <a:t>鸦片战争</a:t>
            </a:r>
          </a:p>
        </p:txBody>
      </p:sp>
      <p:sp>
        <p:nvSpPr>
          <p:cNvPr id="13" name="Text Box 20">
            <a:hlinkClick r:id="rId4" action="ppaction://hlinksldjump"/>
          </p:cNvPr>
          <p:cNvSpPr txBox="1"/>
          <p:nvPr/>
        </p:nvSpPr>
        <p:spPr>
          <a:xfrm>
            <a:off x="2627784" y="1563638"/>
            <a:ext cx="1726525" cy="400110"/>
          </a:xfrm>
          <a:prstGeom prst="rect">
            <a:avLst/>
          </a:prstGeom>
          <a:noFill/>
          <a:ln w="15875">
            <a:solidFill>
              <a:srgbClr val="FF0000"/>
            </a:solidFill>
          </a:ln>
        </p:spPr>
        <p:txBody>
          <a:bodyPr wrap="square">
            <a:spAutoFit/>
          </a:bodyPr>
          <a:lstStyle/>
          <a:p>
            <a:pPr fontAlgn="auto">
              <a:spcBef>
                <a:spcPts val="0"/>
              </a:spcBef>
            </a:pPr>
            <a:r>
              <a:rPr lang="zh-CN" altLang="en-US" sz="2000" b="1" dirty="0">
                <a:solidFill>
                  <a:schemeClr val="accent2">
                    <a:lumMod val="60000"/>
                    <a:lumOff val="40000"/>
                  </a:schemeClr>
                </a:solidFill>
                <a:effectLst>
                  <a:outerShdw blurRad="38100" dist="38100" dir="2700000" algn="tl">
                    <a:srgbClr val="000000">
                      <a:alpha val="43137"/>
                    </a:srgbClr>
                  </a:outerShdw>
                </a:effectLst>
                <a:latin typeface="华文楷体" panose="02010600040101010101" charset="-122"/>
                <a:ea typeface="华文楷体" panose="02010600040101010101" charset="-122"/>
              </a:rPr>
              <a:t>太平天国运动</a:t>
            </a:r>
          </a:p>
        </p:txBody>
      </p:sp>
      <p:sp>
        <p:nvSpPr>
          <p:cNvPr id="14" name="Text Box 21">
            <a:hlinkClick r:id="rId4" action="ppaction://hlinksldjump"/>
          </p:cNvPr>
          <p:cNvSpPr txBox="1"/>
          <p:nvPr/>
        </p:nvSpPr>
        <p:spPr>
          <a:xfrm>
            <a:off x="5580112" y="1563638"/>
            <a:ext cx="2160240" cy="400110"/>
          </a:xfrm>
          <a:prstGeom prst="rect">
            <a:avLst/>
          </a:prstGeom>
          <a:noFill/>
          <a:ln w="15875">
            <a:solidFill>
              <a:schemeClr val="accent1"/>
            </a:solidFill>
          </a:ln>
        </p:spPr>
        <p:txBody>
          <a:bodyPr wrap="square">
            <a:spAutoFit/>
          </a:bodyPr>
          <a:lstStyle/>
          <a:p>
            <a:pPr fontAlgn="auto">
              <a:spcBef>
                <a:spcPts val="0"/>
              </a:spcBef>
            </a:pPr>
            <a:r>
              <a:rPr lang="zh-CN" altLang="en-US" sz="2000" b="1" dirty="0">
                <a:solidFill>
                  <a:srgbClr val="FFFF00"/>
                </a:solidFill>
                <a:effectLst>
                  <a:outerShdw blurRad="38100" dist="38100" dir="2700000" algn="tl">
                    <a:srgbClr val="000000">
                      <a:alpha val="43137"/>
                    </a:srgbClr>
                  </a:outerShdw>
                </a:effectLst>
                <a:latin typeface="华文楷体" panose="02010600040101010101" charset="-122"/>
                <a:ea typeface="华文楷体" panose="02010600040101010101" charset="-122"/>
              </a:rPr>
              <a:t>第二次鸦片战争</a:t>
            </a:r>
          </a:p>
        </p:txBody>
      </p:sp>
      <p:sp>
        <p:nvSpPr>
          <p:cNvPr id="15" name="Text Box 22">
            <a:hlinkClick r:id="rId4" action="ppaction://hlinksldjump"/>
          </p:cNvPr>
          <p:cNvSpPr txBox="1"/>
          <p:nvPr/>
        </p:nvSpPr>
        <p:spPr>
          <a:xfrm>
            <a:off x="611560" y="2283718"/>
            <a:ext cx="1656184" cy="480901"/>
          </a:xfrm>
          <a:prstGeom prst="rect">
            <a:avLst/>
          </a:prstGeom>
          <a:noFill/>
          <a:ln w="15875">
            <a:solidFill>
              <a:srgbClr val="00B050"/>
            </a:solidFill>
          </a:ln>
        </p:spPr>
        <p:txBody>
          <a:bodyPr wrap="square">
            <a:spAutoFit/>
          </a:bodyPr>
          <a:lstStyle/>
          <a:p>
            <a:pPr algn="ctr" fontAlgn="auto">
              <a:lnSpc>
                <a:spcPts val="3520"/>
              </a:lnSpc>
              <a:spcBef>
                <a:spcPts val="0"/>
              </a:spcBef>
            </a:pPr>
            <a:r>
              <a:rPr lang="zh-CN" altLang="en-US" sz="2400" b="1" dirty="0">
                <a:effectLst>
                  <a:outerShdw blurRad="38100" dist="38100" dir="2700000" algn="tl">
                    <a:srgbClr val="000000">
                      <a:alpha val="43137"/>
                    </a:srgbClr>
                  </a:outerShdw>
                </a:effectLst>
                <a:latin typeface="楷体" pitchFamily="49" charset="-122"/>
                <a:ea typeface="楷体" pitchFamily="49" charset="-122"/>
              </a:rPr>
              <a:t>甲午战争</a:t>
            </a:r>
          </a:p>
        </p:txBody>
      </p:sp>
      <p:sp>
        <p:nvSpPr>
          <p:cNvPr id="16" name="Text Box 23">
            <a:hlinkClick r:id="rId4" action="ppaction://hlinksldjump"/>
          </p:cNvPr>
          <p:cNvSpPr txBox="1"/>
          <p:nvPr/>
        </p:nvSpPr>
        <p:spPr>
          <a:xfrm>
            <a:off x="6732240" y="2283718"/>
            <a:ext cx="1512168" cy="492443"/>
          </a:xfrm>
          <a:prstGeom prst="rect">
            <a:avLst/>
          </a:prstGeom>
          <a:noFill/>
          <a:ln w="15875">
            <a:solidFill>
              <a:schemeClr val="accent2">
                <a:lumMod val="50000"/>
              </a:schemeClr>
            </a:solidFill>
          </a:ln>
        </p:spPr>
        <p:txBody>
          <a:bodyPr wrap="square">
            <a:spAutoFit/>
          </a:bodyPr>
          <a:lstStyle/>
          <a:p>
            <a:pPr>
              <a:spcBef>
                <a:spcPct val="50000"/>
              </a:spcBef>
            </a:pPr>
            <a:r>
              <a:rPr lang="zh-CN" altLang="en-US" sz="2600" b="1" dirty="0">
                <a:solidFill>
                  <a:srgbClr val="FF0000"/>
                </a:solidFill>
                <a:latin typeface="华文楷体" panose="02010600040101010101" charset="-122"/>
                <a:ea typeface="华文楷体" panose="02010600040101010101" charset="-122"/>
              </a:rPr>
              <a:t>戊戌变法</a:t>
            </a:r>
          </a:p>
        </p:txBody>
      </p:sp>
      <p:sp>
        <p:nvSpPr>
          <p:cNvPr id="19" name="Text Box 27"/>
          <p:cNvSpPr txBox="1"/>
          <p:nvPr/>
        </p:nvSpPr>
        <p:spPr>
          <a:xfrm>
            <a:off x="3707904" y="2283718"/>
            <a:ext cx="1944215" cy="461781"/>
          </a:xfrm>
          <a:prstGeom prst="rect">
            <a:avLst/>
          </a:prstGeom>
          <a:noFill/>
          <a:ln w="15875">
            <a:solidFill>
              <a:schemeClr val="tx1"/>
            </a:solidFill>
          </a:ln>
        </p:spPr>
        <p:txBody>
          <a:bodyPr wrap="square">
            <a:spAutoFit/>
          </a:bodyPr>
          <a:lstStyle/>
          <a:p>
            <a:pPr algn="ctr"/>
            <a:r>
              <a:rPr lang="zh-CN" altLang="en-US" sz="2400" b="1" dirty="0">
                <a:ln>
                  <a:solidFill>
                    <a:schemeClr val="tx1"/>
                  </a:solidFill>
                </a:ln>
                <a:solidFill>
                  <a:schemeClr val="bg1">
                    <a:lumMod val="95000"/>
                  </a:schemeClr>
                </a:solidFill>
                <a:latin typeface="黑体" panose="02010609060101010101" charset="-122"/>
                <a:ea typeface="黑体" panose="02010609060101010101" charset="-122"/>
              </a:rPr>
              <a:t>洋务运动</a:t>
            </a:r>
          </a:p>
        </p:txBody>
      </p:sp>
      <p:pic>
        <p:nvPicPr>
          <p:cNvPr id="21" name="图片 20" descr="长标题方框"/>
          <p:cNvPicPr>
            <a:picLocks noChangeAspect="1"/>
          </p:cNvPicPr>
          <p:nvPr/>
        </p:nvPicPr>
        <p:blipFill>
          <a:blip r:embed="rId5" cstate="print"/>
          <a:stretch>
            <a:fillRect/>
          </a:stretch>
        </p:blipFill>
        <p:spPr>
          <a:xfrm>
            <a:off x="611560" y="3939902"/>
            <a:ext cx="7704857" cy="1008112"/>
          </a:xfrm>
          <a:prstGeom prst="rect">
            <a:avLst/>
          </a:prstGeom>
        </p:spPr>
      </p:pic>
      <p:sp>
        <p:nvSpPr>
          <p:cNvPr id="22" name="文本框 28"/>
          <p:cNvSpPr txBox="1"/>
          <p:nvPr/>
        </p:nvSpPr>
        <p:spPr>
          <a:xfrm>
            <a:off x="1259632" y="4011910"/>
            <a:ext cx="6670939" cy="830997"/>
          </a:xfrm>
          <a:prstGeom prst="rect">
            <a:avLst/>
          </a:prstGeom>
          <a:noFill/>
        </p:spPr>
        <p:txBody>
          <a:bodyPr wrap="square" rtlCol="0">
            <a:spAutoFit/>
          </a:bodyPr>
          <a:lstStyle/>
          <a:p>
            <a:pPr algn="l"/>
            <a:r>
              <a:rPr lang="zh-CN" altLang="en-US" sz="2400" b="1" dirty="0">
                <a:solidFill>
                  <a:srgbClr val="FFFF00"/>
                </a:solidFill>
                <a:latin typeface="黑体" panose="02010609060101010101" charset="-122"/>
                <a:ea typeface="黑体" panose="02010609060101010101" charset="-122"/>
                <a:sym typeface="+mn-ea"/>
              </a:rPr>
              <a:t>历史证明在半殖民地半封建的中国，农民、地主、资产阶级改良派都不能带领中国走向富强</a:t>
            </a:r>
            <a:r>
              <a:rPr lang="en-US" altLang="zh-CN" sz="2400" b="1" dirty="0">
                <a:solidFill>
                  <a:srgbClr val="FFFF00"/>
                </a:solidFill>
                <a:latin typeface="黑体" panose="02010609060101010101" charset="-122"/>
                <a:ea typeface="黑体" panose="02010609060101010101" charset="-122"/>
                <a:sym typeface="+mn-ea"/>
              </a:rPr>
              <a:t>……</a:t>
            </a:r>
            <a:endParaRPr lang="zh-CN" altLang="en-US" sz="2400" b="1" dirty="0">
              <a:solidFill>
                <a:srgbClr val="FFFF00"/>
              </a:solidFill>
              <a:latin typeface="黑体" panose="02010609060101010101" charset="-122"/>
              <a:ea typeface="黑体" panose="02010609060101010101" charset="-122"/>
              <a:sym typeface="+mn-ea"/>
            </a:endParaRPr>
          </a:p>
        </p:txBody>
      </p:sp>
      <p:sp>
        <p:nvSpPr>
          <p:cNvPr id="23" name="右箭头 22"/>
          <p:cNvSpPr/>
          <p:nvPr/>
        </p:nvSpPr>
        <p:spPr>
          <a:xfrm>
            <a:off x="251520" y="2067694"/>
            <a:ext cx="856895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24" name="图片 23"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6" cstate="print"/>
          <a:stretch>
            <a:fillRect/>
          </a:stretch>
        </p:blipFill>
        <p:spPr>
          <a:xfrm>
            <a:off x="179512" y="3147814"/>
            <a:ext cx="720080" cy="720080"/>
          </a:xfrm>
          <a:prstGeom prst="rect">
            <a:avLst/>
          </a:prstGeom>
        </p:spPr>
      </p:pic>
      <p:sp>
        <p:nvSpPr>
          <p:cNvPr id="17" name="Text Box 6">
            <a:hlinkClick r:id="rId4" action="ppaction://hlinksldjump"/>
          </p:cNvPr>
          <p:cNvSpPr txBox="1"/>
          <p:nvPr/>
        </p:nvSpPr>
        <p:spPr>
          <a:xfrm>
            <a:off x="395536" y="987574"/>
            <a:ext cx="1247768" cy="400110"/>
          </a:xfrm>
          <a:prstGeom prst="rect">
            <a:avLst/>
          </a:prstGeom>
          <a:noFill/>
          <a:ln w="15875">
            <a:solidFill>
              <a:srgbClr val="E07B6E"/>
            </a:solidFill>
          </a:ln>
        </p:spPr>
        <p:txBody>
          <a:bodyPr wrap="square">
            <a:spAutoFit/>
          </a:bodyPr>
          <a:lstStyle/>
          <a:p>
            <a:pPr>
              <a:spcBef>
                <a:spcPct val="50000"/>
              </a:spcBef>
            </a:pPr>
            <a:r>
              <a:rPr lang="zh-CN" altLang="en-US" sz="2000" b="1" dirty="0">
                <a:solidFill>
                  <a:srgbClr val="FFFF00"/>
                </a:solidFill>
                <a:effectLst>
                  <a:outerShdw blurRad="38100" dist="38100" dir="2700000" algn="tl">
                    <a:srgbClr val="000000">
                      <a:alpha val="43137"/>
                    </a:srgbClr>
                  </a:outerShdw>
                </a:effectLst>
                <a:latin typeface="华文楷体" panose="02010600040101010101" charset="-122"/>
                <a:ea typeface="华文楷体" panose="02010600040101010101" charset="-122"/>
              </a:rPr>
              <a:t>甲午战争</a:t>
            </a:r>
          </a:p>
        </p:txBody>
      </p:sp>
      <p:sp>
        <p:nvSpPr>
          <p:cNvPr id="18" name="Text Box 20">
            <a:hlinkClick r:id="rId4" action="ppaction://hlinksldjump"/>
          </p:cNvPr>
          <p:cNvSpPr txBox="1"/>
          <p:nvPr/>
        </p:nvSpPr>
        <p:spPr>
          <a:xfrm>
            <a:off x="1835696" y="987574"/>
            <a:ext cx="1296144" cy="400110"/>
          </a:xfrm>
          <a:prstGeom prst="rect">
            <a:avLst/>
          </a:prstGeom>
          <a:noFill/>
          <a:ln w="15875">
            <a:solidFill>
              <a:srgbClr val="FF0000"/>
            </a:solidFill>
          </a:ln>
        </p:spPr>
        <p:txBody>
          <a:bodyPr wrap="square">
            <a:spAutoFit/>
          </a:bodyPr>
          <a:lstStyle/>
          <a:p>
            <a:pPr fontAlgn="auto">
              <a:spcBef>
                <a:spcPts val="0"/>
              </a:spcBef>
            </a:pPr>
            <a:r>
              <a:rPr lang="zh-CN" altLang="en-US" sz="2000" b="1" dirty="0">
                <a:effectLst>
                  <a:outerShdw blurRad="38100" dist="38100" dir="2700000" algn="tl">
                    <a:srgbClr val="000000">
                      <a:alpha val="43137"/>
                    </a:srgbClr>
                  </a:outerShdw>
                </a:effectLst>
                <a:latin typeface="华文楷体" panose="02010600040101010101" charset="-122"/>
                <a:ea typeface="华文楷体" panose="02010600040101010101" charset="-122"/>
              </a:rPr>
              <a:t>戊戌政变</a:t>
            </a:r>
          </a:p>
        </p:txBody>
      </p:sp>
      <p:sp>
        <p:nvSpPr>
          <p:cNvPr id="25" name="Text Box 21">
            <a:hlinkClick r:id="rId4" action="ppaction://hlinksldjump"/>
          </p:cNvPr>
          <p:cNvSpPr txBox="1"/>
          <p:nvPr/>
        </p:nvSpPr>
        <p:spPr>
          <a:xfrm>
            <a:off x="3347864" y="987574"/>
            <a:ext cx="1368152" cy="400110"/>
          </a:xfrm>
          <a:prstGeom prst="rect">
            <a:avLst/>
          </a:prstGeom>
          <a:noFill/>
          <a:ln w="15875">
            <a:solidFill>
              <a:schemeClr val="accent1"/>
            </a:solidFill>
          </a:ln>
        </p:spPr>
        <p:txBody>
          <a:bodyPr wrap="square">
            <a:spAutoFit/>
          </a:bodyPr>
          <a:lstStyle/>
          <a:p>
            <a:pPr fontAlgn="auto">
              <a:spcBef>
                <a:spcPts val="0"/>
              </a:spcBef>
            </a:pPr>
            <a:r>
              <a:rPr lang="zh-CN" altLang="en-US" sz="2000" b="1" dirty="0">
                <a:solidFill>
                  <a:srgbClr val="FFFF00"/>
                </a:solidFill>
                <a:effectLst>
                  <a:outerShdw blurRad="38100" dist="38100" dir="2700000" algn="tl">
                    <a:srgbClr val="000000">
                      <a:alpha val="43137"/>
                    </a:srgbClr>
                  </a:outerShdw>
                </a:effectLst>
                <a:latin typeface="华文楷体" panose="02010600040101010101" charset="-122"/>
                <a:ea typeface="华文楷体" panose="02010600040101010101" charset="-122"/>
              </a:rPr>
              <a:t>组织学会</a:t>
            </a:r>
          </a:p>
        </p:txBody>
      </p:sp>
      <p:sp>
        <p:nvSpPr>
          <p:cNvPr id="30" name="右箭头 29"/>
          <p:cNvSpPr/>
          <p:nvPr/>
        </p:nvSpPr>
        <p:spPr>
          <a:xfrm>
            <a:off x="323528" y="1347614"/>
            <a:ext cx="8352928" cy="1440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1" name="Text Box 20">
            <a:hlinkClick r:id="rId4" action="ppaction://hlinksldjump"/>
          </p:cNvPr>
          <p:cNvSpPr txBox="1"/>
          <p:nvPr/>
        </p:nvSpPr>
        <p:spPr>
          <a:xfrm>
            <a:off x="4860032" y="987574"/>
            <a:ext cx="1296144" cy="400110"/>
          </a:xfrm>
          <a:prstGeom prst="rect">
            <a:avLst/>
          </a:prstGeom>
          <a:noFill/>
          <a:ln w="15875">
            <a:solidFill>
              <a:srgbClr val="FF0000"/>
            </a:solidFill>
          </a:ln>
        </p:spPr>
        <p:txBody>
          <a:bodyPr wrap="square">
            <a:spAutoFit/>
          </a:bodyPr>
          <a:lstStyle/>
          <a:p>
            <a:pPr fontAlgn="auto">
              <a:spcBef>
                <a:spcPts val="0"/>
              </a:spcBef>
            </a:pPr>
            <a:r>
              <a:rPr lang="zh-CN" altLang="en-US" sz="2000" b="1" dirty="0">
                <a:solidFill>
                  <a:schemeClr val="accent2">
                    <a:lumMod val="60000"/>
                    <a:lumOff val="40000"/>
                  </a:schemeClr>
                </a:solidFill>
                <a:effectLst>
                  <a:outerShdw blurRad="38100" dist="38100" dir="2700000" algn="tl">
                    <a:srgbClr val="000000">
                      <a:alpha val="43137"/>
                    </a:srgbClr>
                  </a:outerShdw>
                </a:effectLst>
                <a:latin typeface="华文楷体" panose="02010600040101010101" charset="-122"/>
                <a:ea typeface="华文楷体" panose="02010600040101010101" charset="-122"/>
              </a:rPr>
              <a:t>百日维新</a:t>
            </a:r>
          </a:p>
        </p:txBody>
      </p:sp>
      <p:sp>
        <p:nvSpPr>
          <p:cNvPr id="32" name="Text Box 21">
            <a:hlinkClick r:id="rId4" action="ppaction://hlinksldjump"/>
          </p:cNvPr>
          <p:cNvSpPr txBox="1"/>
          <p:nvPr/>
        </p:nvSpPr>
        <p:spPr>
          <a:xfrm>
            <a:off x="6300192" y="987574"/>
            <a:ext cx="2016224" cy="400110"/>
          </a:xfrm>
          <a:prstGeom prst="rect">
            <a:avLst/>
          </a:prstGeom>
          <a:noFill/>
          <a:ln w="15875">
            <a:solidFill>
              <a:schemeClr val="accent1"/>
            </a:solidFill>
          </a:ln>
        </p:spPr>
        <p:txBody>
          <a:bodyPr wrap="square">
            <a:spAutoFit/>
          </a:bodyPr>
          <a:lstStyle/>
          <a:p>
            <a:pPr fontAlgn="auto">
              <a:spcBef>
                <a:spcPts val="0"/>
              </a:spcBef>
            </a:pPr>
            <a:r>
              <a:rPr lang="zh-CN" altLang="en-US" sz="2000" b="1" dirty="0">
                <a:solidFill>
                  <a:srgbClr val="FFFF00"/>
                </a:solidFill>
                <a:effectLst>
                  <a:outerShdw blurRad="38100" dist="38100" dir="2700000" algn="tl">
                    <a:srgbClr val="000000">
                      <a:alpha val="43137"/>
                    </a:srgbClr>
                  </a:outerShdw>
                </a:effectLst>
                <a:latin typeface="华文楷体" panose="02010600040101010101" charset="-122"/>
                <a:ea typeface="华文楷体" panose="02010600040101010101" charset="-122"/>
              </a:rPr>
              <a:t>德国强占胶州湾</a:t>
            </a: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lide(fromBottom)">
                                      <p:cBhvr>
                                        <p:cTn id="47" dur="500"/>
                                        <p:tgtEl>
                                          <p:spTgt spid="12"/>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lide(fromBottom)">
                                      <p:cBhvr>
                                        <p:cTn id="50" dur="500"/>
                                        <p:tgtEl>
                                          <p:spTgt spid="1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slide(fromBottom)">
                                      <p:cBhvr>
                                        <p:cTn id="53" dur="500"/>
                                        <p:tgtEl>
                                          <p:spTgt spid="23"/>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slide(fromBottom)">
                                      <p:cBhvr>
                                        <p:cTn id="56" dur="500"/>
                                        <p:tgtEl>
                                          <p:spTgt spid="1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slide(fromBottom)">
                                      <p:cBhvr>
                                        <p:cTn id="59" dur="500"/>
                                        <p:tgtEl>
                                          <p:spTgt spid="19"/>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lide(fromBottom)">
                                      <p:cBhvr>
                                        <p:cTn id="62" dur="500"/>
                                        <p:tgtEl>
                                          <p:spTgt spid="1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slide(fromBottom)">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blinds(horizontal)">
                                      <p:cBhvr>
                                        <p:cTn id="70" dur="500"/>
                                        <p:tgtEl>
                                          <p:spTgt spid="10"/>
                                        </p:tgtEl>
                                      </p:cBhvr>
                                    </p:animEffect>
                                  </p:childTnLst>
                                </p:cTn>
                              </p:par>
                              <p:par>
                                <p:cTn id="71" presetID="3" presetClass="entr" presetSubtype="1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linds(horizont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p:tgtEl>
                                          <p:spTgt spid="21"/>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P spid="19" grpId="0" animBg="1"/>
      <p:bldP spid="22" grpId="0"/>
      <p:bldP spid="23" grpId="0" animBg="1"/>
      <p:bldP spid="17" grpId="0" animBg="1"/>
      <p:bldP spid="17" grpId="1" animBg="1"/>
      <p:bldP spid="18" grpId="0" animBg="1"/>
      <p:bldP spid="18" grpId="1" animBg="1"/>
      <p:bldP spid="25" grpId="0" animBg="1"/>
      <p:bldP spid="25" grpId="1" animBg="1"/>
      <p:bldP spid="30" grpId="0" animBg="1"/>
      <p:bldP spid="30" grpId="1" animBg="1"/>
      <p:bldP spid="31" grpId="0" animBg="1"/>
      <p:bldP spid="31" grpId="1" animBg="1"/>
      <p:bldP spid="32"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8" y="6"/>
            <a:ext cx="9053513" cy="5011103"/>
          </a:xfrm>
          <a:prstGeom prst="rect">
            <a:avLst/>
          </a:prstGeom>
        </p:spPr>
      </p:pic>
      <p:sp>
        <p:nvSpPr>
          <p:cNvPr id="8" name="文本框 7"/>
          <p:cNvSpPr txBox="1"/>
          <p:nvPr/>
        </p:nvSpPr>
        <p:spPr>
          <a:xfrm>
            <a:off x="2771800" y="1779662"/>
            <a:ext cx="4608503" cy="499913"/>
          </a:xfrm>
          <a:prstGeom prst="rect">
            <a:avLst/>
          </a:prstGeom>
          <a:noFill/>
        </p:spPr>
        <p:txBody>
          <a:bodyPr wrap="square" lIns="68329" tIns="34179" rIns="68329" bIns="34179" rtlCol="0">
            <a:spAutoFit/>
          </a:bodyPr>
          <a:lstStyle/>
          <a:p>
            <a:r>
              <a:rPr lang="zh-CN" altLang="en-US" sz="2800" b="1" dirty="0">
                <a:solidFill>
                  <a:schemeClr val="bg1"/>
                </a:solidFill>
                <a:latin typeface="微软雅黑"/>
              </a:rPr>
              <a:t>公车上书，千名学子拒马关</a:t>
            </a:r>
          </a:p>
        </p:txBody>
      </p:sp>
      <p:grpSp>
        <p:nvGrpSpPr>
          <p:cNvPr id="2" name="组合 21"/>
          <p:cNvGrpSpPr/>
          <p:nvPr/>
        </p:nvGrpSpPr>
        <p:grpSpPr>
          <a:xfrm>
            <a:off x="1979712" y="1635646"/>
            <a:ext cx="739140" cy="721995"/>
            <a:chOff x="1302842" y="3281543"/>
            <a:chExt cx="780010" cy="780008"/>
          </a:xfrm>
        </p:grpSpPr>
        <p:pic>
          <p:nvPicPr>
            <p:cNvPr id="23" name="图片 22" descr="e64afae20b7a41024e2e588b23f666b0"/>
            <p:cNvPicPr>
              <a:picLocks noChangeAspect="1"/>
            </p:cNvPicPr>
            <p:nvPr/>
          </p:nvPicPr>
          <p:blipFill>
            <a:blip r:embed="rId4" cstate="print">
              <a:extLst>
                <a:ext uri="{BEBA8EAE-BF5A-486C-A8C5-ECC9F3942E4B}">
                  <a14:imgProps xmlns="" xmlns:a14="http://schemas.microsoft.com/office/drawing/2010/main">
                    <a14:imgLayer r:embed="rId5">
                      <a14:imgEffect>
                        <a14:colorTemperature colorTemp="5300"/>
                      </a14:imgEffect>
                    </a14:imgLayer>
                  </a14:imgProps>
                </a:ext>
              </a:extLst>
            </a:blip>
            <a:stretch>
              <a:fillRect/>
            </a:stretch>
          </p:blipFill>
          <p:spPr>
            <a:xfrm>
              <a:off x="1302842" y="3281543"/>
              <a:ext cx="780010" cy="780008"/>
            </a:xfrm>
            <a:prstGeom prst="rect">
              <a:avLst/>
            </a:prstGeom>
          </p:spPr>
        </p:pic>
        <p:sp>
          <p:nvSpPr>
            <p:cNvPr id="24" name="标题 1"/>
            <p:cNvSpPr txBox="1"/>
            <p:nvPr/>
          </p:nvSpPr>
          <p:spPr>
            <a:xfrm>
              <a:off x="1378831" y="3437131"/>
              <a:ext cx="554340" cy="492443"/>
            </a:xfrm>
            <a:prstGeom prst="rect">
              <a:avLst/>
            </a:prstGeom>
          </p:spPr>
          <p:txBody>
            <a:bodyPr vert="horz" lIns="91440" tIns="45720" rIns="91440" bIns="45720" rtlCol="0" anchor="b">
              <a:noAutofit/>
            </a:bodyPr>
            <a:lstStyle>
              <a:defPPr>
                <a:defRPr lang="zh-CN"/>
              </a:defPPr>
              <a:lvl1pPr algn="ctr">
                <a:lnSpc>
                  <a:spcPct val="90000"/>
                </a:lnSpc>
                <a:spcBef>
                  <a:spcPct val="0"/>
                </a:spcBef>
                <a:buNone/>
                <a:defRPr sz="3000">
                  <a:solidFill>
                    <a:schemeClr val="bg1"/>
                  </a:solidFill>
                  <a:latin typeface="义启庆新春" panose="02010601030101010101" pitchFamily="2" charset="-128"/>
                  <a:ea typeface="义启庆新春" panose="02010601030101010101" pitchFamily="2" charset="-128"/>
                  <a:cs typeface="+mj-cs"/>
                </a:defRPr>
              </a:lvl1pPr>
            </a:lstStyle>
            <a:p>
              <a:pPr defTabSz="683231"/>
              <a:r>
                <a:rPr lang="zh-CN" altLang="en-US" sz="2700" b="1" dirty="0">
                  <a:solidFill>
                    <a:prstClr val="white"/>
                  </a:solidFill>
                  <a:latin typeface="黑体" panose="02010609060101010101" charset="-122"/>
                  <a:ea typeface="黑体" panose="02010609060101010101" charset="-122"/>
                  <a:cs typeface="+mn-ea"/>
                  <a:sym typeface="字魂58号-创中黑" panose="00000500000000000000" pitchFamily="2" charset="-122"/>
                </a:rPr>
                <a:t>壹</a:t>
              </a:r>
            </a:p>
          </p:txBody>
        </p:sp>
      </p:grpSp>
      <p:pic>
        <p:nvPicPr>
          <p:cNvPr id="9" name="图片 8" descr="31 (1)"/>
          <p:cNvPicPr>
            <a:picLocks noChangeAspect="1"/>
          </p:cNvPicPr>
          <p:nvPr/>
        </p:nvPicPr>
        <p:blipFill>
          <a:blip r:embed="rId6" cstate="print"/>
          <a:srcRect t="19632"/>
          <a:stretch>
            <a:fillRect/>
          </a:stretch>
        </p:blipFill>
        <p:spPr>
          <a:xfrm flipH="1">
            <a:off x="3875724" y="3199492"/>
            <a:ext cx="5146834" cy="1830229"/>
          </a:xfrm>
          <a:prstGeom prst="rect">
            <a:avLst/>
          </a:prstGeom>
        </p:spPr>
      </p:pic>
      <p:pic>
        <p:nvPicPr>
          <p:cNvPr id="11" name="图片 10" descr="月亮 (1)"/>
          <p:cNvPicPr>
            <a:picLocks noChangeAspect="1"/>
          </p:cNvPicPr>
          <p:nvPr/>
        </p:nvPicPr>
        <p:blipFill>
          <a:blip r:embed="rId7" cstate="print"/>
          <a:srcRect l="19133" t="15211" r="20562" b="19898"/>
          <a:stretch>
            <a:fillRect/>
          </a:stretch>
        </p:blipFill>
        <p:spPr>
          <a:xfrm>
            <a:off x="7817195" y="25243"/>
            <a:ext cx="1205389" cy="1206818"/>
          </a:xfrm>
          <a:prstGeom prst="rect">
            <a:avLst/>
          </a:prstGeom>
        </p:spPr>
      </p:pic>
      <p:sp>
        <p:nvSpPr>
          <p:cNvPr id="14" name="矩形 13"/>
          <p:cNvSpPr/>
          <p:nvPr/>
        </p:nvSpPr>
        <p:spPr>
          <a:xfrm rot="10800000">
            <a:off x="1763688" y="1635646"/>
            <a:ext cx="5904656" cy="792088"/>
          </a:xfrm>
          <a:prstGeom prst="rect">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83" tIns="45691" rIns="91383" bIns="45691" rtlCol="0" anchor="ctr"/>
          <a:lstStyle/>
          <a:p>
            <a:pPr algn="ctr" defTabSz="685342"/>
            <a:endParaRPr lang="zh-CN" altLang="en-US" sz="1400" dirty="0">
              <a:ln>
                <a:solidFill>
                  <a:srgbClr val="FFFF00"/>
                </a:solidFill>
              </a:ln>
              <a:solidFill>
                <a:prstClr val="white"/>
              </a:solidFill>
            </a:endParaRPr>
          </a:p>
        </p:txBody>
      </p:sp>
      <p:pic>
        <p:nvPicPr>
          <p:cNvPr id="12" name="图片 11">
            <a:extLst>
              <a:ext uri="{FF2B5EF4-FFF2-40B4-BE49-F238E27FC236}">
                <a16:creationId xmlns="" xmlns:a16="http://schemas.microsoft.com/office/drawing/2014/main" id="{0EC8BB5A-75CF-46B0-BADA-EC90A577717A}"/>
              </a:ext>
            </a:extLst>
          </p:cNvPr>
          <p:cNvPicPr>
            <a:picLocks noChangeAspect="1"/>
          </p:cNvPicPr>
          <p:nvPr/>
        </p:nvPicPr>
        <p:blipFill>
          <a:blip r:embed="rId8" cstate="print">
            <a:grayscl/>
            <a:extLst>
              <a:ext uri="{28A0092B-C50C-407E-A947-70E740481C1C}">
                <a14:useLocalDpi xmlns="" xmlns:a14="http://schemas.microsoft.com/office/drawing/2010/main" val="0"/>
              </a:ext>
            </a:extLst>
          </a:blip>
          <a:stretch>
            <a:fillRect/>
          </a:stretch>
        </p:blipFill>
        <p:spPr>
          <a:xfrm>
            <a:off x="3851926" y="3288797"/>
            <a:ext cx="5177665" cy="1854709"/>
          </a:xfrm>
          <a:prstGeom prst="rect">
            <a:avLst/>
          </a:prstGeom>
          <a:ln>
            <a:noFill/>
          </a:ln>
          <a:effectLst>
            <a:outerShdw blurRad="190500" algn="tl" rotWithShape="0">
              <a:srgbClr val="000000">
                <a:alpha val="70000"/>
              </a:srgbClr>
            </a:outerShdw>
            <a:softEdge rad="63500"/>
          </a:effectLst>
        </p:spPr>
      </p:pic>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45253" y="66206"/>
            <a:ext cx="9053513" cy="5011103"/>
          </a:xfrm>
          <a:prstGeom prst="rect">
            <a:avLst/>
          </a:prstGeom>
        </p:spPr>
      </p:pic>
      <p:pic>
        <p:nvPicPr>
          <p:cNvPr id="20" name="图片 19"/>
          <p:cNvPicPr>
            <a:picLocks noChangeAspect="1"/>
          </p:cNvPicPr>
          <p:nvPr/>
        </p:nvPicPr>
        <p:blipFill rotWithShape="1">
          <a:blip r:embed="rId4" cstate="print">
            <a:extLst>
              <a:ext uri="{28A0092B-C50C-407E-A947-70E740481C1C}">
                <a14:useLocalDpi xmlns="" xmlns:a14="http://schemas.microsoft.com/office/drawing/2010/main" val="0"/>
              </a:ext>
            </a:extLst>
          </a:blip>
          <a:srcRect l="24814" r="13974" b="25049"/>
          <a:stretch/>
        </p:blipFill>
        <p:spPr>
          <a:xfrm>
            <a:off x="395540" y="1275611"/>
            <a:ext cx="8352928" cy="3463243"/>
          </a:xfrm>
          <a:prstGeom prst="roundRect">
            <a:avLst>
              <a:gd name="adj" fmla="val 6277"/>
            </a:avLst>
          </a:prstGeom>
          <a:ln>
            <a:noFill/>
          </a:ln>
          <a:effectLst>
            <a:outerShdw blurRad="190500" algn="tl" rotWithShape="0">
              <a:srgbClr val="000000">
                <a:alpha val="70000"/>
              </a:srgbClr>
            </a:outerShdw>
          </a:effectLst>
        </p:spPr>
      </p:pic>
      <p:sp>
        <p:nvSpPr>
          <p:cNvPr id="32" name="圆角矩形 31"/>
          <p:cNvSpPr/>
          <p:nvPr/>
        </p:nvSpPr>
        <p:spPr>
          <a:xfrm>
            <a:off x="328664" y="273782"/>
            <a:ext cx="2371133" cy="569781"/>
          </a:xfrm>
          <a:prstGeom prst="roundRect">
            <a:avLst/>
          </a:prstGeom>
          <a:noFill/>
          <a:ln w="57150">
            <a:solidFill>
              <a:srgbClr val="6633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385" tIns="45694" rIns="91385" bIns="45694" rtlCol="0" anchor="ctr"/>
          <a:lstStyle/>
          <a:p>
            <a:pPr algn="ctr"/>
            <a:endParaRPr lang="zh-CN" altLang="en-US">
              <a:solidFill>
                <a:prstClr val="white"/>
              </a:solidFill>
            </a:endParaRPr>
          </a:p>
        </p:txBody>
      </p:sp>
      <p:sp>
        <p:nvSpPr>
          <p:cNvPr id="33" name="TextBox 32"/>
          <p:cNvSpPr txBox="1"/>
          <p:nvPr/>
        </p:nvSpPr>
        <p:spPr>
          <a:xfrm>
            <a:off x="971602" y="339508"/>
            <a:ext cx="2736304" cy="461612"/>
          </a:xfrm>
          <a:prstGeom prst="rect">
            <a:avLst/>
          </a:prstGeom>
          <a:noFill/>
        </p:spPr>
        <p:txBody>
          <a:bodyPr wrap="square" lIns="91385" tIns="45694" rIns="91385" bIns="45694" rtlCol="0">
            <a:spAutoFit/>
          </a:bodyPr>
          <a:lstStyle/>
          <a:p>
            <a:r>
              <a:rPr lang="zh-CN" altLang="en-US" sz="2400" b="1" dirty="0">
                <a:solidFill>
                  <a:prstClr val="white"/>
                </a:solidFill>
                <a:effectLst>
                  <a:outerShdw blurRad="38100" dist="38100" dir="2700000" algn="tl">
                    <a:srgbClr val="000000">
                      <a:alpha val="43137"/>
                    </a:srgbClr>
                  </a:outerShdw>
                </a:effectLst>
                <a:latin typeface="黑体" pitchFamily="49" charset="-122"/>
                <a:ea typeface="黑体" pitchFamily="49" charset="-122"/>
              </a:rPr>
              <a:t>公车上书</a:t>
            </a:r>
          </a:p>
        </p:txBody>
      </p:sp>
      <p:grpSp>
        <p:nvGrpSpPr>
          <p:cNvPr id="2" name="组合 54"/>
          <p:cNvGrpSpPr/>
          <p:nvPr/>
        </p:nvGrpSpPr>
        <p:grpSpPr>
          <a:xfrm>
            <a:off x="7236296" y="1419622"/>
            <a:ext cx="1303955" cy="1479787"/>
            <a:chOff x="909267" y="1241284"/>
            <a:chExt cx="2506980" cy="2506980"/>
          </a:xfrm>
          <a:blipFill>
            <a:blip r:embed="rId5"/>
            <a:stretch>
              <a:fillRect/>
            </a:stretch>
          </a:blipFill>
        </p:grpSpPr>
        <p:sp>
          <p:nvSpPr>
            <p:cNvPr id="37" name="Oval 16"/>
            <p:cNvSpPr/>
            <p:nvPr/>
          </p:nvSpPr>
          <p:spPr>
            <a:xfrm>
              <a:off x="909267" y="1241284"/>
              <a:ext cx="2506980" cy="2506980"/>
            </a:xfrm>
            <a:prstGeom prst="ellipse">
              <a:avLst/>
            </a:prstGeom>
            <a:blipFill>
              <a:blip r:embed="rId6" cstate="print"/>
              <a:stretch>
                <a:fillRect/>
              </a:stretch>
            </a:blip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813485"/>
              <a:endParaRPr lang="en-US" sz="1600" dirty="0">
                <a:solidFill>
                  <a:prstClr val="white"/>
                </a:solidFill>
                <a:latin typeface="微软雅黑" panose="020B0503020204020204" pitchFamily="34" charset="-122"/>
                <a:ea typeface="微软雅黑" panose="020B0503020204020204" pitchFamily="34" charset="-122"/>
                <a:cs typeface="Helvetica Light"/>
                <a:sym typeface="微软雅黑" panose="020B0503020204020204" pitchFamily="34" charset="-122"/>
              </a:endParaRPr>
            </a:p>
          </p:txBody>
        </p:sp>
        <p:sp>
          <p:nvSpPr>
            <p:cNvPr id="38" name="TextBox 37"/>
            <p:cNvSpPr txBox="1"/>
            <p:nvPr/>
          </p:nvSpPr>
          <p:spPr>
            <a:xfrm>
              <a:off x="1614183" y="1637352"/>
              <a:ext cx="125" cy="808201"/>
            </a:xfrm>
            <a:prstGeom prst="rect">
              <a:avLst/>
            </a:prstGeom>
            <a:grpFill/>
          </p:spPr>
          <p:txBody>
            <a:bodyPr wrap="none" lIns="0" tIns="0" rIns="0" bIns="0" rtlCol="0">
              <a:spAutoFit/>
            </a:bodyPr>
            <a:lstStyle/>
            <a:p>
              <a:pPr algn="ctr" defTabSz="813485"/>
              <a:endParaRPr lang="en-US" sz="3100" dirty="0">
                <a:solidFill>
                  <a:prstClr val="white"/>
                </a:solidFill>
                <a:latin typeface="微软雅黑" panose="020B0503020204020204" pitchFamily="34" charset="-122"/>
                <a:ea typeface="微软雅黑" panose="020B0503020204020204" pitchFamily="34" charset="-122"/>
                <a:cs typeface="Roboto Regular"/>
                <a:sym typeface="微软雅黑" panose="020B0503020204020204" pitchFamily="34" charset="-122"/>
              </a:endParaRPr>
            </a:p>
          </p:txBody>
        </p:sp>
        <p:sp>
          <p:nvSpPr>
            <p:cNvPr id="39" name="TextBox 38"/>
            <p:cNvSpPr txBox="1"/>
            <p:nvPr/>
          </p:nvSpPr>
          <p:spPr>
            <a:xfrm>
              <a:off x="1619340" y="2306574"/>
              <a:ext cx="125" cy="417135"/>
            </a:xfrm>
            <a:prstGeom prst="rect">
              <a:avLst/>
            </a:prstGeom>
            <a:grpFill/>
          </p:spPr>
          <p:txBody>
            <a:bodyPr wrap="none" lIns="0" tIns="0" rIns="0" bIns="0" rtlCol="0">
              <a:spAutoFit/>
            </a:bodyPr>
            <a:lstStyle/>
            <a:p>
              <a:pPr algn="ctr" defTabSz="813485"/>
              <a:endParaRPr lang="zh-CN" altLang="en-US" sz="1600" b="1" dirty="0">
                <a:solidFill>
                  <a:prstClr val="white"/>
                </a:solidFill>
                <a:latin typeface="微软雅黑" panose="020B0503020204020204" pitchFamily="34" charset="-122"/>
                <a:sym typeface="微软雅黑" panose="020B0503020204020204" pitchFamily="34" charset="-122"/>
              </a:endParaRPr>
            </a:p>
          </p:txBody>
        </p:sp>
      </p:grpSp>
      <p:sp>
        <p:nvSpPr>
          <p:cNvPr id="40" name="矩形 39"/>
          <p:cNvSpPr/>
          <p:nvPr/>
        </p:nvSpPr>
        <p:spPr>
          <a:xfrm>
            <a:off x="7406382" y="2287092"/>
            <a:ext cx="953137" cy="393376"/>
          </a:xfrm>
          <a:prstGeom prst="rect">
            <a:avLst/>
          </a:prstGeom>
        </p:spPr>
        <p:txBody>
          <a:bodyPr wrap="none" lIns="69528" tIns="34766" rIns="69528" bIns="34766">
            <a:spAutoFit/>
          </a:bodyPr>
          <a:lstStyle/>
          <a:p>
            <a:pPr defTabSz="813485"/>
            <a:r>
              <a:rPr lang="zh-CN" altLang="en-US" sz="2100" b="1" dirty="0">
                <a:solidFill>
                  <a:prstClr val="white"/>
                </a:solidFill>
                <a:effectLst>
                  <a:glow rad="228600">
                    <a:srgbClr val="C0504D">
                      <a:lumMod val="50000"/>
                      <a:alpha val="40000"/>
                    </a:srgbClr>
                  </a:glow>
                  <a:outerShdw blurRad="38100" dist="38100" dir="2700000" algn="tl">
                    <a:srgbClr val="000000">
                      <a:alpha val="43137"/>
                    </a:srgbClr>
                  </a:outerShdw>
                </a:effectLst>
                <a:latin typeface="华文隶书" pitchFamily="2" charset="-122"/>
                <a:ea typeface="华文隶书" pitchFamily="2" charset="-122"/>
              </a:rPr>
              <a:t>康有为</a:t>
            </a:r>
            <a:endParaRPr lang="zh-CN" altLang="en-US" sz="1600" b="1" dirty="0">
              <a:solidFill>
                <a:prstClr val="white"/>
              </a:solidFill>
              <a:effectLst>
                <a:glow rad="228600">
                  <a:srgbClr val="C0504D">
                    <a:lumMod val="50000"/>
                    <a:alpha val="40000"/>
                  </a:srgbClr>
                </a:glow>
                <a:outerShdw blurRad="38100" dist="38100" dir="2700000" algn="tl">
                  <a:srgbClr val="000000">
                    <a:alpha val="43137"/>
                  </a:srgbClr>
                </a:outerShdw>
              </a:effectLst>
              <a:latin typeface="华文隶书" pitchFamily="2" charset="-122"/>
              <a:ea typeface="华文隶书" pitchFamily="2" charset="-122"/>
            </a:endParaRPr>
          </a:p>
        </p:txBody>
      </p:sp>
      <p:grpSp>
        <p:nvGrpSpPr>
          <p:cNvPr id="3" name="组合 40"/>
          <p:cNvGrpSpPr/>
          <p:nvPr/>
        </p:nvGrpSpPr>
        <p:grpSpPr>
          <a:xfrm>
            <a:off x="7308304" y="3075806"/>
            <a:ext cx="1360649" cy="1581841"/>
            <a:chOff x="909267" y="1241284"/>
            <a:chExt cx="2506980" cy="2506980"/>
          </a:xfrm>
          <a:blipFill>
            <a:blip r:embed="rId5"/>
            <a:stretch>
              <a:fillRect/>
            </a:stretch>
          </a:blipFill>
        </p:grpSpPr>
        <p:sp>
          <p:nvSpPr>
            <p:cNvPr id="42" name="Oval 16"/>
            <p:cNvSpPr/>
            <p:nvPr/>
          </p:nvSpPr>
          <p:spPr>
            <a:xfrm>
              <a:off x="909267" y="1241284"/>
              <a:ext cx="2506980" cy="2506980"/>
            </a:xfrm>
            <a:prstGeom prst="ellipse">
              <a:avLst/>
            </a:prstGeom>
            <a:grp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813485"/>
              <a:endParaRPr lang="en-US" sz="1600" dirty="0">
                <a:solidFill>
                  <a:prstClr val="white"/>
                </a:solidFill>
                <a:latin typeface="微软雅黑" panose="020B0503020204020204" pitchFamily="34" charset="-122"/>
                <a:ea typeface="微软雅黑" panose="020B0503020204020204" pitchFamily="34" charset="-122"/>
                <a:cs typeface="Helvetica Light"/>
                <a:sym typeface="微软雅黑" panose="020B0503020204020204" pitchFamily="34" charset="-122"/>
              </a:endParaRPr>
            </a:p>
          </p:txBody>
        </p:sp>
        <p:sp>
          <p:nvSpPr>
            <p:cNvPr id="43" name="TextBox 42"/>
            <p:cNvSpPr txBox="1"/>
            <p:nvPr/>
          </p:nvSpPr>
          <p:spPr>
            <a:xfrm>
              <a:off x="1614186" y="1637354"/>
              <a:ext cx="120" cy="756059"/>
            </a:xfrm>
            <a:prstGeom prst="rect">
              <a:avLst/>
            </a:prstGeom>
            <a:grpFill/>
          </p:spPr>
          <p:txBody>
            <a:bodyPr wrap="none" lIns="0" tIns="0" rIns="0" bIns="0" rtlCol="0">
              <a:spAutoFit/>
            </a:bodyPr>
            <a:lstStyle/>
            <a:p>
              <a:pPr algn="ctr" defTabSz="813485"/>
              <a:endParaRPr lang="en-US" sz="3100" dirty="0">
                <a:solidFill>
                  <a:prstClr val="white"/>
                </a:solidFill>
                <a:latin typeface="微软雅黑" panose="020B0503020204020204" pitchFamily="34" charset="-122"/>
                <a:ea typeface="微软雅黑" panose="020B0503020204020204" pitchFamily="34" charset="-122"/>
                <a:cs typeface="Roboto Regular"/>
                <a:sym typeface="微软雅黑" panose="020B0503020204020204" pitchFamily="34" charset="-122"/>
              </a:endParaRPr>
            </a:p>
          </p:txBody>
        </p:sp>
        <p:sp>
          <p:nvSpPr>
            <p:cNvPr id="44" name="TextBox 43"/>
            <p:cNvSpPr txBox="1"/>
            <p:nvPr/>
          </p:nvSpPr>
          <p:spPr>
            <a:xfrm>
              <a:off x="1619347" y="2306574"/>
              <a:ext cx="120" cy="390223"/>
            </a:xfrm>
            <a:prstGeom prst="rect">
              <a:avLst/>
            </a:prstGeom>
            <a:grpFill/>
          </p:spPr>
          <p:txBody>
            <a:bodyPr wrap="none" lIns="0" tIns="0" rIns="0" bIns="0" rtlCol="0">
              <a:spAutoFit/>
            </a:bodyPr>
            <a:lstStyle/>
            <a:p>
              <a:pPr algn="ctr" defTabSz="813485"/>
              <a:endParaRPr lang="zh-CN" altLang="en-US" sz="1600" b="1" dirty="0">
                <a:solidFill>
                  <a:prstClr val="white"/>
                </a:solidFill>
                <a:latin typeface="微软雅黑" panose="020B0503020204020204" pitchFamily="34" charset="-122"/>
                <a:sym typeface="微软雅黑" panose="020B0503020204020204" pitchFamily="34" charset="-122"/>
              </a:endParaRPr>
            </a:p>
          </p:txBody>
        </p:sp>
      </p:grpSp>
      <p:sp>
        <p:nvSpPr>
          <p:cNvPr id="45" name="矩形 44"/>
          <p:cNvSpPr/>
          <p:nvPr/>
        </p:nvSpPr>
        <p:spPr>
          <a:xfrm>
            <a:off x="7478387" y="4096339"/>
            <a:ext cx="953137" cy="393376"/>
          </a:xfrm>
          <a:prstGeom prst="rect">
            <a:avLst/>
          </a:prstGeom>
        </p:spPr>
        <p:txBody>
          <a:bodyPr wrap="none" lIns="69528" tIns="34766" rIns="69528" bIns="34766">
            <a:spAutoFit/>
          </a:bodyPr>
          <a:lstStyle/>
          <a:p>
            <a:pPr defTabSz="813485"/>
            <a:r>
              <a:rPr lang="zh-CN" altLang="en-US" sz="2100" b="1" dirty="0">
                <a:solidFill>
                  <a:prstClr val="white"/>
                </a:solidFill>
                <a:effectLst>
                  <a:glow rad="228600">
                    <a:srgbClr val="C0504D">
                      <a:lumMod val="50000"/>
                      <a:alpha val="40000"/>
                    </a:srgbClr>
                  </a:glow>
                  <a:outerShdw blurRad="38100" dist="38100" dir="2700000" algn="tl">
                    <a:srgbClr val="000000">
                      <a:alpha val="43137"/>
                    </a:srgbClr>
                  </a:outerShdw>
                </a:effectLst>
                <a:latin typeface="华文隶书" pitchFamily="2" charset="-122"/>
                <a:ea typeface="华文隶书" pitchFamily="2" charset="-122"/>
              </a:rPr>
              <a:t>梁启超</a:t>
            </a:r>
            <a:endParaRPr lang="zh-CN" altLang="en-US" sz="1600" b="1" dirty="0">
              <a:solidFill>
                <a:prstClr val="white"/>
              </a:solidFill>
              <a:effectLst>
                <a:glow rad="228600">
                  <a:srgbClr val="C0504D">
                    <a:lumMod val="50000"/>
                    <a:alpha val="40000"/>
                  </a:srgbClr>
                </a:glow>
                <a:outerShdw blurRad="38100" dist="38100" dir="2700000" algn="tl">
                  <a:srgbClr val="000000">
                    <a:alpha val="43137"/>
                  </a:srgbClr>
                </a:outerShdw>
              </a:effectLst>
              <a:latin typeface="华文隶书" pitchFamily="2" charset="-122"/>
              <a:ea typeface="华文隶书" pitchFamily="2" charset="-122"/>
            </a:endParaRPr>
          </a:p>
        </p:txBody>
      </p:sp>
      <p:pic>
        <p:nvPicPr>
          <p:cNvPr id="46" name="Picture 26" descr="公车上书"/>
          <p:cNvPicPr>
            <a:picLocks noChangeAspect="1" noChangeArrowheads="1"/>
          </p:cNvPicPr>
          <p:nvPr/>
        </p:nvPicPr>
        <p:blipFill>
          <a:blip r:embed="rId7" cstate="print"/>
          <a:srcRect/>
          <a:stretch>
            <a:fillRect/>
          </a:stretch>
        </p:blipFill>
        <p:spPr bwMode="auto">
          <a:xfrm>
            <a:off x="1259634" y="1707654"/>
            <a:ext cx="5760640" cy="2736304"/>
          </a:xfrm>
          <a:prstGeom prst="rect">
            <a:avLst/>
          </a:prstGeom>
          <a:ln>
            <a:noFill/>
          </a:ln>
          <a:effectLst>
            <a:outerShdw blurRad="292100" dist="139700" dir="2700000" algn="tl" rotWithShape="0">
              <a:srgbClr val="333333">
                <a:alpha val="65000"/>
              </a:srgbClr>
            </a:outerShdw>
          </a:effectLst>
        </p:spPr>
      </p:pic>
      <p:grpSp>
        <p:nvGrpSpPr>
          <p:cNvPr id="5" name="组合 46"/>
          <p:cNvGrpSpPr/>
          <p:nvPr/>
        </p:nvGrpSpPr>
        <p:grpSpPr>
          <a:xfrm>
            <a:off x="395540" y="1707655"/>
            <a:ext cx="620625" cy="594142"/>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grpSp>
      <p:grpSp>
        <p:nvGrpSpPr>
          <p:cNvPr id="6" name="组合 67"/>
          <p:cNvGrpSpPr/>
          <p:nvPr/>
        </p:nvGrpSpPr>
        <p:grpSpPr>
          <a:xfrm>
            <a:off x="393221" y="3034345"/>
            <a:ext cx="620625" cy="594142"/>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grpSp>
      <p:grpSp>
        <p:nvGrpSpPr>
          <p:cNvPr id="7" name="组合 67"/>
          <p:cNvGrpSpPr/>
          <p:nvPr/>
        </p:nvGrpSpPr>
        <p:grpSpPr>
          <a:xfrm>
            <a:off x="393221" y="2380075"/>
            <a:ext cx="620625" cy="594142"/>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grpSp>
      <p:grpSp>
        <p:nvGrpSpPr>
          <p:cNvPr id="8" name="组合 67"/>
          <p:cNvGrpSpPr/>
          <p:nvPr/>
        </p:nvGrpSpPr>
        <p:grpSpPr>
          <a:xfrm>
            <a:off x="394613" y="3685281"/>
            <a:ext cx="620625" cy="594142"/>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58" name="椭圆 5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grpSp>
      <p:sp>
        <p:nvSpPr>
          <p:cNvPr id="22" name="TextBox 51"/>
          <p:cNvSpPr txBox="1"/>
          <p:nvPr/>
        </p:nvSpPr>
        <p:spPr>
          <a:xfrm>
            <a:off x="467550" y="1707656"/>
            <a:ext cx="636161" cy="523168"/>
          </a:xfrm>
          <a:prstGeom prst="rect">
            <a:avLst/>
          </a:prstGeom>
          <a:noFill/>
        </p:spPr>
        <p:txBody>
          <a:bodyPr wrap="square" lIns="91385" tIns="45694" rIns="91385" bIns="45694" rtlCol="0">
            <a:spAutoFit/>
          </a:bodyPr>
          <a:lstStyle/>
          <a:p>
            <a:r>
              <a:rPr lang="zh-CN" altLang="en-US" sz="28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民</a:t>
            </a:r>
          </a:p>
        </p:txBody>
      </p:sp>
      <p:sp>
        <p:nvSpPr>
          <p:cNvPr id="27" name="TextBox 51"/>
          <p:cNvSpPr txBox="1"/>
          <p:nvPr/>
        </p:nvSpPr>
        <p:spPr>
          <a:xfrm>
            <a:off x="465232" y="3034343"/>
            <a:ext cx="636161" cy="523168"/>
          </a:xfrm>
          <a:prstGeom prst="rect">
            <a:avLst/>
          </a:prstGeom>
          <a:noFill/>
        </p:spPr>
        <p:txBody>
          <a:bodyPr wrap="square" lIns="91385" tIns="45694" rIns="91385" bIns="45694" rtlCol="0">
            <a:spAutoFit/>
          </a:bodyPr>
          <a:lstStyle/>
          <a:p>
            <a:r>
              <a:rPr lang="zh-CN" altLang="en-US" sz="28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危</a:t>
            </a:r>
          </a:p>
        </p:txBody>
      </p:sp>
      <p:sp>
        <p:nvSpPr>
          <p:cNvPr id="28" name="TextBox 27"/>
          <p:cNvSpPr txBox="1"/>
          <p:nvPr/>
        </p:nvSpPr>
        <p:spPr>
          <a:xfrm>
            <a:off x="465232" y="2380073"/>
            <a:ext cx="636161" cy="523168"/>
          </a:xfrm>
          <a:prstGeom prst="rect">
            <a:avLst/>
          </a:prstGeom>
          <a:noFill/>
        </p:spPr>
        <p:txBody>
          <a:bodyPr wrap="square" lIns="91385" tIns="45694" rIns="91385" bIns="45694" rtlCol="0">
            <a:spAutoFit/>
          </a:bodyPr>
          <a:lstStyle/>
          <a:p>
            <a:r>
              <a:rPr lang="zh-CN" altLang="en-US" sz="28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族</a:t>
            </a:r>
          </a:p>
        </p:txBody>
      </p:sp>
      <p:sp>
        <p:nvSpPr>
          <p:cNvPr id="29" name="TextBox 51"/>
          <p:cNvSpPr txBox="1"/>
          <p:nvPr/>
        </p:nvSpPr>
        <p:spPr>
          <a:xfrm>
            <a:off x="466626" y="3685281"/>
            <a:ext cx="636161" cy="523168"/>
          </a:xfrm>
          <a:prstGeom prst="rect">
            <a:avLst/>
          </a:prstGeom>
          <a:noFill/>
        </p:spPr>
        <p:txBody>
          <a:bodyPr wrap="square" lIns="91385" tIns="45694" rIns="91385" bIns="45694" rtlCol="0">
            <a:spAutoFit/>
          </a:bodyPr>
          <a:lstStyle/>
          <a:p>
            <a:r>
              <a:rPr lang="zh-CN" altLang="en-US" sz="2800" b="1" dirty="0">
                <a:solidFill>
                  <a:prstClr val="black"/>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机</a:t>
            </a:r>
          </a:p>
        </p:txBody>
      </p:sp>
      <p:pic>
        <p:nvPicPr>
          <p:cNvPr id="59" name="图片 58"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8" cstate="print"/>
          <a:stretch>
            <a:fillRect/>
          </a:stretch>
        </p:blipFill>
        <p:spPr>
          <a:xfrm>
            <a:off x="179512" y="123478"/>
            <a:ext cx="843558" cy="843558"/>
          </a:xfrm>
          <a:prstGeom prst="rect">
            <a:avLst/>
          </a:prstGeom>
        </p:spPr>
      </p:pic>
      <p:sp>
        <p:nvSpPr>
          <p:cNvPr id="35" name="文本框 7"/>
          <p:cNvSpPr txBox="1"/>
          <p:nvPr/>
        </p:nvSpPr>
        <p:spPr>
          <a:xfrm>
            <a:off x="2843808" y="267494"/>
            <a:ext cx="5755626" cy="684579"/>
          </a:xfrm>
          <a:prstGeom prst="rect">
            <a:avLst/>
          </a:prstGeom>
          <a:noFill/>
        </p:spPr>
        <p:txBody>
          <a:bodyPr wrap="square" lIns="68340" tIns="34179" rIns="68340" bIns="34179" rtlCol="0">
            <a:spAutoFit/>
          </a:bodyPr>
          <a:lstStyle/>
          <a:p>
            <a:r>
              <a:rPr lang="zh-CN" altLang="en-US" sz="2000" b="1" dirty="0" smtClean="0">
                <a:solidFill>
                  <a:prstClr val="white"/>
                </a:solidFill>
                <a:latin typeface="黑体" pitchFamily="49" charset="-122"/>
                <a:ea typeface="黑体" pitchFamily="49" charset="-122"/>
              </a:rPr>
              <a:t>让我们从背景、</a:t>
            </a:r>
            <a:r>
              <a:rPr lang="zh-CN" altLang="zh-CN" sz="2000" b="1" dirty="0" smtClean="0">
                <a:solidFill>
                  <a:prstClr val="white"/>
                </a:solidFill>
                <a:latin typeface="黑体" pitchFamily="49" charset="-122"/>
                <a:ea typeface="黑体" pitchFamily="49" charset="-122"/>
              </a:rPr>
              <a:t>时</a:t>
            </a:r>
            <a:r>
              <a:rPr lang="zh-CN" altLang="zh-CN" sz="2000" b="1" dirty="0">
                <a:solidFill>
                  <a:prstClr val="white"/>
                </a:solidFill>
                <a:latin typeface="黑体" pitchFamily="49" charset="-122"/>
                <a:ea typeface="黑体" pitchFamily="49" charset="-122"/>
              </a:rPr>
              <a:t>间、地点</a:t>
            </a:r>
            <a:r>
              <a:rPr lang="zh-CN" altLang="zh-CN" sz="2000" b="1" dirty="0" smtClean="0">
                <a:solidFill>
                  <a:prstClr val="white"/>
                </a:solidFill>
                <a:latin typeface="黑体" pitchFamily="49" charset="-122"/>
                <a:ea typeface="黑体" pitchFamily="49" charset="-122"/>
              </a:rPr>
              <a:t>、</a:t>
            </a:r>
            <a:r>
              <a:rPr lang="zh-CN" altLang="en-US" sz="2000" b="1" dirty="0" smtClean="0">
                <a:solidFill>
                  <a:prstClr val="white"/>
                </a:solidFill>
                <a:latin typeface="黑体" pitchFamily="49" charset="-122"/>
                <a:ea typeface="黑体" pitchFamily="49" charset="-122"/>
              </a:rPr>
              <a:t>人物、</a:t>
            </a:r>
            <a:r>
              <a:rPr lang="zh-CN" altLang="zh-CN" sz="2000" b="1" dirty="0" smtClean="0">
                <a:solidFill>
                  <a:prstClr val="white"/>
                </a:solidFill>
                <a:latin typeface="黑体" pitchFamily="49" charset="-122"/>
                <a:ea typeface="黑体" pitchFamily="49" charset="-122"/>
              </a:rPr>
              <a:t>经</a:t>
            </a:r>
            <a:r>
              <a:rPr lang="zh-CN" altLang="zh-CN" sz="2000" b="1" dirty="0">
                <a:solidFill>
                  <a:prstClr val="white"/>
                </a:solidFill>
                <a:latin typeface="黑体" pitchFamily="49" charset="-122"/>
                <a:ea typeface="黑体" pitchFamily="49" charset="-122"/>
              </a:rPr>
              <a:t>过、结果这些方面</a:t>
            </a:r>
            <a:r>
              <a:rPr lang="zh-CN" altLang="zh-CN" sz="2000" b="1" dirty="0" smtClean="0">
                <a:solidFill>
                  <a:prstClr val="white"/>
                </a:solidFill>
                <a:latin typeface="黑体" pitchFamily="49" charset="-122"/>
                <a:ea typeface="黑体" pitchFamily="49" charset="-122"/>
              </a:rPr>
              <a:t>来</a:t>
            </a:r>
            <a:r>
              <a:rPr lang="zh-CN" altLang="en-US" sz="2000" b="1" dirty="0" smtClean="0">
                <a:solidFill>
                  <a:prstClr val="white"/>
                </a:solidFill>
                <a:latin typeface="黑体" pitchFamily="49" charset="-122"/>
                <a:ea typeface="黑体" pitchFamily="49" charset="-122"/>
              </a:rPr>
              <a:t>了解</a:t>
            </a:r>
            <a:r>
              <a:rPr lang="zh-CN" altLang="zh-CN" sz="2000" b="1" dirty="0" smtClean="0">
                <a:solidFill>
                  <a:prstClr val="white"/>
                </a:solidFill>
                <a:latin typeface="黑体" pitchFamily="49" charset="-122"/>
                <a:ea typeface="黑体" pitchFamily="49" charset="-122"/>
              </a:rPr>
              <a:t>一</a:t>
            </a:r>
            <a:r>
              <a:rPr lang="zh-CN" altLang="zh-CN" sz="2000" b="1" dirty="0">
                <a:solidFill>
                  <a:prstClr val="white"/>
                </a:solidFill>
                <a:latin typeface="黑体" pitchFamily="49" charset="-122"/>
                <a:ea typeface="黑体" pitchFamily="49" charset="-122"/>
              </a:rPr>
              <a:t>下“公车上书”</a:t>
            </a:r>
            <a:r>
              <a:rPr lang="zh-CN" altLang="en-US" sz="2000" b="1" dirty="0">
                <a:solidFill>
                  <a:prstClr val="white"/>
                </a:solidFill>
                <a:latin typeface="黑体" pitchFamily="49" charset="-122"/>
                <a:ea typeface="黑体" pitchFamily="49" charset="-122"/>
              </a:rPr>
              <a:t>。</a:t>
            </a:r>
          </a:p>
        </p:txBody>
      </p:sp>
      <p:sp>
        <p:nvSpPr>
          <p:cNvPr id="36" name="减号 35"/>
          <p:cNvSpPr/>
          <p:nvPr/>
        </p:nvSpPr>
        <p:spPr>
          <a:xfrm>
            <a:off x="3347864" y="555526"/>
            <a:ext cx="4608512"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slide(fromBottom)">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3"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2" presetClass="entr" presetSubtype="4"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ppt_x"/>
                                          </p:val>
                                        </p:tav>
                                        <p:tav tm="100000">
                                          <p:val>
                                            <p:strVal val="#ppt_x"/>
                                          </p:val>
                                        </p:tav>
                                      </p:tavLst>
                                    </p:anim>
                                    <p:anim calcmode="lin" valueType="num">
                                      <p:cBhvr additive="base">
                                        <p:cTn id="6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P spid="22" grpId="0"/>
      <p:bldP spid="27" grpId="0"/>
      <p:bldP spid="28" grpId="0"/>
      <p:bldP spid="29" grpId="0"/>
      <p:bldP spid="35" grpId="0"/>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42869" y="72393"/>
            <a:ext cx="9053513" cy="5011103"/>
          </a:xfrm>
          <a:prstGeom prst="rect">
            <a:avLst/>
          </a:prstGeom>
        </p:spPr>
      </p:pic>
      <p:pic>
        <p:nvPicPr>
          <p:cNvPr id="15374" name="Picture 3" descr="17_JPG"/>
          <p:cNvPicPr>
            <a:picLocks noChangeAspect="1"/>
          </p:cNvPicPr>
          <p:nvPr/>
        </p:nvPicPr>
        <p:blipFill>
          <a:blip r:embed="rId4" cstate="print"/>
          <a:stretch>
            <a:fillRect/>
          </a:stretch>
        </p:blipFill>
        <p:spPr>
          <a:xfrm>
            <a:off x="107163" y="-884634"/>
            <a:ext cx="8929339" cy="6028134"/>
          </a:xfrm>
          <a:prstGeom prst="rect">
            <a:avLst/>
          </a:prstGeom>
          <a:noFill/>
          <a:ln w="9525">
            <a:noFill/>
          </a:ln>
        </p:spPr>
      </p:pic>
      <p:grpSp>
        <p:nvGrpSpPr>
          <p:cNvPr id="29" name="Group 26"/>
          <p:cNvGrpSpPr>
            <a:grpSpLocks/>
          </p:cNvGrpSpPr>
          <p:nvPr/>
        </p:nvGrpSpPr>
        <p:grpSpPr bwMode="auto">
          <a:xfrm>
            <a:off x="6012162" y="5"/>
            <a:ext cx="2777991" cy="2664741"/>
            <a:chOff x="0" y="0"/>
            <a:chExt cx="2183141" cy="2016125"/>
          </a:xfrm>
        </p:grpSpPr>
        <p:sp>
          <p:nvSpPr>
            <p:cNvPr id="30" name="直接连接符​​ 33"/>
            <p:cNvSpPr>
              <a:spLocks noChangeShapeType="1"/>
            </p:cNvSpPr>
            <p:nvPr/>
          </p:nvSpPr>
          <p:spPr bwMode="auto">
            <a:xfrm>
              <a:off x="583302" y="51772"/>
              <a:ext cx="1400720" cy="1"/>
            </a:xfrm>
            <a:prstGeom prst="line">
              <a:avLst/>
            </a:prstGeom>
            <a:noFill/>
            <a:ln w="6350">
              <a:solidFill>
                <a:srgbClr val="A5A5A5"/>
              </a:solidFill>
              <a:prstDash val="sysDash"/>
              <a:round/>
              <a:headEnd/>
              <a:tailEnd/>
            </a:ln>
          </p:spPr>
          <p:txBody>
            <a:bodyPr/>
            <a:lstStyle/>
            <a:p>
              <a:pPr defTabSz="813887"/>
              <a:endParaRPr lang="zh-CN" altLang="en-US" sz="1600" dirty="0">
                <a:solidFill>
                  <a:prstClr val="black"/>
                </a:solidFill>
              </a:endParaRPr>
            </a:p>
          </p:txBody>
        </p:sp>
        <p:sp>
          <p:nvSpPr>
            <p:cNvPr id="31" name="圆角矩形​​ 2"/>
            <p:cNvSpPr>
              <a:spLocks noChangeArrowheads="1"/>
            </p:cNvSpPr>
            <p:nvPr/>
          </p:nvSpPr>
          <p:spPr bwMode="auto">
            <a:xfrm rot="-316478">
              <a:off x="31017" y="789748"/>
              <a:ext cx="2152124" cy="1226377"/>
            </a:xfrm>
            <a:prstGeom prst="roundRect">
              <a:avLst>
                <a:gd name="adj" fmla="val 0"/>
              </a:avLst>
            </a:prstGeom>
            <a:solidFill>
              <a:srgbClr val="FFFFFF"/>
            </a:solidFill>
            <a:ln w="3175">
              <a:solidFill>
                <a:srgbClr val="BFBFBF"/>
              </a:solidFill>
              <a:round/>
              <a:headEnd/>
              <a:tailEnd/>
            </a:ln>
          </p:spPr>
          <p:txBody>
            <a:bodyPr anchor="ctr"/>
            <a:lstStyle/>
            <a:p>
              <a:pPr algn="ctr" defTabSz="813887"/>
              <a:endParaRPr lang="zh-CN" altLang="zh-CN" sz="1600" dirty="0">
                <a:solidFill>
                  <a:srgbClr val="FFFFFF"/>
                </a:solidFill>
                <a:latin typeface="宋体" charset="-122"/>
                <a:sym typeface="宋体" charset="-122"/>
              </a:endParaRPr>
            </a:p>
          </p:txBody>
        </p:sp>
        <p:sp>
          <p:nvSpPr>
            <p:cNvPr id="32" name="直接连接符​​ 11"/>
            <p:cNvSpPr>
              <a:spLocks noChangeShapeType="1"/>
            </p:cNvSpPr>
            <p:nvPr/>
          </p:nvSpPr>
          <p:spPr bwMode="auto">
            <a:xfrm flipV="1">
              <a:off x="351927" y="122876"/>
              <a:ext cx="880414" cy="756345"/>
            </a:xfrm>
            <a:prstGeom prst="line">
              <a:avLst/>
            </a:prstGeom>
            <a:noFill/>
            <a:ln w="28575">
              <a:solidFill>
                <a:srgbClr val="7F7F7F"/>
              </a:solidFill>
              <a:round/>
              <a:headEnd/>
              <a:tailEnd/>
            </a:ln>
          </p:spPr>
          <p:txBody>
            <a:bodyPr/>
            <a:lstStyle/>
            <a:p>
              <a:pPr defTabSz="813887"/>
              <a:endParaRPr lang="zh-CN" altLang="en-US" sz="1600" dirty="0">
                <a:solidFill>
                  <a:prstClr val="black"/>
                </a:solidFill>
              </a:endParaRPr>
            </a:p>
          </p:txBody>
        </p:sp>
        <p:sp>
          <p:nvSpPr>
            <p:cNvPr id="33" name="直接连接符​​ 13"/>
            <p:cNvSpPr>
              <a:spLocks noChangeShapeType="1"/>
            </p:cNvSpPr>
            <p:nvPr/>
          </p:nvSpPr>
          <p:spPr bwMode="auto">
            <a:xfrm>
              <a:off x="1476901" y="122876"/>
              <a:ext cx="336419" cy="621539"/>
            </a:xfrm>
            <a:prstGeom prst="line">
              <a:avLst/>
            </a:prstGeom>
            <a:noFill/>
            <a:ln w="28575">
              <a:solidFill>
                <a:srgbClr val="7F7F7F"/>
              </a:solidFill>
              <a:round/>
              <a:headEnd/>
              <a:tailEnd/>
            </a:ln>
          </p:spPr>
          <p:txBody>
            <a:bodyPr/>
            <a:lstStyle/>
            <a:p>
              <a:pPr defTabSz="813887"/>
              <a:endParaRPr lang="zh-CN" altLang="en-US" sz="1600" dirty="0">
                <a:solidFill>
                  <a:prstClr val="black"/>
                </a:solidFill>
              </a:endParaRPr>
            </a:p>
          </p:txBody>
        </p:sp>
        <p:sp>
          <p:nvSpPr>
            <p:cNvPr id="34" name="椭圆​​ 4"/>
            <p:cNvSpPr>
              <a:spLocks noChangeArrowheads="1"/>
            </p:cNvSpPr>
            <p:nvPr/>
          </p:nvSpPr>
          <p:spPr bwMode="auto">
            <a:xfrm>
              <a:off x="1232341" y="0"/>
              <a:ext cx="244560" cy="244560"/>
            </a:xfrm>
            <a:prstGeom prst="ellipse">
              <a:avLst/>
            </a:prstGeom>
            <a:solidFill>
              <a:srgbClr val="FFFFFF"/>
            </a:solidFill>
            <a:ln w="3175">
              <a:solidFill>
                <a:srgbClr val="BFBFBF"/>
              </a:solidFill>
              <a:round/>
              <a:headEnd/>
              <a:tailEnd/>
            </a:ln>
          </p:spPr>
          <p:txBody>
            <a:bodyPr anchor="ctr"/>
            <a:lstStyle/>
            <a:p>
              <a:pPr algn="ctr" defTabSz="813887"/>
              <a:endParaRPr lang="zh-CN" altLang="zh-CN" sz="1600" dirty="0">
                <a:solidFill>
                  <a:srgbClr val="FFFFFF"/>
                </a:solidFill>
                <a:latin typeface="宋体" charset="-122"/>
                <a:sym typeface="宋体" charset="-122"/>
              </a:endParaRPr>
            </a:p>
          </p:txBody>
        </p:sp>
        <p:sp>
          <p:nvSpPr>
            <p:cNvPr id="35" name="椭圆​​ 6"/>
            <p:cNvSpPr>
              <a:spLocks noChangeArrowheads="1"/>
            </p:cNvSpPr>
            <p:nvPr/>
          </p:nvSpPr>
          <p:spPr bwMode="auto">
            <a:xfrm>
              <a:off x="1283662" y="51772"/>
              <a:ext cx="141070" cy="141075"/>
            </a:xfrm>
            <a:prstGeom prst="ellipse">
              <a:avLst/>
            </a:prstGeom>
            <a:solidFill>
              <a:srgbClr val="D8D8D8"/>
            </a:solidFill>
            <a:ln w="3175">
              <a:solidFill>
                <a:srgbClr val="BFBFBF"/>
              </a:solidFill>
              <a:round/>
              <a:headEnd/>
              <a:tailEnd/>
            </a:ln>
          </p:spPr>
          <p:txBody>
            <a:bodyPr anchor="ctr"/>
            <a:lstStyle/>
            <a:p>
              <a:pPr algn="ctr" defTabSz="813887"/>
              <a:endParaRPr lang="zh-CN" altLang="zh-CN" sz="1600" dirty="0">
                <a:solidFill>
                  <a:srgbClr val="FFFFFF"/>
                </a:solidFill>
                <a:latin typeface="宋体" charset="-122"/>
                <a:sym typeface="宋体" charset="-122"/>
              </a:endParaRPr>
            </a:p>
          </p:txBody>
        </p:sp>
        <p:sp>
          <p:nvSpPr>
            <p:cNvPr id="36" name="同侧圆角矩形 30"/>
            <p:cNvSpPr>
              <a:spLocks noChangeArrowheads="1"/>
            </p:cNvSpPr>
            <p:nvPr/>
          </p:nvSpPr>
          <p:spPr bwMode="auto">
            <a:xfrm rot="-304808">
              <a:off x="0" y="798100"/>
              <a:ext cx="2143772" cy="595293"/>
            </a:xfrm>
            <a:custGeom>
              <a:avLst/>
              <a:gdLst>
                <a:gd name="T0" fmla="*/ 2147483647 w 21600"/>
                <a:gd name="T1" fmla="*/ 0 h 21600"/>
                <a:gd name="T2" fmla="*/ 2147483647 w 21600"/>
                <a:gd name="T3" fmla="*/ 226076572 h 21600"/>
                <a:gd name="T4" fmla="*/ 2147483647 w 21600"/>
                <a:gd name="T5" fmla="*/ 113037900 h 21600"/>
                <a:gd name="T6" fmla="*/ 2147483647 w 21600"/>
                <a:gd name="T7" fmla="*/ 226076572 h 21600"/>
                <a:gd name="T8" fmla="*/ 2147483647 w 21600"/>
                <a:gd name="T9" fmla="*/ 339114473 h 21600"/>
                <a:gd name="T10" fmla="*/ 2147483647 w 21600"/>
                <a:gd name="T11" fmla="*/ 22607657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FF"/>
            </a:solidFill>
            <a:ln w="9525" cmpd="sng">
              <a:noFill/>
              <a:miter lim="800000"/>
              <a:headEnd/>
              <a:tailEnd/>
            </a:ln>
          </p:spPr>
          <p:txBody>
            <a:bodyPr anchor="ctr"/>
            <a:lstStyle/>
            <a:p>
              <a:pPr defTabSz="813887"/>
              <a:endParaRPr lang="zh-CN" altLang="en-US" sz="1600" dirty="0">
                <a:solidFill>
                  <a:prstClr val="black"/>
                </a:solidFill>
              </a:endParaRPr>
            </a:p>
          </p:txBody>
        </p:sp>
        <p:sp>
          <p:nvSpPr>
            <p:cNvPr id="37" name="圆角矩形​​ 3"/>
            <p:cNvSpPr>
              <a:spLocks noChangeArrowheads="1"/>
            </p:cNvSpPr>
            <p:nvPr/>
          </p:nvSpPr>
          <p:spPr bwMode="auto">
            <a:xfrm rot="-316478">
              <a:off x="125262" y="909046"/>
              <a:ext cx="1969599" cy="1011642"/>
            </a:xfrm>
            <a:prstGeom prst="roundRect">
              <a:avLst>
                <a:gd name="adj" fmla="val 0"/>
              </a:avLst>
            </a:prstGeom>
            <a:solidFill>
              <a:schemeClr val="bg2">
                <a:lumMod val="25000"/>
              </a:schemeClr>
            </a:solidFill>
            <a:ln w="19050">
              <a:solidFill>
                <a:srgbClr val="D8D8D8"/>
              </a:solidFill>
              <a:round/>
              <a:headEnd/>
              <a:tailEnd/>
            </a:ln>
            <a:scene3d>
              <a:camera prst="orthographicFront"/>
              <a:lightRig rig="threePt" dir="t"/>
            </a:scene3d>
            <a:sp3d>
              <a:bevelT/>
            </a:sp3d>
          </p:spPr>
          <p:txBody>
            <a:bodyPr anchor="ctr"/>
            <a:lstStyle/>
            <a:p>
              <a:pPr marL="260866" indent="-260866" algn="ctr" defTabSz="813887"/>
              <a:r>
                <a:rPr lang="zh-CN" altLang="en-US" dirty="0">
                  <a:solidFill>
                    <a:srgbClr val="760000"/>
                  </a:solidFill>
                  <a:latin typeface="华文新魏" pitchFamily="2" charset="-122"/>
                  <a:ea typeface="华文新魏" pitchFamily="2" charset="-122"/>
                  <a:sym typeface="Calibri" pitchFamily="34" charset="0"/>
                </a:rPr>
                <a:t>        </a:t>
              </a:r>
              <a:endParaRPr lang="en-US" altLang="zh-CN" dirty="0">
                <a:solidFill>
                  <a:srgbClr val="760000"/>
                </a:solidFill>
                <a:latin typeface="华文新魏" pitchFamily="2" charset="-122"/>
                <a:ea typeface="华文新魏" pitchFamily="2" charset="-122"/>
                <a:sym typeface="Calibri" pitchFamily="34" charset="0"/>
              </a:endParaRPr>
            </a:p>
          </p:txBody>
        </p:sp>
        <p:sp>
          <p:nvSpPr>
            <p:cNvPr id="38" name="椭圆​​ 8"/>
            <p:cNvSpPr>
              <a:spLocks noChangeArrowheads="1"/>
            </p:cNvSpPr>
            <p:nvPr/>
          </p:nvSpPr>
          <p:spPr bwMode="auto">
            <a:xfrm rot="-316478">
              <a:off x="310917" y="878978"/>
              <a:ext cx="89569" cy="89573"/>
            </a:xfrm>
            <a:prstGeom prst="ellipse">
              <a:avLst/>
            </a:prstGeom>
            <a:solidFill>
              <a:srgbClr val="FFFFFF"/>
            </a:solidFill>
            <a:ln w="3175">
              <a:solidFill>
                <a:srgbClr val="BFBFBF"/>
              </a:solidFill>
              <a:round/>
              <a:headEnd/>
              <a:tailEnd/>
            </a:ln>
          </p:spPr>
          <p:txBody>
            <a:bodyPr anchor="ctr"/>
            <a:lstStyle/>
            <a:p>
              <a:pPr algn="ctr" defTabSz="813887"/>
              <a:endParaRPr lang="zh-CN" altLang="zh-CN" sz="1600" dirty="0">
                <a:solidFill>
                  <a:srgbClr val="FFFFFF"/>
                </a:solidFill>
                <a:latin typeface="宋体" charset="-122"/>
                <a:sym typeface="宋体" charset="-122"/>
              </a:endParaRPr>
            </a:p>
          </p:txBody>
        </p:sp>
        <p:sp>
          <p:nvSpPr>
            <p:cNvPr id="39" name="椭圆​​ 9"/>
            <p:cNvSpPr>
              <a:spLocks noChangeArrowheads="1"/>
            </p:cNvSpPr>
            <p:nvPr/>
          </p:nvSpPr>
          <p:spPr bwMode="auto">
            <a:xfrm rot="-316478">
              <a:off x="1772360" y="744052"/>
              <a:ext cx="89569" cy="89573"/>
            </a:xfrm>
            <a:prstGeom prst="ellipse">
              <a:avLst/>
            </a:prstGeom>
            <a:solidFill>
              <a:srgbClr val="FFFFFF"/>
            </a:solidFill>
            <a:ln w="3175">
              <a:solidFill>
                <a:srgbClr val="BFBFBF"/>
              </a:solidFill>
              <a:round/>
              <a:headEnd/>
              <a:tailEnd/>
            </a:ln>
          </p:spPr>
          <p:txBody>
            <a:bodyPr anchor="ctr"/>
            <a:lstStyle/>
            <a:p>
              <a:pPr algn="ctr" defTabSz="813887"/>
              <a:endParaRPr lang="zh-CN" altLang="zh-CN" sz="1600" dirty="0">
                <a:solidFill>
                  <a:srgbClr val="FFFFFF"/>
                </a:solidFill>
                <a:latin typeface="宋体" charset="-122"/>
                <a:sym typeface="宋体" charset="-122"/>
              </a:endParaRPr>
            </a:p>
          </p:txBody>
        </p:sp>
      </p:grpSp>
      <p:sp>
        <p:nvSpPr>
          <p:cNvPr id="40" name="矩形 39"/>
          <p:cNvSpPr/>
          <p:nvPr/>
        </p:nvSpPr>
        <p:spPr>
          <a:xfrm rot="21261051">
            <a:off x="6300840" y="1340982"/>
            <a:ext cx="2172010" cy="1039746"/>
          </a:xfrm>
          <a:prstGeom prst="rect">
            <a:avLst/>
          </a:prstGeom>
        </p:spPr>
        <p:txBody>
          <a:bodyPr wrap="square" lIns="69563" tIns="34785" rIns="69563" bIns="34785">
            <a:spAutoFit/>
          </a:bodyPr>
          <a:lstStyle/>
          <a:p>
            <a:pPr defTabSz="813887"/>
            <a:r>
              <a:rPr lang="zh-CN" altLang="en-US" sz="2100" b="1" dirty="0">
                <a:solidFill>
                  <a:prstClr val="white"/>
                </a:solidFill>
                <a:effectLst>
                  <a:outerShdw blurRad="38100" dist="38100" dir="2700000" algn="tl">
                    <a:srgbClr val="000000">
                      <a:alpha val="43137"/>
                    </a:srgbClr>
                  </a:outerShdw>
                </a:effectLst>
                <a:latin typeface="华文新魏" pitchFamily="2" charset="-122"/>
                <a:ea typeface="华文新魏" pitchFamily="2" charset="-122"/>
                <a:sym typeface="Calibri" pitchFamily="34" charset="0"/>
              </a:rPr>
              <a:t>上述学会和报刊主要宣传了什么观点</a:t>
            </a:r>
            <a:r>
              <a:rPr lang="zh-CN" altLang="en-US" sz="2100" b="1" dirty="0" smtClean="0">
                <a:solidFill>
                  <a:prstClr val="white"/>
                </a:solidFill>
                <a:effectLst>
                  <a:outerShdw blurRad="38100" dist="38100" dir="2700000" algn="tl">
                    <a:srgbClr val="000000">
                      <a:alpha val="43137"/>
                    </a:srgbClr>
                  </a:outerShdw>
                </a:effectLst>
                <a:latin typeface="华文新魏" pitchFamily="2" charset="-122"/>
                <a:ea typeface="华文新魏" pitchFamily="2" charset="-122"/>
                <a:sym typeface="Calibri" pitchFamily="34" charset="0"/>
              </a:rPr>
              <a:t>？</a:t>
            </a:r>
            <a:endParaRPr lang="zh-CN" altLang="en-US" sz="2100" b="1" dirty="0">
              <a:solidFill>
                <a:prstClr val="white"/>
              </a:solidFill>
              <a:effectLst>
                <a:outerShdw blurRad="38100" dist="38100" dir="2700000" algn="tl">
                  <a:srgbClr val="000000">
                    <a:alpha val="43137"/>
                  </a:srgbClr>
                </a:outerShdw>
              </a:effectLst>
            </a:endParaRPr>
          </a:p>
        </p:txBody>
      </p:sp>
      <p:sp>
        <p:nvSpPr>
          <p:cNvPr id="41" name="文本框 6" descr="再生纸">
            <a:extLst>
              <a:ext uri="{FF2B5EF4-FFF2-40B4-BE49-F238E27FC236}">
                <a16:creationId xmlns="" xmlns:a16="http://schemas.microsoft.com/office/drawing/2014/main" id="{7B7A23E2-17FF-405D-A9DB-CF77CACB0817}"/>
              </a:ext>
            </a:extLst>
          </p:cNvPr>
          <p:cNvSpPr txBox="1"/>
          <p:nvPr/>
        </p:nvSpPr>
        <p:spPr>
          <a:xfrm>
            <a:off x="251522" y="0"/>
            <a:ext cx="8712968" cy="503548"/>
          </a:xfrm>
          <a:prstGeom prst="rect">
            <a:avLst/>
          </a:prstGeom>
          <a:solidFill>
            <a:srgbClr val="FFFF00"/>
          </a:solidFill>
          <a:ln w="19050" cap="flat" cmpd="sng">
            <a:solidFill>
              <a:schemeClr val="accent2"/>
            </a:solidFill>
            <a:prstDash val="sysDash"/>
            <a:miter/>
            <a:headEnd type="none" w="med" len="med"/>
            <a:tailEnd type="none" w="med" len="med"/>
          </a:ln>
        </p:spPr>
        <p:txBody>
          <a:bodyPr wrap="square" lIns="35979" tIns="35979" rIns="35979" bIns="35979"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eaLnBrk="0" hangingPunct="0"/>
            <a:r>
              <a:rPr lang="zh-CN" altLang="en-US" sz="2800" b="1" dirty="0">
                <a:solidFill>
                  <a:srgbClr val="C00000"/>
                </a:solidFill>
                <a:latin typeface="仿宋" panose="02010609060101010101" pitchFamily="49" charset="-122"/>
                <a:ea typeface="仿宋" panose="02010609060101010101" pitchFamily="49" charset="-122"/>
                <a:cs typeface="华文新魏" panose="02010800040101010101" charset="-122"/>
              </a:rPr>
              <a:t>主要宣传变法图强；推动了维新变法思想的广泛传播</a:t>
            </a:r>
            <a:endParaRPr lang="en-US" altLang="zh-CN" sz="2800" b="1" dirty="0">
              <a:solidFill>
                <a:srgbClr val="C00000"/>
              </a:solidFill>
              <a:latin typeface="仿宋" panose="02010609060101010101" pitchFamily="49" charset="-122"/>
              <a:ea typeface="仿宋" panose="02010609060101010101" pitchFamily="49" charset="-122"/>
              <a:cs typeface="华文新魏" panose="02010800040101010101" charset="-122"/>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74"/>
                                        </p:tgtEl>
                                        <p:attrNameLst>
                                          <p:attrName>style.visibility</p:attrName>
                                        </p:attrNameLst>
                                      </p:cBhvr>
                                      <p:to>
                                        <p:strVal val="visible"/>
                                      </p:to>
                                    </p:set>
                                    <p:anim calcmode="lin" valueType="num">
                                      <p:cBhvr additive="base">
                                        <p:cTn id="7" dur="5000" fill="hold"/>
                                        <p:tgtEl>
                                          <p:spTgt spid="15374"/>
                                        </p:tgtEl>
                                        <p:attrNameLst>
                                          <p:attrName>ppt_x</p:attrName>
                                        </p:attrNameLst>
                                      </p:cBhvr>
                                      <p:tavLst>
                                        <p:tav tm="0">
                                          <p:val>
                                            <p:strVal val="#ppt_x"/>
                                          </p:val>
                                        </p:tav>
                                        <p:tav tm="100000">
                                          <p:val>
                                            <p:strVal val="#ppt_x"/>
                                          </p:val>
                                        </p:tav>
                                      </p:tavLst>
                                    </p:anim>
                                    <p:anim calcmode="lin" valueType="num">
                                      <p:cBhvr additive="base">
                                        <p:cTn id="8" dur="5000" fill="hold"/>
                                        <p:tgtEl>
                                          <p:spTgt spid="153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图片 5" descr="10 (1)"/>
          <p:cNvPicPr>
            <a:picLocks noChangeAspect="1"/>
          </p:cNvPicPr>
          <p:nvPr/>
        </p:nvPicPr>
        <p:blipFill>
          <a:blip r:embed="rId3" cstate="print"/>
          <a:stretch>
            <a:fillRect/>
          </a:stretch>
        </p:blipFill>
        <p:spPr>
          <a:xfrm>
            <a:off x="7197090" y="26243"/>
            <a:ext cx="1150144" cy="778669"/>
          </a:xfrm>
          <a:prstGeom prst="rect">
            <a:avLst/>
          </a:prstGeom>
        </p:spPr>
      </p:pic>
      <p:pic>
        <p:nvPicPr>
          <p:cNvPr id="7" name="图片 6" descr="10 (1)"/>
          <p:cNvPicPr>
            <a:picLocks noChangeAspect="1"/>
          </p:cNvPicPr>
          <p:nvPr/>
        </p:nvPicPr>
        <p:blipFill>
          <a:blip r:embed="rId3" cstate="print"/>
          <a:stretch>
            <a:fillRect/>
          </a:stretch>
        </p:blipFill>
        <p:spPr>
          <a:xfrm>
            <a:off x="8158196" y="331475"/>
            <a:ext cx="774859" cy="524828"/>
          </a:xfrm>
          <a:prstGeom prst="rect">
            <a:avLst/>
          </a:prstGeom>
        </p:spPr>
      </p:pic>
      <p:pic>
        <p:nvPicPr>
          <p:cNvPr id="2" name="图片 1" descr="2 (1)"/>
          <p:cNvPicPr>
            <a:picLocks noChangeAspect="1"/>
          </p:cNvPicPr>
          <p:nvPr/>
        </p:nvPicPr>
        <p:blipFill>
          <a:blip r:embed="rId4" cstate="print"/>
          <a:stretch>
            <a:fillRect/>
          </a:stretch>
        </p:blipFill>
        <p:spPr>
          <a:xfrm>
            <a:off x="0" y="4287728"/>
            <a:ext cx="9144000" cy="855821"/>
          </a:xfrm>
          <a:prstGeom prst="rect">
            <a:avLst/>
          </a:prstGeom>
        </p:spPr>
      </p:pic>
      <p:sp>
        <p:nvSpPr>
          <p:cNvPr id="14" name="文本框 29">
            <a:extLst>
              <a:ext uri="{FF2B5EF4-FFF2-40B4-BE49-F238E27FC236}">
                <a16:creationId xmlns="" xmlns:a16="http://schemas.microsoft.com/office/drawing/2014/main" id="{1CBF0313-8DDD-4338-8BFE-B83AB83149FD}"/>
              </a:ext>
            </a:extLst>
          </p:cNvPr>
          <p:cNvSpPr txBox="1"/>
          <p:nvPr/>
        </p:nvSpPr>
        <p:spPr>
          <a:xfrm>
            <a:off x="2415344" y="2139702"/>
            <a:ext cx="986167" cy="646331"/>
          </a:xfrm>
          <a:prstGeom prst="rect">
            <a:avLst/>
          </a:prstGeom>
          <a:noFill/>
        </p:spPr>
        <p:txBody>
          <a:bodyPr wrap="none" rtlCol="0">
            <a:spAutoFit/>
          </a:bodyPr>
          <a:lstStyle/>
          <a:p>
            <a:pPr algn="ctr"/>
            <a:r>
              <a:rPr lang="en-US" altLang="zh-CN" b="1" dirty="0">
                <a:solidFill>
                  <a:prstClr val="white"/>
                </a:solidFill>
                <a:latin typeface="微软雅黑"/>
              </a:rPr>
              <a:t>1871</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出生</a:t>
            </a:r>
          </a:p>
        </p:txBody>
      </p:sp>
      <p:sp>
        <p:nvSpPr>
          <p:cNvPr id="17" name="箭头: 上 43">
            <a:extLst>
              <a:ext uri="{FF2B5EF4-FFF2-40B4-BE49-F238E27FC236}">
                <a16:creationId xmlns="" xmlns:a16="http://schemas.microsoft.com/office/drawing/2014/main" id="{E9756962-180A-4F20-A885-A3A8722AC952}"/>
              </a:ext>
            </a:extLst>
          </p:cNvPr>
          <p:cNvSpPr/>
          <p:nvPr/>
        </p:nvSpPr>
        <p:spPr>
          <a:xfrm rot="10800000">
            <a:off x="4863616" y="3147814"/>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箭头: 上 52">
            <a:extLst>
              <a:ext uri="{FF2B5EF4-FFF2-40B4-BE49-F238E27FC236}">
                <a16:creationId xmlns="" xmlns:a16="http://schemas.microsoft.com/office/drawing/2014/main" id="{2CEC0EE9-3150-4A2A-AEFD-07F654E3C263}"/>
              </a:ext>
            </a:extLst>
          </p:cNvPr>
          <p:cNvSpPr/>
          <p:nvPr/>
        </p:nvSpPr>
        <p:spPr>
          <a:xfrm>
            <a:off x="2785401" y="2787774"/>
            <a:ext cx="206007" cy="258283"/>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箭头: 上 65">
            <a:extLst>
              <a:ext uri="{FF2B5EF4-FFF2-40B4-BE49-F238E27FC236}">
                <a16:creationId xmlns="" xmlns:a16="http://schemas.microsoft.com/office/drawing/2014/main" id="{4C473904-8126-49DA-8D20-A4B1157575AB}"/>
              </a:ext>
            </a:extLst>
          </p:cNvPr>
          <p:cNvSpPr/>
          <p:nvPr/>
        </p:nvSpPr>
        <p:spPr>
          <a:xfrm rot="10800000">
            <a:off x="3351448" y="3147814"/>
            <a:ext cx="216024" cy="288032"/>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箭头: 上 74">
            <a:extLst>
              <a:ext uri="{FF2B5EF4-FFF2-40B4-BE49-F238E27FC236}">
                <a16:creationId xmlns="" xmlns:a16="http://schemas.microsoft.com/office/drawing/2014/main" id="{23AFCD40-874F-409A-8838-9676E988FB9F}"/>
              </a:ext>
            </a:extLst>
          </p:cNvPr>
          <p:cNvSpPr/>
          <p:nvPr/>
        </p:nvSpPr>
        <p:spPr>
          <a:xfrm>
            <a:off x="4143536" y="2787774"/>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箭头: 上 83">
            <a:extLst>
              <a:ext uri="{FF2B5EF4-FFF2-40B4-BE49-F238E27FC236}">
                <a16:creationId xmlns="" xmlns:a16="http://schemas.microsoft.com/office/drawing/2014/main" id="{BB2878F4-1A17-4C02-9E7C-CCD0A9091E8C}"/>
              </a:ext>
            </a:extLst>
          </p:cNvPr>
          <p:cNvSpPr/>
          <p:nvPr/>
        </p:nvSpPr>
        <p:spPr>
          <a:xfrm rot="10800000">
            <a:off x="6372200" y="3147814"/>
            <a:ext cx="216024" cy="216024"/>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右箭头 27"/>
          <p:cNvSpPr/>
          <p:nvPr/>
        </p:nvSpPr>
        <p:spPr>
          <a:xfrm>
            <a:off x="2483768" y="2931790"/>
            <a:ext cx="640871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674" name="Picture 2" descr="http://5b0988e595225.cdn.sohucs.com/images/20180901/f149c651ee0645f6b8e53b77bd09b861.jpeg"/>
          <p:cNvPicPr>
            <a:picLocks noChangeAspect="1" noChangeArrowheads="1"/>
          </p:cNvPicPr>
          <p:nvPr/>
        </p:nvPicPr>
        <p:blipFill>
          <a:blip r:embed="rId5" cstate="print"/>
          <a:srcRect/>
          <a:stretch>
            <a:fillRect/>
          </a:stretch>
        </p:blipFill>
        <p:spPr bwMode="auto">
          <a:xfrm>
            <a:off x="323528" y="987574"/>
            <a:ext cx="1944216" cy="2771911"/>
          </a:xfrm>
          <a:prstGeom prst="rect">
            <a:avLst/>
          </a:prstGeom>
          <a:noFill/>
        </p:spPr>
      </p:pic>
      <p:pic>
        <p:nvPicPr>
          <p:cNvPr id="3" name="图片 2" descr="4 (1)"/>
          <p:cNvPicPr>
            <a:picLocks noChangeAspect="1"/>
          </p:cNvPicPr>
          <p:nvPr/>
        </p:nvPicPr>
        <p:blipFill>
          <a:blip r:embed="rId6" cstate="print"/>
          <a:srcRect b="16489"/>
          <a:stretch>
            <a:fillRect/>
          </a:stretch>
        </p:blipFill>
        <p:spPr>
          <a:xfrm>
            <a:off x="-180528" y="0"/>
            <a:ext cx="2802731" cy="1720215"/>
          </a:xfrm>
          <a:prstGeom prst="rect">
            <a:avLst/>
          </a:prstGeom>
        </p:spPr>
      </p:pic>
      <p:sp>
        <p:nvSpPr>
          <p:cNvPr id="29" name="文本框 29">
            <a:extLst>
              <a:ext uri="{FF2B5EF4-FFF2-40B4-BE49-F238E27FC236}">
                <a16:creationId xmlns="" xmlns:a16="http://schemas.microsoft.com/office/drawing/2014/main" id="{1CBF0313-8DDD-4338-8BFE-B83AB83149FD}"/>
              </a:ext>
            </a:extLst>
          </p:cNvPr>
          <p:cNvSpPr txBox="1"/>
          <p:nvPr/>
        </p:nvSpPr>
        <p:spPr>
          <a:xfrm>
            <a:off x="179512" y="3723878"/>
            <a:ext cx="2304256" cy="1107996"/>
          </a:xfrm>
          <a:prstGeom prst="rect">
            <a:avLst/>
          </a:prstGeom>
          <a:noFill/>
        </p:spPr>
        <p:txBody>
          <a:bodyPr wrap="square" rtlCol="0">
            <a:spAutoFit/>
          </a:bodyPr>
          <a:lstStyle/>
          <a:p>
            <a:pPr algn="ctr"/>
            <a:r>
              <a:rPr lang="zh-CN" altLang="en-US" sz="1600" dirty="0">
                <a:solidFill>
                  <a:prstClr val="white"/>
                </a:solidFill>
                <a:latin typeface="微软雅黑"/>
              </a:rPr>
              <a:t>爱新觉罗</a:t>
            </a:r>
            <a:r>
              <a:rPr lang="en-US" altLang="zh-CN" sz="1600" dirty="0">
                <a:solidFill>
                  <a:prstClr val="white"/>
                </a:solidFill>
                <a:latin typeface="微软雅黑"/>
              </a:rPr>
              <a:t>·</a:t>
            </a:r>
            <a:r>
              <a:rPr lang="zh-CN" altLang="en-US" sz="1600" dirty="0">
                <a:solidFill>
                  <a:prstClr val="white"/>
                </a:solidFill>
                <a:latin typeface="微软雅黑"/>
              </a:rPr>
              <a:t>载湉</a:t>
            </a:r>
            <a:endParaRPr lang="en-US" altLang="zh-CN" sz="1600" dirty="0">
              <a:solidFill>
                <a:prstClr val="white"/>
              </a:solidFill>
              <a:latin typeface="微软雅黑"/>
            </a:endParaRPr>
          </a:p>
          <a:p>
            <a:pPr algn="ctr"/>
            <a:r>
              <a:rPr lang="zh-CN" altLang="en-US" sz="1600" dirty="0">
                <a:solidFill>
                  <a:prstClr val="white"/>
                </a:solidFill>
                <a:latin typeface="微软雅黑"/>
              </a:rPr>
              <a:t>清朝第</a:t>
            </a:r>
            <a:r>
              <a:rPr lang="en-US" altLang="zh-CN" sz="1600" dirty="0">
                <a:solidFill>
                  <a:prstClr val="white"/>
                </a:solidFill>
                <a:latin typeface="微软雅黑"/>
              </a:rPr>
              <a:t>11</a:t>
            </a:r>
            <a:r>
              <a:rPr lang="zh-CN" altLang="en-US" sz="1600" dirty="0">
                <a:solidFill>
                  <a:prstClr val="white"/>
                </a:solidFill>
                <a:latin typeface="微软雅黑"/>
              </a:rPr>
              <a:t>位皇帝  光绪</a:t>
            </a:r>
            <a:endParaRPr lang="en-US" altLang="zh-CN" sz="1600" dirty="0">
              <a:solidFill>
                <a:prstClr val="white"/>
              </a:solidFill>
              <a:latin typeface="微软雅黑"/>
            </a:endParaRPr>
          </a:p>
          <a:p>
            <a:pPr algn="ctr"/>
            <a:endParaRPr lang="en-US" altLang="zh-CN" sz="1600" dirty="0">
              <a:solidFill>
                <a:prstClr val="white"/>
              </a:solidFill>
              <a:latin typeface="微软雅黑"/>
            </a:endParaRPr>
          </a:p>
          <a:p>
            <a:pPr algn="ctr"/>
            <a:endParaRPr lang="zh-CN" altLang="en-US" b="1" dirty="0">
              <a:solidFill>
                <a:prstClr val="white"/>
              </a:solidFill>
              <a:latin typeface="微软雅黑"/>
            </a:endParaRPr>
          </a:p>
        </p:txBody>
      </p:sp>
      <p:sp>
        <p:nvSpPr>
          <p:cNvPr id="30" name="文本框 29">
            <a:extLst>
              <a:ext uri="{FF2B5EF4-FFF2-40B4-BE49-F238E27FC236}">
                <a16:creationId xmlns="" xmlns:a16="http://schemas.microsoft.com/office/drawing/2014/main" id="{1CBF0313-8DDD-4338-8BFE-B83AB83149FD}"/>
              </a:ext>
            </a:extLst>
          </p:cNvPr>
          <p:cNvSpPr txBox="1"/>
          <p:nvPr/>
        </p:nvSpPr>
        <p:spPr>
          <a:xfrm>
            <a:off x="2991408" y="3435846"/>
            <a:ext cx="986167" cy="646331"/>
          </a:xfrm>
          <a:prstGeom prst="rect">
            <a:avLst/>
          </a:prstGeom>
          <a:noFill/>
        </p:spPr>
        <p:txBody>
          <a:bodyPr wrap="none" rtlCol="0">
            <a:spAutoFit/>
          </a:bodyPr>
          <a:lstStyle/>
          <a:p>
            <a:pPr algn="ctr"/>
            <a:r>
              <a:rPr lang="en-US" altLang="zh-CN" b="1" dirty="0">
                <a:solidFill>
                  <a:prstClr val="white"/>
                </a:solidFill>
                <a:latin typeface="微软雅黑"/>
              </a:rPr>
              <a:t>1875</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登基</a:t>
            </a:r>
          </a:p>
        </p:txBody>
      </p:sp>
      <p:sp>
        <p:nvSpPr>
          <p:cNvPr id="31" name="文本框 29">
            <a:extLst>
              <a:ext uri="{FF2B5EF4-FFF2-40B4-BE49-F238E27FC236}">
                <a16:creationId xmlns="" xmlns:a16="http://schemas.microsoft.com/office/drawing/2014/main" id="{1CBF0313-8DDD-4338-8BFE-B83AB83149FD}"/>
              </a:ext>
            </a:extLst>
          </p:cNvPr>
          <p:cNvSpPr txBox="1"/>
          <p:nvPr/>
        </p:nvSpPr>
        <p:spPr>
          <a:xfrm>
            <a:off x="3783496" y="2139702"/>
            <a:ext cx="986167" cy="646331"/>
          </a:xfrm>
          <a:prstGeom prst="rect">
            <a:avLst/>
          </a:prstGeom>
          <a:noFill/>
        </p:spPr>
        <p:txBody>
          <a:bodyPr wrap="none" rtlCol="0">
            <a:spAutoFit/>
          </a:bodyPr>
          <a:lstStyle/>
          <a:p>
            <a:pPr algn="ctr"/>
            <a:r>
              <a:rPr lang="en-US" altLang="zh-CN" b="1" dirty="0">
                <a:solidFill>
                  <a:prstClr val="white"/>
                </a:solidFill>
                <a:latin typeface="微软雅黑"/>
              </a:rPr>
              <a:t>1889</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亲政</a:t>
            </a:r>
          </a:p>
        </p:txBody>
      </p:sp>
      <p:sp>
        <p:nvSpPr>
          <p:cNvPr id="34" name="箭头: 上 74">
            <a:extLst>
              <a:ext uri="{FF2B5EF4-FFF2-40B4-BE49-F238E27FC236}">
                <a16:creationId xmlns="" xmlns:a16="http://schemas.microsoft.com/office/drawing/2014/main" id="{23AFCD40-874F-409A-8838-9676E988FB9F}"/>
              </a:ext>
            </a:extLst>
          </p:cNvPr>
          <p:cNvSpPr/>
          <p:nvPr/>
        </p:nvSpPr>
        <p:spPr>
          <a:xfrm>
            <a:off x="5655704" y="2787774"/>
            <a:ext cx="216024" cy="236436"/>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文本框 29">
            <a:extLst>
              <a:ext uri="{FF2B5EF4-FFF2-40B4-BE49-F238E27FC236}">
                <a16:creationId xmlns="" xmlns:a16="http://schemas.microsoft.com/office/drawing/2014/main" id="{1CBF0313-8DDD-4338-8BFE-B83AB83149FD}"/>
              </a:ext>
            </a:extLst>
          </p:cNvPr>
          <p:cNvSpPr txBox="1"/>
          <p:nvPr/>
        </p:nvSpPr>
        <p:spPr>
          <a:xfrm>
            <a:off x="4053004" y="3363838"/>
            <a:ext cx="2031326" cy="923330"/>
          </a:xfrm>
          <a:prstGeom prst="rect">
            <a:avLst/>
          </a:prstGeom>
          <a:noFill/>
        </p:spPr>
        <p:txBody>
          <a:bodyPr wrap="none" rtlCol="0">
            <a:spAutoFit/>
          </a:bodyPr>
          <a:lstStyle/>
          <a:p>
            <a:pPr algn="ctr"/>
            <a:r>
              <a:rPr lang="en-US" altLang="zh-CN" b="1" dirty="0">
                <a:solidFill>
                  <a:prstClr val="white"/>
                </a:solidFill>
                <a:latin typeface="微软雅黑"/>
              </a:rPr>
              <a:t>1894</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甲午战火</a:t>
            </a:r>
            <a:endParaRPr lang="en-US" altLang="zh-CN" b="1" dirty="0">
              <a:solidFill>
                <a:prstClr val="white"/>
              </a:solidFill>
              <a:latin typeface="微软雅黑"/>
            </a:endParaRPr>
          </a:p>
          <a:p>
            <a:pPr algn="ctr"/>
            <a:r>
              <a:rPr lang="zh-CN" altLang="en-US" b="1" dirty="0">
                <a:solidFill>
                  <a:prstClr val="white"/>
                </a:solidFill>
                <a:latin typeface="微软雅黑"/>
              </a:rPr>
              <a:t>光绪“</a:t>
            </a:r>
            <a:r>
              <a:rPr lang="zh-CN" altLang="zh-CN" b="1" dirty="0">
                <a:solidFill>
                  <a:prstClr val="white"/>
                </a:solidFill>
                <a:latin typeface="微软雅黑"/>
              </a:rPr>
              <a:t>一力主战</a:t>
            </a:r>
            <a:r>
              <a:rPr lang="zh-CN" altLang="en-US" b="1" dirty="0">
                <a:solidFill>
                  <a:prstClr val="white"/>
                </a:solidFill>
                <a:latin typeface="微软雅黑"/>
              </a:rPr>
              <a:t>”</a:t>
            </a:r>
          </a:p>
        </p:txBody>
      </p:sp>
      <p:sp>
        <p:nvSpPr>
          <p:cNvPr id="36" name="文本框 29">
            <a:extLst>
              <a:ext uri="{FF2B5EF4-FFF2-40B4-BE49-F238E27FC236}">
                <a16:creationId xmlns="" xmlns:a16="http://schemas.microsoft.com/office/drawing/2014/main" id="{1CBF0313-8DDD-4338-8BFE-B83AB83149FD}"/>
              </a:ext>
            </a:extLst>
          </p:cNvPr>
          <p:cNvSpPr txBox="1"/>
          <p:nvPr/>
        </p:nvSpPr>
        <p:spPr>
          <a:xfrm>
            <a:off x="4932040" y="1923678"/>
            <a:ext cx="1569660" cy="923330"/>
          </a:xfrm>
          <a:prstGeom prst="rect">
            <a:avLst/>
          </a:prstGeom>
          <a:noFill/>
        </p:spPr>
        <p:txBody>
          <a:bodyPr wrap="none" rtlCol="0">
            <a:spAutoFit/>
          </a:bodyPr>
          <a:lstStyle/>
          <a:p>
            <a:pPr algn="ctr"/>
            <a:r>
              <a:rPr lang="en-US" altLang="zh-CN" b="1" dirty="0">
                <a:solidFill>
                  <a:prstClr val="white"/>
                </a:solidFill>
                <a:latin typeface="微软雅黑"/>
              </a:rPr>
              <a:t>1895</a:t>
            </a:r>
            <a:r>
              <a:rPr lang="zh-CN" altLang="en-US" b="1" dirty="0">
                <a:solidFill>
                  <a:prstClr val="white"/>
                </a:solidFill>
                <a:latin typeface="微软雅黑"/>
              </a:rPr>
              <a:t>年</a:t>
            </a:r>
            <a:endParaRPr lang="en-US" altLang="zh-CN" b="1" dirty="0">
              <a:solidFill>
                <a:prstClr val="white"/>
              </a:solidFill>
              <a:latin typeface="微软雅黑"/>
            </a:endParaRPr>
          </a:p>
          <a:p>
            <a:pPr algn="ctr"/>
            <a:r>
              <a:rPr lang="zh-CN" altLang="en-US" b="1" dirty="0">
                <a:solidFill>
                  <a:prstClr val="white"/>
                </a:solidFill>
                <a:latin typeface="微软雅黑"/>
              </a:rPr>
              <a:t>蒙辱签订</a:t>
            </a:r>
            <a:endParaRPr lang="en-US" altLang="zh-CN" b="1" dirty="0">
              <a:solidFill>
                <a:prstClr val="white"/>
              </a:solidFill>
              <a:latin typeface="微软雅黑"/>
            </a:endParaRPr>
          </a:p>
          <a:p>
            <a:pPr algn="ctr"/>
            <a:r>
              <a:rPr lang="en-US" altLang="zh-CN" b="1" dirty="0">
                <a:solidFill>
                  <a:prstClr val="white"/>
                </a:solidFill>
                <a:latin typeface="微软雅黑"/>
              </a:rPr>
              <a:t>《</a:t>
            </a:r>
            <a:r>
              <a:rPr lang="zh-CN" altLang="en-US" b="1" dirty="0">
                <a:solidFill>
                  <a:prstClr val="white"/>
                </a:solidFill>
                <a:latin typeface="微软雅黑"/>
              </a:rPr>
              <a:t>马关条约</a:t>
            </a:r>
            <a:r>
              <a:rPr lang="en-US" altLang="zh-CN" b="1" dirty="0">
                <a:solidFill>
                  <a:prstClr val="white"/>
                </a:solidFill>
                <a:latin typeface="微软雅黑"/>
              </a:rPr>
              <a:t>》</a:t>
            </a:r>
          </a:p>
        </p:txBody>
      </p:sp>
      <p:sp>
        <p:nvSpPr>
          <p:cNvPr id="23" name="文本框 29">
            <a:extLst>
              <a:ext uri="{FF2B5EF4-FFF2-40B4-BE49-F238E27FC236}">
                <a16:creationId xmlns="" xmlns:a16="http://schemas.microsoft.com/office/drawing/2014/main" id="{1CBF0313-8DDD-4338-8BFE-B83AB83149FD}"/>
              </a:ext>
            </a:extLst>
          </p:cNvPr>
          <p:cNvSpPr txBox="1"/>
          <p:nvPr/>
        </p:nvSpPr>
        <p:spPr>
          <a:xfrm>
            <a:off x="5868144" y="3363838"/>
            <a:ext cx="1569660" cy="369332"/>
          </a:xfrm>
          <a:prstGeom prst="rect">
            <a:avLst/>
          </a:prstGeom>
          <a:noFill/>
        </p:spPr>
        <p:txBody>
          <a:bodyPr wrap="none" rtlCol="0">
            <a:spAutoFit/>
          </a:bodyPr>
          <a:lstStyle/>
          <a:p>
            <a:pPr algn="ctr"/>
            <a:r>
              <a:rPr lang="zh-CN" altLang="en-US" b="1" dirty="0">
                <a:solidFill>
                  <a:prstClr val="white"/>
                </a:solidFill>
                <a:latin typeface="微软雅黑"/>
              </a:rPr>
              <a:t>变法思想生根</a:t>
            </a:r>
            <a:endParaRPr lang="en-US" altLang="zh-CN" b="1" dirty="0">
              <a:solidFill>
                <a:prstClr val="white"/>
              </a:solidFill>
              <a:latin typeface="微软雅黑"/>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000" fill="hold"/>
                                        <p:tgtEl>
                                          <p:spTgt spid="26"/>
                                        </p:tgtEl>
                                        <p:attrNameLst>
                                          <p:attrName>ppt_x</p:attrName>
                                        </p:attrNameLst>
                                      </p:cBhvr>
                                      <p:tavLst>
                                        <p:tav tm="0">
                                          <p:val>
                                            <p:strVal val="#ppt_x"/>
                                          </p:val>
                                        </p:tav>
                                        <p:tav tm="100000">
                                          <p:val>
                                            <p:strVal val="#ppt_x"/>
                                          </p:val>
                                        </p:tav>
                                      </p:tavLst>
                                    </p:anim>
                                    <p:anim calcmode="lin" valueType="num">
                                      <p:cBhvr additive="base">
                                        <p:cTn id="8" dur="20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000" fill="hold"/>
                                        <p:tgtEl>
                                          <p:spTgt spid="23"/>
                                        </p:tgtEl>
                                        <p:attrNameLst>
                                          <p:attrName>ppt_x</p:attrName>
                                        </p:attrNameLst>
                                      </p:cBhvr>
                                      <p:tavLst>
                                        <p:tav tm="0">
                                          <p:val>
                                            <p:strVal val="#ppt_x"/>
                                          </p:val>
                                        </p:tav>
                                        <p:tav tm="100000">
                                          <p:val>
                                            <p:strVal val="#ppt_x"/>
                                          </p:val>
                                        </p:tav>
                                      </p:tavLst>
                                    </p:anim>
                                    <p:anim calcmode="lin" valueType="num">
                                      <p:cBhvr additive="base">
                                        <p:cTn id="12" dur="2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0" y="0"/>
            <a:ext cx="9053513" cy="5011103"/>
          </a:xfrm>
          <a:prstGeom prst="rect">
            <a:avLst/>
          </a:prstGeom>
        </p:spPr>
      </p:pic>
      <p:grpSp>
        <p:nvGrpSpPr>
          <p:cNvPr id="2" name="组合 21"/>
          <p:cNvGrpSpPr/>
          <p:nvPr/>
        </p:nvGrpSpPr>
        <p:grpSpPr>
          <a:xfrm>
            <a:off x="1331640" y="1491630"/>
            <a:ext cx="739140" cy="721995"/>
            <a:chOff x="-1826713" y="3099823"/>
            <a:chExt cx="780009" cy="780008"/>
          </a:xfrm>
        </p:grpSpPr>
        <p:pic>
          <p:nvPicPr>
            <p:cNvPr id="23" name="图片 22" descr="e64afae20b7a41024e2e588b23f666b0"/>
            <p:cNvPicPr>
              <a:picLocks noChangeAspect="1"/>
            </p:cNvPicPr>
            <p:nvPr/>
          </p:nvPicPr>
          <p:blipFill>
            <a:blip r:embed="rId4" cstate="print">
              <a:extLst>
                <a:ext uri="{BEBA8EAE-BF5A-486C-A8C5-ECC9F3942E4B}">
                  <a14:imgProps xmlns="" xmlns:a14="http://schemas.microsoft.com/office/drawing/2010/main">
                    <a14:imgLayer r:embed="rId5">
                      <a14:imgEffect>
                        <a14:colorTemperature colorTemp="5300"/>
                      </a14:imgEffect>
                    </a14:imgLayer>
                  </a14:imgProps>
                </a:ext>
              </a:extLst>
            </a:blip>
            <a:stretch>
              <a:fillRect/>
            </a:stretch>
          </p:blipFill>
          <p:spPr>
            <a:xfrm>
              <a:off x="-1826713" y="3099823"/>
              <a:ext cx="780009" cy="780008"/>
            </a:xfrm>
            <a:prstGeom prst="rect">
              <a:avLst/>
            </a:prstGeom>
          </p:spPr>
        </p:pic>
        <p:sp>
          <p:nvSpPr>
            <p:cNvPr id="24" name="标题 1"/>
            <p:cNvSpPr txBox="1"/>
            <p:nvPr/>
          </p:nvSpPr>
          <p:spPr>
            <a:xfrm>
              <a:off x="-1674734" y="3333205"/>
              <a:ext cx="554340" cy="492443"/>
            </a:xfrm>
            <a:prstGeom prst="rect">
              <a:avLst/>
            </a:prstGeom>
          </p:spPr>
          <p:txBody>
            <a:bodyPr vert="horz" lIns="91440" tIns="45720" rIns="91440" bIns="45720" rtlCol="0" anchor="b">
              <a:noAutofit/>
            </a:bodyPr>
            <a:lstStyle>
              <a:defPPr>
                <a:defRPr lang="zh-CN"/>
              </a:defPPr>
              <a:lvl1pPr algn="ctr">
                <a:lnSpc>
                  <a:spcPct val="90000"/>
                </a:lnSpc>
                <a:spcBef>
                  <a:spcPct val="0"/>
                </a:spcBef>
                <a:buNone/>
                <a:defRPr sz="3000">
                  <a:solidFill>
                    <a:schemeClr val="bg1"/>
                  </a:solidFill>
                  <a:latin typeface="义启庆新春" panose="02010601030101010101" pitchFamily="2" charset="-128"/>
                  <a:ea typeface="义启庆新春" panose="02010601030101010101" pitchFamily="2" charset="-128"/>
                  <a:cs typeface="+mj-cs"/>
                </a:defRPr>
              </a:lvl1pPr>
            </a:lstStyle>
            <a:p>
              <a:pPr defTabSz="683434"/>
              <a:r>
                <a:rPr lang="zh-CN" altLang="en-US" sz="2700" b="1" dirty="0">
                  <a:solidFill>
                    <a:prstClr val="white"/>
                  </a:solidFill>
                  <a:latin typeface="黑体" panose="02010609060101010101" charset="-122"/>
                  <a:ea typeface="黑体" panose="02010609060101010101" charset="-122"/>
                  <a:cs typeface="+mn-ea"/>
                  <a:sym typeface="字魂58号-创中黑" panose="00000500000000000000" pitchFamily="2" charset="-122"/>
                </a:rPr>
                <a:t>贰</a:t>
              </a:r>
            </a:p>
          </p:txBody>
        </p:sp>
      </p:grpSp>
      <p:pic>
        <p:nvPicPr>
          <p:cNvPr id="6" name="图片 5" descr="20 (2)"/>
          <p:cNvPicPr>
            <a:picLocks noChangeAspect="1"/>
          </p:cNvPicPr>
          <p:nvPr/>
        </p:nvPicPr>
        <p:blipFill>
          <a:blip r:embed="rId6" cstate="print"/>
          <a:stretch>
            <a:fillRect/>
          </a:stretch>
        </p:blipFill>
        <p:spPr>
          <a:xfrm>
            <a:off x="107636" y="72395"/>
            <a:ext cx="1251585" cy="1172528"/>
          </a:xfrm>
          <a:prstGeom prst="rect">
            <a:avLst/>
          </a:prstGeom>
        </p:spPr>
      </p:pic>
      <p:pic>
        <p:nvPicPr>
          <p:cNvPr id="25" name="图片 24" descr="20 (2)"/>
          <p:cNvPicPr>
            <a:picLocks noChangeAspect="1"/>
          </p:cNvPicPr>
          <p:nvPr/>
        </p:nvPicPr>
        <p:blipFill>
          <a:blip r:embed="rId7" cstate="print"/>
          <a:stretch>
            <a:fillRect/>
          </a:stretch>
        </p:blipFill>
        <p:spPr>
          <a:xfrm flipH="1">
            <a:off x="7714298" y="117636"/>
            <a:ext cx="1291590" cy="1127284"/>
          </a:xfrm>
          <a:prstGeom prst="rect">
            <a:avLst/>
          </a:prstGeom>
        </p:spPr>
      </p:pic>
      <p:pic>
        <p:nvPicPr>
          <p:cNvPr id="10" name="图片 9" descr="6 (1)"/>
          <p:cNvPicPr>
            <a:picLocks noChangeAspect="1"/>
          </p:cNvPicPr>
          <p:nvPr/>
        </p:nvPicPr>
        <p:blipFill>
          <a:blip r:embed="rId8" cstate="print"/>
          <a:stretch>
            <a:fillRect/>
          </a:stretch>
        </p:blipFill>
        <p:spPr>
          <a:xfrm>
            <a:off x="7230911" y="3171349"/>
            <a:ext cx="1774984" cy="1855946"/>
          </a:xfrm>
          <a:prstGeom prst="rect">
            <a:avLst/>
          </a:prstGeom>
        </p:spPr>
      </p:pic>
      <p:pic>
        <p:nvPicPr>
          <p:cNvPr id="12" name="图片 11" descr="7 (1)"/>
          <p:cNvPicPr>
            <a:picLocks noChangeAspect="1"/>
          </p:cNvPicPr>
          <p:nvPr/>
        </p:nvPicPr>
        <p:blipFill>
          <a:blip r:embed="rId9" cstate="print"/>
          <a:stretch>
            <a:fillRect/>
          </a:stretch>
        </p:blipFill>
        <p:spPr>
          <a:xfrm>
            <a:off x="1295400" y="4085286"/>
            <a:ext cx="1016794" cy="942023"/>
          </a:xfrm>
          <a:prstGeom prst="rect">
            <a:avLst/>
          </a:prstGeom>
        </p:spPr>
      </p:pic>
      <p:pic>
        <p:nvPicPr>
          <p:cNvPr id="11" name="图片 10" descr="7 (1)"/>
          <p:cNvPicPr>
            <a:picLocks noChangeAspect="1"/>
          </p:cNvPicPr>
          <p:nvPr/>
        </p:nvPicPr>
        <p:blipFill>
          <a:blip r:embed="rId9" cstate="print"/>
          <a:stretch>
            <a:fillRect/>
          </a:stretch>
        </p:blipFill>
        <p:spPr>
          <a:xfrm>
            <a:off x="107632" y="3520949"/>
            <a:ext cx="1625918" cy="1506379"/>
          </a:xfrm>
          <a:prstGeom prst="rect">
            <a:avLst/>
          </a:prstGeom>
        </p:spPr>
      </p:pic>
      <p:sp>
        <p:nvSpPr>
          <p:cNvPr id="16" name="文本框 7"/>
          <p:cNvSpPr txBox="1"/>
          <p:nvPr/>
        </p:nvSpPr>
        <p:spPr>
          <a:xfrm>
            <a:off x="1187624" y="1563638"/>
            <a:ext cx="6840760" cy="623023"/>
          </a:xfrm>
          <a:prstGeom prst="rect">
            <a:avLst/>
          </a:prstGeom>
          <a:noFill/>
        </p:spPr>
        <p:txBody>
          <a:bodyPr wrap="square" lIns="68329" tIns="34179" rIns="68329" bIns="34179" rtlCol="0">
            <a:spAutoFit/>
          </a:bodyPr>
          <a:lstStyle/>
          <a:p>
            <a:pPr algn="ctr" defTabSz="683231"/>
            <a:r>
              <a:rPr lang="zh-CN" altLang="en-US" sz="3600" b="1" dirty="0">
                <a:solidFill>
                  <a:prstClr val="white"/>
                </a:solidFill>
                <a:latin typeface="微软雅黑" pitchFamily="34" charset="-122"/>
                <a:cs typeface="华文中宋" panose="02010600040101010101" charset="-122"/>
              </a:rPr>
              <a:t>    百日维新，敢叫日月换新天</a:t>
            </a:r>
            <a:endParaRPr lang="zh-CN" altLang="en-US" sz="3600" b="1" dirty="0">
              <a:solidFill>
                <a:prstClr val="white"/>
              </a:solidFill>
              <a:latin typeface="华文隶书"/>
              <a:cs typeface="华文中宋" panose="02010600040101010101" charset="-122"/>
            </a:endParaRPr>
          </a:p>
        </p:txBody>
      </p:sp>
      <p:sp>
        <p:nvSpPr>
          <p:cNvPr id="17" name="矩形 16"/>
          <p:cNvSpPr/>
          <p:nvPr/>
        </p:nvSpPr>
        <p:spPr>
          <a:xfrm rot="10800000">
            <a:off x="1259632" y="1491630"/>
            <a:ext cx="6696744" cy="792088"/>
          </a:xfrm>
          <a:prstGeom prst="rect">
            <a:avLst/>
          </a:prstGeom>
          <a:noFill/>
          <a:ln w="539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3" tIns="45691" rIns="91383" bIns="45691" rtlCol="0" anchor="ctr"/>
          <a:lstStyle/>
          <a:p>
            <a:pPr algn="ctr" defTabSz="685342"/>
            <a:endParaRPr lang="zh-CN" altLang="en-US" sz="1400" dirty="0">
              <a:solidFill>
                <a:prstClr val="white"/>
              </a:solidFill>
            </a:endParaRPr>
          </a:p>
        </p:txBody>
      </p:sp>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3" cstate="print"/>
          <a:srcRect l="50" t="2592" r="1357" b="2791"/>
          <a:stretch>
            <a:fillRect/>
          </a:stretch>
        </p:blipFill>
        <p:spPr>
          <a:xfrm>
            <a:off x="90490" y="1"/>
            <a:ext cx="9053513" cy="5011103"/>
          </a:xfrm>
          <a:prstGeom prst="rect">
            <a:avLst/>
          </a:prstGeom>
        </p:spPr>
      </p:pic>
      <p:sp>
        <p:nvSpPr>
          <p:cNvPr id="8" name="文本框 8"/>
          <p:cNvSpPr txBox="1"/>
          <p:nvPr/>
        </p:nvSpPr>
        <p:spPr>
          <a:xfrm>
            <a:off x="251520" y="1059582"/>
            <a:ext cx="2880320" cy="1015612"/>
          </a:xfrm>
          <a:prstGeom prst="rect">
            <a:avLst/>
          </a:prstGeom>
          <a:noFill/>
        </p:spPr>
        <p:txBody>
          <a:bodyPr wrap="square" lIns="91389" tIns="45695" rIns="91389" bIns="45695" rtlCol="0">
            <a:spAutoFit/>
          </a:bodyPr>
          <a:lstStyle/>
          <a:p>
            <a:r>
              <a:rPr lang="en-US" altLang="zh-CN" sz="2000" b="1" dirty="0">
                <a:solidFill>
                  <a:schemeClr val="bg1"/>
                </a:solidFill>
                <a:latin typeface="黑体" panose="02010609060101010101" charset="-122"/>
                <a:ea typeface="黑体" panose="02010609060101010101" charset="-122"/>
                <a:cs typeface="黑体" panose="02010609060101010101" charset="-122"/>
              </a:rPr>
              <a:t>1897</a:t>
            </a:r>
            <a:r>
              <a:rPr lang="zh-CN" altLang="en-US" sz="2000" b="1" dirty="0">
                <a:solidFill>
                  <a:schemeClr val="bg1"/>
                </a:solidFill>
                <a:latin typeface="黑体" panose="02010609060101010101" charset="-122"/>
                <a:ea typeface="黑体" panose="02010609060101010101" charset="-122"/>
                <a:cs typeface="黑体" panose="02010609060101010101" charset="-122"/>
              </a:rPr>
              <a:t>年德国强占胶州湾，</a:t>
            </a:r>
            <a:endParaRPr lang="en-US" altLang="zh-CN" sz="2000" b="1" dirty="0">
              <a:solidFill>
                <a:schemeClr val="bg1"/>
              </a:solidFill>
              <a:latin typeface="黑体" panose="02010609060101010101" charset="-122"/>
              <a:ea typeface="黑体" panose="02010609060101010101" charset="-122"/>
              <a:cs typeface="黑体" panose="02010609060101010101" charset="-122"/>
            </a:endParaRPr>
          </a:p>
          <a:p>
            <a:r>
              <a:rPr lang="zh-CN" altLang="en-US" sz="2000" b="1" dirty="0">
                <a:solidFill>
                  <a:schemeClr val="bg1"/>
                </a:solidFill>
                <a:latin typeface="黑体" panose="02010609060101010101" charset="-122"/>
                <a:ea typeface="黑体" panose="02010609060101010101" charset="-122"/>
                <a:cs typeface="黑体" panose="02010609060101010101" charset="-122"/>
              </a:rPr>
              <a:t>列强瓜分中国之危机迫在眉睫。</a:t>
            </a:r>
          </a:p>
        </p:txBody>
      </p:sp>
      <p:sp>
        <p:nvSpPr>
          <p:cNvPr id="9" name="圆角矩形 8"/>
          <p:cNvSpPr/>
          <p:nvPr/>
        </p:nvSpPr>
        <p:spPr>
          <a:xfrm>
            <a:off x="328664" y="273782"/>
            <a:ext cx="2371133" cy="569781"/>
          </a:xfrm>
          <a:prstGeom prst="roundRect">
            <a:avLst/>
          </a:prstGeom>
          <a:noFill/>
          <a:ln w="57150">
            <a:solidFill>
              <a:srgbClr val="6633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385" tIns="45694" rIns="91385" bIns="45694" rtlCol="0" anchor="ctr"/>
          <a:lstStyle/>
          <a:p>
            <a:pPr algn="ctr"/>
            <a:endParaRPr lang="zh-CN" altLang="en-US"/>
          </a:p>
        </p:txBody>
      </p:sp>
      <p:sp>
        <p:nvSpPr>
          <p:cNvPr id="10" name="TextBox 9"/>
          <p:cNvSpPr txBox="1"/>
          <p:nvPr/>
        </p:nvSpPr>
        <p:spPr>
          <a:xfrm>
            <a:off x="971602" y="339508"/>
            <a:ext cx="2736304" cy="461612"/>
          </a:xfrm>
          <a:prstGeom prst="rect">
            <a:avLst/>
          </a:prstGeom>
          <a:noFill/>
        </p:spPr>
        <p:txBody>
          <a:bodyPr wrap="square" lIns="91385" tIns="45694" rIns="91385" bIns="45694" rtlCol="0">
            <a:spAutoFit/>
          </a:bodyPr>
          <a:lstStyle/>
          <a:p>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百日维新</a:t>
            </a:r>
          </a:p>
        </p:txBody>
      </p:sp>
      <p:sp>
        <p:nvSpPr>
          <p:cNvPr id="29" name="TextBox 28"/>
          <p:cNvSpPr txBox="1"/>
          <p:nvPr/>
        </p:nvSpPr>
        <p:spPr>
          <a:xfrm>
            <a:off x="3707904" y="1203598"/>
            <a:ext cx="5041662" cy="1258372"/>
          </a:xfrm>
          <a:prstGeom prst="roundRect">
            <a:avLst>
              <a:gd name="adj" fmla="val 9439"/>
            </a:avLst>
          </a:prstGeom>
          <a:blipFill>
            <a:blip r:embed="rId4" cstate="prin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r>
              <a:rPr lang="zh-CN" altLang="en-US" sz="2400" dirty="0">
                <a:latin typeface="微软雅黑" pitchFamily="34" charset="-122"/>
                <a:ea typeface="微软雅黑" pitchFamily="34" charset="-122"/>
              </a:rPr>
              <a:t>      太后若仍不给我事权，我远</a:t>
            </a:r>
            <a:endParaRPr lang="en-US" altLang="zh-CN" sz="2400" dirty="0">
              <a:latin typeface="微软雅黑" pitchFamily="34" charset="-122"/>
              <a:ea typeface="微软雅黑" pitchFamily="34" charset="-122"/>
            </a:endParaRPr>
          </a:p>
          <a:p>
            <a:pPr lvl="0"/>
            <a:r>
              <a:rPr lang="zh-CN" altLang="en-US" sz="2400" dirty="0">
                <a:latin typeface="微软雅黑" pitchFamily="34" charset="-122"/>
                <a:ea typeface="微软雅黑" pitchFamily="34" charset="-122"/>
              </a:rPr>
              <a:t>退让此位，不甘做亡国之君。</a:t>
            </a:r>
            <a:endParaRPr lang="en-US" altLang="zh-CN" sz="2400" dirty="0">
              <a:solidFill>
                <a:prstClr val="black"/>
              </a:solidFill>
              <a:latin typeface="微软雅黑" pitchFamily="34" charset="-122"/>
              <a:ea typeface="微软雅黑" pitchFamily="34" charset="-122"/>
            </a:endParaRPr>
          </a:p>
          <a:p>
            <a:pPr lvl="0" algn="ctr"/>
            <a:r>
              <a:rPr lang="en-US" altLang="zh-CN" sz="2400" dirty="0">
                <a:solidFill>
                  <a:prstClr val="black"/>
                </a:solidFill>
                <a:latin typeface="微软雅黑" pitchFamily="34" charset="-122"/>
                <a:ea typeface="微软雅黑" pitchFamily="34" charset="-122"/>
              </a:rPr>
              <a:t>                      ——</a:t>
            </a:r>
            <a:r>
              <a:rPr lang="zh-CN" altLang="en-US" sz="2400" dirty="0">
                <a:solidFill>
                  <a:prstClr val="black"/>
                </a:solidFill>
                <a:latin typeface="微软雅黑" pitchFamily="34" charset="-122"/>
                <a:ea typeface="微软雅黑" pitchFamily="34" charset="-122"/>
              </a:rPr>
              <a:t>光绪帝</a:t>
            </a:r>
          </a:p>
        </p:txBody>
      </p:sp>
      <p:sp>
        <p:nvSpPr>
          <p:cNvPr id="30" name="矩形 29"/>
          <p:cNvSpPr/>
          <p:nvPr/>
        </p:nvSpPr>
        <p:spPr>
          <a:xfrm>
            <a:off x="4323482" y="1256226"/>
            <a:ext cx="3795408" cy="584775"/>
          </a:xfrm>
          <a:prstGeom prst="rect">
            <a:avLst/>
          </a:prstGeom>
        </p:spPr>
        <p:txBody>
          <a:bodyPr wrap="square">
            <a:spAutoFit/>
          </a:bodyPr>
          <a:lstStyle/>
          <a:p>
            <a:r>
              <a:rPr lang="zh-CN" altLang="en-US" sz="3200" dirty="0">
                <a:solidFill>
                  <a:prstClr val="black"/>
                </a:solidFill>
                <a:latin typeface="华文新魏" pitchFamily="2" charset="-122"/>
                <a:ea typeface="华文新魏" pitchFamily="2" charset="-122"/>
              </a:rPr>
              <a:t>      </a:t>
            </a:r>
            <a:endParaRPr lang="zh-CN" altLang="en-US" dirty="0"/>
          </a:p>
        </p:txBody>
      </p:sp>
      <p:pic>
        <p:nvPicPr>
          <p:cNvPr id="31" name="图片 30" descr="ZJZrrXOxkQuzGUkFjhdDeJbiBAtUhrFklSgSPOYCsq0Nf1491664155648.jpg"/>
          <p:cNvPicPr>
            <a:picLocks noChangeAspect="1"/>
          </p:cNvPicPr>
          <p:nvPr/>
        </p:nvPicPr>
        <p:blipFill>
          <a:blip r:embed="rId5" cstate="print">
            <a:clrChange>
              <a:clrFrom>
                <a:srgbClr val="DBCAC0"/>
              </a:clrFrom>
              <a:clrTo>
                <a:srgbClr val="DBCAC0">
                  <a:alpha val="0"/>
                </a:srgbClr>
              </a:clrTo>
            </a:clrChange>
          </a:blip>
          <a:stretch>
            <a:fillRect/>
          </a:stretch>
        </p:blipFill>
        <p:spPr>
          <a:xfrm>
            <a:off x="8028384" y="1347614"/>
            <a:ext cx="881906" cy="1224136"/>
          </a:xfrm>
          <a:prstGeom prst="rect">
            <a:avLst/>
          </a:prstGeom>
        </p:spPr>
      </p:pic>
      <p:sp>
        <p:nvSpPr>
          <p:cNvPr id="32" name="TextBox 31"/>
          <p:cNvSpPr txBox="1"/>
          <p:nvPr/>
        </p:nvSpPr>
        <p:spPr>
          <a:xfrm>
            <a:off x="3779912" y="3075806"/>
            <a:ext cx="5177025" cy="1258323"/>
          </a:xfrm>
          <a:prstGeom prst="roundRect">
            <a:avLst>
              <a:gd name="adj" fmla="val 9439"/>
            </a:avLst>
          </a:prstGeom>
          <a:blipFill>
            <a:blip r:embed="rId4" cstate="prin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395" tIns="45697" rIns="91395" bIns="45697" rtlCol="0">
            <a:spAutoFit/>
          </a:bodyPr>
          <a:lstStyle/>
          <a:p>
            <a:pPr lvl="0"/>
            <a:r>
              <a:rPr lang="zh-CN" altLang="en-US" sz="2400" dirty="0">
                <a:solidFill>
                  <a:prstClr val="black"/>
                </a:solidFill>
                <a:latin typeface="微软雅黑" pitchFamily="34" charset="-122"/>
                <a:ea typeface="微软雅黑" pitchFamily="34" charset="-122"/>
              </a:rPr>
              <a:t>若不及时图治，数年之后，</a:t>
            </a:r>
            <a:endParaRPr lang="en-US" altLang="zh-CN" sz="2400" dirty="0">
              <a:solidFill>
                <a:prstClr val="black"/>
              </a:solidFill>
              <a:latin typeface="微软雅黑" pitchFamily="34" charset="-122"/>
              <a:ea typeface="微软雅黑" pitchFamily="34" charset="-122"/>
            </a:endParaRPr>
          </a:p>
          <a:p>
            <a:pPr lvl="0"/>
            <a:r>
              <a:rPr lang="zh-CN" altLang="en-US" sz="2400" dirty="0">
                <a:solidFill>
                  <a:prstClr val="black"/>
                </a:solidFill>
                <a:latin typeface="微软雅黑" pitchFamily="34" charset="-122"/>
                <a:ea typeface="微软雅黑" pitchFamily="34" charset="-122"/>
              </a:rPr>
              <a:t>四邻交逼，不能立国。 </a:t>
            </a:r>
            <a:endParaRPr lang="en-US" altLang="zh-CN" sz="2400" dirty="0">
              <a:solidFill>
                <a:prstClr val="black"/>
              </a:solidFill>
              <a:latin typeface="微软雅黑" pitchFamily="34" charset="-122"/>
              <a:ea typeface="微软雅黑" pitchFamily="34" charset="-122"/>
            </a:endParaRPr>
          </a:p>
          <a:p>
            <a:pPr lvl="0"/>
            <a:r>
              <a:rPr lang="en-US" altLang="zh-CN" sz="2400" dirty="0">
                <a:solidFill>
                  <a:prstClr val="black"/>
                </a:solidFill>
                <a:latin typeface="微软雅黑" pitchFamily="34" charset="-122"/>
                <a:ea typeface="微软雅黑" pitchFamily="34" charset="-122"/>
              </a:rPr>
              <a:t>     ——</a:t>
            </a:r>
            <a:r>
              <a:rPr lang="zh-CN" altLang="en-US" sz="2400" dirty="0">
                <a:solidFill>
                  <a:prstClr val="black"/>
                </a:solidFill>
                <a:latin typeface="微软雅黑" pitchFamily="34" charset="-122"/>
                <a:ea typeface="微软雅黑" pitchFamily="34" charset="-122"/>
              </a:rPr>
              <a:t>康有为</a:t>
            </a:r>
            <a:r>
              <a:rPr lang="en-US" altLang="zh-CN" sz="2400" dirty="0">
                <a:solidFill>
                  <a:prstClr val="black"/>
                </a:solidFill>
                <a:latin typeface="微软雅黑" pitchFamily="34" charset="-122"/>
                <a:ea typeface="微软雅黑" pitchFamily="34" charset="-122"/>
              </a:rPr>
              <a:t>《</a:t>
            </a:r>
            <a:r>
              <a:rPr lang="zh-CN" altLang="en-US" sz="2400" dirty="0">
                <a:solidFill>
                  <a:prstClr val="black"/>
                </a:solidFill>
                <a:latin typeface="微软雅黑" pitchFamily="34" charset="-122"/>
                <a:ea typeface="微软雅黑" pitchFamily="34" charset="-122"/>
              </a:rPr>
              <a:t>上清帝第五书</a:t>
            </a:r>
            <a:r>
              <a:rPr lang="en-US" altLang="zh-CN" sz="2400" dirty="0">
                <a:solidFill>
                  <a:prstClr val="black"/>
                </a:solidFill>
                <a:latin typeface="微软雅黑" pitchFamily="34" charset="-122"/>
                <a:ea typeface="微软雅黑" pitchFamily="34" charset="-122"/>
              </a:rPr>
              <a:t>》</a:t>
            </a:r>
            <a:endParaRPr lang="zh-CN" altLang="en-US" sz="2400" dirty="0">
              <a:latin typeface="微软雅黑" pitchFamily="34" charset="-122"/>
              <a:ea typeface="微软雅黑" pitchFamily="34" charset="-122"/>
            </a:endParaRPr>
          </a:p>
        </p:txBody>
      </p:sp>
      <p:pic>
        <p:nvPicPr>
          <p:cNvPr id="33" name="图片 32" descr="15776e94-c276-4b51-80f1-9adb3cffcbb2.jpg"/>
          <p:cNvPicPr>
            <a:picLocks noChangeAspect="1"/>
          </p:cNvPicPr>
          <p:nvPr/>
        </p:nvPicPr>
        <p:blipFill>
          <a:blip r:embed="rId6" cstate="print">
            <a:clrChange>
              <a:clrFrom>
                <a:srgbClr val="FFFFFF"/>
              </a:clrFrom>
              <a:clrTo>
                <a:srgbClr val="FFFFFF">
                  <a:alpha val="0"/>
                </a:srgbClr>
              </a:clrTo>
            </a:clrChange>
          </a:blip>
          <a:stretch>
            <a:fillRect/>
          </a:stretch>
        </p:blipFill>
        <p:spPr>
          <a:xfrm>
            <a:off x="7956376" y="3147814"/>
            <a:ext cx="1012559" cy="1356829"/>
          </a:xfrm>
          <a:prstGeom prst="rect">
            <a:avLst/>
          </a:prstGeom>
        </p:spPr>
      </p:pic>
      <p:pic>
        <p:nvPicPr>
          <p:cNvPr id="46" name="图片 45"/>
          <p:cNvPicPr>
            <a:picLocks noChangeAspect="1"/>
          </p:cNvPicPr>
          <p:nvPr/>
        </p:nvPicPr>
        <p:blipFill>
          <a:blip r:embed="rId7" cstate="print"/>
          <a:stretch>
            <a:fillRect/>
          </a:stretch>
        </p:blipFill>
        <p:spPr>
          <a:xfrm>
            <a:off x="323528" y="2211710"/>
            <a:ext cx="2854550" cy="2232248"/>
          </a:xfrm>
          <a:prstGeom prst="rect">
            <a:avLst/>
          </a:prstGeom>
          <a:ln w="15875">
            <a:solidFill>
              <a:schemeClr val="bg1"/>
            </a:solidFill>
          </a:ln>
        </p:spPr>
      </p:pic>
      <p:pic>
        <p:nvPicPr>
          <p:cNvPr id="47" name="图片 46" descr="3ba3a63706c1e5b02074230e256fd341">
            <a:extLst>
              <a:ext uri="{FF2B5EF4-FFF2-40B4-BE49-F238E27FC236}">
                <a16:creationId xmlns="" xmlns:a16="http://schemas.microsoft.com/office/drawing/2014/main" id="{1AB0F5E2-F14E-4949-A1D1-B09B56836B38}"/>
              </a:ext>
            </a:extLst>
          </p:cNvPr>
          <p:cNvPicPr>
            <a:picLocks noChangeAspect="1"/>
          </p:cNvPicPr>
          <p:nvPr/>
        </p:nvPicPr>
        <p:blipFill>
          <a:blip r:embed="rId8" cstate="print"/>
          <a:stretch>
            <a:fillRect/>
          </a:stretch>
        </p:blipFill>
        <p:spPr>
          <a:xfrm>
            <a:off x="179512" y="123478"/>
            <a:ext cx="843558" cy="84355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1000" fill="hold"/>
                                        <p:tgtEl>
                                          <p:spTgt spid="46"/>
                                        </p:tgtEl>
                                        <p:attrNameLst>
                                          <p:attrName>ppt_w</p:attrName>
                                        </p:attrNameLst>
                                      </p:cBhvr>
                                      <p:tavLst>
                                        <p:tav tm="0">
                                          <p:val>
                                            <p:strVal val="#ppt_w*0.70"/>
                                          </p:val>
                                        </p:tav>
                                        <p:tav tm="100000">
                                          <p:val>
                                            <p:strVal val="#ppt_w"/>
                                          </p:val>
                                        </p:tav>
                                      </p:tavLst>
                                    </p:anim>
                                    <p:anim calcmode="lin" valueType="num">
                                      <p:cBhvr>
                                        <p:cTn id="12" dur="1000" fill="hold"/>
                                        <p:tgtEl>
                                          <p:spTgt spid="46"/>
                                        </p:tgtEl>
                                        <p:attrNameLst>
                                          <p:attrName>ppt_h</p:attrName>
                                        </p:attrNameLst>
                                      </p:cBhvr>
                                      <p:tavLst>
                                        <p:tav tm="0">
                                          <p:val>
                                            <p:strVal val="#ppt_h"/>
                                          </p:val>
                                        </p:tav>
                                        <p:tav tm="100000">
                                          <p:val>
                                            <p:strVal val="#ppt_h"/>
                                          </p:val>
                                        </p:tav>
                                      </p:tavLst>
                                    </p:anim>
                                    <p:animEffect transition="in" filter="fade">
                                      <p:cBhvr>
                                        <p:cTn id="13" dur="1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par>
                                <p:cTn id="19" presetID="3" presetClass="entr" presetSubtype="1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linds(horizont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linds(horizontal)">
                                      <p:cBhvr>
                                        <p:cTn id="26" dur="500"/>
                                        <p:tgtEl>
                                          <p:spTgt spid="29"/>
                                        </p:tgtEl>
                                      </p:cBhvr>
                                    </p:animEffect>
                                  </p:childTnLst>
                                </p:cTn>
                              </p:par>
                              <p:par>
                                <p:cTn id="27" presetID="3" presetClass="entr" presetSubtype="1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linds(horizont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图片 3" descr="8 (1)"/>
          <p:cNvPicPr>
            <a:picLocks noChangeAspect="1"/>
          </p:cNvPicPr>
          <p:nvPr/>
        </p:nvPicPr>
        <p:blipFill>
          <a:blip r:embed="rId4" cstate="print"/>
          <a:srcRect l="50" t="2592" r="1357" b="2791"/>
          <a:stretch>
            <a:fillRect/>
          </a:stretch>
        </p:blipFill>
        <p:spPr>
          <a:xfrm>
            <a:off x="42899" y="72393"/>
            <a:ext cx="9053513" cy="5011103"/>
          </a:xfrm>
          <a:prstGeom prst="rect">
            <a:avLst/>
          </a:prstGeom>
        </p:spPr>
      </p:pic>
      <p:sp>
        <p:nvSpPr>
          <p:cNvPr id="3" name="TextBox 2"/>
          <p:cNvSpPr txBox="1"/>
          <p:nvPr/>
        </p:nvSpPr>
        <p:spPr>
          <a:xfrm>
            <a:off x="755576" y="195486"/>
            <a:ext cx="7674076" cy="461612"/>
          </a:xfrm>
          <a:prstGeom prst="rect">
            <a:avLst/>
          </a:prstGeom>
          <a:noFill/>
        </p:spPr>
        <p:txBody>
          <a:bodyPr wrap="square" lIns="91385" tIns="45694" rIns="91385" bIns="45694" rtlCol="0">
            <a:spAutoFit/>
          </a:bodyPr>
          <a:lstStyle/>
          <a:p>
            <a:r>
              <a:rPr lang="zh-CN" altLang="en-US" sz="2400" b="1" dirty="0">
                <a:solidFill>
                  <a:prstClr val="white"/>
                </a:solidFill>
                <a:effectLst>
                  <a:outerShdw blurRad="38100" dist="38100" dir="2700000" algn="tl">
                    <a:srgbClr val="000000">
                      <a:alpha val="43137"/>
                    </a:srgbClr>
                  </a:outerShdw>
                </a:effectLst>
                <a:latin typeface="黑体" pitchFamily="49" charset="-122"/>
                <a:ea typeface="黑体" pitchFamily="49" charset="-122"/>
              </a:rPr>
              <a:t>百日维新的进程：关注变法时间、标志、遇到的困难</a:t>
            </a:r>
          </a:p>
        </p:txBody>
      </p:sp>
      <p:pic>
        <p:nvPicPr>
          <p:cNvPr id="5" name="戊戌变法视频.mp4">
            <a:hlinkClick r:id="" action="ppaction://media"/>
          </p:cNvPr>
          <p:cNvPicPr>
            <a:picLocks noChangeAspect="1"/>
          </p:cNvPicPr>
          <p:nvPr>
            <a:videoFile r:link="rId1"/>
            <p:extLst>
              <p:ext uri="{DAA4B4D4-6D71-4841-9C94-3DE7FCFB9230}">
                <p14:media xmlns="" xmlns:p14="http://schemas.microsoft.com/office/powerpoint/2010/main" r:link="rId5"/>
              </p:ext>
            </p:extLst>
          </p:nvPr>
        </p:nvPicPr>
        <p:blipFill>
          <a:blip r:embed="rId6" cstate="print"/>
          <a:stretch>
            <a:fillRect/>
          </a:stretch>
        </p:blipFill>
        <p:spPr>
          <a:xfrm>
            <a:off x="755576" y="771550"/>
            <a:ext cx="7632848" cy="408902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d37fb402-84ec-4c12-8e04-a67fa7ee6fa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2042</Words>
  <Application>Microsoft Office PowerPoint</Application>
  <PresentationFormat>全屏显示(16:9)</PresentationFormat>
  <Paragraphs>225</Paragraphs>
  <Slides>24</Slides>
  <Notes>24</Notes>
  <HiddenSlides>0</HiddenSlides>
  <MMClips>1</MMClips>
  <ScaleCrop>false</ScaleCrop>
  <HeadingPairs>
    <vt:vector size="4" baseType="variant">
      <vt:variant>
        <vt:lpstr>主题</vt:lpstr>
      </vt:variant>
      <vt:variant>
        <vt:i4>14</vt:i4>
      </vt:variant>
      <vt:variant>
        <vt:lpstr>幻灯片标题</vt:lpstr>
      </vt:variant>
      <vt:variant>
        <vt:i4>24</vt:i4>
      </vt:variant>
    </vt:vector>
  </HeadingPairs>
  <TitlesOfParts>
    <vt:vector size="38" baseType="lpstr">
      <vt:lpstr>Office 主题</vt:lpstr>
      <vt:lpstr>1_Office 主题</vt:lpstr>
      <vt:lpstr>2_Office 主题</vt:lpstr>
      <vt:lpstr>5_Office 主题</vt:lpstr>
      <vt:lpstr>4_Office 主题</vt:lpstr>
      <vt:lpstr>8_Office 主题</vt:lpstr>
      <vt:lpstr>10_Office 主题</vt:lpstr>
      <vt:lpstr>7_Office 主题</vt:lpstr>
      <vt:lpstr>12_Office 主题</vt:lpstr>
      <vt:lpstr>13_Office 主题</vt:lpstr>
      <vt:lpstr>11_Office 主题</vt:lpstr>
      <vt:lpstr>6_Office 主题</vt:lpstr>
      <vt:lpstr>3_Office 主题</vt:lpstr>
      <vt:lpstr>9_Office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cp:lastModifiedBy>同济中学杨丽</cp:lastModifiedBy>
  <cp:revision>58</cp:revision>
  <dcterms:modified xsi:type="dcterms:W3CDTF">2020-09-22T03:14:30Z</dcterms:modified>
</cp:coreProperties>
</file>