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7" r:id="rId4"/>
    <p:sldId id="282" r:id="rId5"/>
    <p:sldId id="284" r:id="rId6"/>
    <p:sldId id="294" r:id="rId7"/>
    <p:sldId id="299" r:id="rId8"/>
    <p:sldId id="300" r:id="rId10"/>
    <p:sldId id="314" r:id="rId11"/>
    <p:sldId id="323" r:id="rId12"/>
    <p:sldId id="367" r:id="rId13"/>
    <p:sldId id="369" r:id="rId14"/>
    <p:sldId id="368" r:id="rId15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8" clrIdx="0"/>
  <p:cmAuthor id="1" name="Administrator" initials="A" lastIdx="1" clrIdx="0"/>
  <p:cmAuthor id="2" name="FtpDown" initials="F" lastIdx="2" clrIdx="0"/>
  <p:cmAuthor id="3" name="微软用户" initials="微" lastIdx="1" clrIdx="0"/>
  <p:cmAuthor id="4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07" d="100"/>
          <a:sy n="207" d="100"/>
        </p:scale>
        <p:origin x="460" y="128"/>
      </p:cViewPr>
      <p:guideLst>
        <p:guide orient="horz" pos="1809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72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marL="0" lvl="0" indent="0" algn="l" defTabSz="1069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sz="1400" u="none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73" name="灯片编号占位符 3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lvl="0" indent="0" algn="r" defTabSz="1068705" eaLnBrk="1" hangingPunct="1"/>
            <a:fld id="{9A0DB2DC-4C9A-4742-B13C-FB6460FD3503}" type="slidenum"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sz="1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764382" y="546497"/>
            <a:ext cx="7615238" cy="4050506"/>
          </a:xfrm>
          <a:custGeom>
            <a:avLst/>
            <a:gdLst>
              <a:gd name="connsiteX0" fmla="*/ 0 w 10153650"/>
              <a:gd name="connsiteY0" fmla="*/ 0 h 5400675"/>
              <a:gd name="connsiteX1" fmla="*/ 10153650 w 10153650"/>
              <a:gd name="connsiteY1" fmla="*/ 0 h 5400675"/>
              <a:gd name="connsiteX2" fmla="*/ 10153650 w 10153650"/>
              <a:gd name="connsiteY2" fmla="*/ 5400675 h 5400675"/>
              <a:gd name="connsiteX3" fmla="*/ 0 w 10153650"/>
              <a:gd name="connsiteY3" fmla="*/ 5400675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3650" h="5400675">
                <a:moveTo>
                  <a:pt x="0" y="0"/>
                </a:moveTo>
                <a:lnTo>
                  <a:pt x="10153650" y="0"/>
                </a:lnTo>
                <a:lnTo>
                  <a:pt x="10153650" y="5400675"/>
                </a:lnTo>
                <a:lnTo>
                  <a:pt x="0" y="5400675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8683228" y="4731544"/>
            <a:ext cx="460772" cy="376238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en-US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/>
          <p:nvPr userDrawn="1"/>
        </p:nvSpPr>
        <p:spPr>
          <a:xfrm>
            <a:off x="981075" y="271463"/>
            <a:ext cx="7167563" cy="4718050"/>
          </a:xfrm>
          <a:custGeom>
            <a:avLst/>
            <a:gdLst/>
            <a:ahLst/>
            <a:cxnLst>
              <a:cxn ang="0">
                <a:pos x="3847070" y="2093294"/>
              </a:cxn>
              <a:cxn ang="0">
                <a:pos x="3482275" y="1779384"/>
              </a:cxn>
              <a:cxn ang="0">
                <a:pos x="3364707" y="2048887"/>
              </a:cxn>
              <a:cxn ang="0">
                <a:pos x="3053043" y="1867000"/>
              </a:cxn>
              <a:cxn ang="0">
                <a:pos x="3358053" y="1723932"/>
              </a:cxn>
              <a:cxn ang="0">
                <a:pos x="2957572" y="1635470"/>
              </a:cxn>
              <a:cxn ang="0">
                <a:pos x="3329469" y="1555513"/>
              </a:cxn>
              <a:cxn ang="0">
                <a:pos x="3466789" y="1649707"/>
              </a:cxn>
              <a:cxn ang="0">
                <a:pos x="2957051" y="1633201"/>
              </a:cxn>
              <a:cxn ang="0">
                <a:pos x="3081852" y="1418062"/>
              </a:cxn>
              <a:cxn ang="0">
                <a:pos x="3280356" y="602430"/>
              </a:cxn>
              <a:cxn ang="0">
                <a:pos x="3230478" y="971981"/>
              </a:cxn>
              <a:cxn ang="0">
                <a:pos x="3299198" y="691212"/>
              </a:cxn>
              <a:cxn ang="0">
                <a:pos x="1665596" y="739010"/>
              </a:cxn>
              <a:cxn ang="0">
                <a:pos x="1508388" y="484939"/>
              </a:cxn>
              <a:cxn ang="0">
                <a:pos x="791790" y="435235"/>
              </a:cxn>
              <a:cxn ang="0">
                <a:pos x="815078" y="699195"/>
              </a:cxn>
              <a:cxn ang="0">
                <a:pos x="1024669" y="598269"/>
              </a:cxn>
              <a:cxn ang="0">
                <a:pos x="948152" y="815647"/>
              </a:cxn>
              <a:cxn ang="0">
                <a:pos x="810642" y="1111770"/>
              </a:cxn>
              <a:cxn ang="0">
                <a:pos x="603269" y="1284785"/>
              </a:cxn>
              <a:cxn ang="0">
                <a:pos x="825058" y="1473328"/>
              </a:cxn>
              <a:cxn ang="0">
                <a:pos x="1156634" y="1610852"/>
              </a:cxn>
              <a:cxn ang="0">
                <a:pos x="1332957" y="1745050"/>
              </a:cxn>
              <a:cxn ang="0">
                <a:pos x="1074572" y="2133226"/>
              </a:cxn>
              <a:cxn ang="0">
                <a:pos x="1027996" y="2428239"/>
              </a:cxn>
              <a:cxn ang="0">
                <a:pos x="931518" y="2023428"/>
              </a:cxn>
              <a:cxn ang="0">
                <a:pos x="496809" y="1273694"/>
              </a:cxn>
              <a:cxn ang="0">
                <a:pos x="65428" y="639305"/>
              </a:cxn>
              <a:cxn ang="0">
                <a:pos x="248404" y="393091"/>
              </a:cxn>
              <a:cxn ang="0">
                <a:pos x="2697129" y="72416"/>
              </a:cxn>
              <a:cxn ang="0">
                <a:pos x="2964375" y="241024"/>
              </a:cxn>
              <a:cxn ang="0">
                <a:pos x="3444531" y="285394"/>
              </a:cxn>
              <a:cxn ang="0">
                <a:pos x="3662985" y="341966"/>
              </a:cxn>
              <a:cxn ang="0">
                <a:pos x="3507738" y="643684"/>
              </a:cxn>
              <a:cxn ang="0">
                <a:pos x="3323661" y="528321"/>
              </a:cxn>
              <a:cxn ang="0">
                <a:pos x="3172849" y="987554"/>
              </a:cxn>
              <a:cxn ang="0">
                <a:pos x="2993207" y="1208297"/>
              </a:cxn>
              <a:cxn ang="0">
                <a:pos x="2821326" y="1280399"/>
              </a:cxn>
              <a:cxn ang="0">
                <a:pos x="2345606" y="1129539"/>
              </a:cxn>
              <a:cxn ang="0">
                <a:pos x="2171507" y="1248230"/>
              </a:cxn>
              <a:cxn ang="0">
                <a:pos x="2216973" y="1397980"/>
              </a:cxn>
              <a:cxn ang="0">
                <a:pos x="2075033" y="2093485"/>
              </a:cxn>
              <a:cxn ang="0">
                <a:pos x="1827747" y="1558823"/>
              </a:cxn>
              <a:cxn ang="0">
                <a:pos x="1546085" y="1181674"/>
              </a:cxn>
              <a:cxn ang="0">
                <a:pos x="1873212" y="1061875"/>
              </a:cxn>
              <a:cxn ang="0">
                <a:pos x="2039548" y="902141"/>
              </a:cxn>
              <a:cxn ang="0">
                <a:pos x="1959706" y="943184"/>
              </a:cxn>
              <a:cxn ang="0">
                <a:pos x="1867668" y="956495"/>
              </a:cxn>
              <a:cxn ang="0">
                <a:pos x="1665846" y="815619"/>
              </a:cxn>
              <a:cxn ang="0">
                <a:pos x="1951944" y="581566"/>
              </a:cxn>
              <a:cxn ang="0">
                <a:pos x="1865449" y="647012"/>
              </a:cxn>
              <a:cxn ang="0">
                <a:pos x="2018479" y="331983"/>
              </a:cxn>
              <a:cxn ang="0">
                <a:pos x="2162636" y="383009"/>
              </a:cxn>
              <a:cxn ang="0">
                <a:pos x="2260220" y="214401"/>
              </a:cxn>
              <a:cxn ang="0">
                <a:pos x="2438754" y="418505"/>
              </a:cxn>
              <a:cxn ang="0">
                <a:pos x="2542991" y="215510"/>
              </a:cxn>
              <a:cxn ang="0">
                <a:pos x="1291966" y="5825"/>
              </a:cxn>
              <a:cxn ang="0">
                <a:pos x="1519242" y="178928"/>
              </a:cxn>
              <a:cxn ang="0">
                <a:pos x="1370681" y="384211"/>
              </a:cxn>
              <a:cxn ang="0">
                <a:pos x="1173339" y="355360"/>
              </a:cxn>
              <a:cxn ang="0">
                <a:pos x="1059147" y="110131"/>
              </a:cxn>
            </a:cxnLst>
            <a:rect l="0" t="0" r="0" b="0"/>
            <a:pathLst>
              <a:path w="13179426" h="8675057">
                <a:moveTo>
                  <a:pt x="12865016" y="7333162"/>
                </a:moveTo>
                <a:cubicBezTo>
                  <a:pt x="12895065" y="7329423"/>
                  <a:pt x="12925114" y="7363068"/>
                  <a:pt x="12947651" y="7374283"/>
                </a:cubicBezTo>
                <a:cubicBezTo>
                  <a:pt x="12849991" y="7475217"/>
                  <a:pt x="12782381" y="7553722"/>
                  <a:pt x="12711014" y="7624750"/>
                </a:cubicBezTo>
                <a:cubicBezTo>
                  <a:pt x="12658428" y="7673348"/>
                  <a:pt x="12598330" y="7677086"/>
                  <a:pt x="12526963" y="7621012"/>
                </a:cubicBezTo>
                <a:cubicBezTo>
                  <a:pt x="12598330" y="7572414"/>
                  <a:pt x="12662184" y="7527554"/>
                  <a:pt x="12726039" y="7478956"/>
                </a:cubicBezTo>
                <a:cubicBezTo>
                  <a:pt x="12756088" y="7456526"/>
                  <a:pt x="12778625" y="7426619"/>
                  <a:pt x="12801161" y="7400451"/>
                </a:cubicBezTo>
                <a:cubicBezTo>
                  <a:pt x="12823698" y="7378021"/>
                  <a:pt x="12842479" y="7336900"/>
                  <a:pt x="12865016" y="7333162"/>
                </a:cubicBezTo>
                <a:close/>
                <a:moveTo>
                  <a:pt x="13007087" y="7077011"/>
                </a:moveTo>
                <a:cubicBezTo>
                  <a:pt x="13040805" y="7163559"/>
                  <a:pt x="13119482" y="7088300"/>
                  <a:pt x="13179426" y="7133456"/>
                </a:cubicBezTo>
                <a:cubicBezTo>
                  <a:pt x="13119482" y="7212478"/>
                  <a:pt x="13059538" y="7291500"/>
                  <a:pt x="12992101" y="7381811"/>
                </a:cubicBezTo>
                <a:cubicBezTo>
                  <a:pt x="12995847" y="7272685"/>
                  <a:pt x="13003341" y="7174848"/>
                  <a:pt x="13007087" y="7077011"/>
                </a:cubicBezTo>
                <a:close/>
                <a:moveTo>
                  <a:pt x="7806760" y="5948298"/>
                </a:moveTo>
                <a:cubicBezTo>
                  <a:pt x="7881938" y="6233150"/>
                  <a:pt x="7727823" y="6461781"/>
                  <a:pt x="7667680" y="6709152"/>
                </a:cubicBezTo>
                <a:cubicBezTo>
                  <a:pt x="7656404" y="6712900"/>
                  <a:pt x="7648886" y="6712900"/>
                  <a:pt x="7637609" y="6716648"/>
                </a:cubicBezTo>
                <a:cubicBezTo>
                  <a:pt x="7615056" y="6682916"/>
                  <a:pt x="7581226" y="6649183"/>
                  <a:pt x="7577467" y="6615451"/>
                </a:cubicBezTo>
                <a:cubicBezTo>
                  <a:pt x="7569949" y="6529246"/>
                  <a:pt x="7554913" y="6439293"/>
                  <a:pt x="7600020" y="6353088"/>
                </a:cubicBezTo>
                <a:cubicBezTo>
                  <a:pt x="7615056" y="6323103"/>
                  <a:pt x="7600020" y="6274378"/>
                  <a:pt x="7596261" y="6236898"/>
                </a:cubicBezTo>
                <a:cubicBezTo>
                  <a:pt x="7596261" y="6218158"/>
                  <a:pt x="7592502" y="6195669"/>
                  <a:pt x="7600020" y="6184425"/>
                </a:cubicBezTo>
                <a:cubicBezTo>
                  <a:pt x="7660163" y="6113212"/>
                  <a:pt x="7720305" y="6041999"/>
                  <a:pt x="7780448" y="5974535"/>
                </a:cubicBezTo>
                <a:cubicBezTo>
                  <a:pt x="7784207" y="5967038"/>
                  <a:pt x="7795483" y="5959542"/>
                  <a:pt x="7806760" y="5948298"/>
                </a:cubicBezTo>
                <a:close/>
                <a:moveTo>
                  <a:pt x="11634951" y="5689536"/>
                </a:moveTo>
                <a:cubicBezTo>
                  <a:pt x="11687451" y="5809521"/>
                  <a:pt x="11724951" y="5914508"/>
                  <a:pt x="11773701" y="6015745"/>
                </a:cubicBezTo>
                <a:cubicBezTo>
                  <a:pt x="11788701" y="6049491"/>
                  <a:pt x="11811201" y="6090735"/>
                  <a:pt x="11841201" y="6105733"/>
                </a:cubicBezTo>
                <a:cubicBezTo>
                  <a:pt x="11919951" y="6143229"/>
                  <a:pt x="11949951" y="6199471"/>
                  <a:pt x="11953701" y="6281961"/>
                </a:cubicBezTo>
                <a:cubicBezTo>
                  <a:pt x="11957451" y="6308208"/>
                  <a:pt x="11972451" y="6338204"/>
                  <a:pt x="11987451" y="6364451"/>
                </a:cubicBezTo>
                <a:cubicBezTo>
                  <a:pt x="12017451" y="6413194"/>
                  <a:pt x="12051201" y="6458189"/>
                  <a:pt x="12088701" y="6499433"/>
                </a:cubicBezTo>
                <a:cubicBezTo>
                  <a:pt x="12141201" y="6563175"/>
                  <a:pt x="12126201" y="6623168"/>
                  <a:pt x="12092451" y="6686910"/>
                </a:cubicBezTo>
                <a:cubicBezTo>
                  <a:pt x="12013701" y="6825642"/>
                  <a:pt x="11938701" y="6964374"/>
                  <a:pt x="11856201" y="7099357"/>
                </a:cubicBezTo>
                <a:cubicBezTo>
                  <a:pt x="11792451" y="7196845"/>
                  <a:pt x="11574951" y="7264336"/>
                  <a:pt x="11462451" y="7234340"/>
                </a:cubicBezTo>
                <a:cubicBezTo>
                  <a:pt x="11454951" y="7234340"/>
                  <a:pt x="11443701" y="7230591"/>
                  <a:pt x="11436201" y="7223091"/>
                </a:cubicBezTo>
                <a:cubicBezTo>
                  <a:pt x="11406201" y="7174348"/>
                  <a:pt x="11376201" y="7125604"/>
                  <a:pt x="11346201" y="7076860"/>
                </a:cubicBezTo>
                <a:cubicBezTo>
                  <a:pt x="11334951" y="7088109"/>
                  <a:pt x="11319951" y="7095608"/>
                  <a:pt x="11304951" y="7103107"/>
                </a:cubicBezTo>
                <a:cubicBezTo>
                  <a:pt x="11327451" y="7043114"/>
                  <a:pt x="11353701" y="6983122"/>
                  <a:pt x="11376201" y="6926879"/>
                </a:cubicBezTo>
                <a:cubicBezTo>
                  <a:pt x="11368701" y="6919380"/>
                  <a:pt x="11364951" y="6915631"/>
                  <a:pt x="11357451" y="6908131"/>
                </a:cubicBezTo>
                <a:cubicBezTo>
                  <a:pt x="11316201" y="6960625"/>
                  <a:pt x="11274951" y="7013118"/>
                  <a:pt x="11226201" y="7076860"/>
                </a:cubicBezTo>
                <a:cubicBezTo>
                  <a:pt x="11203701" y="7016868"/>
                  <a:pt x="11196201" y="6983122"/>
                  <a:pt x="11177451" y="6949376"/>
                </a:cubicBezTo>
                <a:cubicBezTo>
                  <a:pt x="11128701" y="6844390"/>
                  <a:pt x="10982451" y="6810644"/>
                  <a:pt x="10884951" y="6870636"/>
                </a:cubicBezTo>
                <a:cubicBezTo>
                  <a:pt x="10806201" y="6919380"/>
                  <a:pt x="10727451" y="6971873"/>
                  <a:pt x="10644951" y="7009369"/>
                </a:cubicBezTo>
                <a:cubicBezTo>
                  <a:pt x="10584951" y="7035615"/>
                  <a:pt x="10517451" y="7043114"/>
                  <a:pt x="10457451" y="7061862"/>
                </a:cubicBezTo>
                <a:cubicBezTo>
                  <a:pt x="10419951" y="7073111"/>
                  <a:pt x="10389951" y="7099357"/>
                  <a:pt x="10367451" y="7110606"/>
                </a:cubicBezTo>
                <a:cubicBezTo>
                  <a:pt x="10266201" y="7099357"/>
                  <a:pt x="10251201" y="7035615"/>
                  <a:pt x="10254951" y="6953126"/>
                </a:cubicBezTo>
                <a:cubicBezTo>
                  <a:pt x="10258701" y="6863137"/>
                  <a:pt x="10236201" y="6769399"/>
                  <a:pt x="10236201" y="6679411"/>
                </a:cubicBezTo>
                <a:cubicBezTo>
                  <a:pt x="10236201" y="6581923"/>
                  <a:pt x="10247451" y="6480686"/>
                  <a:pt x="10262451" y="6383198"/>
                </a:cubicBezTo>
                <a:cubicBezTo>
                  <a:pt x="10266201" y="6353202"/>
                  <a:pt x="10296201" y="6326955"/>
                  <a:pt x="10322451" y="6311957"/>
                </a:cubicBezTo>
                <a:cubicBezTo>
                  <a:pt x="10341201" y="6300709"/>
                  <a:pt x="10371201" y="6315707"/>
                  <a:pt x="10397451" y="6315707"/>
                </a:cubicBezTo>
                <a:cubicBezTo>
                  <a:pt x="10412451" y="6315707"/>
                  <a:pt x="10431201" y="6311957"/>
                  <a:pt x="10446201" y="6308208"/>
                </a:cubicBezTo>
                <a:cubicBezTo>
                  <a:pt x="10461201" y="6300709"/>
                  <a:pt x="10472451" y="6289460"/>
                  <a:pt x="10491201" y="6281961"/>
                </a:cubicBezTo>
                <a:cubicBezTo>
                  <a:pt x="10517451" y="6274462"/>
                  <a:pt x="10558701" y="6281961"/>
                  <a:pt x="10569951" y="6266963"/>
                </a:cubicBezTo>
                <a:cubicBezTo>
                  <a:pt x="10599951" y="6218219"/>
                  <a:pt x="10622451" y="6165726"/>
                  <a:pt x="10648701" y="6113232"/>
                </a:cubicBezTo>
                <a:cubicBezTo>
                  <a:pt x="10656201" y="6094485"/>
                  <a:pt x="10667451" y="6071988"/>
                  <a:pt x="10682451" y="6056990"/>
                </a:cubicBezTo>
                <a:cubicBezTo>
                  <a:pt x="10712451" y="6023244"/>
                  <a:pt x="10749951" y="5993248"/>
                  <a:pt x="10787451" y="5967001"/>
                </a:cubicBezTo>
                <a:cubicBezTo>
                  <a:pt x="10802451" y="5955752"/>
                  <a:pt x="10824951" y="5948253"/>
                  <a:pt x="10847451" y="5948253"/>
                </a:cubicBezTo>
                <a:cubicBezTo>
                  <a:pt x="10907451" y="5944504"/>
                  <a:pt x="10967451" y="5948253"/>
                  <a:pt x="11038701" y="5948253"/>
                </a:cubicBezTo>
                <a:cubicBezTo>
                  <a:pt x="11016201" y="5895760"/>
                  <a:pt x="10997451" y="5854515"/>
                  <a:pt x="10971201" y="5802022"/>
                </a:cubicBezTo>
                <a:cubicBezTo>
                  <a:pt x="11094951" y="5708284"/>
                  <a:pt x="11218701" y="5749529"/>
                  <a:pt x="11353701" y="5828269"/>
                </a:cubicBezTo>
                <a:cubicBezTo>
                  <a:pt x="11289951" y="5967001"/>
                  <a:pt x="11417451" y="5996997"/>
                  <a:pt x="11499951" y="6045741"/>
                </a:cubicBezTo>
                <a:cubicBezTo>
                  <a:pt x="11529951" y="6064489"/>
                  <a:pt x="11582451" y="6045741"/>
                  <a:pt x="11638701" y="6041991"/>
                </a:cubicBezTo>
                <a:cubicBezTo>
                  <a:pt x="11556201" y="5918257"/>
                  <a:pt x="11559951" y="5817020"/>
                  <a:pt x="11634951" y="5689536"/>
                </a:cubicBezTo>
                <a:close/>
                <a:moveTo>
                  <a:pt x="9997900" y="5521527"/>
                </a:moveTo>
                <a:lnTo>
                  <a:pt x="10004426" y="5525447"/>
                </a:lnTo>
                <a:lnTo>
                  <a:pt x="10003617" y="5526256"/>
                </a:lnTo>
                <a:lnTo>
                  <a:pt x="10003942" y="5527559"/>
                </a:lnTo>
                <a:lnTo>
                  <a:pt x="10001297" y="5528572"/>
                </a:lnTo>
                <a:lnTo>
                  <a:pt x="10000670" y="5529198"/>
                </a:lnTo>
                <a:lnTo>
                  <a:pt x="10000548" y="5528859"/>
                </a:lnTo>
                <a:lnTo>
                  <a:pt x="9999663" y="5529198"/>
                </a:lnTo>
                <a:lnTo>
                  <a:pt x="10000403" y="5528458"/>
                </a:lnTo>
                <a:cubicBezTo>
                  <a:pt x="9999489" y="5526201"/>
                  <a:pt x="9998654" y="5523883"/>
                  <a:pt x="9997900" y="5521527"/>
                </a:cubicBezTo>
                <a:close/>
                <a:moveTo>
                  <a:pt x="10115475" y="5498066"/>
                </a:moveTo>
                <a:cubicBezTo>
                  <a:pt x="10224489" y="5494724"/>
                  <a:pt x="10316623" y="5565783"/>
                  <a:pt x="10423526" y="5630509"/>
                </a:cubicBezTo>
                <a:cubicBezTo>
                  <a:pt x="10307245" y="5630509"/>
                  <a:pt x="10209719" y="5653023"/>
                  <a:pt x="10130948" y="5562969"/>
                </a:cubicBezTo>
                <a:cubicBezTo>
                  <a:pt x="10097189" y="5525446"/>
                  <a:pt x="10078434" y="5536703"/>
                  <a:pt x="10044675" y="5577978"/>
                </a:cubicBezTo>
                <a:cubicBezTo>
                  <a:pt x="10037173" y="5585482"/>
                  <a:pt x="10025920" y="5581730"/>
                  <a:pt x="10018418" y="5585482"/>
                </a:cubicBezTo>
                <a:lnTo>
                  <a:pt x="10003942" y="5527559"/>
                </a:lnTo>
                <a:cubicBezTo>
                  <a:pt x="10043457" y="5507947"/>
                  <a:pt x="10080343" y="5499143"/>
                  <a:pt x="10115475" y="5498066"/>
                </a:cubicBezTo>
                <a:close/>
                <a:moveTo>
                  <a:pt x="11178430" y="5157723"/>
                </a:moveTo>
                <a:cubicBezTo>
                  <a:pt x="11204639" y="5191442"/>
                  <a:pt x="11227105" y="5228907"/>
                  <a:pt x="11257058" y="5258879"/>
                </a:cubicBezTo>
                <a:cubicBezTo>
                  <a:pt x="11287012" y="5288851"/>
                  <a:pt x="11328199" y="5296344"/>
                  <a:pt x="11369385" y="5266372"/>
                </a:cubicBezTo>
                <a:cubicBezTo>
                  <a:pt x="11376873" y="5258879"/>
                  <a:pt x="11395595" y="5255132"/>
                  <a:pt x="11403083" y="5258879"/>
                </a:cubicBezTo>
                <a:cubicBezTo>
                  <a:pt x="11552852" y="5307583"/>
                  <a:pt x="11725086" y="5277611"/>
                  <a:pt x="11856134" y="5401246"/>
                </a:cubicBezTo>
                <a:cubicBezTo>
                  <a:pt x="11893576" y="5434964"/>
                  <a:pt x="11927274" y="5434964"/>
                  <a:pt x="11912297" y="5498655"/>
                </a:cubicBezTo>
                <a:cubicBezTo>
                  <a:pt x="11901065" y="5539866"/>
                  <a:pt x="11916042" y="5588571"/>
                  <a:pt x="11972205" y="5607303"/>
                </a:cubicBezTo>
                <a:cubicBezTo>
                  <a:pt x="11994670" y="5611050"/>
                  <a:pt x="12017136" y="5626036"/>
                  <a:pt x="12039601" y="5637275"/>
                </a:cubicBezTo>
                <a:cubicBezTo>
                  <a:pt x="12024624" y="5667247"/>
                  <a:pt x="12009647" y="5689726"/>
                  <a:pt x="11998415" y="5719698"/>
                </a:cubicBezTo>
                <a:cubicBezTo>
                  <a:pt x="11972205" y="5693473"/>
                  <a:pt x="11953484" y="5670994"/>
                  <a:pt x="11931019" y="5644768"/>
                </a:cubicBezTo>
                <a:cubicBezTo>
                  <a:pt x="11916042" y="5667247"/>
                  <a:pt x="11901065" y="5682233"/>
                  <a:pt x="11889832" y="5700966"/>
                </a:cubicBezTo>
                <a:cubicBezTo>
                  <a:pt x="11931019" y="5577331"/>
                  <a:pt x="11852390" y="5539866"/>
                  <a:pt x="11755040" y="5509894"/>
                </a:cubicBezTo>
                <a:cubicBezTo>
                  <a:pt x="11740063" y="5532373"/>
                  <a:pt x="11728831" y="5558599"/>
                  <a:pt x="11721342" y="5577331"/>
                </a:cubicBezTo>
                <a:cubicBezTo>
                  <a:pt x="11612760" y="5618543"/>
                  <a:pt x="11534131" y="5543613"/>
                  <a:pt x="11448014" y="5509894"/>
                </a:cubicBezTo>
                <a:cubicBezTo>
                  <a:pt x="11429293" y="5502401"/>
                  <a:pt x="11425548" y="5457443"/>
                  <a:pt x="11410572" y="5423725"/>
                </a:cubicBezTo>
                <a:cubicBezTo>
                  <a:pt x="11245826" y="5449950"/>
                  <a:pt x="11215872" y="5273865"/>
                  <a:pt x="11099801" y="5198935"/>
                </a:cubicBezTo>
                <a:cubicBezTo>
                  <a:pt x="11137243" y="5180202"/>
                  <a:pt x="11159709" y="5168963"/>
                  <a:pt x="11178430" y="5157723"/>
                </a:cubicBezTo>
                <a:close/>
                <a:moveTo>
                  <a:pt x="9790326" y="4846573"/>
                </a:moveTo>
                <a:cubicBezTo>
                  <a:pt x="9903010" y="4861576"/>
                  <a:pt x="9914279" y="4940340"/>
                  <a:pt x="9914279" y="5030357"/>
                </a:cubicBezTo>
                <a:cubicBezTo>
                  <a:pt x="9914279" y="5056612"/>
                  <a:pt x="9929303" y="5082866"/>
                  <a:pt x="9936816" y="5112872"/>
                </a:cubicBezTo>
                <a:cubicBezTo>
                  <a:pt x="9951840" y="5165382"/>
                  <a:pt x="9966865" y="5217891"/>
                  <a:pt x="9985646" y="5277902"/>
                </a:cubicBezTo>
                <a:cubicBezTo>
                  <a:pt x="9951840" y="5285403"/>
                  <a:pt x="9936816" y="5289154"/>
                  <a:pt x="9918035" y="5292905"/>
                </a:cubicBezTo>
                <a:cubicBezTo>
                  <a:pt x="9903010" y="5367919"/>
                  <a:pt x="9910523" y="5431680"/>
                  <a:pt x="9974377" y="5480439"/>
                </a:cubicBezTo>
                <a:cubicBezTo>
                  <a:pt x="9987401" y="5486942"/>
                  <a:pt x="9991958" y="5504717"/>
                  <a:pt x="9997900" y="5521527"/>
                </a:cubicBezTo>
                <a:cubicBezTo>
                  <a:pt x="9958988" y="5500076"/>
                  <a:pt x="9922303" y="5474664"/>
                  <a:pt x="9865449" y="5439182"/>
                </a:cubicBezTo>
                <a:cubicBezTo>
                  <a:pt x="9846668" y="5251647"/>
                  <a:pt x="9688910" y="5109121"/>
                  <a:pt x="9583738" y="4936590"/>
                </a:cubicBezTo>
                <a:cubicBezTo>
                  <a:pt x="9711447" y="4891581"/>
                  <a:pt x="9722716" y="5052861"/>
                  <a:pt x="9820375" y="5052861"/>
                </a:cubicBezTo>
                <a:cubicBezTo>
                  <a:pt x="9812863" y="4985349"/>
                  <a:pt x="9801595" y="4917836"/>
                  <a:pt x="9790326" y="4846573"/>
                </a:cubicBezTo>
                <a:close/>
                <a:moveTo>
                  <a:pt x="10419858" y="4794186"/>
                </a:moveTo>
                <a:cubicBezTo>
                  <a:pt x="10419858" y="4805424"/>
                  <a:pt x="10423608" y="4824154"/>
                  <a:pt x="10427358" y="4846631"/>
                </a:cubicBezTo>
                <a:cubicBezTo>
                  <a:pt x="10442357" y="4839139"/>
                  <a:pt x="10453606" y="4831647"/>
                  <a:pt x="10464856" y="4824154"/>
                </a:cubicBezTo>
                <a:cubicBezTo>
                  <a:pt x="10547351" y="4839139"/>
                  <a:pt x="10513603" y="5093870"/>
                  <a:pt x="10401110" y="5314886"/>
                </a:cubicBezTo>
                <a:cubicBezTo>
                  <a:pt x="10341113" y="5314886"/>
                  <a:pt x="10281117" y="5314886"/>
                  <a:pt x="10206121" y="5314886"/>
                </a:cubicBezTo>
                <a:cubicBezTo>
                  <a:pt x="10281117" y="5191267"/>
                  <a:pt x="10161123" y="5165044"/>
                  <a:pt x="10112376" y="5123838"/>
                </a:cubicBezTo>
                <a:cubicBezTo>
                  <a:pt x="10221120" y="5007711"/>
                  <a:pt x="10318614" y="4899075"/>
                  <a:pt x="10419858" y="4794186"/>
                </a:cubicBezTo>
                <a:close/>
                <a:moveTo>
                  <a:pt x="3129860" y="2795523"/>
                </a:moveTo>
                <a:cubicBezTo>
                  <a:pt x="3021272" y="2873937"/>
                  <a:pt x="2908939" y="2952350"/>
                  <a:pt x="2800350" y="3034498"/>
                </a:cubicBezTo>
                <a:cubicBezTo>
                  <a:pt x="2804095" y="3041966"/>
                  <a:pt x="2811583" y="3049434"/>
                  <a:pt x="2819072" y="3060636"/>
                </a:cubicBezTo>
                <a:cubicBezTo>
                  <a:pt x="2946383" y="3000892"/>
                  <a:pt x="3036250" y="2896341"/>
                  <a:pt x="3144838" y="2814193"/>
                </a:cubicBezTo>
                <a:cubicBezTo>
                  <a:pt x="3141094" y="2806725"/>
                  <a:pt x="3137349" y="2799257"/>
                  <a:pt x="3129860" y="2795523"/>
                </a:cubicBezTo>
                <a:close/>
                <a:moveTo>
                  <a:pt x="5500121" y="2247836"/>
                </a:moveTo>
                <a:cubicBezTo>
                  <a:pt x="5500121" y="2296504"/>
                  <a:pt x="5503863" y="2345171"/>
                  <a:pt x="5500121" y="2390095"/>
                </a:cubicBezTo>
                <a:cubicBezTo>
                  <a:pt x="5500121" y="2412557"/>
                  <a:pt x="5485153" y="2442506"/>
                  <a:pt x="5470185" y="2449994"/>
                </a:cubicBezTo>
                <a:cubicBezTo>
                  <a:pt x="5429024" y="2472456"/>
                  <a:pt x="5380378" y="2483687"/>
                  <a:pt x="5335475" y="2498661"/>
                </a:cubicBezTo>
                <a:cubicBezTo>
                  <a:pt x="5294313" y="2330197"/>
                  <a:pt x="5346701" y="2251580"/>
                  <a:pt x="5500121" y="2247836"/>
                </a:cubicBezTo>
                <a:close/>
                <a:moveTo>
                  <a:pt x="11091005" y="2036698"/>
                </a:moveTo>
                <a:cubicBezTo>
                  <a:pt x="11124733" y="2100480"/>
                  <a:pt x="11147218" y="2156758"/>
                  <a:pt x="11180946" y="2209284"/>
                </a:cubicBezTo>
                <a:cubicBezTo>
                  <a:pt x="11218421" y="2265563"/>
                  <a:pt x="11263392" y="2314337"/>
                  <a:pt x="11300867" y="2359360"/>
                </a:cubicBezTo>
                <a:cubicBezTo>
                  <a:pt x="11274634" y="2378119"/>
                  <a:pt x="11240906" y="2389375"/>
                  <a:pt x="11237159" y="2404382"/>
                </a:cubicBezTo>
                <a:cubicBezTo>
                  <a:pt x="11225916" y="2456909"/>
                  <a:pt x="11207178" y="2513187"/>
                  <a:pt x="11274634" y="2543202"/>
                </a:cubicBezTo>
                <a:cubicBezTo>
                  <a:pt x="11210926" y="2636999"/>
                  <a:pt x="11315857" y="2734548"/>
                  <a:pt x="11439526" y="2723292"/>
                </a:cubicBezTo>
                <a:cubicBezTo>
                  <a:pt x="11379565" y="2798330"/>
                  <a:pt x="11345837" y="2813337"/>
                  <a:pt x="11285877" y="2783322"/>
                </a:cubicBezTo>
                <a:cubicBezTo>
                  <a:pt x="11252149" y="2865864"/>
                  <a:pt x="11240906" y="2937149"/>
                  <a:pt x="11357080" y="2967164"/>
                </a:cubicBezTo>
                <a:cubicBezTo>
                  <a:pt x="11330847" y="2993428"/>
                  <a:pt x="11312110" y="3012187"/>
                  <a:pt x="11293372" y="3030947"/>
                </a:cubicBezTo>
                <a:cubicBezTo>
                  <a:pt x="11353333" y="3120991"/>
                  <a:pt x="11353333" y="3120991"/>
                  <a:pt x="11330847" y="3192277"/>
                </a:cubicBezTo>
                <a:cubicBezTo>
                  <a:pt x="11327100" y="3196029"/>
                  <a:pt x="11323352" y="3199781"/>
                  <a:pt x="11319605" y="3199781"/>
                </a:cubicBezTo>
                <a:cubicBezTo>
                  <a:pt x="11188441" y="3244804"/>
                  <a:pt x="11061024" y="3289826"/>
                  <a:pt x="10922365" y="3286074"/>
                </a:cubicBezTo>
                <a:cubicBezTo>
                  <a:pt x="10873647" y="3286074"/>
                  <a:pt x="10802444" y="3319841"/>
                  <a:pt x="10828677" y="3409886"/>
                </a:cubicBezTo>
                <a:cubicBezTo>
                  <a:pt x="10798696" y="3409886"/>
                  <a:pt x="10776211" y="3409886"/>
                  <a:pt x="10757474" y="3409886"/>
                </a:cubicBezTo>
                <a:cubicBezTo>
                  <a:pt x="10757474" y="3398631"/>
                  <a:pt x="10753726" y="3391127"/>
                  <a:pt x="10757474" y="3387375"/>
                </a:cubicBezTo>
                <a:cubicBezTo>
                  <a:pt x="10809939" y="3293578"/>
                  <a:pt x="10892385" y="3252307"/>
                  <a:pt x="10986074" y="3214788"/>
                </a:cubicBezTo>
                <a:cubicBezTo>
                  <a:pt x="11008559" y="3207285"/>
                  <a:pt x="11031044" y="3192277"/>
                  <a:pt x="11053529" y="3177270"/>
                </a:cubicBezTo>
                <a:cubicBezTo>
                  <a:pt x="11098500" y="3147255"/>
                  <a:pt x="11139723" y="3117240"/>
                  <a:pt x="11184693" y="3098480"/>
                </a:cubicBezTo>
                <a:cubicBezTo>
                  <a:pt x="11244654" y="3015939"/>
                  <a:pt x="11203431" y="2937149"/>
                  <a:pt x="11173451" y="2854608"/>
                </a:cubicBezTo>
                <a:cubicBezTo>
                  <a:pt x="11165955" y="2832096"/>
                  <a:pt x="11169703" y="2794578"/>
                  <a:pt x="11184693" y="2775819"/>
                </a:cubicBezTo>
                <a:cubicBezTo>
                  <a:pt x="11218421" y="2727044"/>
                  <a:pt x="11214674" y="2689525"/>
                  <a:pt x="11192188" y="2636999"/>
                </a:cubicBezTo>
                <a:cubicBezTo>
                  <a:pt x="11173451" y="2591976"/>
                  <a:pt x="11162208" y="2535698"/>
                  <a:pt x="11177198" y="2490676"/>
                </a:cubicBezTo>
                <a:cubicBezTo>
                  <a:pt x="11192188" y="2430646"/>
                  <a:pt x="11177198" y="2385623"/>
                  <a:pt x="11154713" y="2336849"/>
                </a:cubicBezTo>
                <a:cubicBezTo>
                  <a:pt x="11124733" y="2261811"/>
                  <a:pt x="11094752" y="2183021"/>
                  <a:pt x="11068519" y="2104232"/>
                </a:cubicBezTo>
                <a:cubicBezTo>
                  <a:pt x="11064772" y="2085473"/>
                  <a:pt x="11083510" y="2059209"/>
                  <a:pt x="11091005" y="2036698"/>
                </a:cubicBezTo>
                <a:close/>
                <a:moveTo>
                  <a:pt x="5575107" y="1992248"/>
                </a:moveTo>
                <a:cubicBezTo>
                  <a:pt x="5571351" y="2014746"/>
                  <a:pt x="5567595" y="2033494"/>
                  <a:pt x="5560083" y="2059741"/>
                </a:cubicBezTo>
                <a:cubicBezTo>
                  <a:pt x="5653978" y="2097237"/>
                  <a:pt x="5575107" y="2209726"/>
                  <a:pt x="5661490" y="2265970"/>
                </a:cubicBezTo>
                <a:cubicBezTo>
                  <a:pt x="5725338" y="2307216"/>
                  <a:pt x="5781675" y="2382209"/>
                  <a:pt x="5744117" y="2479699"/>
                </a:cubicBezTo>
                <a:cubicBezTo>
                  <a:pt x="5740361" y="2487198"/>
                  <a:pt x="5751629" y="2494697"/>
                  <a:pt x="5751629" y="2505946"/>
                </a:cubicBezTo>
                <a:cubicBezTo>
                  <a:pt x="5751629" y="2520945"/>
                  <a:pt x="5755385" y="2550941"/>
                  <a:pt x="5747873" y="2550942"/>
                </a:cubicBezTo>
                <a:cubicBezTo>
                  <a:pt x="5684025" y="2569690"/>
                  <a:pt x="5612664" y="2580938"/>
                  <a:pt x="5522525" y="2603436"/>
                </a:cubicBezTo>
                <a:cubicBezTo>
                  <a:pt x="5556734" y="2555622"/>
                  <a:pt x="5581596" y="2526473"/>
                  <a:pt x="5605550" y="2496097"/>
                </a:cubicBezTo>
                <a:lnTo>
                  <a:pt x="5631443" y="2498447"/>
                </a:lnTo>
                <a:cubicBezTo>
                  <a:pt x="5623932" y="2494697"/>
                  <a:pt x="5616420" y="2490948"/>
                  <a:pt x="5612664" y="2487198"/>
                </a:cubicBezTo>
                <a:cubicBezTo>
                  <a:pt x="5610320" y="2490207"/>
                  <a:pt x="5607976" y="2493187"/>
                  <a:pt x="5605550" y="2496097"/>
                </a:cubicBezTo>
                <a:cubicBezTo>
                  <a:pt x="5587510" y="2495988"/>
                  <a:pt x="5569011" y="2493468"/>
                  <a:pt x="5548816" y="2490948"/>
                </a:cubicBezTo>
                <a:cubicBezTo>
                  <a:pt x="5560083" y="2464700"/>
                  <a:pt x="5571351" y="2434703"/>
                  <a:pt x="5582618" y="2412205"/>
                </a:cubicBezTo>
                <a:cubicBezTo>
                  <a:pt x="5597641" y="2389708"/>
                  <a:pt x="5635199" y="2367210"/>
                  <a:pt x="5631443" y="2355961"/>
                </a:cubicBezTo>
                <a:cubicBezTo>
                  <a:pt x="5620176" y="2322215"/>
                  <a:pt x="5601397" y="2284718"/>
                  <a:pt x="5575107" y="2262221"/>
                </a:cubicBezTo>
                <a:cubicBezTo>
                  <a:pt x="5503746" y="2202227"/>
                  <a:pt x="5473700" y="2134734"/>
                  <a:pt x="5507502" y="2055992"/>
                </a:cubicBezTo>
                <a:cubicBezTo>
                  <a:pt x="5515014" y="2029744"/>
                  <a:pt x="5545060" y="2010996"/>
                  <a:pt x="5575107" y="1992248"/>
                </a:cubicBezTo>
                <a:close/>
                <a:moveTo>
                  <a:pt x="5167457" y="1411223"/>
                </a:moveTo>
                <a:cubicBezTo>
                  <a:pt x="5171209" y="1456127"/>
                  <a:pt x="5174962" y="1489804"/>
                  <a:pt x="5182466" y="1523482"/>
                </a:cubicBezTo>
                <a:cubicBezTo>
                  <a:pt x="5197475" y="1590838"/>
                  <a:pt x="5171209" y="1635741"/>
                  <a:pt x="5099916" y="1639483"/>
                </a:cubicBezTo>
                <a:cubicBezTo>
                  <a:pt x="5088659" y="1639483"/>
                  <a:pt x="5073650" y="1639483"/>
                  <a:pt x="5062393" y="1643225"/>
                </a:cubicBezTo>
                <a:cubicBezTo>
                  <a:pt x="5036127" y="1650709"/>
                  <a:pt x="4994852" y="1673161"/>
                  <a:pt x="4983595" y="1661935"/>
                </a:cubicBezTo>
                <a:cubicBezTo>
                  <a:pt x="4949825" y="1635741"/>
                  <a:pt x="4927311" y="1598322"/>
                  <a:pt x="4904798" y="1560902"/>
                </a:cubicBezTo>
                <a:cubicBezTo>
                  <a:pt x="4889789" y="1530966"/>
                  <a:pt x="4882284" y="1501030"/>
                  <a:pt x="4867275" y="1452385"/>
                </a:cubicBezTo>
                <a:cubicBezTo>
                  <a:pt x="4927311" y="1463611"/>
                  <a:pt x="4979843" y="1474837"/>
                  <a:pt x="5036127" y="1482321"/>
                </a:cubicBezTo>
                <a:cubicBezTo>
                  <a:pt x="5073650" y="1463611"/>
                  <a:pt x="5122430" y="1437417"/>
                  <a:pt x="5167457" y="1411223"/>
                </a:cubicBezTo>
                <a:close/>
                <a:moveTo>
                  <a:pt x="2512097" y="1130235"/>
                </a:moveTo>
                <a:cubicBezTo>
                  <a:pt x="2560839" y="1163981"/>
                  <a:pt x="2602083" y="1186478"/>
                  <a:pt x="2639577" y="1220224"/>
                </a:cubicBezTo>
                <a:cubicBezTo>
                  <a:pt x="2654574" y="1231473"/>
                  <a:pt x="2662073" y="1261469"/>
                  <a:pt x="2665822" y="1283967"/>
                </a:cubicBezTo>
                <a:cubicBezTo>
                  <a:pt x="2669572" y="1328961"/>
                  <a:pt x="2665822" y="1377706"/>
                  <a:pt x="2665822" y="1426450"/>
                </a:cubicBezTo>
                <a:cubicBezTo>
                  <a:pt x="2665822" y="1441448"/>
                  <a:pt x="2665822" y="1463945"/>
                  <a:pt x="2677071" y="1471444"/>
                </a:cubicBezTo>
                <a:cubicBezTo>
                  <a:pt x="2703316" y="1490192"/>
                  <a:pt x="2729562" y="1505190"/>
                  <a:pt x="2710815" y="1546436"/>
                </a:cubicBezTo>
                <a:cubicBezTo>
                  <a:pt x="2692068" y="1587681"/>
                  <a:pt x="2662073" y="1602679"/>
                  <a:pt x="2617080" y="1595180"/>
                </a:cubicBezTo>
                <a:cubicBezTo>
                  <a:pt x="2605832" y="1595180"/>
                  <a:pt x="2594584" y="1598929"/>
                  <a:pt x="2587085" y="1598929"/>
                </a:cubicBezTo>
                <a:cubicBezTo>
                  <a:pt x="2613331" y="1647673"/>
                  <a:pt x="2639577" y="1696418"/>
                  <a:pt x="2665822" y="1748911"/>
                </a:cubicBezTo>
                <a:cubicBezTo>
                  <a:pt x="2579586" y="1703917"/>
                  <a:pt x="2534593" y="1756411"/>
                  <a:pt x="2489601" y="1816403"/>
                </a:cubicBezTo>
                <a:cubicBezTo>
                  <a:pt x="2500849" y="1820153"/>
                  <a:pt x="2512097" y="1823902"/>
                  <a:pt x="2530844" y="1827652"/>
                </a:cubicBezTo>
                <a:cubicBezTo>
                  <a:pt x="2489601" y="1861398"/>
                  <a:pt x="2452107" y="1895144"/>
                  <a:pt x="2414613" y="1928890"/>
                </a:cubicBezTo>
                <a:cubicBezTo>
                  <a:pt x="2347124" y="1996382"/>
                  <a:pt x="2343374" y="2097620"/>
                  <a:pt x="2407114" y="2172611"/>
                </a:cubicBezTo>
                <a:cubicBezTo>
                  <a:pt x="2418362" y="2183860"/>
                  <a:pt x="2429610" y="2191359"/>
                  <a:pt x="2440859" y="2195108"/>
                </a:cubicBezTo>
                <a:cubicBezTo>
                  <a:pt x="2493350" y="2221355"/>
                  <a:pt x="2545842" y="2243853"/>
                  <a:pt x="2594584" y="2270099"/>
                </a:cubicBezTo>
                <a:cubicBezTo>
                  <a:pt x="2643326" y="2296346"/>
                  <a:pt x="2688319" y="2322593"/>
                  <a:pt x="2755808" y="2363838"/>
                </a:cubicBezTo>
                <a:cubicBezTo>
                  <a:pt x="2770806" y="2435080"/>
                  <a:pt x="2793302" y="2532568"/>
                  <a:pt x="2819548" y="2645055"/>
                </a:cubicBezTo>
                <a:cubicBezTo>
                  <a:pt x="2920782" y="2540067"/>
                  <a:pt x="2894536" y="2442579"/>
                  <a:pt x="2868290" y="2337591"/>
                </a:cubicBezTo>
                <a:cubicBezTo>
                  <a:pt x="2890786" y="2333842"/>
                  <a:pt x="2913283" y="2333842"/>
                  <a:pt x="2935779" y="2322593"/>
                </a:cubicBezTo>
                <a:cubicBezTo>
                  <a:pt x="3014516" y="2281348"/>
                  <a:pt x="3025765" y="2247602"/>
                  <a:pt x="3007018" y="2150114"/>
                </a:cubicBezTo>
                <a:cubicBezTo>
                  <a:pt x="2980772" y="2030128"/>
                  <a:pt x="2954526" y="1910142"/>
                  <a:pt x="3022015" y="1782657"/>
                </a:cubicBezTo>
                <a:cubicBezTo>
                  <a:pt x="3025765" y="1812654"/>
                  <a:pt x="3025765" y="1838901"/>
                  <a:pt x="3029514" y="1857649"/>
                </a:cubicBezTo>
                <a:cubicBezTo>
                  <a:pt x="3078256" y="1876396"/>
                  <a:pt x="3126998" y="1895144"/>
                  <a:pt x="3175741" y="1910142"/>
                </a:cubicBezTo>
                <a:cubicBezTo>
                  <a:pt x="3273225" y="1947638"/>
                  <a:pt x="3310719" y="2022629"/>
                  <a:pt x="3314468" y="2123867"/>
                </a:cubicBezTo>
                <a:cubicBezTo>
                  <a:pt x="3314468" y="2165112"/>
                  <a:pt x="3333215" y="2202607"/>
                  <a:pt x="3344464" y="2240103"/>
                </a:cubicBezTo>
                <a:cubicBezTo>
                  <a:pt x="3348213" y="2240103"/>
                  <a:pt x="3355712" y="2236353"/>
                  <a:pt x="3363211" y="2236353"/>
                </a:cubicBezTo>
                <a:cubicBezTo>
                  <a:pt x="3393206" y="2168861"/>
                  <a:pt x="3426950" y="2101369"/>
                  <a:pt x="3464444" y="2022629"/>
                </a:cubicBezTo>
                <a:cubicBezTo>
                  <a:pt x="3603172" y="2168861"/>
                  <a:pt x="3603172" y="2345090"/>
                  <a:pt x="3644415" y="2517570"/>
                </a:cubicBezTo>
                <a:cubicBezTo>
                  <a:pt x="3659413" y="2506321"/>
                  <a:pt x="3685659" y="2487574"/>
                  <a:pt x="3730652" y="2461327"/>
                </a:cubicBezTo>
                <a:cubicBezTo>
                  <a:pt x="3745649" y="2498822"/>
                  <a:pt x="3756897" y="2536318"/>
                  <a:pt x="3768146" y="2570064"/>
                </a:cubicBezTo>
                <a:cubicBezTo>
                  <a:pt x="3715654" y="2588811"/>
                  <a:pt x="3678160" y="2600060"/>
                  <a:pt x="3621919" y="2622557"/>
                </a:cubicBezTo>
                <a:cubicBezTo>
                  <a:pt x="3674411" y="2630057"/>
                  <a:pt x="3704406" y="2633806"/>
                  <a:pt x="3730652" y="2637556"/>
                </a:cubicBezTo>
                <a:cubicBezTo>
                  <a:pt x="3711905" y="2675051"/>
                  <a:pt x="3809389" y="2656303"/>
                  <a:pt x="3764396" y="2705048"/>
                </a:cubicBezTo>
                <a:cubicBezTo>
                  <a:pt x="3790642" y="2731294"/>
                  <a:pt x="3816888" y="2753792"/>
                  <a:pt x="3843134" y="2780039"/>
                </a:cubicBezTo>
                <a:cubicBezTo>
                  <a:pt x="3801890" y="2813785"/>
                  <a:pt x="3756897" y="2825033"/>
                  <a:pt x="3700656" y="2791287"/>
                </a:cubicBezTo>
                <a:cubicBezTo>
                  <a:pt x="3670661" y="2776289"/>
                  <a:pt x="3625668" y="2787538"/>
                  <a:pt x="3588174" y="2787538"/>
                </a:cubicBezTo>
                <a:cubicBezTo>
                  <a:pt x="3595673" y="2720046"/>
                  <a:pt x="3543182" y="2678801"/>
                  <a:pt x="3468194" y="2660053"/>
                </a:cubicBezTo>
                <a:cubicBezTo>
                  <a:pt x="3325717" y="2626307"/>
                  <a:pt x="3295721" y="2637556"/>
                  <a:pt x="3205736" y="2757541"/>
                </a:cubicBezTo>
                <a:cubicBezTo>
                  <a:pt x="3265726" y="2727545"/>
                  <a:pt x="3314468" y="2705048"/>
                  <a:pt x="3366960" y="2682550"/>
                </a:cubicBezTo>
                <a:cubicBezTo>
                  <a:pt x="3378208" y="2783788"/>
                  <a:pt x="3370709" y="2892525"/>
                  <a:pt x="3490690" y="2941270"/>
                </a:cubicBezTo>
                <a:cubicBezTo>
                  <a:pt x="3456945" y="3005012"/>
                  <a:pt x="3411953" y="3038758"/>
                  <a:pt x="3333215" y="3016261"/>
                </a:cubicBezTo>
                <a:cubicBezTo>
                  <a:pt x="3333215" y="2993763"/>
                  <a:pt x="3333215" y="2971266"/>
                  <a:pt x="3333215" y="2933770"/>
                </a:cubicBezTo>
                <a:cubicBezTo>
                  <a:pt x="3269476" y="2975015"/>
                  <a:pt x="3213235" y="3008761"/>
                  <a:pt x="3160743" y="3046257"/>
                </a:cubicBezTo>
                <a:cubicBezTo>
                  <a:pt x="3156994" y="3050007"/>
                  <a:pt x="3149495" y="3053756"/>
                  <a:pt x="3149495" y="3057506"/>
                </a:cubicBezTo>
                <a:cubicBezTo>
                  <a:pt x="3149495" y="3214987"/>
                  <a:pt x="2950777" y="3252483"/>
                  <a:pt x="2928280" y="3398715"/>
                </a:cubicBezTo>
                <a:cubicBezTo>
                  <a:pt x="2920782" y="3379967"/>
                  <a:pt x="2909533" y="3361220"/>
                  <a:pt x="2898285" y="3338722"/>
                </a:cubicBezTo>
                <a:cubicBezTo>
                  <a:pt x="2849543" y="3383717"/>
                  <a:pt x="2845794" y="3421212"/>
                  <a:pt x="2887037" y="3481205"/>
                </a:cubicBezTo>
                <a:cubicBezTo>
                  <a:pt x="2924531" y="3533699"/>
                  <a:pt x="2872039" y="3582443"/>
                  <a:pt x="2834545" y="3627438"/>
                </a:cubicBezTo>
                <a:cubicBezTo>
                  <a:pt x="2800801" y="3668683"/>
                  <a:pt x="2770806" y="3713678"/>
                  <a:pt x="2740810" y="3758672"/>
                </a:cubicBezTo>
                <a:cubicBezTo>
                  <a:pt x="2733312" y="3773670"/>
                  <a:pt x="2729562" y="3792418"/>
                  <a:pt x="2718314" y="3803667"/>
                </a:cubicBezTo>
                <a:cubicBezTo>
                  <a:pt x="2650825" y="3848662"/>
                  <a:pt x="2673321" y="3904905"/>
                  <a:pt x="2695818" y="3964898"/>
                </a:cubicBezTo>
                <a:cubicBezTo>
                  <a:pt x="2714565" y="4017391"/>
                  <a:pt x="2722063" y="4073635"/>
                  <a:pt x="2737061" y="4129878"/>
                </a:cubicBezTo>
                <a:cubicBezTo>
                  <a:pt x="2725813" y="4133628"/>
                  <a:pt x="2714565" y="4137377"/>
                  <a:pt x="2707066" y="4144876"/>
                </a:cubicBezTo>
                <a:cubicBezTo>
                  <a:pt x="2665822" y="4062386"/>
                  <a:pt x="2624579" y="3983645"/>
                  <a:pt x="2579586" y="3897406"/>
                </a:cubicBezTo>
                <a:cubicBezTo>
                  <a:pt x="2542092" y="3889907"/>
                  <a:pt x="2485851" y="3874908"/>
                  <a:pt x="2429610" y="3863660"/>
                </a:cubicBezTo>
                <a:cubicBezTo>
                  <a:pt x="2407114" y="3859910"/>
                  <a:pt x="2384618" y="3871159"/>
                  <a:pt x="2362121" y="3871159"/>
                </a:cubicBezTo>
                <a:cubicBezTo>
                  <a:pt x="2332126" y="3871159"/>
                  <a:pt x="2302131" y="3859910"/>
                  <a:pt x="2272136" y="3867409"/>
                </a:cubicBezTo>
                <a:cubicBezTo>
                  <a:pt x="2219644" y="3882408"/>
                  <a:pt x="2163403" y="3893656"/>
                  <a:pt x="2122160" y="3923653"/>
                </a:cubicBezTo>
                <a:cubicBezTo>
                  <a:pt x="2062169" y="3968647"/>
                  <a:pt x="2005928" y="4013642"/>
                  <a:pt x="2032174" y="4111130"/>
                </a:cubicBezTo>
                <a:cubicBezTo>
                  <a:pt x="2050921" y="4186121"/>
                  <a:pt x="2032174" y="4268612"/>
                  <a:pt x="2039673" y="4343603"/>
                </a:cubicBezTo>
                <a:cubicBezTo>
                  <a:pt x="2043422" y="4392347"/>
                  <a:pt x="2159654" y="4489835"/>
                  <a:pt x="2204646" y="4489835"/>
                </a:cubicBezTo>
                <a:cubicBezTo>
                  <a:pt x="2219644" y="4489835"/>
                  <a:pt x="2238391" y="4467338"/>
                  <a:pt x="2249639" y="4452340"/>
                </a:cubicBezTo>
                <a:cubicBezTo>
                  <a:pt x="2302131" y="4396096"/>
                  <a:pt x="2320878" y="4306107"/>
                  <a:pt x="2418362" y="4298608"/>
                </a:cubicBezTo>
                <a:cubicBezTo>
                  <a:pt x="2403365" y="4422343"/>
                  <a:pt x="2388367" y="4542329"/>
                  <a:pt x="2373369" y="4666064"/>
                </a:cubicBezTo>
                <a:cubicBezTo>
                  <a:pt x="2384618" y="4658565"/>
                  <a:pt x="2399615" y="4651066"/>
                  <a:pt x="2414613" y="4639817"/>
                </a:cubicBezTo>
                <a:cubicBezTo>
                  <a:pt x="2444608" y="4624819"/>
                  <a:pt x="2463355" y="4576075"/>
                  <a:pt x="2515846" y="4609821"/>
                </a:cubicBezTo>
                <a:cubicBezTo>
                  <a:pt x="2568338" y="4647317"/>
                  <a:pt x="2617080" y="4673563"/>
                  <a:pt x="2609581" y="4752304"/>
                </a:cubicBezTo>
                <a:cubicBezTo>
                  <a:pt x="2598333" y="4827295"/>
                  <a:pt x="2598333" y="4906036"/>
                  <a:pt x="2662073" y="4966029"/>
                </a:cubicBezTo>
                <a:cubicBezTo>
                  <a:pt x="2710815" y="4951030"/>
                  <a:pt x="2763307" y="4936032"/>
                  <a:pt x="2815798" y="4917284"/>
                </a:cubicBezTo>
                <a:cubicBezTo>
                  <a:pt x="2819548" y="4924783"/>
                  <a:pt x="2823297" y="4928533"/>
                  <a:pt x="2823297" y="4932283"/>
                </a:cubicBezTo>
                <a:cubicBezTo>
                  <a:pt x="2812049" y="4947281"/>
                  <a:pt x="2804550" y="4962279"/>
                  <a:pt x="2789553" y="4981027"/>
                </a:cubicBezTo>
                <a:cubicBezTo>
                  <a:pt x="2815798" y="5022272"/>
                  <a:pt x="2842044" y="5029771"/>
                  <a:pt x="2883288" y="4988526"/>
                </a:cubicBezTo>
                <a:cubicBezTo>
                  <a:pt x="2939529" y="4932283"/>
                  <a:pt x="3003268" y="4876039"/>
                  <a:pt x="3059509" y="4827295"/>
                </a:cubicBezTo>
                <a:cubicBezTo>
                  <a:pt x="3156994" y="4861041"/>
                  <a:pt x="3250729" y="4894787"/>
                  <a:pt x="3344464" y="4924783"/>
                </a:cubicBezTo>
                <a:cubicBezTo>
                  <a:pt x="3344464" y="4928533"/>
                  <a:pt x="3348213" y="4928533"/>
                  <a:pt x="3351962" y="4924783"/>
                </a:cubicBezTo>
                <a:cubicBezTo>
                  <a:pt x="3434449" y="4864791"/>
                  <a:pt x="3479442" y="4943531"/>
                  <a:pt x="3535683" y="4981027"/>
                </a:cubicBezTo>
                <a:cubicBezTo>
                  <a:pt x="3554430" y="4996025"/>
                  <a:pt x="3576926" y="5018522"/>
                  <a:pt x="3576926" y="5037270"/>
                </a:cubicBezTo>
                <a:cubicBezTo>
                  <a:pt x="3580676" y="5086014"/>
                  <a:pt x="3580676" y="5123510"/>
                  <a:pt x="3640666" y="5131009"/>
                </a:cubicBezTo>
                <a:cubicBezTo>
                  <a:pt x="3678160" y="5134758"/>
                  <a:pt x="3704406" y="5157256"/>
                  <a:pt x="3745649" y="5119760"/>
                </a:cubicBezTo>
                <a:cubicBezTo>
                  <a:pt x="3779394" y="5089764"/>
                  <a:pt x="3906873" y="5179753"/>
                  <a:pt x="3910623" y="5235996"/>
                </a:cubicBezTo>
                <a:cubicBezTo>
                  <a:pt x="3910623" y="5243496"/>
                  <a:pt x="3910623" y="5250995"/>
                  <a:pt x="3910623" y="5258494"/>
                </a:cubicBezTo>
                <a:cubicBezTo>
                  <a:pt x="3910623" y="5322236"/>
                  <a:pt x="3910623" y="5389728"/>
                  <a:pt x="3910623" y="5445972"/>
                </a:cubicBezTo>
                <a:cubicBezTo>
                  <a:pt x="3880628" y="5468469"/>
                  <a:pt x="3858131" y="5487217"/>
                  <a:pt x="3831885" y="5505964"/>
                </a:cubicBezTo>
                <a:cubicBezTo>
                  <a:pt x="3835635" y="5513464"/>
                  <a:pt x="3839384" y="5517213"/>
                  <a:pt x="3843134" y="5520963"/>
                </a:cubicBezTo>
                <a:cubicBezTo>
                  <a:pt x="3880628" y="5502215"/>
                  <a:pt x="3921871" y="5483467"/>
                  <a:pt x="3959365" y="5464719"/>
                </a:cubicBezTo>
                <a:cubicBezTo>
                  <a:pt x="3963114" y="5468469"/>
                  <a:pt x="3963114" y="5472218"/>
                  <a:pt x="3966864" y="5472218"/>
                </a:cubicBezTo>
                <a:cubicBezTo>
                  <a:pt x="3951866" y="5494716"/>
                  <a:pt x="3933119" y="5513464"/>
                  <a:pt x="3910623" y="5539710"/>
                </a:cubicBezTo>
                <a:cubicBezTo>
                  <a:pt x="3929370" y="5539710"/>
                  <a:pt x="3940618" y="5543460"/>
                  <a:pt x="3948117" y="5543460"/>
                </a:cubicBezTo>
                <a:cubicBezTo>
                  <a:pt x="4038102" y="5513464"/>
                  <a:pt x="4128088" y="5532211"/>
                  <a:pt x="4221823" y="5535961"/>
                </a:cubicBezTo>
                <a:cubicBezTo>
                  <a:pt x="4300560" y="5543460"/>
                  <a:pt x="4353052" y="5554709"/>
                  <a:pt x="4383047" y="5629700"/>
                </a:cubicBezTo>
                <a:cubicBezTo>
                  <a:pt x="4398045" y="5663446"/>
                  <a:pt x="4420541" y="5689693"/>
                  <a:pt x="4443037" y="5719689"/>
                </a:cubicBezTo>
                <a:cubicBezTo>
                  <a:pt x="4469283" y="5697192"/>
                  <a:pt x="4491780" y="5674694"/>
                  <a:pt x="4510527" y="5659696"/>
                </a:cubicBezTo>
                <a:cubicBezTo>
                  <a:pt x="4510527" y="5738437"/>
                  <a:pt x="4518025" y="5820927"/>
                  <a:pt x="4506777" y="5899668"/>
                </a:cubicBezTo>
                <a:cubicBezTo>
                  <a:pt x="4499278" y="5944662"/>
                  <a:pt x="4469283" y="5993406"/>
                  <a:pt x="4431789" y="6030902"/>
                </a:cubicBezTo>
                <a:cubicBezTo>
                  <a:pt x="4364300" y="6102143"/>
                  <a:pt x="4326806" y="6177135"/>
                  <a:pt x="4330555" y="6278372"/>
                </a:cubicBezTo>
                <a:cubicBezTo>
                  <a:pt x="4330555" y="6383360"/>
                  <a:pt x="4311808" y="6484598"/>
                  <a:pt x="4300560" y="6589585"/>
                </a:cubicBezTo>
                <a:cubicBezTo>
                  <a:pt x="4296811" y="6612083"/>
                  <a:pt x="4289312" y="6642079"/>
                  <a:pt x="4274314" y="6653328"/>
                </a:cubicBezTo>
                <a:cubicBezTo>
                  <a:pt x="4203076" y="6702072"/>
                  <a:pt x="4131837" y="6747067"/>
                  <a:pt x="4060599" y="6788312"/>
                </a:cubicBezTo>
                <a:cubicBezTo>
                  <a:pt x="3993109" y="6825807"/>
                  <a:pt x="4023105" y="6893299"/>
                  <a:pt x="4004358" y="6945793"/>
                </a:cubicBezTo>
                <a:cubicBezTo>
                  <a:pt x="3993109" y="6964541"/>
                  <a:pt x="4000608" y="6990788"/>
                  <a:pt x="4000608" y="7013285"/>
                </a:cubicBezTo>
                <a:cubicBezTo>
                  <a:pt x="3993109" y="7009535"/>
                  <a:pt x="3989360" y="7005786"/>
                  <a:pt x="3981861" y="7005786"/>
                </a:cubicBezTo>
                <a:cubicBezTo>
                  <a:pt x="3963114" y="7039532"/>
                  <a:pt x="3940618" y="7073278"/>
                  <a:pt x="3925620" y="7110773"/>
                </a:cubicBezTo>
                <a:cubicBezTo>
                  <a:pt x="3891876" y="7193264"/>
                  <a:pt x="3858131" y="7279503"/>
                  <a:pt x="3820637" y="7373242"/>
                </a:cubicBezTo>
                <a:cubicBezTo>
                  <a:pt x="3753148" y="7316999"/>
                  <a:pt x="3693158" y="7264505"/>
                  <a:pt x="3633167" y="7212011"/>
                </a:cubicBezTo>
                <a:cubicBezTo>
                  <a:pt x="3629418" y="7215761"/>
                  <a:pt x="3621919" y="7219510"/>
                  <a:pt x="3618170" y="7223260"/>
                </a:cubicBezTo>
                <a:cubicBezTo>
                  <a:pt x="3636917" y="7257006"/>
                  <a:pt x="3651914" y="7298251"/>
                  <a:pt x="3681909" y="7328248"/>
                </a:cubicBezTo>
                <a:cubicBezTo>
                  <a:pt x="3771895" y="7425736"/>
                  <a:pt x="3756897" y="7534473"/>
                  <a:pt x="3636917" y="7590716"/>
                </a:cubicBezTo>
                <a:cubicBezTo>
                  <a:pt x="3584425" y="7616963"/>
                  <a:pt x="3531933" y="7635711"/>
                  <a:pt x="3531933" y="7706952"/>
                </a:cubicBezTo>
                <a:cubicBezTo>
                  <a:pt x="3531933" y="7718201"/>
                  <a:pt x="3520685" y="7740698"/>
                  <a:pt x="3516936" y="7740698"/>
                </a:cubicBezTo>
                <a:cubicBezTo>
                  <a:pt x="3396955" y="7729450"/>
                  <a:pt x="3464444" y="7800691"/>
                  <a:pt x="3464444" y="7845686"/>
                </a:cubicBezTo>
                <a:cubicBezTo>
                  <a:pt x="3483191" y="7838187"/>
                  <a:pt x="3498189" y="7830688"/>
                  <a:pt x="3509437" y="7823189"/>
                </a:cubicBezTo>
                <a:cubicBezTo>
                  <a:pt x="3516936" y="7826938"/>
                  <a:pt x="3520685" y="7830688"/>
                  <a:pt x="3524435" y="7830688"/>
                </a:cubicBezTo>
                <a:cubicBezTo>
                  <a:pt x="3479442" y="7913178"/>
                  <a:pt x="3430700" y="7995668"/>
                  <a:pt x="3389456" y="8066910"/>
                </a:cubicBezTo>
                <a:cubicBezTo>
                  <a:pt x="3430700" y="8081908"/>
                  <a:pt x="3475692" y="8085657"/>
                  <a:pt x="3494439" y="8111904"/>
                </a:cubicBezTo>
                <a:cubicBezTo>
                  <a:pt x="3509437" y="8130652"/>
                  <a:pt x="3494439" y="8179396"/>
                  <a:pt x="3475692" y="8209393"/>
                </a:cubicBezTo>
                <a:cubicBezTo>
                  <a:pt x="3426950" y="8284384"/>
                  <a:pt x="3393206" y="8359375"/>
                  <a:pt x="3456945" y="8430616"/>
                </a:cubicBezTo>
                <a:cubicBezTo>
                  <a:pt x="3419452" y="8464362"/>
                  <a:pt x="3385707" y="8494359"/>
                  <a:pt x="3351962" y="8524355"/>
                </a:cubicBezTo>
                <a:cubicBezTo>
                  <a:pt x="3355712" y="8531854"/>
                  <a:pt x="3359461" y="8539353"/>
                  <a:pt x="3363211" y="8546852"/>
                </a:cubicBezTo>
                <a:cubicBezTo>
                  <a:pt x="3408203" y="8535604"/>
                  <a:pt x="3456945" y="8524355"/>
                  <a:pt x="3498189" y="8516856"/>
                </a:cubicBezTo>
                <a:cubicBezTo>
                  <a:pt x="3505688" y="8539353"/>
                  <a:pt x="3513186" y="8573099"/>
                  <a:pt x="3528184" y="8599346"/>
                </a:cubicBezTo>
                <a:cubicBezTo>
                  <a:pt x="3543182" y="8621844"/>
                  <a:pt x="3569427" y="8640591"/>
                  <a:pt x="3599423" y="8666838"/>
                </a:cubicBezTo>
                <a:cubicBezTo>
                  <a:pt x="3415702" y="8693085"/>
                  <a:pt x="3370709" y="8663089"/>
                  <a:pt x="3265726" y="8479361"/>
                </a:cubicBezTo>
                <a:cubicBezTo>
                  <a:pt x="3194488" y="8351876"/>
                  <a:pt x="3153244" y="8228140"/>
                  <a:pt x="3156994" y="8078158"/>
                </a:cubicBezTo>
                <a:cubicBezTo>
                  <a:pt x="3164492" y="7856935"/>
                  <a:pt x="3153244" y="7631961"/>
                  <a:pt x="3145745" y="7410738"/>
                </a:cubicBezTo>
                <a:cubicBezTo>
                  <a:pt x="3141996" y="7324498"/>
                  <a:pt x="3119500" y="7238258"/>
                  <a:pt x="3119500" y="7155768"/>
                </a:cubicBezTo>
                <a:cubicBezTo>
                  <a:pt x="3119500" y="7050781"/>
                  <a:pt x="3141996" y="6945793"/>
                  <a:pt x="3149495" y="6840806"/>
                </a:cubicBezTo>
                <a:cubicBezTo>
                  <a:pt x="3153244" y="6795811"/>
                  <a:pt x="3156994" y="6750816"/>
                  <a:pt x="3145745" y="6709571"/>
                </a:cubicBezTo>
                <a:cubicBezTo>
                  <a:pt x="3108251" y="6555839"/>
                  <a:pt x="3037013" y="6420856"/>
                  <a:pt x="2935779" y="6289621"/>
                </a:cubicBezTo>
                <a:cubicBezTo>
                  <a:pt x="2830796" y="6150888"/>
                  <a:pt x="2748309" y="5982158"/>
                  <a:pt x="2692068" y="5817177"/>
                </a:cubicBezTo>
                <a:cubicBezTo>
                  <a:pt x="2654574" y="5708440"/>
                  <a:pt x="2654574" y="5577206"/>
                  <a:pt x="2714565" y="5464719"/>
                </a:cubicBezTo>
                <a:cubicBezTo>
                  <a:pt x="2782054" y="5340984"/>
                  <a:pt x="2804550" y="5209750"/>
                  <a:pt x="2767056" y="5059767"/>
                </a:cubicBezTo>
                <a:cubicBezTo>
                  <a:pt x="2725813" y="5059767"/>
                  <a:pt x="2680820" y="5056018"/>
                  <a:pt x="2632078" y="5063517"/>
                </a:cubicBezTo>
                <a:cubicBezTo>
                  <a:pt x="2583336" y="5071016"/>
                  <a:pt x="2549591" y="5044769"/>
                  <a:pt x="2534593" y="5007274"/>
                </a:cubicBezTo>
                <a:cubicBezTo>
                  <a:pt x="2489601" y="4894787"/>
                  <a:pt x="2418362" y="4801048"/>
                  <a:pt x="2317128" y="4733556"/>
                </a:cubicBezTo>
                <a:cubicBezTo>
                  <a:pt x="2268386" y="4699810"/>
                  <a:pt x="2193398" y="4703560"/>
                  <a:pt x="2133408" y="4684812"/>
                </a:cubicBezTo>
                <a:cubicBezTo>
                  <a:pt x="1983432" y="4647317"/>
                  <a:pt x="1852203" y="4579825"/>
                  <a:pt x="1750969" y="4463588"/>
                </a:cubicBezTo>
                <a:cubicBezTo>
                  <a:pt x="1713475" y="4422343"/>
                  <a:pt x="1705976" y="4358601"/>
                  <a:pt x="1679731" y="4306107"/>
                </a:cubicBezTo>
                <a:cubicBezTo>
                  <a:pt x="1600993" y="4148626"/>
                  <a:pt x="1518506" y="3991145"/>
                  <a:pt x="1439769" y="3837413"/>
                </a:cubicBezTo>
                <a:cubicBezTo>
                  <a:pt x="1432270" y="3837413"/>
                  <a:pt x="1428521" y="3841162"/>
                  <a:pt x="1421022" y="3844912"/>
                </a:cubicBezTo>
                <a:cubicBezTo>
                  <a:pt x="1451017" y="3968647"/>
                  <a:pt x="1484762" y="4092383"/>
                  <a:pt x="1514757" y="4231116"/>
                </a:cubicBezTo>
                <a:cubicBezTo>
                  <a:pt x="1391027" y="3987395"/>
                  <a:pt x="1274796" y="3751173"/>
                  <a:pt x="1147316" y="3526200"/>
                </a:cubicBezTo>
                <a:cubicBezTo>
                  <a:pt x="1083576" y="3413713"/>
                  <a:pt x="1098574" y="3316225"/>
                  <a:pt x="1128569" y="3199990"/>
                </a:cubicBezTo>
                <a:cubicBezTo>
                  <a:pt x="1188559" y="2963767"/>
                  <a:pt x="1154815" y="2735044"/>
                  <a:pt x="1034834" y="2517570"/>
                </a:cubicBezTo>
                <a:cubicBezTo>
                  <a:pt x="971094" y="2393835"/>
                  <a:pt x="911104" y="2270099"/>
                  <a:pt x="809870" y="2176361"/>
                </a:cubicBezTo>
                <a:cubicBezTo>
                  <a:pt x="749880" y="2120117"/>
                  <a:pt x="682391" y="2078872"/>
                  <a:pt x="614901" y="2033877"/>
                </a:cubicBezTo>
                <a:cubicBezTo>
                  <a:pt x="607403" y="2026378"/>
                  <a:pt x="584906" y="2030128"/>
                  <a:pt x="573658" y="2033877"/>
                </a:cubicBezTo>
                <a:cubicBezTo>
                  <a:pt x="491171" y="2056375"/>
                  <a:pt x="404935" y="2075123"/>
                  <a:pt x="326198" y="2101370"/>
                </a:cubicBezTo>
                <a:cubicBezTo>
                  <a:pt x="288704" y="2112618"/>
                  <a:pt x="251210" y="2135115"/>
                  <a:pt x="221215" y="2161362"/>
                </a:cubicBezTo>
                <a:cubicBezTo>
                  <a:pt x="172472" y="2198858"/>
                  <a:pt x="131229" y="2243853"/>
                  <a:pt x="82487" y="2288847"/>
                </a:cubicBezTo>
                <a:cubicBezTo>
                  <a:pt x="59990" y="2210107"/>
                  <a:pt x="33745" y="2146364"/>
                  <a:pt x="29995" y="2078872"/>
                </a:cubicBezTo>
                <a:cubicBezTo>
                  <a:pt x="29995" y="2022629"/>
                  <a:pt x="37494" y="1955137"/>
                  <a:pt x="63740" y="1902643"/>
                </a:cubicBezTo>
                <a:cubicBezTo>
                  <a:pt x="108733" y="1805155"/>
                  <a:pt x="104983" y="1726414"/>
                  <a:pt x="29995" y="1651423"/>
                </a:cubicBezTo>
                <a:cubicBezTo>
                  <a:pt x="22496" y="1643924"/>
                  <a:pt x="18747" y="1636425"/>
                  <a:pt x="11248" y="1625176"/>
                </a:cubicBezTo>
                <a:cubicBezTo>
                  <a:pt x="7499" y="1621427"/>
                  <a:pt x="7499" y="1613927"/>
                  <a:pt x="0" y="1598929"/>
                </a:cubicBezTo>
                <a:cubicBezTo>
                  <a:pt x="59990" y="1580181"/>
                  <a:pt x="123730" y="1561434"/>
                  <a:pt x="187470" y="1542686"/>
                </a:cubicBezTo>
                <a:cubicBezTo>
                  <a:pt x="134978" y="1501441"/>
                  <a:pt x="82487" y="1463945"/>
                  <a:pt x="22496" y="1418951"/>
                </a:cubicBezTo>
                <a:cubicBezTo>
                  <a:pt x="131229" y="1358958"/>
                  <a:pt x="232463" y="1287716"/>
                  <a:pt x="341195" y="1250221"/>
                </a:cubicBezTo>
                <a:cubicBezTo>
                  <a:pt x="408685" y="1227723"/>
                  <a:pt x="498670" y="1235223"/>
                  <a:pt x="562410" y="1261469"/>
                </a:cubicBezTo>
                <a:cubicBezTo>
                  <a:pt x="656145" y="1298965"/>
                  <a:pt x="738632" y="1328961"/>
                  <a:pt x="839865" y="1328961"/>
                </a:cubicBezTo>
                <a:cubicBezTo>
                  <a:pt x="892357" y="1328961"/>
                  <a:pt x="944848" y="1362707"/>
                  <a:pt x="993591" y="1388954"/>
                </a:cubicBezTo>
                <a:cubicBezTo>
                  <a:pt x="1034834" y="1411452"/>
                  <a:pt x="1068579" y="1426450"/>
                  <a:pt x="1102323" y="1388954"/>
                </a:cubicBezTo>
                <a:cubicBezTo>
                  <a:pt x="1188559" y="1295215"/>
                  <a:pt x="1297292" y="1283967"/>
                  <a:pt x="1413523" y="1295215"/>
                </a:cubicBezTo>
                <a:cubicBezTo>
                  <a:pt x="1537253" y="1310214"/>
                  <a:pt x="1664733" y="1306464"/>
                  <a:pt x="1788463" y="1332711"/>
                </a:cubicBezTo>
                <a:cubicBezTo>
                  <a:pt x="1844704" y="1340210"/>
                  <a:pt x="1893446" y="1392704"/>
                  <a:pt x="1938439" y="1433949"/>
                </a:cubicBezTo>
                <a:cubicBezTo>
                  <a:pt x="1972184" y="1463945"/>
                  <a:pt x="1994680" y="1463945"/>
                  <a:pt x="2028425" y="1445198"/>
                </a:cubicBezTo>
                <a:cubicBezTo>
                  <a:pt x="2133408" y="1381455"/>
                  <a:pt x="2249639" y="1366457"/>
                  <a:pt x="2369620" y="1370206"/>
                </a:cubicBezTo>
                <a:cubicBezTo>
                  <a:pt x="2433360" y="1370206"/>
                  <a:pt x="2497099" y="1343960"/>
                  <a:pt x="2568338" y="1328961"/>
                </a:cubicBezTo>
                <a:cubicBezTo>
                  <a:pt x="2549591" y="1257720"/>
                  <a:pt x="2530844" y="1201477"/>
                  <a:pt x="2512097" y="1130235"/>
                </a:cubicBezTo>
                <a:close/>
                <a:moveTo>
                  <a:pt x="9025361" y="211073"/>
                </a:moveTo>
                <a:cubicBezTo>
                  <a:pt x="9055355" y="222324"/>
                  <a:pt x="9085349" y="233574"/>
                  <a:pt x="9119093" y="244825"/>
                </a:cubicBezTo>
                <a:cubicBezTo>
                  <a:pt x="9096597" y="274826"/>
                  <a:pt x="9074102" y="297327"/>
                  <a:pt x="9047857" y="327329"/>
                </a:cubicBezTo>
                <a:cubicBezTo>
                  <a:pt x="9141588" y="353580"/>
                  <a:pt x="9152836" y="432334"/>
                  <a:pt x="9175331" y="503587"/>
                </a:cubicBezTo>
                <a:cubicBezTo>
                  <a:pt x="9182830" y="522338"/>
                  <a:pt x="9224072" y="544839"/>
                  <a:pt x="9231570" y="537339"/>
                </a:cubicBezTo>
                <a:cubicBezTo>
                  <a:pt x="9347797" y="447334"/>
                  <a:pt x="9419033" y="541089"/>
                  <a:pt x="9505266" y="597342"/>
                </a:cubicBezTo>
                <a:cubicBezTo>
                  <a:pt x="9456525" y="653594"/>
                  <a:pt x="9411534" y="709847"/>
                  <a:pt x="9374042" y="751099"/>
                </a:cubicBezTo>
                <a:cubicBezTo>
                  <a:pt x="9471523" y="732348"/>
                  <a:pt x="9584000" y="706097"/>
                  <a:pt x="9692728" y="683596"/>
                </a:cubicBezTo>
                <a:cubicBezTo>
                  <a:pt x="9700227" y="683596"/>
                  <a:pt x="9711475" y="687346"/>
                  <a:pt x="9718973" y="691096"/>
                </a:cubicBezTo>
                <a:cubicBezTo>
                  <a:pt x="9786460" y="739849"/>
                  <a:pt x="9846448" y="728598"/>
                  <a:pt x="9917683" y="698597"/>
                </a:cubicBezTo>
                <a:cubicBezTo>
                  <a:pt x="9943928" y="687346"/>
                  <a:pt x="9996418" y="687346"/>
                  <a:pt x="10015164" y="706097"/>
                </a:cubicBezTo>
                <a:cubicBezTo>
                  <a:pt x="10033910" y="724848"/>
                  <a:pt x="10033910" y="769850"/>
                  <a:pt x="10041409" y="807352"/>
                </a:cubicBezTo>
                <a:cubicBezTo>
                  <a:pt x="10033910" y="807352"/>
                  <a:pt x="10030161" y="811102"/>
                  <a:pt x="10022663" y="814852"/>
                </a:cubicBezTo>
                <a:cubicBezTo>
                  <a:pt x="10048907" y="829853"/>
                  <a:pt x="10075152" y="841104"/>
                  <a:pt x="10097648" y="859854"/>
                </a:cubicBezTo>
                <a:cubicBezTo>
                  <a:pt x="10157636" y="904857"/>
                  <a:pt x="10195128" y="901106"/>
                  <a:pt x="10202627" y="807352"/>
                </a:cubicBezTo>
                <a:cubicBezTo>
                  <a:pt x="10262615" y="874855"/>
                  <a:pt x="10322603" y="818602"/>
                  <a:pt x="10378841" y="818602"/>
                </a:cubicBezTo>
                <a:cubicBezTo>
                  <a:pt x="10450077" y="822353"/>
                  <a:pt x="10491319" y="796101"/>
                  <a:pt x="10502567" y="739849"/>
                </a:cubicBezTo>
                <a:cubicBezTo>
                  <a:pt x="10592549" y="754849"/>
                  <a:pt x="10675032" y="769850"/>
                  <a:pt x="10765014" y="781101"/>
                </a:cubicBezTo>
                <a:cubicBezTo>
                  <a:pt x="10765014" y="788601"/>
                  <a:pt x="10768763" y="803602"/>
                  <a:pt x="10772513" y="829853"/>
                </a:cubicBezTo>
                <a:cubicBezTo>
                  <a:pt x="10780011" y="807352"/>
                  <a:pt x="10783761" y="796101"/>
                  <a:pt x="10791259" y="781101"/>
                </a:cubicBezTo>
                <a:cubicBezTo>
                  <a:pt x="10810005" y="837353"/>
                  <a:pt x="10839999" y="852354"/>
                  <a:pt x="10899987" y="833603"/>
                </a:cubicBezTo>
                <a:cubicBezTo>
                  <a:pt x="11053707" y="784851"/>
                  <a:pt x="11214925" y="807352"/>
                  <a:pt x="11342399" y="901106"/>
                </a:cubicBezTo>
                <a:cubicBezTo>
                  <a:pt x="11413635" y="953609"/>
                  <a:pt x="11451127" y="987361"/>
                  <a:pt x="11533611" y="938608"/>
                </a:cubicBezTo>
                <a:cubicBezTo>
                  <a:pt x="11559855" y="927358"/>
                  <a:pt x="11608595" y="957359"/>
                  <a:pt x="11646088" y="964859"/>
                </a:cubicBezTo>
                <a:cubicBezTo>
                  <a:pt x="11668584" y="968610"/>
                  <a:pt x="11694829" y="961109"/>
                  <a:pt x="11717324" y="961109"/>
                </a:cubicBezTo>
                <a:lnTo>
                  <a:pt x="11717324" y="942358"/>
                </a:lnTo>
                <a:cubicBezTo>
                  <a:pt x="11747318" y="964859"/>
                  <a:pt x="11777312" y="987361"/>
                  <a:pt x="11814805" y="1013612"/>
                </a:cubicBezTo>
                <a:cubicBezTo>
                  <a:pt x="11814805" y="983610"/>
                  <a:pt x="11814805" y="961109"/>
                  <a:pt x="11814805" y="949859"/>
                </a:cubicBezTo>
                <a:cubicBezTo>
                  <a:pt x="11878542" y="934858"/>
                  <a:pt x="11938530" y="904857"/>
                  <a:pt x="11994769" y="912357"/>
                </a:cubicBezTo>
                <a:cubicBezTo>
                  <a:pt x="12088500" y="916107"/>
                  <a:pt x="12178482" y="938608"/>
                  <a:pt x="12264715" y="968610"/>
                </a:cubicBezTo>
                <a:cubicBezTo>
                  <a:pt x="12377193" y="1006111"/>
                  <a:pt x="12485921" y="1066114"/>
                  <a:pt x="12598398" y="1107366"/>
                </a:cubicBezTo>
                <a:cubicBezTo>
                  <a:pt x="12654637" y="1126117"/>
                  <a:pt x="12714625" y="1129867"/>
                  <a:pt x="12774613" y="1159869"/>
                </a:cubicBezTo>
                <a:cubicBezTo>
                  <a:pt x="12740869" y="1171119"/>
                  <a:pt x="12710875" y="1186120"/>
                  <a:pt x="12677133" y="1197371"/>
                </a:cubicBezTo>
                <a:cubicBezTo>
                  <a:pt x="12688380" y="1249873"/>
                  <a:pt x="12695879" y="1306126"/>
                  <a:pt x="12710875" y="1373629"/>
                </a:cubicBezTo>
                <a:cubicBezTo>
                  <a:pt x="12590899" y="1294875"/>
                  <a:pt x="12489670" y="1227372"/>
                  <a:pt x="12384691" y="1156119"/>
                </a:cubicBezTo>
                <a:cubicBezTo>
                  <a:pt x="12347199" y="1291125"/>
                  <a:pt x="12347199" y="1291125"/>
                  <a:pt x="12279712" y="1302376"/>
                </a:cubicBezTo>
                <a:cubicBezTo>
                  <a:pt x="12320953" y="1332377"/>
                  <a:pt x="12362195" y="1366129"/>
                  <a:pt x="12407187" y="1396131"/>
                </a:cubicBezTo>
                <a:cubicBezTo>
                  <a:pt x="12410935" y="1399881"/>
                  <a:pt x="12414685" y="1411131"/>
                  <a:pt x="12422183" y="1422382"/>
                </a:cubicBezTo>
                <a:cubicBezTo>
                  <a:pt x="12395939" y="1429882"/>
                  <a:pt x="12373443" y="1437382"/>
                  <a:pt x="12354697" y="1448633"/>
                </a:cubicBezTo>
                <a:cubicBezTo>
                  <a:pt x="12335951" y="1456133"/>
                  <a:pt x="12313455" y="1474884"/>
                  <a:pt x="12313455" y="1486135"/>
                </a:cubicBezTo>
                <a:cubicBezTo>
                  <a:pt x="12324703" y="1549888"/>
                  <a:pt x="12275963" y="1561138"/>
                  <a:pt x="12238470" y="1579889"/>
                </a:cubicBezTo>
                <a:cubicBezTo>
                  <a:pt x="12215975" y="1594890"/>
                  <a:pt x="12197228" y="1617391"/>
                  <a:pt x="12174733" y="1628642"/>
                </a:cubicBezTo>
                <a:cubicBezTo>
                  <a:pt x="12125993" y="1658643"/>
                  <a:pt x="12073503" y="1692395"/>
                  <a:pt x="12017264" y="1711145"/>
                </a:cubicBezTo>
                <a:cubicBezTo>
                  <a:pt x="12002267" y="1718646"/>
                  <a:pt x="11972273" y="1681144"/>
                  <a:pt x="11946029" y="1662393"/>
                </a:cubicBezTo>
                <a:cubicBezTo>
                  <a:pt x="11867294" y="1744897"/>
                  <a:pt x="11848548" y="1838652"/>
                  <a:pt x="11904787" y="1951157"/>
                </a:cubicBezTo>
                <a:cubicBezTo>
                  <a:pt x="11946029" y="2033661"/>
                  <a:pt x="11904787" y="2104915"/>
                  <a:pt x="11859795" y="2176168"/>
                </a:cubicBezTo>
                <a:cubicBezTo>
                  <a:pt x="11833551" y="2224920"/>
                  <a:pt x="11811055" y="2277423"/>
                  <a:pt x="11781061" y="2329926"/>
                </a:cubicBezTo>
                <a:cubicBezTo>
                  <a:pt x="11751067" y="2296174"/>
                  <a:pt x="11709825" y="2254922"/>
                  <a:pt x="11713575" y="2187419"/>
                </a:cubicBezTo>
                <a:cubicBezTo>
                  <a:pt x="11713575" y="2153667"/>
                  <a:pt x="11709825" y="2116165"/>
                  <a:pt x="11713575" y="2082414"/>
                </a:cubicBezTo>
                <a:cubicBezTo>
                  <a:pt x="11717324" y="2037411"/>
                  <a:pt x="11702327" y="2011160"/>
                  <a:pt x="11664835" y="1984909"/>
                </a:cubicBezTo>
                <a:cubicBezTo>
                  <a:pt x="11586100" y="1939907"/>
                  <a:pt x="11586100" y="1838652"/>
                  <a:pt x="11657336" y="1778649"/>
                </a:cubicBezTo>
                <a:cubicBezTo>
                  <a:pt x="11743569" y="1711146"/>
                  <a:pt x="11803557" y="1624891"/>
                  <a:pt x="11833551" y="1516136"/>
                </a:cubicBezTo>
                <a:cubicBezTo>
                  <a:pt x="11826053" y="1512386"/>
                  <a:pt x="11822303" y="1508636"/>
                  <a:pt x="11814805" y="1501136"/>
                </a:cubicBezTo>
                <a:cubicBezTo>
                  <a:pt x="11773563" y="1542387"/>
                  <a:pt x="11732321" y="1579889"/>
                  <a:pt x="11676083" y="1632392"/>
                </a:cubicBezTo>
                <a:cubicBezTo>
                  <a:pt x="11623593" y="1632392"/>
                  <a:pt x="11642339" y="1568639"/>
                  <a:pt x="11634841" y="1519886"/>
                </a:cubicBezTo>
                <a:cubicBezTo>
                  <a:pt x="11548607" y="1553638"/>
                  <a:pt x="11503617" y="1613641"/>
                  <a:pt x="11466124" y="1684894"/>
                </a:cubicBezTo>
                <a:cubicBezTo>
                  <a:pt x="11394889" y="1819901"/>
                  <a:pt x="11379891" y="1827401"/>
                  <a:pt x="11237420" y="1786149"/>
                </a:cubicBezTo>
                <a:cubicBezTo>
                  <a:pt x="11128691" y="1752398"/>
                  <a:pt x="11019963" y="1744897"/>
                  <a:pt x="10911235" y="1789900"/>
                </a:cubicBezTo>
                <a:cubicBezTo>
                  <a:pt x="10851247" y="1819901"/>
                  <a:pt x="10810005" y="1861153"/>
                  <a:pt x="10795008" y="1928656"/>
                </a:cubicBezTo>
                <a:cubicBezTo>
                  <a:pt x="10783761" y="1973658"/>
                  <a:pt x="10765014" y="2011160"/>
                  <a:pt x="10750017" y="2052412"/>
                </a:cubicBezTo>
                <a:cubicBezTo>
                  <a:pt x="10746268" y="2067413"/>
                  <a:pt x="10742519" y="2082414"/>
                  <a:pt x="10750017" y="2089914"/>
                </a:cubicBezTo>
                <a:cubicBezTo>
                  <a:pt x="10753767" y="2097414"/>
                  <a:pt x="10772513" y="2097414"/>
                  <a:pt x="10783761" y="2097414"/>
                </a:cubicBezTo>
                <a:cubicBezTo>
                  <a:pt x="10884990" y="2074913"/>
                  <a:pt x="10914984" y="2097414"/>
                  <a:pt x="10918733" y="2202419"/>
                </a:cubicBezTo>
                <a:cubicBezTo>
                  <a:pt x="10918733" y="2224920"/>
                  <a:pt x="10918733" y="2254922"/>
                  <a:pt x="10933731" y="2269923"/>
                </a:cubicBezTo>
                <a:cubicBezTo>
                  <a:pt x="11046208" y="2419930"/>
                  <a:pt x="10993719" y="2577438"/>
                  <a:pt x="10941229" y="2719944"/>
                </a:cubicBezTo>
                <a:cubicBezTo>
                  <a:pt x="10914984" y="2791198"/>
                  <a:pt x="10828751" y="2843700"/>
                  <a:pt x="10765014" y="2899953"/>
                </a:cubicBezTo>
                <a:cubicBezTo>
                  <a:pt x="10637539" y="3019959"/>
                  <a:pt x="10615044" y="3083712"/>
                  <a:pt x="10727521" y="3229969"/>
                </a:cubicBezTo>
                <a:cubicBezTo>
                  <a:pt x="10765014" y="3271221"/>
                  <a:pt x="10765014" y="3301223"/>
                  <a:pt x="10727521" y="3338724"/>
                </a:cubicBezTo>
                <a:cubicBezTo>
                  <a:pt x="10697527" y="3368726"/>
                  <a:pt x="10678781" y="3406228"/>
                  <a:pt x="10656286" y="3439979"/>
                </a:cubicBezTo>
                <a:cubicBezTo>
                  <a:pt x="10618793" y="3319974"/>
                  <a:pt x="10577551" y="3192467"/>
                  <a:pt x="10540059" y="3072462"/>
                </a:cubicBezTo>
                <a:cubicBezTo>
                  <a:pt x="10472573" y="3064961"/>
                  <a:pt x="10416333" y="3057461"/>
                  <a:pt x="10345098" y="3049960"/>
                </a:cubicBezTo>
                <a:cubicBezTo>
                  <a:pt x="10326352" y="3083712"/>
                  <a:pt x="10300107" y="3128714"/>
                  <a:pt x="10270113" y="3181217"/>
                </a:cubicBezTo>
                <a:cubicBezTo>
                  <a:pt x="10307606" y="3188717"/>
                  <a:pt x="10337600" y="3196218"/>
                  <a:pt x="10386340" y="3203718"/>
                </a:cubicBezTo>
                <a:cubicBezTo>
                  <a:pt x="10288859" y="3289972"/>
                  <a:pt x="10378841" y="3342475"/>
                  <a:pt x="10408835" y="3406228"/>
                </a:cubicBezTo>
                <a:cubicBezTo>
                  <a:pt x="10438829" y="3469981"/>
                  <a:pt x="10468823" y="3533734"/>
                  <a:pt x="10491319" y="3601237"/>
                </a:cubicBezTo>
                <a:cubicBezTo>
                  <a:pt x="10498817" y="3623738"/>
                  <a:pt x="10487569" y="3653740"/>
                  <a:pt x="10476321" y="3676241"/>
                </a:cubicBezTo>
                <a:cubicBezTo>
                  <a:pt x="10435080" y="3758745"/>
                  <a:pt x="10390089" y="3841249"/>
                  <a:pt x="10341349" y="3920003"/>
                </a:cubicBezTo>
                <a:cubicBezTo>
                  <a:pt x="10315104" y="3957504"/>
                  <a:pt x="10303856" y="4017507"/>
                  <a:pt x="10225122" y="3998756"/>
                </a:cubicBezTo>
                <a:cubicBezTo>
                  <a:pt x="10195128" y="3991256"/>
                  <a:pt x="10146388" y="4047509"/>
                  <a:pt x="10120143" y="4085011"/>
                </a:cubicBezTo>
                <a:cubicBezTo>
                  <a:pt x="10082651" y="4081260"/>
                  <a:pt x="10045158" y="4070010"/>
                  <a:pt x="10011415" y="4073760"/>
                </a:cubicBezTo>
                <a:cubicBezTo>
                  <a:pt x="9943928" y="4073760"/>
                  <a:pt x="9913934" y="4141263"/>
                  <a:pt x="9943928" y="4201266"/>
                </a:cubicBezTo>
                <a:cubicBezTo>
                  <a:pt x="10000167" y="4313772"/>
                  <a:pt x="10056406" y="4430027"/>
                  <a:pt x="10108895" y="4546283"/>
                </a:cubicBezTo>
                <a:cubicBezTo>
                  <a:pt x="10116394" y="4561284"/>
                  <a:pt x="10112645" y="4595035"/>
                  <a:pt x="10101397" y="4602536"/>
                </a:cubicBezTo>
                <a:cubicBezTo>
                  <a:pt x="10048907" y="4647538"/>
                  <a:pt x="9988919" y="4681289"/>
                  <a:pt x="9917683" y="4730042"/>
                </a:cubicBezTo>
                <a:cubicBezTo>
                  <a:pt x="9913934" y="4692540"/>
                  <a:pt x="9910185" y="4670039"/>
                  <a:pt x="9913934" y="4651288"/>
                </a:cubicBezTo>
                <a:cubicBezTo>
                  <a:pt x="9917683" y="4606286"/>
                  <a:pt x="9898937" y="4583785"/>
                  <a:pt x="9861445" y="4561284"/>
                </a:cubicBezTo>
                <a:cubicBezTo>
                  <a:pt x="9827701" y="4535032"/>
                  <a:pt x="9808955" y="4486280"/>
                  <a:pt x="9786460" y="4448778"/>
                </a:cubicBezTo>
                <a:cubicBezTo>
                  <a:pt x="9718973" y="4512531"/>
                  <a:pt x="9718973" y="4512531"/>
                  <a:pt x="9733970" y="4703791"/>
                </a:cubicBezTo>
                <a:cubicBezTo>
                  <a:pt x="9707725" y="4568784"/>
                  <a:pt x="9681481" y="4433778"/>
                  <a:pt x="9655236" y="4291270"/>
                </a:cubicBezTo>
                <a:cubicBezTo>
                  <a:pt x="9610245" y="4306271"/>
                  <a:pt x="9580251" y="4313772"/>
                  <a:pt x="9539009" y="4328772"/>
                </a:cubicBezTo>
                <a:cubicBezTo>
                  <a:pt x="9482770" y="4231268"/>
                  <a:pt x="9426531" y="4133763"/>
                  <a:pt x="9366543" y="4028758"/>
                </a:cubicBezTo>
                <a:cubicBezTo>
                  <a:pt x="9227821" y="4115012"/>
                  <a:pt x="9089099" y="4201266"/>
                  <a:pt x="8999117" y="4351273"/>
                </a:cubicBezTo>
                <a:cubicBezTo>
                  <a:pt x="8995367" y="4358774"/>
                  <a:pt x="8987869" y="4370024"/>
                  <a:pt x="8984120" y="4381275"/>
                </a:cubicBezTo>
                <a:cubicBezTo>
                  <a:pt x="8969123" y="4490030"/>
                  <a:pt x="8954126" y="4598785"/>
                  <a:pt x="8942878" y="4681289"/>
                </a:cubicBezTo>
                <a:cubicBezTo>
                  <a:pt x="8890388" y="4730042"/>
                  <a:pt x="8852896" y="4760043"/>
                  <a:pt x="8811654" y="4797545"/>
                </a:cubicBezTo>
                <a:cubicBezTo>
                  <a:pt x="8687929" y="4583785"/>
                  <a:pt x="8676681" y="4328772"/>
                  <a:pt x="8594197" y="4085011"/>
                </a:cubicBezTo>
                <a:cubicBezTo>
                  <a:pt x="8575451" y="4092511"/>
                  <a:pt x="8549206" y="4100011"/>
                  <a:pt x="8522962" y="4111262"/>
                </a:cubicBezTo>
                <a:cubicBezTo>
                  <a:pt x="8496717" y="4070010"/>
                  <a:pt x="8436729" y="4040008"/>
                  <a:pt x="8492968" y="3968755"/>
                </a:cubicBezTo>
                <a:cubicBezTo>
                  <a:pt x="8387989" y="3995006"/>
                  <a:pt x="8425481" y="3905002"/>
                  <a:pt x="8380490" y="3860000"/>
                </a:cubicBezTo>
                <a:cubicBezTo>
                  <a:pt x="8350496" y="3867500"/>
                  <a:pt x="8309254" y="3871250"/>
                  <a:pt x="8268013" y="3882501"/>
                </a:cubicBezTo>
                <a:cubicBezTo>
                  <a:pt x="8144287" y="3912502"/>
                  <a:pt x="8035559" y="3871250"/>
                  <a:pt x="7930580" y="3818748"/>
                </a:cubicBezTo>
                <a:cubicBezTo>
                  <a:pt x="7923081" y="3818746"/>
                  <a:pt x="7915583" y="3807497"/>
                  <a:pt x="7911834" y="3807497"/>
                </a:cubicBezTo>
                <a:cubicBezTo>
                  <a:pt x="7818102" y="3818748"/>
                  <a:pt x="7784359" y="3743744"/>
                  <a:pt x="7739368" y="3691242"/>
                </a:cubicBezTo>
                <a:cubicBezTo>
                  <a:pt x="7701876" y="3642489"/>
                  <a:pt x="7656885" y="3623738"/>
                  <a:pt x="7585649" y="3646240"/>
                </a:cubicBezTo>
                <a:cubicBezTo>
                  <a:pt x="7589398" y="3691241"/>
                  <a:pt x="7585649" y="3743744"/>
                  <a:pt x="7600646" y="3792496"/>
                </a:cubicBezTo>
                <a:cubicBezTo>
                  <a:pt x="7611894" y="3826248"/>
                  <a:pt x="7641888" y="3860000"/>
                  <a:pt x="7675631" y="3878751"/>
                </a:cubicBezTo>
                <a:cubicBezTo>
                  <a:pt x="7735619" y="3920003"/>
                  <a:pt x="7780610" y="3965005"/>
                  <a:pt x="7788108" y="4043759"/>
                </a:cubicBezTo>
                <a:cubicBezTo>
                  <a:pt x="7851846" y="4002507"/>
                  <a:pt x="7919332" y="3961255"/>
                  <a:pt x="7983069" y="3923753"/>
                </a:cubicBezTo>
                <a:cubicBezTo>
                  <a:pt x="7979320" y="4006257"/>
                  <a:pt x="8061804" y="4002507"/>
                  <a:pt x="8140538" y="4021257"/>
                </a:cubicBezTo>
                <a:cubicBezTo>
                  <a:pt x="8046807" y="4313772"/>
                  <a:pt x="7829350" y="4478780"/>
                  <a:pt x="7600646" y="4636287"/>
                </a:cubicBezTo>
                <a:cubicBezTo>
                  <a:pt x="7499416" y="4565034"/>
                  <a:pt x="7458174" y="4482530"/>
                  <a:pt x="7454425" y="4377525"/>
                </a:cubicBezTo>
                <a:cubicBezTo>
                  <a:pt x="7450676" y="4302521"/>
                  <a:pt x="7405685" y="4257519"/>
                  <a:pt x="7341947" y="4220017"/>
                </a:cubicBezTo>
                <a:cubicBezTo>
                  <a:pt x="7315703" y="4205016"/>
                  <a:pt x="7296956" y="4171265"/>
                  <a:pt x="7289458" y="4145013"/>
                </a:cubicBezTo>
                <a:cubicBezTo>
                  <a:pt x="7278210" y="4096261"/>
                  <a:pt x="7278210" y="4040008"/>
                  <a:pt x="7270712" y="3991256"/>
                </a:cubicBezTo>
                <a:cubicBezTo>
                  <a:pt x="7259464" y="3920003"/>
                  <a:pt x="7233219" y="3863750"/>
                  <a:pt x="7154485" y="3890001"/>
                </a:cubicBezTo>
                <a:cubicBezTo>
                  <a:pt x="7120742" y="3829998"/>
                  <a:pt x="7090748" y="3773745"/>
                  <a:pt x="7057004" y="3721243"/>
                </a:cubicBezTo>
                <a:cubicBezTo>
                  <a:pt x="7049506" y="3724993"/>
                  <a:pt x="7042007" y="3728743"/>
                  <a:pt x="7034509" y="3732493"/>
                </a:cubicBezTo>
                <a:cubicBezTo>
                  <a:pt x="7060754" y="3803747"/>
                  <a:pt x="7086998" y="3871250"/>
                  <a:pt x="7109494" y="3946254"/>
                </a:cubicBezTo>
                <a:cubicBezTo>
                  <a:pt x="7128240" y="4006257"/>
                  <a:pt x="7131989" y="4070010"/>
                  <a:pt x="7154485" y="4130013"/>
                </a:cubicBezTo>
                <a:cubicBezTo>
                  <a:pt x="7173231" y="4175015"/>
                  <a:pt x="7218222" y="4216267"/>
                  <a:pt x="7244467" y="4261269"/>
                </a:cubicBezTo>
                <a:cubicBezTo>
                  <a:pt x="7300706" y="4358774"/>
                  <a:pt x="7353195" y="4460029"/>
                  <a:pt x="7405685" y="4561284"/>
                </a:cubicBezTo>
                <a:cubicBezTo>
                  <a:pt x="7409434" y="4568784"/>
                  <a:pt x="7409434" y="4587535"/>
                  <a:pt x="7413183" y="4591285"/>
                </a:cubicBezTo>
                <a:cubicBezTo>
                  <a:pt x="7491917" y="4606286"/>
                  <a:pt x="7476920" y="4677539"/>
                  <a:pt x="7495667" y="4726292"/>
                </a:cubicBezTo>
                <a:cubicBezTo>
                  <a:pt x="7525661" y="4808796"/>
                  <a:pt x="7559404" y="4816296"/>
                  <a:pt x="7626891" y="4763793"/>
                </a:cubicBezTo>
                <a:cubicBezTo>
                  <a:pt x="7679380" y="4722541"/>
                  <a:pt x="7746867" y="4692540"/>
                  <a:pt x="7806855" y="4658788"/>
                </a:cubicBezTo>
                <a:cubicBezTo>
                  <a:pt x="7814353" y="4662539"/>
                  <a:pt x="7821852" y="4670039"/>
                  <a:pt x="7829350" y="4677539"/>
                </a:cubicBezTo>
                <a:cubicBezTo>
                  <a:pt x="7818102" y="4730042"/>
                  <a:pt x="7810604" y="4782544"/>
                  <a:pt x="7791858" y="4831297"/>
                </a:cubicBezTo>
                <a:cubicBezTo>
                  <a:pt x="7724371" y="4992555"/>
                  <a:pt x="7641888" y="5142562"/>
                  <a:pt x="7521911" y="5273818"/>
                </a:cubicBezTo>
                <a:cubicBezTo>
                  <a:pt x="7443177" y="5363822"/>
                  <a:pt x="7398186" y="5476328"/>
                  <a:pt x="7390688" y="5603834"/>
                </a:cubicBezTo>
                <a:cubicBezTo>
                  <a:pt x="7383189" y="5750091"/>
                  <a:pt x="7405685" y="5892598"/>
                  <a:pt x="7454425" y="6031355"/>
                </a:cubicBezTo>
                <a:cubicBezTo>
                  <a:pt x="7461923" y="6057606"/>
                  <a:pt x="7450676" y="6095108"/>
                  <a:pt x="7435679" y="6121359"/>
                </a:cubicBezTo>
                <a:cubicBezTo>
                  <a:pt x="7383189" y="6203863"/>
                  <a:pt x="7323201" y="6282617"/>
                  <a:pt x="7266962" y="6365121"/>
                </a:cubicBezTo>
                <a:cubicBezTo>
                  <a:pt x="7255715" y="6380122"/>
                  <a:pt x="7248216" y="6402623"/>
                  <a:pt x="7244467" y="6425124"/>
                </a:cubicBezTo>
                <a:cubicBezTo>
                  <a:pt x="7233219" y="6665135"/>
                  <a:pt x="7094497" y="6860145"/>
                  <a:pt x="7015763" y="7077655"/>
                </a:cubicBezTo>
                <a:cubicBezTo>
                  <a:pt x="6985769" y="7156409"/>
                  <a:pt x="6914533" y="7197661"/>
                  <a:pt x="6824551" y="7190161"/>
                </a:cubicBezTo>
                <a:cubicBezTo>
                  <a:pt x="6745816" y="7186411"/>
                  <a:pt x="6667082" y="7178910"/>
                  <a:pt x="6599596" y="7175160"/>
                </a:cubicBezTo>
                <a:cubicBezTo>
                  <a:pt x="6558354" y="7021403"/>
                  <a:pt x="6520861" y="6893896"/>
                  <a:pt x="6487118" y="6758890"/>
                </a:cubicBezTo>
                <a:cubicBezTo>
                  <a:pt x="6483369" y="6747639"/>
                  <a:pt x="6475870" y="6732639"/>
                  <a:pt x="6479620" y="6717638"/>
                </a:cubicBezTo>
                <a:cubicBezTo>
                  <a:pt x="6487118" y="6653885"/>
                  <a:pt x="6464623" y="6612633"/>
                  <a:pt x="6393387" y="6586382"/>
                </a:cubicBezTo>
                <a:cubicBezTo>
                  <a:pt x="6475870" y="6507628"/>
                  <a:pt x="6423381" y="6451375"/>
                  <a:pt x="6374641" y="6391372"/>
                </a:cubicBezTo>
                <a:cubicBezTo>
                  <a:pt x="6325900" y="6331369"/>
                  <a:pt x="6318402" y="6267616"/>
                  <a:pt x="6340897" y="6188862"/>
                </a:cubicBezTo>
                <a:cubicBezTo>
                  <a:pt x="6370891" y="6072607"/>
                  <a:pt x="6389638" y="5956351"/>
                  <a:pt x="6329650" y="5832595"/>
                </a:cubicBezTo>
                <a:cubicBezTo>
                  <a:pt x="6295906" y="5765092"/>
                  <a:pt x="6318402" y="5671337"/>
                  <a:pt x="6310903" y="5588833"/>
                </a:cubicBezTo>
                <a:cubicBezTo>
                  <a:pt x="6307154" y="5562582"/>
                  <a:pt x="6295906" y="5525080"/>
                  <a:pt x="6273411" y="5513830"/>
                </a:cubicBezTo>
                <a:cubicBezTo>
                  <a:pt x="6157184" y="5461327"/>
                  <a:pt x="6179679" y="5363822"/>
                  <a:pt x="6179679" y="5270068"/>
                </a:cubicBezTo>
                <a:cubicBezTo>
                  <a:pt x="6179679" y="5217565"/>
                  <a:pt x="6183429" y="5165063"/>
                  <a:pt x="6187178" y="5108810"/>
                </a:cubicBezTo>
                <a:cubicBezTo>
                  <a:pt x="6112193" y="5108810"/>
                  <a:pt x="6052205" y="5108810"/>
                  <a:pt x="5988468" y="5108810"/>
                </a:cubicBezTo>
                <a:cubicBezTo>
                  <a:pt x="5984718" y="5082559"/>
                  <a:pt x="5980969" y="5060058"/>
                  <a:pt x="5977220" y="5030056"/>
                </a:cubicBezTo>
                <a:cubicBezTo>
                  <a:pt x="5939727" y="5033807"/>
                  <a:pt x="5902235" y="5033807"/>
                  <a:pt x="5872241" y="5045057"/>
                </a:cubicBezTo>
                <a:cubicBezTo>
                  <a:pt x="5752265" y="5086309"/>
                  <a:pt x="5632289" y="5120061"/>
                  <a:pt x="5501065" y="5105060"/>
                </a:cubicBezTo>
                <a:cubicBezTo>
                  <a:pt x="5471071" y="5101310"/>
                  <a:pt x="5437328" y="5090059"/>
                  <a:pt x="5414832" y="5067558"/>
                </a:cubicBezTo>
                <a:cubicBezTo>
                  <a:pt x="5343596" y="5003805"/>
                  <a:pt x="5272360" y="4936302"/>
                  <a:pt x="5261113" y="4831297"/>
                </a:cubicBezTo>
                <a:cubicBezTo>
                  <a:pt x="5261113" y="4823796"/>
                  <a:pt x="5261113" y="4812546"/>
                  <a:pt x="5257363" y="4812546"/>
                </a:cubicBezTo>
                <a:cubicBezTo>
                  <a:pt x="5129889" y="4793795"/>
                  <a:pt x="5178629" y="4640037"/>
                  <a:pt x="5073650" y="4606286"/>
                </a:cubicBezTo>
                <a:cubicBezTo>
                  <a:pt x="5156134" y="4550033"/>
                  <a:pt x="5182378" y="4486280"/>
                  <a:pt x="5152384" y="4400026"/>
                </a:cubicBezTo>
                <a:cubicBezTo>
                  <a:pt x="5099895" y="4246268"/>
                  <a:pt x="5156134" y="4118762"/>
                  <a:pt x="5227369" y="3995006"/>
                </a:cubicBezTo>
                <a:cubicBezTo>
                  <a:pt x="5268611" y="3931253"/>
                  <a:pt x="5324850" y="3882501"/>
                  <a:pt x="5369841" y="3818748"/>
                </a:cubicBezTo>
                <a:cubicBezTo>
                  <a:pt x="5388587" y="3792496"/>
                  <a:pt x="5396086" y="3751244"/>
                  <a:pt x="5396086" y="3717493"/>
                </a:cubicBezTo>
                <a:cubicBezTo>
                  <a:pt x="5403584" y="3619988"/>
                  <a:pt x="5441077" y="3578736"/>
                  <a:pt x="5538557" y="3574986"/>
                </a:cubicBezTo>
                <a:cubicBezTo>
                  <a:pt x="5542307" y="3541234"/>
                  <a:pt x="5546056" y="3511233"/>
                  <a:pt x="5549805" y="3469981"/>
                </a:cubicBezTo>
                <a:cubicBezTo>
                  <a:pt x="5583548" y="3469981"/>
                  <a:pt x="5621041" y="3469981"/>
                  <a:pt x="5662283" y="3473731"/>
                </a:cubicBezTo>
                <a:cubicBezTo>
                  <a:pt x="5722271" y="3477481"/>
                  <a:pt x="5771011" y="3466231"/>
                  <a:pt x="5812253" y="3413728"/>
                </a:cubicBezTo>
                <a:cubicBezTo>
                  <a:pt x="5823500" y="3394977"/>
                  <a:pt x="5853495" y="3383727"/>
                  <a:pt x="5872241" y="3383727"/>
                </a:cubicBezTo>
                <a:cubicBezTo>
                  <a:pt x="5962223" y="3379976"/>
                  <a:pt x="6052205" y="3394977"/>
                  <a:pt x="6127190" y="3327474"/>
                </a:cubicBezTo>
                <a:cubicBezTo>
                  <a:pt x="6138438" y="3316223"/>
                  <a:pt x="6164682" y="3323724"/>
                  <a:pt x="6209673" y="3323724"/>
                </a:cubicBezTo>
                <a:cubicBezTo>
                  <a:pt x="6172181" y="3406228"/>
                  <a:pt x="6138438" y="3473731"/>
                  <a:pt x="6108444" y="3544984"/>
                </a:cubicBezTo>
                <a:cubicBezTo>
                  <a:pt x="6175930" y="3556235"/>
                  <a:pt x="6265912" y="3522483"/>
                  <a:pt x="6333399" y="3589987"/>
                </a:cubicBezTo>
                <a:cubicBezTo>
                  <a:pt x="6393387" y="3646239"/>
                  <a:pt x="6453375" y="3702492"/>
                  <a:pt x="6520861" y="3762495"/>
                </a:cubicBezTo>
                <a:cubicBezTo>
                  <a:pt x="6547106" y="3691241"/>
                  <a:pt x="6565852" y="3631239"/>
                  <a:pt x="6580849" y="3578736"/>
                </a:cubicBezTo>
                <a:cubicBezTo>
                  <a:pt x="6655834" y="3597487"/>
                  <a:pt x="6730819" y="3619988"/>
                  <a:pt x="6802055" y="3634989"/>
                </a:cubicBezTo>
                <a:cubicBezTo>
                  <a:pt x="6843297" y="3646239"/>
                  <a:pt x="6888288" y="3649989"/>
                  <a:pt x="6929530" y="3668740"/>
                </a:cubicBezTo>
                <a:cubicBezTo>
                  <a:pt x="7004515" y="3698742"/>
                  <a:pt x="7015763" y="3698742"/>
                  <a:pt x="7038258" y="3616238"/>
                </a:cubicBezTo>
                <a:cubicBezTo>
                  <a:pt x="7053255" y="3631239"/>
                  <a:pt x="7064503" y="3649989"/>
                  <a:pt x="7090748" y="3679991"/>
                </a:cubicBezTo>
                <a:cubicBezTo>
                  <a:pt x="7098246" y="3601237"/>
                  <a:pt x="7105745" y="3541234"/>
                  <a:pt x="7113243" y="3477481"/>
                </a:cubicBezTo>
                <a:cubicBezTo>
                  <a:pt x="7083249" y="3473731"/>
                  <a:pt x="7064503" y="3469981"/>
                  <a:pt x="7038258" y="3466231"/>
                </a:cubicBezTo>
                <a:cubicBezTo>
                  <a:pt x="7072001" y="3424979"/>
                  <a:pt x="7101995" y="3383727"/>
                  <a:pt x="7139488" y="3338724"/>
                </a:cubicBezTo>
                <a:cubicBezTo>
                  <a:pt x="6862043" y="3424979"/>
                  <a:pt x="6854545" y="3402477"/>
                  <a:pt x="6768312" y="3128714"/>
                </a:cubicBezTo>
                <a:cubicBezTo>
                  <a:pt x="6809554" y="3102463"/>
                  <a:pt x="6850795" y="3072462"/>
                  <a:pt x="6895787" y="3049960"/>
                </a:cubicBezTo>
                <a:cubicBezTo>
                  <a:pt x="6922031" y="3034960"/>
                  <a:pt x="6959524" y="3019959"/>
                  <a:pt x="6989518" y="3023709"/>
                </a:cubicBezTo>
                <a:cubicBezTo>
                  <a:pt x="7038258" y="3031210"/>
                  <a:pt x="7094497" y="3042460"/>
                  <a:pt x="7131989" y="3072462"/>
                </a:cubicBezTo>
                <a:cubicBezTo>
                  <a:pt x="7218222" y="3147465"/>
                  <a:pt x="7285709" y="3072462"/>
                  <a:pt x="7360694" y="3064961"/>
                </a:cubicBezTo>
                <a:cubicBezTo>
                  <a:pt x="7349446" y="3008708"/>
                  <a:pt x="7338198" y="2956206"/>
                  <a:pt x="7323201" y="2899953"/>
                </a:cubicBezTo>
                <a:cubicBezTo>
                  <a:pt x="7240718" y="2914954"/>
                  <a:pt x="7165733" y="2892453"/>
                  <a:pt x="7120742" y="2806199"/>
                </a:cubicBezTo>
                <a:cubicBezTo>
                  <a:pt x="7086998" y="2824950"/>
                  <a:pt x="7057004" y="2836200"/>
                  <a:pt x="7019512" y="2851201"/>
                </a:cubicBezTo>
                <a:cubicBezTo>
                  <a:pt x="6997016" y="2824950"/>
                  <a:pt x="6970772" y="2798698"/>
                  <a:pt x="6944527" y="2764947"/>
                </a:cubicBezTo>
                <a:cubicBezTo>
                  <a:pt x="6955775" y="2746196"/>
                  <a:pt x="6970772" y="2723695"/>
                  <a:pt x="6985769" y="2693693"/>
                </a:cubicBezTo>
                <a:cubicBezTo>
                  <a:pt x="6779560" y="2761196"/>
                  <a:pt x="6708324" y="2896203"/>
                  <a:pt x="6813303" y="3027459"/>
                </a:cubicBezTo>
                <a:cubicBezTo>
                  <a:pt x="6775810" y="3042460"/>
                  <a:pt x="6738318" y="3057461"/>
                  <a:pt x="6704575" y="3064961"/>
                </a:cubicBezTo>
                <a:cubicBezTo>
                  <a:pt x="6629590" y="3079962"/>
                  <a:pt x="6607094" y="3117464"/>
                  <a:pt x="6625840" y="3188717"/>
                </a:cubicBezTo>
                <a:cubicBezTo>
                  <a:pt x="6637088" y="3229969"/>
                  <a:pt x="6640837" y="3271221"/>
                  <a:pt x="6644587" y="3308723"/>
                </a:cubicBezTo>
                <a:cubicBezTo>
                  <a:pt x="6637088" y="3312473"/>
                  <a:pt x="6629590" y="3316223"/>
                  <a:pt x="6622091" y="3319974"/>
                </a:cubicBezTo>
                <a:cubicBezTo>
                  <a:pt x="6603345" y="3286222"/>
                  <a:pt x="6573351" y="3252470"/>
                  <a:pt x="6562103" y="3214968"/>
                </a:cubicBezTo>
                <a:cubicBezTo>
                  <a:pt x="6528360" y="3098713"/>
                  <a:pt x="6468372" y="3008708"/>
                  <a:pt x="6363393" y="2944956"/>
                </a:cubicBezTo>
                <a:cubicBezTo>
                  <a:pt x="6344647" y="2933705"/>
                  <a:pt x="6333399" y="2911204"/>
                  <a:pt x="6314653" y="2896203"/>
                </a:cubicBezTo>
                <a:cubicBezTo>
                  <a:pt x="6288408" y="2877452"/>
                  <a:pt x="6258414" y="2862451"/>
                  <a:pt x="6217172" y="2858701"/>
                </a:cubicBezTo>
                <a:cubicBezTo>
                  <a:pt x="6250915" y="2933705"/>
                  <a:pt x="6280909" y="3012459"/>
                  <a:pt x="6314653" y="3091213"/>
                </a:cubicBezTo>
                <a:cubicBezTo>
                  <a:pt x="6325900" y="3076212"/>
                  <a:pt x="6337148" y="3064961"/>
                  <a:pt x="6348396" y="3049960"/>
                </a:cubicBezTo>
                <a:cubicBezTo>
                  <a:pt x="6397136" y="3061211"/>
                  <a:pt x="6370891" y="3301223"/>
                  <a:pt x="6310903" y="3368726"/>
                </a:cubicBezTo>
                <a:cubicBezTo>
                  <a:pt x="6295906" y="3342475"/>
                  <a:pt x="6280909" y="3319974"/>
                  <a:pt x="6265912" y="3289972"/>
                </a:cubicBezTo>
                <a:cubicBezTo>
                  <a:pt x="6280909" y="3271221"/>
                  <a:pt x="6295906" y="3252470"/>
                  <a:pt x="6314653" y="3233720"/>
                </a:cubicBezTo>
                <a:cubicBezTo>
                  <a:pt x="6265912" y="3124964"/>
                  <a:pt x="6217172" y="3016209"/>
                  <a:pt x="6164682" y="2903704"/>
                </a:cubicBezTo>
                <a:cubicBezTo>
                  <a:pt x="6119691" y="2982457"/>
                  <a:pt x="6040957" y="2982457"/>
                  <a:pt x="5962223" y="2974957"/>
                </a:cubicBezTo>
                <a:cubicBezTo>
                  <a:pt x="5917232" y="2971207"/>
                  <a:pt x="5879739" y="2978707"/>
                  <a:pt x="5860993" y="3027459"/>
                </a:cubicBezTo>
                <a:cubicBezTo>
                  <a:pt x="5838498" y="3102463"/>
                  <a:pt x="5804754" y="3173716"/>
                  <a:pt x="5789757" y="3248720"/>
                </a:cubicBezTo>
                <a:cubicBezTo>
                  <a:pt x="5771011" y="3319974"/>
                  <a:pt x="5711023" y="3346225"/>
                  <a:pt x="5662283" y="3379976"/>
                </a:cubicBezTo>
                <a:cubicBezTo>
                  <a:pt x="5624790" y="3402477"/>
                  <a:pt x="5576050" y="3424979"/>
                  <a:pt x="5527310" y="3387477"/>
                </a:cubicBezTo>
                <a:cubicBezTo>
                  <a:pt x="5508561" y="3376227"/>
                  <a:pt x="5467322" y="3398727"/>
                  <a:pt x="5441077" y="3402478"/>
                </a:cubicBezTo>
                <a:cubicBezTo>
                  <a:pt x="5441077" y="3297472"/>
                  <a:pt x="5441077" y="3184967"/>
                  <a:pt x="5441077" y="3091213"/>
                </a:cubicBezTo>
                <a:cubicBezTo>
                  <a:pt x="5418581" y="3053711"/>
                  <a:pt x="5403584" y="3023709"/>
                  <a:pt x="5381089" y="2989958"/>
                </a:cubicBezTo>
                <a:cubicBezTo>
                  <a:pt x="5497316" y="2974957"/>
                  <a:pt x="5594796" y="2963706"/>
                  <a:pt x="5714772" y="2948706"/>
                </a:cubicBezTo>
                <a:cubicBezTo>
                  <a:pt x="5681029" y="2869952"/>
                  <a:pt x="5662283" y="2809949"/>
                  <a:pt x="5632289" y="2757446"/>
                </a:cubicBezTo>
                <a:cubicBezTo>
                  <a:pt x="5579799" y="2667442"/>
                  <a:pt x="5613542" y="2588688"/>
                  <a:pt x="5718521" y="2588688"/>
                </a:cubicBezTo>
                <a:cubicBezTo>
                  <a:pt x="5778509" y="2588688"/>
                  <a:pt x="5801005" y="2558687"/>
                  <a:pt x="5827250" y="2521185"/>
                </a:cubicBezTo>
                <a:cubicBezTo>
                  <a:pt x="5872241" y="2461182"/>
                  <a:pt x="5913483" y="2401179"/>
                  <a:pt x="5965972" y="2344926"/>
                </a:cubicBezTo>
                <a:cubicBezTo>
                  <a:pt x="5980969" y="2329926"/>
                  <a:pt x="6018462" y="2329926"/>
                  <a:pt x="6063453" y="2322426"/>
                </a:cubicBezTo>
                <a:cubicBezTo>
                  <a:pt x="6052205" y="2243671"/>
                  <a:pt x="6040957" y="2161167"/>
                  <a:pt x="6029709" y="2082414"/>
                </a:cubicBezTo>
                <a:cubicBezTo>
                  <a:pt x="6070951" y="2097414"/>
                  <a:pt x="6115942" y="2116165"/>
                  <a:pt x="6157184" y="2131166"/>
                </a:cubicBezTo>
                <a:cubicBezTo>
                  <a:pt x="6134688" y="2194919"/>
                  <a:pt x="6112193" y="2254922"/>
                  <a:pt x="6085948" y="2318675"/>
                </a:cubicBezTo>
                <a:cubicBezTo>
                  <a:pt x="6220921" y="2269923"/>
                  <a:pt x="6348396" y="2224920"/>
                  <a:pt x="6490867" y="2176168"/>
                </a:cubicBezTo>
                <a:cubicBezTo>
                  <a:pt x="6490867" y="2127416"/>
                  <a:pt x="6490867" y="2059912"/>
                  <a:pt x="6490867" y="1984909"/>
                </a:cubicBezTo>
                <a:cubicBezTo>
                  <a:pt x="6509614" y="1992409"/>
                  <a:pt x="6524611" y="1996159"/>
                  <a:pt x="6535858" y="1999910"/>
                </a:cubicBezTo>
                <a:cubicBezTo>
                  <a:pt x="6577100" y="2022411"/>
                  <a:pt x="6592097" y="2014910"/>
                  <a:pt x="6599596" y="1966158"/>
                </a:cubicBezTo>
                <a:cubicBezTo>
                  <a:pt x="6607094" y="1894905"/>
                  <a:pt x="6659584" y="1857403"/>
                  <a:pt x="6730819" y="1857403"/>
                </a:cubicBezTo>
                <a:cubicBezTo>
                  <a:pt x="6749566" y="1857403"/>
                  <a:pt x="6768312" y="1846152"/>
                  <a:pt x="6783309" y="1827401"/>
                </a:cubicBezTo>
                <a:cubicBezTo>
                  <a:pt x="6689578" y="1827401"/>
                  <a:pt x="6599596" y="1827401"/>
                  <a:pt x="6502115" y="1827401"/>
                </a:cubicBezTo>
                <a:cubicBezTo>
                  <a:pt x="6483369" y="1767398"/>
                  <a:pt x="6468372" y="1711146"/>
                  <a:pt x="6453375" y="1666144"/>
                </a:cubicBezTo>
                <a:cubicBezTo>
                  <a:pt x="6502115" y="1617391"/>
                  <a:pt x="6543357" y="1568639"/>
                  <a:pt x="6592097" y="1516136"/>
                </a:cubicBezTo>
                <a:cubicBezTo>
                  <a:pt x="6554605" y="1493635"/>
                  <a:pt x="6528360" y="1478634"/>
                  <a:pt x="6502115" y="1463634"/>
                </a:cubicBezTo>
                <a:cubicBezTo>
                  <a:pt x="6445876" y="1489885"/>
                  <a:pt x="6385888" y="1501135"/>
                  <a:pt x="6397136" y="1583639"/>
                </a:cubicBezTo>
                <a:cubicBezTo>
                  <a:pt x="6400885" y="1598640"/>
                  <a:pt x="6370891" y="1617391"/>
                  <a:pt x="6355894" y="1636142"/>
                </a:cubicBezTo>
                <a:cubicBezTo>
                  <a:pt x="6307154" y="1681144"/>
                  <a:pt x="6299655" y="1733647"/>
                  <a:pt x="6329650" y="1797400"/>
                </a:cubicBezTo>
                <a:cubicBezTo>
                  <a:pt x="6374641" y="1898655"/>
                  <a:pt x="6408384" y="2003660"/>
                  <a:pt x="6322151" y="2104915"/>
                </a:cubicBezTo>
                <a:cubicBezTo>
                  <a:pt x="6307154" y="2123666"/>
                  <a:pt x="6310903" y="2157417"/>
                  <a:pt x="6307154" y="2187419"/>
                </a:cubicBezTo>
                <a:cubicBezTo>
                  <a:pt x="6220921" y="2206170"/>
                  <a:pt x="6213423" y="2198669"/>
                  <a:pt x="6190927" y="2116165"/>
                </a:cubicBezTo>
                <a:cubicBezTo>
                  <a:pt x="6175930" y="2063663"/>
                  <a:pt x="6157184" y="2007410"/>
                  <a:pt x="6134688" y="1943657"/>
                </a:cubicBezTo>
                <a:cubicBezTo>
                  <a:pt x="6059703" y="1988659"/>
                  <a:pt x="5995966" y="2022411"/>
                  <a:pt x="5920981" y="2063663"/>
                </a:cubicBezTo>
                <a:cubicBezTo>
                  <a:pt x="5920981" y="1962408"/>
                  <a:pt x="5913483" y="1868653"/>
                  <a:pt x="5924730" y="1774899"/>
                </a:cubicBezTo>
                <a:cubicBezTo>
                  <a:pt x="5939727" y="1669894"/>
                  <a:pt x="5984718" y="1643642"/>
                  <a:pt x="6100945" y="1639892"/>
                </a:cubicBezTo>
                <a:cubicBezTo>
                  <a:pt x="6157184" y="1516136"/>
                  <a:pt x="6209673" y="1392380"/>
                  <a:pt x="6265912" y="1272374"/>
                </a:cubicBezTo>
                <a:cubicBezTo>
                  <a:pt x="6292157" y="1227372"/>
                  <a:pt x="6325900" y="1182370"/>
                  <a:pt x="6359644" y="1141118"/>
                </a:cubicBezTo>
                <a:cubicBezTo>
                  <a:pt x="6370891" y="1129867"/>
                  <a:pt x="6389638" y="1122367"/>
                  <a:pt x="6408384" y="1114867"/>
                </a:cubicBezTo>
                <a:cubicBezTo>
                  <a:pt x="6449626" y="1103616"/>
                  <a:pt x="6487118" y="1092366"/>
                  <a:pt x="6535858" y="1077365"/>
                </a:cubicBezTo>
                <a:cubicBezTo>
                  <a:pt x="6535858" y="1081116"/>
                  <a:pt x="6539608" y="1096116"/>
                  <a:pt x="6547106" y="1118617"/>
                </a:cubicBezTo>
                <a:cubicBezTo>
                  <a:pt x="6640837" y="1051114"/>
                  <a:pt x="6723321" y="1054864"/>
                  <a:pt x="6824551" y="1122367"/>
                </a:cubicBezTo>
                <a:cubicBezTo>
                  <a:pt x="6850795" y="1141118"/>
                  <a:pt x="6884539" y="1156119"/>
                  <a:pt x="6918282" y="1159869"/>
                </a:cubicBezTo>
                <a:cubicBezTo>
                  <a:pt x="6952025" y="1163619"/>
                  <a:pt x="6978270" y="1163619"/>
                  <a:pt x="6993267" y="1208621"/>
                </a:cubicBezTo>
                <a:cubicBezTo>
                  <a:pt x="7000766" y="1231122"/>
                  <a:pt x="7060754" y="1234873"/>
                  <a:pt x="7101995" y="1249873"/>
                </a:cubicBezTo>
                <a:cubicBezTo>
                  <a:pt x="7124491" y="1362379"/>
                  <a:pt x="7060754" y="1392380"/>
                  <a:pt x="6828300" y="1358629"/>
                </a:cubicBezTo>
                <a:cubicBezTo>
                  <a:pt x="6888288" y="1384880"/>
                  <a:pt x="6929530" y="1403631"/>
                  <a:pt x="6970772" y="1422382"/>
                </a:cubicBezTo>
                <a:cubicBezTo>
                  <a:pt x="6959524" y="1452383"/>
                  <a:pt x="6952025" y="1478634"/>
                  <a:pt x="6940778" y="1504886"/>
                </a:cubicBezTo>
                <a:cubicBezTo>
                  <a:pt x="6974521" y="1531137"/>
                  <a:pt x="7008264" y="1553638"/>
                  <a:pt x="7049506" y="1579889"/>
                </a:cubicBezTo>
                <a:cubicBezTo>
                  <a:pt x="7034509" y="1538637"/>
                  <a:pt x="7019512" y="1504886"/>
                  <a:pt x="7004515" y="1467384"/>
                </a:cubicBezTo>
                <a:cubicBezTo>
                  <a:pt x="7158234" y="1444883"/>
                  <a:pt x="7293207" y="1294875"/>
                  <a:pt x="7210724" y="1167369"/>
                </a:cubicBezTo>
                <a:cubicBezTo>
                  <a:pt x="7248216" y="1167369"/>
                  <a:pt x="7281959" y="1167369"/>
                  <a:pt x="7311953" y="1167369"/>
                </a:cubicBezTo>
                <a:cubicBezTo>
                  <a:pt x="7311953" y="1212371"/>
                  <a:pt x="7311953" y="1257374"/>
                  <a:pt x="7311953" y="1294876"/>
                </a:cubicBezTo>
                <a:cubicBezTo>
                  <a:pt x="7383189" y="1234873"/>
                  <a:pt x="7454425" y="1174870"/>
                  <a:pt x="7536908" y="1107366"/>
                </a:cubicBezTo>
                <a:cubicBezTo>
                  <a:pt x="7540658" y="1144868"/>
                  <a:pt x="7544407" y="1163619"/>
                  <a:pt x="7544407" y="1189870"/>
                </a:cubicBezTo>
                <a:cubicBezTo>
                  <a:pt x="7608144" y="1156119"/>
                  <a:pt x="7664383" y="1099866"/>
                  <a:pt x="7743117" y="1152369"/>
                </a:cubicBezTo>
                <a:cubicBezTo>
                  <a:pt x="7746867" y="1159869"/>
                  <a:pt x="7773111" y="1133618"/>
                  <a:pt x="7795607" y="1122367"/>
                </a:cubicBezTo>
                <a:cubicBezTo>
                  <a:pt x="7709374" y="1013612"/>
                  <a:pt x="7574401" y="1088615"/>
                  <a:pt x="7465673" y="1028612"/>
                </a:cubicBezTo>
                <a:cubicBezTo>
                  <a:pt x="7495667" y="927358"/>
                  <a:pt x="7525661" y="818602"/>
                  <a:pt x="7559404" y="713597"/>
                </a:cubicBezTo>
                <a:cubicBezTo>
                  <a:pt x="7570652" y="683596"/>
                  <a:pt x="7589398" y="649844"/>
                  <a:pt x="7611894" y="634844"/>
                </a:cubicBezTo>
                <a:cubicBezTo>
                  <a:pt x="7716873" y="574841"/>
                  <a:pt x="7825601" y="522338"/>
                  <a:pt x="7934329" y="466085"/>
                </a:cubicBezTo>
                <a:cubicBezTo>
                  <a:pt x="7938078" y="473586"/>
                  <a:pt x="7945577" y="481086"/>
                  <a:pt x="7953075" y="488587"/>
                </a:cubicBezTo>
                <a:cubicBezTo>
                  <a:pt x="7904335" y="533589"/>
                  <a:pt x="7863093" y="586091"/>
                  <a:pt x="7810604" y="627343"/>
                </a:cubicBezTo>
                <a:cubicBezTo>
                  <a:pt x="7758114" y="664845"/>
                  <a:pt x="7698126" y="694846"/>
                  <a:pt x="7641888" y="724848"/>
                </a:cubicBezTo>
                <a:cubicBezTo>
                  <a:pt x="7589398" y="751099"/>
                  <a:pt x="7563153" y="784851"/>
                  <a:pt x="7570652" y="841104"/>
                </a:cubicBezTo>
                <a:cubicBezTo>
                  <a:pt x="7578150" y="882356"/>
                  <a:pt x="7578150" y="927358"/>
                  <a:pt x="7589398" y="964859"/>
                </a:cubicBezTo>
                <a:cubicBezTo>
                  <a:pt x="7604395" y="1013612"/>
                  <a:pt x="7634389" y="1051114"/>
                  <a:pt x="7694377" y="1039863"/>
                </a:cubicBezTo>
                <a:cubicBezTo>
                  <a:pt x="7780610" y="1028613"/>
                  <a:pt x="7859344" y="1047363"/>
                  <a:pt x="7930580" y="1103616"/>
                </a:cubicBezTo>
                <a:cubicBezTo>
                  <a:pt x="7968072" y="1129867"/>
                  <a:pt x="8024311" y="1137368"/>
                  <a:pt x="8073051" y="1152369"/>
                </a:cubicBezTo>
                <a:cubicBezTo>
                  <a:pt x="8076801" y="1144868"/>
                  <a:pt x="8084299" y="1141118"/>
                  <a:pt x="8088048" y="1133618"/>
                </a:cubicBezTo>
                <a:cubicBezTo>
                  <a:pt x="8065553" y="1107366"/>
                  <a:pt x="8050556" y="1069865"/>
                  <a:pt x="8024311" y="1058614"/>
                </a:cubicBezTo>
                <a:cubicBezTo>
                  <a:pt x="7960574" y="1028613"/>
                  <a:pt x="7968072" y="979860"/>
                  <a:pt x="7986819" y="934858"/>
                </a:cubicBezTo>
                <a:cubicBezTo>
                  <a:pt x="8020562" y="848604"/>
                  <a:pt x="8061804" y="769850"/>
                  <a:pt x="8155535" y="736098"/>
                </a:cubicBezTo>
                <a:cubicBezTo>
                  <a:pt x="8200526" y="837353"/>
                  <a:pt x="8223022" y="1242373"/>
                  <a:pt x="8185529" y="1373629"/>
                </a:cubicBezTo>
                <a:cubicBezTo>
                  <a:pt x="8204275" y="1384880"/>
                  <a:pt x="8223022" y="1399881"/>
                  <a:pt x="8245517" y="1414881"/>
                </a:cubicBezTo>
                <a:cubicBezTo>
                  <a:pt x="8264263" y="1332377"/>
                  <a:pt x="8279260" y="1249873"/>
                  <a:pt x="8298007" y="1167369"/>
                </a:cubicBezTo>
                <a:cubicBezTo>
                  <a:pt x="8346747" y="1186120"/>
                  <a:pt x="8399236" y="1208621"/>
                  <a:pt x="8444227" y="1227372"/>
                </a:cubicBezTo>
                <a:cubicBezTo>
                  <a:pt x="8455475" y="1182370"/>
                  <a:pt x="8395487" y="1126117"/>
                  <a:pt x="8335499" y="1122367"/>
                </a:cubicBezTo>
                <a:cubicBezTo>
                  <a:pt x="8313004" y="1118617"/>
                  <a:pt x="8271762" y="1099866"/>
                  <a:pt x="8268013" y="1081115"/>
                </a:cubicBezTo>
                <a:cubicBezTo>
                  <a:pt x="8245517" y="1013612"/>
                  <a:pt x="8234269" y="938608"/>
                  <a:pt x="8215523" y="859854"/>
                </a:cubicBezTo>
                <a:cubicBezTo>
                  <a:pt x="8238019" y="878605"/>
                  <a:pt x="8253016" y="897356"/>
                  <a:pt x="8268013" y="904857"/>
                </a:cubicBezTo>
                <a:cubicBezTo>
                  <a:pt x="8290508" y="912357"/>
                  <a:pt x="8320502" y="923607"/>
                  <a:pt x="8342998" y="916107"/>
                </a:cubicBezTo>
                <a:cubicBezTo>
                  <a:pt x="8436729" y="882356"/>
                  <a:pt x="8477971" y="901106"/>
                  <a:pt x="8507965" y="994861"/>
                </a:cubicBezTo>
                <a:cubicBezTo>
                  <a:pt x="8522962" y="1032363"/>
                  <a:pt x="8545457" y="1069865"/>
                  <a:pt x="8567953" y="1114867"/>
                </a:cubicBezTo>
                <a:cubicBezTo>
                  <a:pt x="8620442" y="1013612"/>
                  <a:pt x="8597947" y="949859"/>
                  <a:pt x="8451726" y="784851"/>
                </a:cubicBezTo>
                <a:cubicBezTo>
                  <a:pt x="8500466" y="766100"/>
                  <a:pt x="8549206" y="747349"/>
                  <a:pt x="8597947" y="728598"/>
                </a:cubicBezTo>
                <a:cubicBezTo>
                  <a:pt x="8609194" y="747349"/>
                  <a:pt x="8620442" y="766100"/>
                  <a:pt x="8635439" y="792351"/>
                </a:cubicBezTo>
                <a:cubicBezTo>
                  <a:pt x="8635439" y="747349"/>
                  <a:pt x="8642938" y="706097"/>
                  <a:pt x="8631690" y="672345"/>
                </a:cubicBezTo>
                <a:cubicBezTo>
                  <a:pt x="8612944" y="593592"/>
                  <a:pt x="8627941" y="563590"/>
                  <a:pt x="8702926" y="544839"/>
                </a:cubicBezTo>
                <a:cubicBezTo>
                  <a:pt x="8747917" y="533589"/>
                  <a:pt x="8792908" y="511088"/>
                  <a:pt x="8837899" y="507337"/>
                </a:cubicBezTo>
                <a:cubicBezTo>
                  <a:pt x="8886639" y="503587"/>
                  <a:pt x="8935379" y="522338"/>
                  <a:pt x="8987869" y="533589"/>
                </a:cubicBezTo>
                <a:cubicBezTo>
                  <a:pt x="8999117" y="518588"/>
                  <a:pt x="9021612" y="492337"/>
                  <a:pt x="9040358" y="469836"/>
                </a:cubicBezTo>
                <a:cubicBezTo>
                  <a:pt x="9047857" y="473586"/>
                  <a:pt x="9051606" y="477336"/>
                  <a:pt x="9059105" y="484837"/>
                </a:cubicBezTo>
                <a:cubicBezTo>
                  <a:pt x="9074102" y="398582"/>
                  <a:pt x="9036609" y="349830"/>
                  <a:pt x="8957875" y="331079"/>
                </a:cubicBezTo>
                <a:cubicBezTo>
                  <a:pt x="8980370" y="293577"/>
                  <a:pt x="9002866" y="252325"/>
                  <a:pt x="9025361" y="211073"/>
                </a:cubicBezTo>
                <a:close/>
                <a:moveTo>
                  <a:pt x="4309381" y="0"/>
                </a:moveTo>
                <a:cubicBezTo>
                  <a:pt x="4326483" y="0"/>
                  <a:pt x="4345694" y="5627"/>
                  <a:pt x="4368185" y="19695"/>
                </a:cubicBezTo>
                <a:cubicBezTo>
                  <a:pt x="4386927" y="30949"/>
                  <a:pt x="4424411" y="12192"/>
                  <a:pt x="4454399" y="12192"/>
                </a:cubicBezTo>
                <a:cubicBezTo>
                  <a:pt x="4581845" y="12192"/>
                  <a:pt x="4713040" y="4689"/>
                  <a:pt x="4840487" y="15943"/>
                </a:cubicBezTo>
                <a:cubicBezTo>
                  <a:pt x="4892965" y="19695"/>
                  <a:pt x="4945443" y="64712"/>
                  <a:pt x="4997921" y="90972"/>
                </a:cubicBezTo>
                <a:cubicBezTo>
                  <a:pt x="4979179" y="113481"/>
                  <a:pt x="4952940" y="143493"/>
                  <a:pt x="4919204" y="181007"/>
                </a:cubicBezTo>
                <a:cubicBezTo>
                  <a:pt x="4949192" y="177256"/>
                  <a:pt x="4967934" y="177256"/>
                  <a:pt x="4990424" y="173504"/>
                </a:cubicBezTo>
                <a:cubicBezTo>
                  <a:pt x="4971682" y="196013"/>
                  <a:pt x="4952940" y="214770"/>
                  <a:pt x="4922953" y="252285"/>
                </a:cubicBezTo>
                <a:cubicBezTo>
                  <a:pt x="4971682" y="244782"/>
                  <a:pt x="5012915" y="248533"/>
                  <a:pt x="5024160" y="229776"/>
                </a:cubicBezTo>
                <a:cubicBezTo>
                  <a:pt x="5087884" y="135990"/>
                  <a:pt x="5177846" y="158498"/>
                  <a:pt x="5267809" y="154747"/>
                </a:cubicBezTo>
                <a:cubicBezTo>
                  <a:pt x="5282802" y="154747"/>
                  <a:pt x="5294048" y="154747"/>
                  <a:pt x="5316538" y="166001"/>
                </a:cubicBezTo>
                <a:cubicBezTo>
                  <a:pt x="5215331" y="282296"/>
                  <a:pt x="5054148" y="357325"/>
                  <a:pt x="5046651" y="556152"/>
                </a:cubicBezTo>
                <a:cubicBezTo>
                  <a:pt x="5069141" y="567407"/>
                  <a:pt x="5106626" y="586164"/>
                  <a:pt x="5136614" y="604921"/>
                </a:cubicBezTo>
                <a:cubicBezTo>
                  <a:pt x="5114123" y="616176"/>
                  <a:pt x="5069141" y="627430"/>
                  <a:pt x="5050399" y="653690"/>
                </a:cubicBezTo>
                <a:cubicBezTo>
                  <a:pt x="5035405" y="672447"/>
                  <a:pt x="5061645" y="713713"/>
                  <a:pt x="5072890" y="747476"/>
                </a:cubicBezTo>
                <a:cubicBezTo>
                  <a:pt x="5065393" y="747476"/>
                  <a:pt x="5054148" y="743725"/>
                  <a:pt x="5031657" y="743725"/>
                </a:cubicBezTo>
                <a:cubicBezTo>
                  <a:pt x="5057896" y="769985"/>
                  <a:pt x="5076639" y="788742"/>
                  <a:pt x="5106626" y="818754"/>
                </a:cubicBezTo>
                <a:cubicBezTo>
                  <a:pt x="5061645" y="856268"/>
                  <a:pt x="5016663" y="890031"/>
                  <a:pt x="4960437" y="935049"/>
                </a:cubicBezTo>
                <a:cubicBezTo>
                  <a:pt x="4960437" y="938801"/>
                  <a:pt x="4960437" y="965061"/>
                  <a:pt x="4960437" y="991321"/>
                </a:cubicBezTo>
                <a:cubicBezTo>
                  <a:pt x="4937946" y="995072"/>
                  <a:pt x="4915456" y="995072"/>
                  <a:pt x="4889217" y="998824"/>
                </a:cubicBezTo>
                <a:cubicBezTo>
                  <a:pt x="4930449" y="1051344"/>
                  <a:pt x="4967934" y="1100113"/>
                  <a:pt x="5016663" y="1167639"/>
                </a:cubicBezTo>
                <a:cubicBezTo>
                  <a:pt x="4967934" y="1156384"/>
                  <a:pt x="4937946" y="1148881"/>
                  <a:pt x="4892965" y="1137627"/>
                </a:cubicBezTo>
                <a:cubicBezTo>
                  <a:pt x="4919204" y="1160136"/>
                  <a:pt x="4937946" y="1175142"/>
                  <a:pt x="4964185" y="1205153"/>
                </a:cubicBezTo>
                <a:cubicBezTo>
                  <a:pt x="4847984" y="1235165"/>
                  <a:pt x="4743028" y="1265176"/>
                  <a:pt x="4634323" y="1298940"/>
                </a:cubicBezTo>
                <a:cubicBezTo>
                  <a:pt x="4619330" y="1302691"/>
                  <a:pt x="4608084" y="1317697"/>
                  <a:pt x="4600587" y="1332703"/>
                </a:cubicBezTo>
                <a:cubicBezTo>
                  <a:pt x="4540613" y="1448998"/>
                  <a:pt x="4435656" y="1516524"/>
                  <a:pt x="4311958" y="1561541"/>
                </a:cubicBezTo>
                <a:cubicBezTo>
                  <a:pt x="4326952" y="1587801"/>
                  <a:pt x="4341946" y="1610310"/>
                  <a:pt x="4353191" y="1636570"/>
                </a:cubicBezTo>
                <a:cubicBezTo>
                  <a:pt x="4338197" y="1640322"/>
                  <a:pt x="4319455" y="1644073"/>
                  <a:pt x="4308210" y="1644073"/>
                </a:cubicBezTo>
                <a:cubicBezTo>
                  <a:pt x="4281971" y="1730356"/>
                  <a:pt x="4338197" y="1842900"/>
                  <a:pt x="4203254" y="1880414"/>
                </a:cubicBezTo>
                <a:cubicBezTo>
                  <a:pt x="4207002" y="1899172"/>
                  <a:pt x="4210751" y="1914177"/>
                  <a:pt x="4210751" y="1936686"/>
                </a:cubicBezTo>
                <a:cubicBezTo>
                  <a:pt x="4147027" y="1910426"/>
                  <a:pt x="4064562" y="1906675"/>
                  <a:pt x="4027077" y="1861657"/>
                </a:cubicBezTo>
                <a:cubicBezTo>
                  <a:pt x="3978348" y="1812888"/>
                  <a:pt x="3967103" y="1726605"/>
                  <a:pt x="3940864" y="1659079"/>
                </a:cubicBezTo>
                <a:cubicBezTo>
                  <a:pt x="3925870" y="1610310"/>
                  <a:pt x="3910876" y="1561541"/>
                  <a:pt x="3884637" y="1520275"/>
                </a:cubicBezTo>
                <a:cubicBezTo>
                  <a:pt x="3862146" y="1482761"/>
                  <a:pt x="3850901" y="1456500"/>
                  <a:pt x="3873392" y="1415235"/>
                </a:cubicBezTo>
                <a:cubicBezTo>
                  <a:pt x="3910876" y="1347708"/>
                  <a:pt x="3937115" y="1272679"/>
                  <a:pt x="3967103" y="1201402"/>
                </a:cubicBezTo>
                <a:cubicBezTo>
                  <a:pt x="3993342" y="1141379"/>
                  <a:pt x="3948360" y="1058847"/>
                  <a:pt x="3850901" y="1040089"/>
                </a:cubicBezTo>
                <a:cubicBezTo>
                  <a:pt x="3850901" y="1006326"/>
                  <a:pt x="3847153" y="972563"/>
                  <a:pt x="3850901" y="942552"/>
                </a:cubicBezTo>
                <a:cubicBezTo>
                  <a:pt x="3873392" y="784991"/>
                  <a:pt x="3779681" y="691205"/>
                  <a:pt x="3659731" y="616175"/>
                </a:cubicBezTo>
                <a:cubicBezTo>
                  <a:pt x="3644737" y="608673"/>
                  <a:pt x="3622247" y="612424"/>
                  <a:pt x="3607253" y="616175"/>
                </a:cubicBezTo>
                <a:cubicBezTo>
                  <a:pt x="3554775" y="631181"/>
                  <a:pt x="3506045" y="653690"/>
                  <a:pt x="3453567" y="664944"/>
                </a:cubicBezTo>
                <a:cubicBezTo>
                  <a:pt x="3419832" y="672447"/>
                  <a:pt x="3382347" y="664944"/>
                  <a:pt x="3348611" y="664944"/>
                </a:cubicBezTo>
                <a:cubicBezTo>
                  <a:pt x="3344863" y="657441"/>
                  <a:pt x="3344863" y="649939"/>
                  <a:pt x="3344863" y="642436"/>
                </a:cubicBezTo>
                <a:cubicBezTo>
                  <a:pt x="3371102" y="616176"/>
                  <a:pt x="3397341" y="586164"/>
                  <a:pt x="3431077" y="552401"/>
                </a:cubicBezTo>
                <a:cubicBezTo>
                  <a:pt x="3401089" y="548649"/>
                  <a:pt x="3374850" y="544898"/>
                  <a:pt x="3344863" y="541147"/>
                </a:cubicBezTo>
                <a:cubicBezTo>
                  <a:pt x="3344863" y="507383"/>
                  <a:pt x="3344863" y="473620"/>
                  <a:pt x="3344863" y="439857"/>
                </a:cubicBezTo>
                <a:cubicBezTo>
                  <a:pt x="3419832" y="417349"/>
                  <a:pt x="3498549" y="398591"/>
                  <a:pt x="3581014" y="372331"/>
                </a:cubicBezTo>
                <a:cubicBezTo>
                  <a:pt x="3581014" y="349822"/>
                  <a:pt x="3577266" y="319811"/>
                  <a:pt x="3584763" y="297302"/>
                </a:cubicBezTo>
                <a:cubicBezTo>
                  <a:pt x="3603505" y="244782"/>
                  <a:pt x="3640989" y="211019"/>
                  <a:pt x="3700964" y="207267"/>
                </a:cubicBezTo>
                <a:cubicBezTo>
                  <a:pt x="3727203" y="203516"/>
                  <a:pt x="3760939" y="196013"/>
                  <a:pt x="3787178" y="184759"/>
                </a:cubicBezTo>
                <a:cubicBezTo>
                  <a:pt x="3858398" y="143493"/>
                  <a:pt x="3929618" y="87221"/>
                  <a:pt x="4015832" y="147244"/>
                </a:cubicBezTo>
                <a:lnTo>
                  <a:pt x="4023329" y="150995"/>
                </a:lnTo>
                <a:cubicBezTo>
                  <a:pt x="4087052" y="98475"/>
                  <a:pt x="4154524" y="154747"/>
                  <a:pt x="4229493" y="158498"/>
                </a:cubicBezTo>
                <a:cubicBezTo>
                  <a:pt x="4210751" y="124735"/>
                  <a:pt x="4195757" y="102227"/>
                  <a:pt x="4180763" y="75967"/>
                </a:cubicBezTo>
                <a:cubicBezTo>
                  <a:pt x="4225744" y="50644"/>
                  <a:pt x="4258075" y="0"/>
                  <a:pt x="4309381" y="0"/>
                </a:cubicBezTo>
                <a:close/>
              </a:path>
            </a:pathLst>
          </a:custGeom>
          <a:solidFill>
            <a:srgbClr val="EAEAE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CFE9B-2525-4AC1-BB02-986EEB7235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5091E-1C7D-445E-9CB1-7D3535CD4D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hyperlink" Target="../&#36164;&#26412;&#20027;&#20041;&#33804;&#33469;.avi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67640" y="0"/>
            <a:ext cx="2890520" cy="895990"/>
            <a:chOff x="161" y="1151"/>
            <a:chExt cx="2000" cy="638"/>
          </a:xfrm>
        </p:grpSpPr>
        <p:sp>
          <p:nvSpPr>
            <p:cNvPr id="3" name="AutoShape 5"/>
            <p:cNvSpPr/>
            <p:nvPr/>
          </p:nvSpPr>
          <p:spPr>
            <a:xfrm>
              <a:off x="601" y="1434"/>
              <a:ext cx="1560" cy="251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6"/>
            <p:cNvSpPr txBox="1"/>
            <p:nvPr/>
          </p:nvSpPr>
          <p:spPr>
            <a:xfrm>
              <a:off x="755" y="1330"/>
              <a:ext cx="1406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solidFill>
                    <a:srgbClr val="005F9B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情境导入</a:t>
              </a:r>
              <a:endParaRPr lang="zh-CN" altLang="en-US" sz="3600" b="1" dirty="0">
                <a:solidFill>
                  <a:srgbClr val="005F9B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21" name="Picture 7" descr="标箭红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0" y="834390"/>
            <a:ext cx="9102090" cy="3206750"/>
            <a:chOff x="1164938" y="1206647"/>
            <a:chExt cx="9588787" cy="322897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06647"/>
              <a:ext cx="4657725" cy="3181350"/>
            </a:xfrm>
            <a:prstGeom prst="roundRect">
              <a:avLst>
                <a:gd name="adj" fmla="val 5685"/>
              </a:avLst>
            </a:prstGeom>
            <a:noFill/>
            <a:ln>
              <a:noFill/>
            </a:ln>
            <a:effectLst>
              <a:outerShdw blurRad="50800" sx="101000" sy="101000" algn="ctr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38" y="1206647"/>
              <a:ext cx="4676775" cy="3228975"/>
            </a:xfrm>
            <a:prstGeom prst="roundRect">
              <a:avLst>
                <a:gd name="adj" fmla="val 5685"/>
              </a:avLst>
            </a:prstGeom>
            <a:noFill/>
            <a:ln>
              <a:noFill/>
            </a:ln>
            <a:effectLst>
              <a:outerShdw blurRad="50800" sx="101000" sy="101000" algn="ctr" rotWithShape="0">
                <a:prstClr val="black">
                  <a:alpha val="28000"/>
                </a:prstClr>
              </a:outerShdw>
            </a:effectLst>
          </p:spPr>
        </p:pic>
      </p:grpSp>
      <p:sp>
        <p:nvSpPr>
          <p:cNvPr id="8198" name="Text Box 4"/>
          <p:cNvSpPr txBox="1"/>
          <p:nvPr/>
        </p:nvSpPr>
        <p:spPr>
          <a:xfrm>
            <a:off x="368300" y="4064635"/>
            <a:ext cx="3702685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1500</a:t>
            </a:r>
            <a:r>
              <a:rPr lang="zh-CN" altLang="en-US" sz="2400" b="1" dirty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年之前</a:t>
            </a:r>
            <a:r>
              <a:rPr lang="zh-CN" altLang="en-US" sz="2400" b="1" dirty="0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欧洲人眼中的世界</a:t>
            </a:r>
            <a:endParaRPr lang="zh-CN" altLang="en-US" sz="2400" b="1" dirty="0">
              <a:solidFill>
                <a:srgbClr val="0000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199" name="Text Box 5"/>
          <p:cNvSpPr txBox="1"/>
          <p:nvPr/>
        </p:nvSpPr>
        <p:spPr>
          <a:xfrm>
            <a:off x="5003165" y="4064635"/>
            <a:ext cx="3755390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1500</a:t>
            </a:r>
            <a:r>
              <a:rPr lang="zh-CN" altLang="en-US" sz="2400" b="1" dirty="0">
                <a:solidFill>
                  <a:srgbClr val="D6009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年之后</a:t>
            </a:r>
            <a:r>
              <a:rPr lang="zh-CN" altLang="en-US" sz="2400" b="1" dirty="0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欧洲人眼中的世界</a:t>
            </a:r>
            <a:endParaRPr lang="zh-CN" altLang="en-US" sz="2400" b="1" dirty="0">
              <a:solidFill>
                <a:srgbClr val="0000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428625" y="1391920"/>
            <a:ext cx="8849360" cy="118872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90170" tIns="46990" rIns="90170" bIns="46990"/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绝大多数历史学家认为：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前后是人类历史上的一个重要分水岭，从此人类的历史才称得上是真正意义上的世界史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40155" y="2924810"/>
            <a:ext cx="655193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为什么公元</a:t>
            </a:r>
            <a:r>
              <a:rPr lang="en-US" altLang="zh-CN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1500</a:t>
            </a:r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年前后是人类历史的分水岭？</a:t>
            </a:r>
            <a:endParaRPr lang="zh-CN" altLang="en-US" sz="24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  <p:bldP spid="8199" grpId="0" bldLvl="0" animBg="1"/>
      <p:bldP spid="8" grpId="0" animBg="1" uiExpand="1" build="p"/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217"/>
          <p:cNvSpPr txBox="1"/>
          <p:nvPr/>
        </p:nvSpPr>
        <p:spPr>
          <a:xfrm>
            <a:off x="210820" y="829945"/>
            <a:ext cx="1021715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1800" b="1" kern="1200" cap="none" spc="0" normalizeH="0" baseline="0" noProof="1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材料一：</a:t>
            </a:r>
            <a:endParaRPr kumimoji="0" lang="zh-CN" altLang="en-US" sz="1800" b="1" kern="1200" cap="none" spc="0" normalizeH="0" baseline="0" noProof="1">
              <a:solidFill>
                <a:srgbClr val="00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8" name="图片 17" descr="W020100827617933077871"/>
          <p:cNvPicPr>
            <a:picLocks noChangeAspect="1"/>
          </p:cNvPicPr>
          <p:nvPr/>
        </p:nvPicPr>
        <p:blipFill rotWithShape="1">
          <a:blip r:embed="rId1"/>
          <a:srcRect l="2656" t="2923" r="2915" b="3539"/>
          <a:stretch>
            <a:fillRect/>
          </a:stretch>
        </p:blipFill>
        <p:spPr>
          <a:xfrm>
            <a:off x="125095" y="1203325"/>
            <a:ext cx="4326890" cy="2592705"/>
          </a:xfrm>
          <a:prstGeom prst="roundRect">
            <a:avLst>
              <a:gd name="adj" fmla="val 5685"/>
            </a:avLst>
          </a:prstGeom>
          <a:noFill/>
          <a:ln>
            <a:noFill/>
          </a:ln>
          <a:effectLst>
            <a:outerShdw blurRad="50800" sx="101000" sy="101000" algn="ctr" rotWithShape="0">
              <a:prstClr val="black">
                <a:alpha val="28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953635" y="829945"/>
            <a:ext cx="1021715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1800" b="1" kern="1200" cap="none" spc="0" normalizeH="0" baseline="0" noProof="1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材料二：</a:t>
            </a:r>
            <a:endParaRPr kumimoji="0" lang="zh-CN" altLang="en-US" sz="1800" b="1" kern="1200" cap="none" spc="0" normalizeH="0" baseline="0" noProof="1">
              <a:solidFill>
                <a:srgbClr val="00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41265" y="1203325"/>
            <a:ext cx="4102735" cy="2602865"/>
            <a:chOff x="1824293" y="1251285"/>
            <a:chExt cx="8543416" cy="4245664"/>
          </a:xfrm>
        </p:grpSpPr>
        <p:pic>
          <p:nvPicPr>
            <p:cNvPr id="11" name="Picture 2" descr="总地图 拷贝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30"/>
            <a:stretch>
              <a:fillRect/>
            </a:stretch>
          </p:blipFill>
          <p:spPr bwMode="auto">
            <a:xfrm>
              <a:off x="1824293" y="1251285"/>
              <a:ext cx="8543416" cy="4245664"/>
            </a:xfrm>
            <a:prstGeom prst="roundRect">
              <a:avLst>
                <a:gd name="adj" fmla="val 5685"/>
              </a:avLst>
            </a:prstGeom>
            <a:noFill/>
            <a:ln>
              <a:noFill/>
            </a:ln>
            <a:effectLst>
              <a:outerShdw blurRad="50800" sx="101000" sy="101000" algn="ctr" rotWithShape="0">
                <a:prstClr val="black">
                  <a:alpha val="28000"/>
                </a:prstClr>
              </a:outerShdw>
            </a:effectLst>
          </p:spPr>
        </p:pic>
        <p:grpSp>
          <p:nvGrpSpPr>
            <p:cNvPr id="12" name="Group 33"/>
            <p:cNvGrpSpPr/>
            <p:nvPr/>
          </p:nvGrpSpPr>
          <p:grpSpPr bwMode="auto">
            <a:xfrm>
              <a:off x="4043022" y="2268352"/>
              <a:ext cx="4820136" cy="3110871"/>
              <a:chOff x="1561" y="757"/>
              <a:chExt cx="3391" cy="2315"/>
            </a:xfrm>
          </p:grpSpPr>
          <p:sp>
            <p:nvSpPr>
              <p:cNvPr id="14" name="Freeform 3"/>
              <p:cNvSpPr>
                <a:spLocks noChangeArrowheads="1"/>
              </p:cNvSpPr>
              <p:nvPr/>
            </p:nvSpPr>
            <p:spPr bwMode="auto">
              <a:xfrm>
                <a:off x="1561" y="757"/>
                <a:ext cx="1236" cy="513"/>
              </a:xfrm>
              <a:custGeom>
                <a:avLst/>
                <a:gdLst>
                  <a:gd name="T0" fmla="*/ 1236 w 1236"/>
                  <a:gd name="T1" fmla="*/ 11 h 513"/>
                  <a:gd name="T2" fmla="*/ 1152 w 1236"/>
                  <a:gd name="T3" fmla="*/ 28 h 513"/>
                  <a:gd name="T4" fmla="*/ 1127 w 1236"/>
                  <a:gd name="T5" fmla="*/ 53 h 513"/>
                  <a:gd name="T6" fmla="*/ 1102 w 1236"/>
                  <a:gd name="T7" fmla="*/ 61 h 513"/>
                  <a:gd name="T8" fmla="*/ 1044 w 1236"/>
                  <a:gd name="T9" fmla="*/ 128 h 513"/>
                  <a:gd name="T10" fmla="*/ 985 w 1236"/>
                  <a:gd name="T11" fmla="*/ 178 h 513"/>
                  <a:gd name="T12" fmla="*/ 918 w 1236"/>
                  <a:gd name="T13" fmla="*/ 245 h 513"/>
                  <a:gd name="T14" fmla="*/ 818 w 1236"/>
                  <a:gd name="T15" fmla="*/ 303 h 513"/>
                  <a:gd name="T16" fmla="*/ 601 w 1236"/>
                  <a:gd name="T17" fmla="*/ 445 h 513"/>
                  <a:gd name="T18" fmla="*/ 242 w 1236"/>
                  <a:gd name="T19" fmla="*/ 504 h 513"/>
                  <a:gd name="T20" fmla="*/ 0 w 1236"/>
                  <a:gd name="T21" fmla="*/ 512 h 5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36" h="513">
                    <a:moveTo>
                      <a:pt x="1236" y="11"/>
                    </a:moveTo>
                    <a:cubicBezTo>
                      <a:pt x="1187" y="0"/>
                      <a:pt x="1195" y="12"/>
                      <a:pt x="1152" y="28"/>
                    </a:cubicBezTo>
                    <a:cubicBezTo>
                      <a:pt x="1144" y="36"/>
                      <a:pt x="1137" y="47"/>
                      <a:pt x="1127" y="53"/>
                    </a:cubicBezTo>
                    <a:cubicBezTo>
                      <a:pt x="1120" y="58"/>
                      <a:pt x="1108" y="55"/>
                      <a:pt x="1102" y="61"/>
                    </a:cubicBezTo>
                    <a:cubicBezTo>
                      <a:pt x="1001" y="162"/>
                      <a:pt x="1117" y="78"/>
                      <a:pt x="1044" y="128"/>
                    </a:cubicBezTo>
                    <a:cubicBezTo>
                      <a:pt x="1032" y="161"/>
                      <a:pt x="1018" y="167"/>
                      <a:pt x="985" y="178"/>
                    </a:cubicBezTo>
                    <a:cubicBezTo>
                      <a:pt x="952" y="200"/>
                      <a:pt x="943" y="224"/>
                      <a:pt x="918" y="245"/>
                    </a:cubicBezTo>
                    <a:cubicBezTo>
                      <a:pt x="890" y="270"/>
                      <a:pt x="854" y="291"/>
                      <a:pt x="818" y="303"/>
                    </a:cubicBezTo>
                    <a:cubicBezTo>
                      <a:pt x="758" y="363"/>
                      <a:pt x="682" y="419"/>
                      <a:pt x="601" y="445"/>
                    </a:cubicBezTo>
                    <a:cubicBezTo>
                      <a:pt x="508" y="508"/>
                      <a:pt x="341" y="500"/>
                      <a:pt x="242" y="504"/>
                    </a:cubicBezTo>
                    <a:cubicBezTo>
                      <a:pt x="53" y="513"/>
                      <a:pt x="103" y="512"/>
                      <a:pt x="0" y="512"/>
                    </a:cubicBezTo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4"/>
              <p:cNvSpPr>
                <a:spLocks noChangeArrowheads="1"/>
              </p:cNvSpPr>
              <p:nvPr/>
            </p:nvSpPr>
            <p:spPr bwMode="auto">
              <a:xfrm>
                <a:off x="2432" y="816"/>
                <a:ext cx="2512" cy="2152"/>
              </a:xfrm>
              <a:custGeom>
                <a:avLst/>
                <a:gdLst>
                  <a:gd name="T0" fmla="*/ 304 w 2512"/>
                  <a:gd name="T1" fmla="*/ 0 h 2152"/>
                  <a:gd name="T2" fmla="*/ 160 w 2512"/>
                  <a:gd name="T3" fmla="*/ 96 h 2152"/>
                  <a:gd name="T4" fmla="*/ 112 w 2512"/>
                  <a:gd name="T5" fmla="*/ 336 h 2152"/>
                  <a:gd name="T6" fmla="*/ 112 w 2512"/>
                  <a:gd name="T7" fmla="*/ 432 h 2152"/>
                  <a:gd name="T8" fmla="*/ 16 w 2512"/>
                  <a:gd name="T9" fmla="*/ 768 h 2152"/>
                  <a:gd name="T10" fmla="*/ 16 w 2512"/>
                  <a:gd name="T11" fmla="*/ 1056 h 2152"/>
                  <a:gd name="T12" fmla="*/ 112 w 2512"/>
                  <a:gd name="T13" fmla="*/ 1200 h 2152"/>
                  <a:gd name="T14" fmla="*/ 304 w 2512"/>
                  <a:gd name="T15" fmla="*/ 1248 h 2152"/>
                  <a:gd name="T16" fmla="*/ 448 w 2512"/>
                  <a:gd name="T17" fmla="*/ 1968 h 2152"/>
                  <a:gd name="T18" fmla="*/ 640 w 2512"/>
                  <a:gd name="T19" fmla="*/ 2112 h 2152"/>
                  <a:gd name="T20" fmla="*/ 784 w 2512"/>
                  <a:gd name="T21" fmla="*/ 2064 h 2152"/>
                  <a:gd name="T22" fmla="*/ 976 w 2512"/>
                  <a:gd name="T23" fmla="*/ 1584 h 2152"/>
                  <a:gd name="T24" fmla="*/ 1120 w 2512"/>
                  <a:gd name="T25" fmla="*/ 1152 h 2152"/>
                  <a:gd name="T26" fmla="*/ 1408 w 2512"/>
                  <a:gd name="T27" fmla="*/ 1008 h 2152"/>
                  <a:gd name="T28" fmla="*/ 1648 w 2512"/>
                  <a:gd name="T29" fmla="*/ 1248 h 2152"/>
                  <a:gd name="T30" fmla="*/ 1648 w 2512"/>
                  <a:gd name="T31" fmla="*/ 912 h 2152"/>
                  <a:gd name="T32" fmla="*/ 1792 w 2512"/>
                  <a:gd name="T33" fmla="*/ 1008 h 2152"/>
                  <a:gd name="T34" fmla="*/ 2080 w 2512"/>
                  <a:gd name="T35" fmla="*/ 1104 h 2152"/>
                  <a:gd name="T36" fmla="*/ 2080 w 2512"/>
                  <a:gd name="T37" fmla="*/ 864 h 2152"/>
                  <a:gd name="T38" fmla="*/ 2512 w 2512"/>
                  <a:gd name="T39" fmla="*/ 480 h 21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512" h="2152">
                    <a:moveTo>
                      <a:pt x="304" y="0"/>
                    </a:moveTo>
                    <a:cubicBezTo>
                      <a:pt x="248" y="20"/>
                      <a:pt x="192" y="40"/>
                      <a:pt x="160" y="96"/>
                    </a:cubicBezTo>
                    <a:cubicBezTo>
                      <a:pt x="128" y="152"/>
                      <a:pt x="120" y="280"/>
                      <a:pt x="112" y="336"/>
                    </a:cubicBezTo>
                    <a:cubicBezTo>
                      <a:pt x="104" y="392"/>
                      <a:pt x="128" y="360"/>
                      <a:pt x="112" y="432"/>
                    </a:cubicBezTo>
                    <a:cubicBezTo>
                      <a:pt x="96" y="504"/>
                      <a:pt x="32" y="664"/>
                      <a:pt x="16" y="768"/>
                    </a:cubicBezTo>
                    <a:cubicBezTo>
                      <a:pt x="0" y="872"/>
                      <a:pt x="0" y="984"/>
                      <a:pt x="16" y="1056"/>
                    </a:cubicBezTo>
                    <a:cubicBezTo>
                      <a:pt x="32" y="1128"/>
                      <a:pt x="64" y="1168"/>
                      <a:pt x="112" y="1200"/>
                    </a:cubicBezTo>
                    <a:cubicBezTo>
                      <a:pt x="160" y="1232"/>
                      <a:pt x="248" y="1120"/>
                      <a:pt x="304" y="1248"/>
                    </a:cubicBezTo>
                    <a:cubicBezTo>
                      <a:pt x="360" y="1376"/>
                      <a:pt x="392" y="1824"/>
                      <a:pt x="448" y="1968"/>
                    </a:cubicBezTo>
                    <a:cubicBezTo>
                      <a:pt x="504" y="2112"/>
                      <a:pt x="584" y="2096"/>
                      <a:pt x="640" y="2112"/>
                    </a:cubicBezTo>
                    <a:cubicBezTo>
                      <a:pt x="696" y="2128"/>
                      <a:pt x="728" y="2152"/>
                      <a:pt x="784" y="2064"/>
                    </a:cubicBezTo>
                    <a:cubicBezTo>
                      <a:pt x="840" y="1976"/>
                      <a:pt x="920" y="1736"/>
                      <a:pt x="976" y="1584"/>
                    </a:cubicBezTo>
                    <a:cubicBezTo>
                      <a:pt x="1032" y="1432"/>
                      <a:pt x="1048" y="1248"/>
                      <a:pt x="1120" y="1152"/>
                    </a:cubicBezTo>
                    <a:cubicBezTo>
                      <a:pt x="1192" y="1056"/>
                      <a:pt x="1320" y="992"/>
                      <a:pt x="1408" y="1008"/>
                    </a:cubicBezTo>
                    <a:cubicBezTo>
                      <a:pt x="1496" y="1024"/>
                      <a:pt x="1608" y="1264"/>
                      <a:pt x="1648" y="1248"/>
                    </a:cubicBezTo>
                    <a:cubicBezTo>
                      <a:pt x="1688" y="1232"/>
                      <a:pt x="1624" y="952"/>
                      <a:pt x="1648" y="912"/>
                    </a:cubicBezTo>
                    <a:cubicBezTo>
                      <a:pt x="1672" y="872"/>
                      <a:pt x="1720" y="976"/>
                      <a:pt x="1792" y="1008"/>
                    </a:cubicBezTo>
                    <a:cubicBezTo>
                      <a:pt x="1864" y="1040"/>
                      <a:pt x="2032" y="1128"/>
                      <a:pt x="2080" y="1104"/>
                    </a:cubicBezTo>
                    <a:cubicBezTo>
                      <a:pt x="2128" y="1080"/>
                      <a:pt x="2008" y="968"/>
                      <a:pt x="2080" y="864"/>
                    </a:cubicBezTo>
                    <a:cubicBezTo>
                      <a:pt x="2152" y="760"/>
                      <a:pt x="2440" y="544"/>
                      <a:pt x="2512" y="480"/>
                    </a:cubicBez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720" cy="1056"/>
              </a:xfrm>
              <a:custGeom>
                <a:avLst/>
                <a:gdLst>
                  <a:gd name="T0" fmla="*/ 720 w 720"/>
                  <a:gd name="T1" fmla="*/ 0 h 1056"/>
                  <a:gd name="T2" fmla="*/ 384 w 720"/>
                  <a:gd name="T3" fmla="*/ 672 h 1056"/>
                  <a:gd name="T4" fmla="*/ 288 w 720"/>
                  <a:gd name="T5" fmla="*/ 864 h 1056"/>
                  <a:gd name="T6" fmla="*/ 48 w 720"/>
                  <a:gd name="T7" fmla="*/ 1008 h 1056"/>
                  <a:gd name="T8" fmla="*/ 0 w 720"/>
                  <a:gd name="T9" fmla="*/ 1056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0" h="1056">
                    <a:moveTo>
                      <a:pt x="720" y="0"/>
                    </a:moveTo>
                    <a:cubicBezTo>
                      <a:pt x="588" y="264"/>
                      <a:pt x="456" y="528"/>
                      <a:pt x="384" y="672"/>
                    </a:cubicBezTo>
                    <a:cubicBezTo>
                      <a:pt x="312" y="816"/>
                      <a:pt x="344" y="808"/>
                      <a:pt x="288" y="864"/>
                    </a:cubicBezTo>
                    <a:cubicBezTo>
                      <a:pt x="232" y="920"/>
                      <a:pt x="96" y="976"/>
                      <a:pt x="48" y="1008"/>
                    </a:cubicBezTo>
                    <a:cubicBezTo>
                      <a:pt x="0" y="1040"/>
                      <a:pt x="0" y="1048"/>
                      <a:pt x="0" y="1056"/>
                    </a:cubicBezTo>
                  </a:path>
                </a:pathLst>
              </a:custGeom>
              <a:noFill/>
              <a:ln w="57150">
                <a:solidFill>
                  <a:srgbClr val="9966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528" cy="1584"/>
              </a:xfrm>
              <a:custGeom>
                <a:avLst/>
                <a:gdLst>
                  <a:gd name="T0" fmla="*/ 528 w 528"/>
                  <a:gd name="T1" fmla="*/ 0 h 1584"/>
                  <a:gd name="T2" fmla="*/ 288 w 528"/>
                  <a:gd name="T3" fmla="*/ 672 h 1584"/>
                  <a:gd name="T4" fmla="*/ 144 w 528"/>
                  <a:gd name="T5" fmla="*/ 1344 h 1584"/>
                  <a:gd name="T6" fmla="*/ 0 w 528"/>
                  <a:gd name="T7" fmla="*/ 1584 h 15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8" h="1584">
                    <a:moveTo>
                      <a:pt x="528" y="0"/>
                    </a:moveTo>
                    <a:cubicBezTo>
                      <a:pt x="440" y="224"/>
                      <a:pt x="352" y="448"/>
                      <a:pt x="288" y="672"/>
                    </a:cubicBezTo>
                    <a:cubicBezTo>
                      <a:pt x="224" y="896"/>
                      <a:pt x="192" y="1192"/>
                      <a:pt x="144" y="1344"/>
                    </a:cubicBezTo>
                    <a:cubicBezTo>
                      <a:pt x="96" y="1496"/>
                      <a:pt x="24" y="1544"/>
                      <a:pt x="0" y="1584"/>
                    </a:cubicBezTo>
                  </a:path>
                </a:pathLst>
              </a:custGeom>
              <a:noFill/>
              <a:ln w="57150">
                <a:solidFill>
                  <a:srgbClr val="CCFF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7"/>
              <p:cNvSpPr>
                <a:spLocks noChangeArrowheads="1"/>
              </p:cNvSpPr>
              <p:nvPr/>
            </p:nvSpPr>
            <p:spPr bwMode="auto">
              <a:xfrm>
                <a:off x="1632" y="1008"/>
                <a:ext cx="912" cy="624"/>
              </a:xfrm>
              <a:custGeom>
                <a:avLst/>
                <a:gdLst>
                  <a:gd name="T0" fmla="*/ 912 w 912"/>
                  <a:gd name="T1" fmla="*/ 0 h 624"/>
                  <a:gd name="T2" fmla="*/ 576 w 912"/>
                  <a:gd name="T3" fmla="*/ 432 h 624"/>
                  <a:gd name="T4" fmla="*/ 384 w 912"/>
                  <a:gd name="T5" fmla="*/ 528 h 624"/>
                  <a:gd name="T6" fmla="*/ 0 w 912"/>
                  <a:gd name="T7" fmla="*/ 624 h 6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2" h="624">
                    <a:moveTo>
                      <a:pt x="912" y="0"/>
                    </a:moveTo>
                    <a:cubicBezTo>
                      <a:pt x="788" y="172"/>
                      <a:pt x="664" y="344"/>
                      <a:pt x="576" y="432"/>
                    </a:cubicBezTo>
                    <a:cubicBezTo>
                      <a:pt x="488" y="520"/>
                      <a:pt x="480" y="496"/>
                      <a:pt x="384" y="528"/>
                    </a:cubicBezTo>
                    <a:cubicBezTo>
                      <a:pt x="288" y="560"/>
                      <a:pt x="144" y="592"/>
                      <a:pt x="0" y="624"/>
                    </a:cubicBezTo>
                  </a:path>
                </a:pathLst>
              </a:custGeom>
              <a:noFill/>
              <a:ln w="57150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8"/>
              <p:cNvSpPr>
                <a:spLocks noChangeArrowheads="1"/>
              </p:cNvSpPr>
              <p:nvPr/>
            </p:nvSpPr>
            <p:spPr bwMode="auto">
              <a:xfrm>
                <a:off x="2328" y="1104"/>
                <a:ext cx="1560" cy="1960"/>
              </a:xfrm>
              <a:custGeom>
                <a:avLst/>
                <a:gdLst>
                  <a:gd name="T0" fmla="*/ 216 w 1560"/>
                  <a:gd name="T1" fmla="*/ 0 h 1960"/>
                  <a:gd name="T2" fmla="*/ 72 w 1560"/>
                  <a:gd name="T3" fmla="*/ 384 h 1960"/>
                  <a:gd name="T4" fmla="*/ 24 w 1560"/>
                  <a:gd name="T5" fmla="*/ 768 h 1960"/>
                  <a:gd name="T6" fmla="*/ 216 w 1560"/>
                  <a:gd name="T7" fmla="*/ 1104 h 1960"/>
                  <a:gd name="T8" fmla="*/ 456 w 1560"/>
                  <a:gd name="T9" fmla="*/ 1824 h 1960"/>
                  <a:gd name="T10" fmla="*/ 840 w 1560"/>
                  <a:gd name="T11" fmla="*/ 1920 h 1960"/>
                  <a:gd name="T12" fmla="*/ 1080 w 1560"/>
                  <a:gd name="T13" fmla="*/ 1584 h 1960"/>
                  <a:gd name="T14" fmla="*/ 1224 w 1560"/>
                  <a:gd name="T15" fmla="*/ 1152 h 1960"/>
                  <a:gd name="T16" fmla="*/ 1416 w 1560"/>
                  <a:gd name="T17" fmla="*/ 816 h 1960"/>
                  <a:gd name="T18" fmla="*/ 1560 w 1560"/>
                  <a:gd name="T19" fmla="*/ 576 h 19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0" h="1960">
                    <a:moveTo>
                      <a:pt x="216" y="0"/>
                    </a:moveTo>
                    <a:cubicBezTo>
                      <a:pt x="160" y="128"/>
                      <a:pt x="104" y="256"/>
                      <a:pt x="72" y="384"/>
                    </a:cubicBezTo>
                    <a:cubicBezTo>
                      <a:pt x="40" y="512"/>
                      <a:pt x="0" y="648"/>
                      <a:pt x="24" y="768"/>
                    </a:cubicBezTo>
                    <a:cubicBezTo>
                      <a:pt x="48" y="888"/>
                      <a:pt x="144" y="928"/>
                      <a:pt x="216" y="1104"/>
                    </a:cubicBezTo>
                    <a:cubicBezTo>
                      <a:pt x="288" y="1280"/>
                      <a:pt x="352" y="1688"/>
                      <a:pt x="456" y="1824"/>
                    </a:cubicBezTo>
                    <a:cubicBezTo>
                      <a:pt x="560" y="1960"/>
                      <a:pt x="736" y="1960"/>
                      <a:pt x="840" y="1920"/>
                    </a:cubicBezTo>
                    <a:cubicBezTo>
                      <a:pt x="944" y="1880"/>
                      <a:pt x="1016" y="1712"/>
                      <a:pt x="1080" y="1584"/>
                    </a:cubicBezTo>
                    <a:cubicBezTo>
                      <a:pt x="1144" y="1456"/>
                      <a:pt x="1168" y="1280"/>
                      <a:pt x="1224" y="1152"/>
                    </a:cubicBezTo>
                    <a:cubicBezTo>
                      <a:pt x="1280" y="1024"/>
                      <a:pt x="1360" y="912"/>
                      <a:pt x="1416" y="816"/>
                    </a:cubicBezTo>
                    <a:cubicBezTo>
                      <a:pt x="1472" y="720"/>
                      <a:pt x="1536" y="616"/>
                      <a:pt x="1560" y="576"/>
                    </a:cubicBezTo>
                  </a:path>
                </a:pathLst>
              </a:custGeom>
              <a:noFill/>
              <a:ln w="57150">
                <a:solidFill>
                  <a:srgbClr val="0033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9"/>
              <p:cNvSpPr>
                <a:spLocks noChangeArrowheads="1"/>
              </p:cNvSpPr>
              <p:nvPr/>
            </p:nvSpPr>
            <p:spPr bwMode="auto">
              <a:xfrm>
                <a:off x="2440" y="1104"/>
                <a:ext cx="1832" cy="1968"/>
              </a:xfrm>
              <a:custGeom>
                <a:avLst/>
                <a:gdLst>
                  <a:gd name="T0" fmla="*/ 104 w 1832"/>
                  <a:gd name="T1" fmla="*/ 0 h 1968"/>
                  <a:gd name="T2" fmla="*/ 8 w 1832"/>
                  <a:gd name="T3" fmla="*/ 384 h 1968"/>
                  <a:gd name="T4" fmla="*/ 56 w 1832"/>
                  <a:gd name="T5" fmla="*/ 816 h 1968"/>
                  <a:gd name="T6" fmla="*/ 200 w 1832"/>
                  <a:gd name="T7" fmla="*/ 1104 h 1968"/>
                  <a:gd name="T8" fmla="*/ 344 w 1832"/>
                  <a:gd name="T9" fmla="*/ 1680 h 1968"/>
                  <a:gd name="T10" fmla="*/ 680 w 1832"/>
                  <a:gd name="T11" fmla="*/ 1920 h 1968"/>
                  <a:gd name="T12" fmla="*/ 1112 w 1832"/>
                  <a:gd name="T13" fmla="*/ 1392 h 1968"/>
                  <a:gd name="T14" fmla="*/ 1400 w 1832"/>
                  <a:gd name="T15" fmla="*/ 912 h 1968"/>
                  <a:gd name="T16" fmla="*/ 1832 w 1832"/>
                  <a:gd name="T17" fmla="*/ 960 h 19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2" h="1968">
                    <a:moveTo>
                      <a:pt x="104" y="0"/>
                    </a:moveTo>
                    <a:cubicBezTo>
                      <a:pt x="60" y="124"/>
                      <a:pt x="16" y="248"/>
                      <a:pt x="8" y="384"/>
                    </a:cubicBezTo>
                    <a:cubicBezTo>
                      <a:pt x="0" y="520"/>
                      <a:pt x="24" y="696"/>
                      <a:pt x="56" y="816"/>
                    </a:cubicBezTo>
                    <a:cubicBezTo>
                      <a:pt x="88" y="936"/>
                      <a:pt x="152" y="960"/>
                      <a:pt x="200" y="1104"/>
                    </a:cubicBezTo>
                    <a:cubicBezTo>
                      <a:pt x="248" y="1248"/>
                      <a:pt x="264" y="1544"/>
                      <a:pt x="344" y="1680"/>
                    </a:cubicBezTo>
                    <a:cubicBezTo>
                      <a:pt x="424" y="1816"/>
                      <a:pt x="552" y="1968"/>
                      <a:pt x="680" y="1920"/>
                    </a:cubicBezTo>
                    <a:cubicBezTo>
                      <a:pt x="808" y="1872"/>
                      <a:pt x="992" y="1560"/>
                      <a:pt x="1112" y="1392"/>
                    </a:cubicBezTo>
                    <a:cubicBezTo>
                      <a:pt x="1232" y="1224"/>
                      <a:pt x="1280" y="984"/>
                      <a:pt x="1400" y="912"/>
                    </a:cubicBezTo>
                    <a:cubicBezTo>
                      <a:pt x="1520" y="840"/>
                      <a:pt x="1760" y="952"/>
                      <a:pt x="1832" y="960"/>
                    </a:cubicBezTo>
                  </a:path>
                </a:pathLst>
              </a:custGeom>
              <a:noFill/>
              <a:ln w="57150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4"/>
              <p:cNvSpPr>
                <a:spLocks noChangeArrowheads="1"/>
              </p:cNvSpPr>
              <p:nvPr/>
            </p:nvSpPr>
            <p:spPr bwMode="auto">
              <a:xfrm>
                <a:off x="2440" y="804"/>
                <a:ext cx="2512" cy="2152"/>
              </a:xfrm>
              <a:custGeom>
                <a:avLst/>
                <a:gdLst>
                  <a:gd name="T0" fmla="*/ 304 w 2512"/>
                  <a:gd name="T1" fmla="*/ 0 h 2152"/>
                  <a:gd name="T2" fmla="*/ 160 w 2512"/>
                  <a:gd name="T3" fmla="*/ 96 h 2152"/>
                  <a:gd name="T4" fmla="*/ 112 w 2512"/>
                  <a:gd name="T5" fmla="*/ 336 h 2152"/>
                  <a:gd name="T6" fmla="*/ 112 w 2512"/>
                  <a:gd name="T7" fmla="*/ 432 h 2152"/>
                  <a:gd name="T8" fmla="*/ 16 w 2512"/>
                  <a:gd name="T9" fmla="*/ 768 h 2152"/>
                  <a:gd name="T10" fmla="*/ 16 w 2512"/>
                  <a:gd name="T11" fmla="*/ 1056 h 2152"/>
                  <a:gd name="T12" fmla="*/ 112 w 2512"/>
                  <a:gd name="T13" fmla="*/ 1200 h 2152"/>
                  <a:gd name="T14" fmla="*/ 304 w 2512"/>
                  <a:gd name="T15" fmla="*/ 1248 h 2152"/>
                  <a:gd name="T16" fmla="*/ 448 w 2512"/>
                  <a:gd name="T17" fmla="*/ 1968 h 2152"/>
                  <a:gd name="T18" fmla="*/ 640 w 2512"/>
                  <a:gd name="T19" fmla="*/ 2112 h 2152"/>
                  <a:gd name="T20" fmla="*/ 784 w 2512"/>
                  <a:gd name="T21" fmla="*/ 2064 h 2152"/>
                  <a:gd name="T22" fmla="*/ 976 w 2512"/>
                  <a:gd name="T23" fmla="*/ 1584 h 2152"/>
                  <a:gd name="T24" fmla="*/ 1120 w 2512"/>
                  <a:gd name="T25" fmla="*/ 1152 h 2152"/>
                  <a:gd name="T26" fmla="*/ 1408 w 2512"/>
                  <a:gd name="T27" fmla="*/ 1008 h 2152"/>
                  <a:gd name="T28" fmla="*/ 1648 w 2512"/>
                  <a:gd name="T29" fmla="*/ 1248 h 2152"/>
                  <a:gd name="T30" fmla="*/ 1648 w 2512"/>
                  <a:gd name="T31" fmla="*/ 912 h 2152"/>
                  <a:gd name="T32" fmla="*/ 1792 w 2512"/>
                  <a:gd name="T33" fmla="*/ 1008 h 2152"/>
                  <a:gd name="T34" fmla="*/ 2080 w 2512"/>
                  <a:gd name="T35" fmla="*/ 1104 h 2152"/>
                  <a:gd name="T36" fmla="*/ 2080 w 2512"/>
                  <a:gd name="T37" fmla="*/ 864 h 2152"/>
                  <a:gd name="T38" fmla="*/ 2512 w 2512"/>
                  <a:gd name="T39" fmla="*/ 480 h 21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512" h="2152">
                    <a:moveTo>
                      <a:pt x="304" y="0"/>
                    </a:moveTo>
                    <a:cubicBezTo>
                      <a:pt x="248" y="20"/>
                      <a:pt x="192" y="40"/>
                      <a:pt x="160" y="96"/>
                    </a:cubicBezTo>
                    <a:cubicBezTo>
                      <a:pt x="128" y="152"/>
                      <a:pt x="120" y="280"/>
                      <a:pt x="112" y="336"/>
                    </a:cubicBezTo>
                    <a:cubicBezTo>
                      <a:pt x="104" y="392"/>
                      <a:pt x="128" y="360"/>
                      <a:pt x="112" y="432"/>
                    </a:cubicBezTo>
                    <a:cubicBezTo>
                      <a:pt x="96" y="504"/>
                      <a:pt x="32" y="664"/>
                      <a:pt x="16" y="768"/>
                    </a:cubicBezTo>
                    <a:cubicBezTo>
                      <a:pt x="0" y="872"/>
                      <a:pt x="0" y="984"/>
                      <a:pt x="16" y="1056"/>
                    </a:cubicBezTo>
                    <a:cubicBezTo>
                      <a:pt x="32" y="1128"/>
                      <a:pt x="64" y="1168"/>
                      <a:pt x="112" y="1200"/>
                    </a:cubicBezTo>
                    <a:cubicBezTo>
                      <a:pt x="160" y="1232"/>
                      <a:pt x="248" y="1120"/>
                      <a:pt x="304" y="1248"/>
                    </a:cubicBezTo>
                    <a:cubicBezTo>
                      <a:pt x="360" y="1376"/>
                      <a:pt x="392" y="1824"/>
                      <a:pt x="448" y="1968"/>
                    </a:cubicBezTo>
                    <a:cubicBezTo>
                      <a:pt x="504" y="2112"/>
                      <a:pt x="584" y="2096"/>
                      <a:pt x="640" y="2112"/>
                    </a:cubicBezTo>
                    <a:cubicBezTo>
                      <a:pt x="696" y="2128"/>
                      <a:pt x="728" y="2152"/>
                      <a:pt x="784" y="2064"/>
                    </a:cubicBezTo>
                    <a:cubicBezTo>
                      <a:pt x="840" y="1976"/>
                      <a:pt x="920" y="1736"/>
                      <a:pt x="976" y="1584"/>
                    </a:cubicBezTo>
                    <a:cubicBezTo>
                      <a:pt x="1032" y="1432"/>
                      <a:pt x="1048" y="1248"/>
                      <a:pt x="1120" y="1152"/>
                    </a:cubicBezTo>
                    <a:cubicBezTo>
                      <a:pt x="1192" y="1056"/>
                      <a:pt x="1320" y="992"/>
                      <a:pt x="1408" y="1008"/>
                    </a:cubicBezTo>
                    <a:cubicBezTo>
                      <a:pt x="1496" y="1024"/>
                      <a:pt x="1608" y="1264"/>
                      <a:pt x="1648" y="1248"/>
                    </a:cubicBezTo>
                    <a:cubicBezTo>
                      <a:pt x="1688" y="1232"/>
                      <a:pt x="1624" y="952"/>
                      <a:pt x="1648" y="912"/>
                    </a:cubicBezTo>
                    <a:cubicBezTo>
                      <a:pt x="1672" y="872"/>
                      <a:pt x="1720" y="976"/>
                      <a:pt x="1792" y="1008"/>
                    </a:cubicBezTo>
                    <a:cubicBezTo>
                      <a:pt x="1864" y="1040"/>
                      <a:pt x="2032" y="1128"/>
                      <a:pt x="2080" y="1104"/>
                    </a:cubicBezTo>
                    <a:cubicBezTo>
                      <a:pt x="2128" y="1080"/>
                      <a:pt x="2008" y="968"/>
                      <a:pt x="2080" y="864"/>
                    </a:cubicBezTo>
                    <a:cubicBezTo>
                      <a:pt x="2152" y="760"/>
                      <a:pt x="2440" y="544"/>
                      <a:pt x="2512" y="480"/>
                    </a:cubicBezTo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" name="Oval 34"/>
            <p:cNvSpPr>
              <a:spLocks noChangeArrowheads="1"/>
            </p:cNvSpPr>
            <p:nvPr/>
          </p:nvSpPr>
          <p:spPr bwMode="auto">
            <a:xfrm>
              <a:off x="5850644" y="2412419"/>
              <a:ext cx="817666" cy="516059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ea typeface="华文中宋" panose="02010600040101010101" pitchFamily="2" charset="-122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5862017" y="2395754"/>
              <a:ext cx="817666" cy="516059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ea typeface="华文中宋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019040" y="3205480"/>
            <a:ext cx="4124960" cy="1938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400" b="1" noProof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对欧洲：</a:t>
            </a:r>
            <a:r>
              <a:rPr lang="zh-CN" altLang="en-US" sz="2400" b="1" noProof="0">
                <a:solidFill>
                  <a:srgbClr val="FF33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欧洲大西洋沿岸工商业经济繁荣起来，以西欧为中心的世界市场雏形开始出现，促进了资本主义的产生和发展。</a:t>
            </a:r>
            <a:endParaRPr lang="zh-CN" altLang="en-US" sz="2400" b="1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75660" y="578485"/>
            <a:ext cx="2132330" cy="119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endParaRPr lang="zh-CN" altLang="en-US" sz="7200" b="1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5095" y="3205480"/>
            <a:ext cx="4487545" cy="1938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noProof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对世界：</a:t>
            </a:r>
            <a:r>
              <a:rPr lang="zh-CN" altLang="en-US" sz="2400" b="1" noProof="0">
                <a:solidFill>
                  <a:srgbClr val="FF33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欧洲与亚洲、非洲、美洲之间建立起了直接的商业联系，往来日益密切。世界开始连为一个整体，世界的观念也从此逐步确立起来。</a:t>
            </a:r>
            <a:endParaRPr lang="zh-CN" altLang="en-US" sz="2400" b="1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0820" y="0"/>
            <a:ext cx="8722360" cy="8299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思考：研读材料，从图中得到了哪些信息？并结合所学，概括新航路开辟的影响。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世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44000" cy="51428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85570" y="87630"/>
            <a:ext cx="6784975" cy="1046191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真正的世界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历史应从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年开始 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r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斯塔夫里阿诺斯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全球通史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21740" y="621665"/>
            <a:ext cx="1656080" cy="1368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938655" y="2405380"/>
            <a:ext cx="1656080" cy="1368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68110" y="2218690"/>
            <a:ext cx="254000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16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世纪初，葡萄牙人发现大洋洲。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59555" y="3773805"/>
            <a:ext cx="275844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1738—1739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年，法国人航海时发现了南极洲。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3345" y="120650"/>
            <a:ext cx="3970655" cy="47875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一带一路”建设将为中国和沿线国家共同发展带来巨大机遇。“一带一路”是开放的，是穿越非洲、环连亚欧的广阔“朋友圈”，所有感兴趣的国家都可以添加进入“朋友圈”……“一带一路”是共赢的，各国共同参与，遵循共商共建共享原则，实现共同发展繁荣。这条路不是某一方的私家小路，而是大家携手前进的阳光大道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——习主席在中英工商峰会上的致辞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descr="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532130"/>
            <a:ext cx="4853940" cy="3964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Freeform 10"/>
          <p:cNvSpPr/>
          <p:nvPr/>
        </p:nvSpPr>
        <p:spPr bwMode="auto">
          <a:xfrm>
            <a:off x="-672782" y="60960"/>
            <a:ext cx="6553200" cy="5456238"/>
          </a:xfrm>
          <a:custGeom>
            <a:avLst/>
            <a:gdLst/>
            <a:ahLst/>
            <a:cxnLst/>
            <a:rect l="l" t="t" r="r" b="b"/>
            <a:pathLst>
              <a:path w="6219826" h="5178561">
                <a:moveTo>
                  <a:pt x="3292476" y="5155919"/>
                </a:moveTo>
                <a:cubicBezTo>
                  <a:pt x="3286339" y="5178232"/>
                  <a:pt x="3267926" y="5172147"/>
                  <a:pt x="3255651" y="5172147"/>
                </a:cubicBezTo>
                <a:cubicBezTo>
                  <a:pt x="3192229" y="5172147"/>
                  <a:pt x="3126761" y="5174175"/>
                  <a:pt x="3063339" y="5170118"/>
                </a:cubicBezTo>
                <a:cubicBezTo>
                  <a:pt x="3044926" y="5170118"/>
                  <a:pt x="3026514" y="5190403"/>
                  <a:pt x="3001963" y="5168090"/>
                </a:cubicBezTo>
                <a:cubicBezTo>
                  <a:pt x="3104257" y="5155919"/>
                  <a:pt x="3198366" y="5153890"/>
                  <a:pt x="3292476" y="5155919"/>
                </a:cubicBezTo>
                <a:close/>
                <a:moveTo>
                  <a:pt x="2259013" y="5111761"/>
                </a:moveTo>
                <a:cubicBezTo>
                  <a:pt x="2326593" y="5107853"/>
                  <a:pt x="2394173" y="5127392"/>
                  <a:pt x="2463801" y="5127392"/>
                </a:cubicBezTo>
                <a:cubicBezTo>
                  <a:pt x="2394173" y="5133253"/>
                  <a:pt x="2326593" y="5131299"/>
                  <a:pt x="2259013" y="5111761"/>
                </a:cubicBezTo>
                <a:close/>
                <a:moveTo>
                  <a:pt x="2874963" y="5082453"/>
                </a:moveTo>
                <a:cubicBezTo>
                  <a:pt x="2926293" y="5082453"/>
                  <a:pt x="2975569" y="5082453"/>
                  <a:pt x="3026898" y="5082453"/>
                </a:cubicBezTo>
                <a:cubicBezTo>
                  <a:pt x="3026898" y="5084570"/>
                  <a:pt x="3028951" y="5086687"/>
                  <a:pt x="3028951" y="5088803"/>
                </a:cubicBezTo>
                <a:cubicBezTo>
                  <a:pt x="2977622" y="5088803"/>
                  <a:pt x="2926293" y="5088803"/>
                  <a:pt x="2874963" y="5088803"/>
                </a:cubicBezTo>
                <a:cubicBezTo>
                  <a:pt x="2874963" y="5086687"/>
                  <a:pt x="2874963" y="5084570"/>
                  <a:pt x="2874963" y="5082453"/>
                </a:cubicBezTo>
                <a:close/>
                <a:moveTo>
                  <a:pt x="1671638" y="5026890"/>
                </a:moveTo>
                <a:cubicBezTo>
                  <a:pt x="1692122" y="5026890"/>
                  <a:pt x="1712606" y="5026890"/>
                  <a:pt x="1733090" y="5026890"/>
                </a:cubicBezTo>
                <a:cubicBezTo>
                  <a:pt x="1733090" y="5029272"/>
                  <a:pt x="1735138" y="5029272"/>
                  <a:pt x="1735138" y="5031653"/>
                </a:cubicBezTo>
                <a:cubicBezTo>
                  <a:pt x="1712606" y="5031653"/>
                  <a:pt x="1692122" y="5031653"/>
                  <a:pt x="1671638" y="5031653"/>
                </a:cubicBezTo>
                <a:cubicBezTo>
                  <a:pt x="1671638" y="5029272"/>
                  <a:pt x="1671638" y="5029272"/>
                  <a:pt x="1671638" y="5026890"/>
                </a:cubicBezTo>
                <a:close/>
                <a:moveTo>
                  <a:pt x="1527232" y="5023068"/>
                </a:moveTo>
                <a:cubicBezTo>
                  <a:pt x="1570094" y="5019800"/>
                  <a:pt x="1613467" y="5020805"/>
                  <a:pt x="1657350" y="5025833"/>
                </a:cubicBezTo>
                <a:cubicBezTo>
                  <a:pt x="1571625" y="5031865"/>
                  <a:pt x="1483859" y="5033876"/>
                  <a:pt x="1400175" y="5045941"/>
                </a:cubicBezTo>
                <a:cubicBezTo>
                  <a:pt x="1442017" y="5033876"/>
                  <a:pt x="1484369" y="5026335"/>
                  <a:pt x="1527232" y="5023068"/>
                </a:cubicBezTo>
                <a:close/>
                <a:moveTo>
                  <a:pt x="3992852" y="5008317"/>
                </a:moveTo>
                <a:lnTo>
                  <a:pt x="3998913" y="5016572"/>
                </a:lnTo>
                <a:cubicBezTo>
                  <a:pt x="3998913" y="5026891"/>
                  <a:pt x="3990831" y="5024827"/>
                  <a:pt x="3984770" y="5024827"/>
                </a:cubicBezTo>
                <a:cubicBezTo>
                  <a:pt x="3982750" y="5024827"/>
                  <a:pt x="3976688" y="5024827"/>
                  <a:pt x="3978709" y="5018636"/>
                </a:cubicBezTo>
                <a:cubicBezTo>
                  <a:pt x="3982750" y="5012445"/>
                  <a:pt x="3984770" y="5006253"/>
                  <a:pt x="3992852" y="5008317"/>
                </a:cubicBezTo>
                <a:close/>
                <a:moveTo>
                  <a:pt x="2888625" y="4969096"/>
                </a:moveTo>
                <a:cubicBezTo>
                  <a:pt x="2920439" y="4967012"/>
                  <a:pt x="2962516" y="4970138"/>
                  <a:pt x="3021013" y="4974305"/>
                </a:cubicBezTo>
                <a:cubicBezTo>
                  <a:pt x="2953280" y="4978472"/>
                  <a:pt x="2883494" y="4968054"/>
                  <a:pt x="2817813" y="4995141"/>
                </a:cubicBezTo>
                <a:cubicBezTo>
                  <a:pt x="2835260" y="4978472"/>
                  <a:pt x="2856811" y="4971179"/>
                  <a:pt x="2888625" y="4969096"/>
                </a:cubicBezTo>
                <a:close/>
                <a:moveTo>
                  <a:pt x="1563688" y="4953865"/>
                </a:moveTo>
                <a:cubicBezTo>
                  <a:pt x="1606923" y="4953865"/>
                  <a:pt x="1652216" y="4953865"/>
                  <a:pt x="1695451" y="4953865"/>
                </a:cubicBezTo>
                <a:cubicBezTo>
                  <a:pt x="1695451" y="4955453"/>
                  <a:pt x="1695451" y="4955453"/>
                  <a:pt x="1695451" y="4957040"/>
                </a:cubicBezTo>
                <a:cubicBezTo>
                  <a:pt x="1652216" y="4957040"/>
                  <a:pt x="1606923" y="4957040"/>
                  <a:pt x="1563688" y="4957040"/>
                </a:cubicBezTo>
                <a:cubicBezTo>
                  <a:pt x="1563688" y="4955453"/>
                  <a:pt x="1563688" y="4955453"/>
                  <a:pt x="1563688" y="4953865"/>
                </a:cubicBezTo>
                <a:close/>
                <a:moveTo>
                  <a:pt x="1496483" y="4952278"/>
                </a:moveTo>
                <a:cubicBezTo>
                  <a:pt x="1502833" y="4952278"/>
                  <a:pt x="1509183" y="4952278"/>
                  <a:pt x="1511300" y="4960216"/>
                </a:cubicBezTo>
                <a:cubicBezTo>
                  <a:pt x="1509183" y="4962200"/>
                  <a:pt x="1507067" y="4966169"/>
                  <a:pt x="1504950" y="4968153"/>
                </a:cubicBezTo>
                <a:cubicBezTo>
                  <a:pt x="1496483" y="4968153"/>
                  <a:pt x="1492250" y="4964184"/>
                  <a:pt x="1490133" y="4958231"/>
                </a:cubicBezTo>
                <a:cubicBezTo>
                  <a:pt x="1485900" y="4952278"/>
                  <a:pt x="1494367" y="4952278"/>
                  <a:pt x="1496483" y="4952278"/>
                </a:cubicBezTo>
                <a:close/>
                <a:moveTo>
                  <a:pt x="1808915" y="4942753"/>
                </a:moveTo>
                <a:cubicBezTo>
                  <a:pt x="1810920" y="4942753"/>
                  <a:pt x="1812925" y="4951413"/>
                  <a:pt x="1812925" y="4953577"/>
                </a:cubicBezTo>
                <a:cubicBezTo>
                  <a:pt x="1804904" y="4966566"/>
                  <a:pt x="1792872" y="4955742"/>
                  <a:pt x="1774825" y="4962237"/>
                </a:cubicBezTo>
                <a:cubicBezTo>
                  <a:pt x="1790867" y="4951413"/>
                  <a:pt x="1798888" y="4942753"/>
                  <a:pt x="1808915" y="4942753"/>
                </a:cubicBezTo>
                <a:close/>
                <a:moveTo>
                  <a:pt x="1763713" y="4942753"/>
                </a:moveTo>
                <a:lnTo>
                  <a:pt x="1763713" y="4957200"/>
                </a:lnTo>
                <a:cubicBezTo>
                  <a:pt x="1743509" y="4959264"/>
                  <a:pt x="1725324" y="4963391"/>
                  <a:pt x="1697038" y="4946881"/>
                </a:cubicBezTo>
                <a:cubicBezTo>
                  <a:pt x="1725324" y="4944817"/>
                  <a:pt x="1745529" y="4944817"/>
                  <a:pt x="1763713" y="4942753"/>
                </a:cubicBezTo>
                <a:close/>
                <a:moveTo>
                  <a:pt x="2618979" y="4932364"/>
                </a:moveTo>
                <a:cubicBezTo>
                  <a:pt x="2645040" y="4932236"/>
                  <a:pt x="2671102" y="4933002"/>
                  <a:pt x="2697163" y="4935043"/>
                </a:cubicBezTo>
                <a:cubicBezTo>
                  <a:pt x="2592917" y="4937084"/>
                  <a:pt x="2488671" y="4955453"/>
                  <a:pt x="2384425" y="4947289"/>
                </a:cubicBezTo>
                <a:cubicBezTo>
                  <a:pt x="2462610" y="4941166"/>
                  <a:pt x="2540794" y="4932746"/>
                  <a:pt x="2618979" y="4932364"/>
                </a:cubicBezTo>
                <a:close/>
                <a:moveTo>
                  <a:pt x="1047750" y="4903065"/>
                </a:moveTo>
                <a:lnTo>
                  <a:pt x="1182688" y="4903065"/>
                </a:lnTo>
                <a:cubicBezTo>
                  <a:pt x="1137709" y="4912987"/>
                  <a:pt x="1092729" y="4918940"/>
                  <a:pt x="1047750" y="4903065"/>
                </a:cubicBezTo>
                <a:close/>
                <a:moveTo>
                  <a:pt x="3808446" y="4861790"/>
                </a:moveTo>
                <a:lnTo>
                  <a:pt x="4084638" y="4880474"/>
                </a:lnTo>
                <a:cubicBezTo>
                  <a:pt x="3992574" y="4888778"/>
                  <a:pt x="3900510" y="4886702"/>
                  <a:pt x="3808446" y="4878398"/>
                </a:cubicBezTo>
                <a:cubicBezTo>
                  <a:pt x="3802309" y="4878398"/>
                  <a:pt x="3794125" y="4878398"/>
                  <a:pt x="3796171" y="4868018"/>
                </a:cubicBezTo>
                <a:cubicBezTo>
                  <a:pt x="3796171" y="4861790"/>
                  <a:pt x="3802309" y="4861790"/>
                  <a:pt x="3808446" y="4861790"/>
                </a:cubicBezTo>
                <a:close/>
                <a:moveTo>
                  <a:pt x="2619403" y="4861431"/>
                </a:moveTo>
                <a:cubicBezTo>
                  <a:pt x="2657494" y="4860649"/>
                  <a:pt x="2695841" y="4862733"/>
                  <a:pt x="2733676" y="4863775"/>
                </a:cubicBezTo>
                <a:cubicBezTo>
                  <a:pt x="2660050" y="4888778"/>
                  <a:pt x="2582334" y="4872109"/>
                  <a:pt x="2506663" y="4876276"/>
                </a:cubicBezTo>
                <a:cubicBezTo>
                  <a:pt x="2543476" y="4865858"/>
                  <a:pt x="2581312" y="4862212"/>
                  <a:pt x="2619403" y="4861431"/>
                </a:cubicBezTo>
                <a:close/>
                <a:moveTo>
                  <a:pt x="2804012" y="4856123"/>
                </a:moveTo>
                <a:cubicBezTo>
                  <a:pt x="2809773" y="4857286"/>
                  <a:pt x="2815918" y="4860679"/>
                  <a:pt x="2822575" y="4867717"/>
                </a:cubicBezTo>
                <a:cubicBezTo>
                  <a:pt x="2797995" y="4867717"/>
                  <a:pt x="2777511" y="4867717"/>
                  <a:pt x="2759075" y="4867717"/>
                </a:cubicBezTo>
                <a:cubicBezTo>
                  <a:pt x="2772902" y="4869225"/>
                  <a:pt x="2786728" y="4852636"/>
                  <a:pt x="2804012" y="4856123"/>
                </a:cubicBezTo>
                <a:close/>
                <a:moveTo>
                  <a:pt x="751611" y="4852017"/>
                </a:moveTo>
                <a:cubicBezTo>
                  <a:pt x="763167" y="4853654"/>
                  <a:pt x="773953" y="4858020"/>
                  <a:pt x="784225" y="4860203"/>
                </a:cubicBezTo>
                <a:cubicBezTo>
                  <a:pt x="763681" y="4860203"/>
                  <a:pt x="741082" y="4860203"/>
                  <a:pt x="714375" y="4860203"/>
                </a:cubicBezTo>
                <a:cubicBezTo>
                  <a:pt x="727728" y="4851472"/>
                  <a:pt x="740055" y="4850380"/>
                  <a:pt x="751611" y="4852017"/>
                </a:cubicBezTo>
                <a:close/>
                <a:moveTo>
                  <a:pt x="1134357" y="4845915"/>
                </a:moveTo>
                <a:cubicBezTo>
                  <a:pt x="1156670" y="4857557"/>
                  <a:pt x="1181012" y="4851736"/>
                  <a:pt x="1203325" y="4859498"/>
                </a:cubicBezTo>
                <a:cubicBezTo>
                  <a:pt x="1185069" y="4861438"/>
                  <a:pt x="1168841" y="4861438"/>
                  <a:pt x="1150585" y="4863378"/>
                </a:cubicBezTo>
                <a:cubicBezTo>
                  <a:pt x="1140442" y="4861438"/>
                  <a:pt x="1130300" y="4859498"/>
                  <a:pt x="1134357" y="4845915"/>
                </a:cubicBezTo>
                <a:close/>
                <a:moveTo>
                  <a:pt x="1581627" y="4822103"/>
                </a:moveTo>
                <a:cubicBezTo>
                  <a:pt x="1608456" y="4822103"/>
                  <a:pt x="1635284" y="4822103"/>
                  <a:pt x="1662113" y="4822103"/>
                </a:cubicBezTo>
                <a:cubicBezTo>
                  <a:pt x="1662113" y="4822179"/>
                  <a:pt x="1662113" y="4824518"/>
                  <a:pt x="1662113" y="4826866"/>
                </a:cubicBezTo>
                <a:cubicBezTo>
                  <a:pt x="1635284" y="4826866"/>
                  <a:pt x="1606392" y="4826866"/>
                  <a:pt x="1579563" y="4826866"/>
                </a:cubicBezTo>
                <a:close/>
                <a:moveTo>
                  <a:pt x="2730501" y="4812420"/>
                </a:moveTo>
                <a:cubicBezTo>
                  <a:pt x="2730501" y="4816547"/>
                  <a:pt x="2730501" y="4822739"/>
                  <a:pt x="2730501" y="4826866"/>
                </a:cubicBezTo>
                <a:cubicBezTo>
                  <a:pt x="2640620" y="4826866"/>
                  <a:pt x="2550740" y="4826866"/>
                  <a:pt x="2452688" y="4826866"/>
                </a:cubicBezTo>
                <a:cubicBezTo>
                  <a:pt x="2550740" y="4806228"/>
                  <a:pt x="2640620" y="4814483"/>
                  <a:pt x="2730501" y="4812420"/>
                </a:cubicBezTo>
                <a:close/>
                <a:moveTo>
                  <a:pt x="3714751" y="4810150"/>
                </a:moveTo>
                <a:cubicBezTo>
                  <a:pt x="3688103" y="4828640"/>
                  <a:pt x="3696302" y="4847130"/>
                  <a:pt x="3704502" y="4869728"/>
                </a:cubicBezTo>
                <a:cubicBezTo>
                  <a:pt x="3671704" y="4799878"/>
                  <a:pt x="3612257" y="4836858"/>
                  <a:pt x="3565110" y="4828640"/>
                </a:cubicBezTo>
                <a:cubicBezTo>
                  <a:pt x="3544611" y="4826586"/>
                  <a:pt x="3524112" y="4828640"/>
                  <a:pt x="3503613" y="4828640"/>
                </a:cubicBezTo>
                <a:cubicBezTo>
                  <a:pt x="3571259" y="4820422"/>
                  <a:pt x="3638906" y="4816314"/>
                  <a:pt x="3714751" y="4810150"/>
                </a:cubicBezTo>
                <a:close/>
                <a:moveTo>
                  <a:pt x="3911416" y="4805699"/>
                </a:moveTo>
                <a:cubicBezTo>
                  <a:pt x="4015723" y="4831099"/>
                  <a:pt x="4122076" y="4812049"/>
                  <a:pt x="4224338" y="4826865"/>
                </a:cubicBezTo>
                <a:cubicBezTo>
                  <a:pt x="4115940" y="4826865"/>
                  <a:pt x="4007542" y="4833215"/>
                  <a:pt x="3893008" y="4822632"/>
                </a:cubicBezTo>
                <a:cubicBezTo>
                  <a:pt x="3890963" y="4816282"/>
                  <a:pt x="3897099" y="4801465"/>
                  <a:pt x="3911416" y="4805699"/>
                </a:cubicBezTo>
                <a:close/>
                <a:moveTo>
                  <a:pt x="1039055" y="4803428"/>
                </a:moveTo>
                <a:cubicBezTo>
                  <a:pt x="1053956" y="4802921"/>
                  <a:pt x="1069110" y="4803935"/>
                  <a:pt x="1084263" y="4803935"/>
                </a:cubicBezTo>
                <a:cubicBezTo>
                  <a:pt x="1055977" y="4836391"/>
                  <a:pt x="1025670" y="4814078"/>
                  <a:pt x="995363" y="4812049"/>
                </a:cubicBezTo>
                <a:cubicBezTo>
                  <a:pt x="1009506" y="4805964"/>
                  <a:pt x="1024155" y="4803935"/>
                  <a:pt x="1039055" y="4803428"/>
                </a:cubicBezTo>
                <a:close/>
                <a:moveTo>
                  <a:pt x="2020348" y="4787476"/>
                </a:moveTo>
                <a:cubicBezTo>
                  <a:pt x="2026180" y="4787972"/>
                  <a:pt x="2032266" y="4790949"/>
                  <a:pt x="2038351" y="4797894"/>
                </a:cubicBezTo>
                <a:cubicBezTo>
                  <a:pt x="2024152" y="4803847"/>
                  <a:pt x="2011981" y="4807816"/>
                  <a:pt x="2001838" y="4797894"/>
                </a:cubicBezTo>
                <a:lnTo>
                  <a:pt x="2003867" y="4791941"/>
                </a:lnTo>
                <a:cubicBezTo>
                  <a:pt x="2008938" y="4788964"/>
                  <a:pt x="2014516" y="4786980"/>
                  <a:pt x="2020348" y="4787476"/>
                </a:cubicBezTo>
                <a:close/>
                <a:moveTo>
                  <a:pt x="2104313" y="4780828"/>
                </a:moveTo>
                <a:cubicBezTo>
                  <a:pt x="2123995" y="4778182"/>
                  <a:pt x="2144444" y="4780828"/>
                  <a:pt x="2166938" y="4796703"/>
                </a:cubicBezTo>
                <a:cubicBezTo>
                  <a:pt x="2121950" y="4796703"/>
                  <a:pt x="2085142" y="4796703"/>
                  <a:pt x="2046288" y="4796703"/>
                </a:cubicBezTo>
                <a:cubicBezTo>
                  <a:pt x="2065715" y="4791411"/>
                  <a:pt x="2084630" y="4783474"/>
                  <a:pt x="2104313" y="4780828"/>
                </a:cubicBezTo>
                <a:close/>
                <a:moveTo>
                  <a:pt x="2339975" y="4766791"/>
                </a:moveTo>
                <a:cubicBezTo>
                  <a:pt x="2362029" y="4770049"/>
                  <a:pt x="2384083" y="4779574"/>
                  <a:pt x="2406650" y="4785590"/>
                </a:cubicBezTo>
                <a:cubicBezTo>
                  <a:pt x="2361516" y="4785590"/>
                  <a:pt x="2318434" y="4785590"/>
                  <a:pt x="2273300" y="4785590"/>
                </a:cubicBezTo>
                <a:cubicBezTo>
                  <a:pt x="2295867" y="4766540"/>
                  <a:pt x="2317921" y="4763532"/>
                  <a:pt x="2339975" y="4766791"/>
                </a:cubicBezTo>
                <a:close/>
                <a:moveTo>
                  <a:pt x="3321051" y="4756788"/>
                </a:moveTo>
                <a:cubicBezTo>
                  <a:pt x="3274427" y="4779240"/>
                  <a:pt x="3231858" y="4764953"/>
                  <a:pt x="3189288" y="4771076"/>
                </a:cubicBezTo>
                <a:cubicBezTo>
                  <a:pt x="3231858" y="4762912"/>
                  <a:pt x="3272400" y="4750665"/>
                  <a:pt x="3321051" y="4756788"/>
                </a:cubicBezTo>
                <a:close/>
                <a:moveTo>
                  <a:pt x="3721101" y="4755428"/>
                </a:moveTo>
                <a:cubicBezTo>
                  <a:pt x="3721101" y="4759309"/>
                  <a:pt x="3721101" y="4763190"/>
                  <a:pt x="3721101" y="4769011"/>
                </a:cubicBezTo>
                <a:cubicBezTo>
                  <a:pt x="3690559" y="4772891"/>
                  <a:pt x="3660017" y="4770951"/>
                  <a:pt x="3627438" y="4765130"/>
                </a:cubicBezTo>
                <a:cubicBezTo>
                  <a:pt x="3657981" y="4763190"/>
                  <a:pt x="3690559" y="4759309"/>
                  <a:pt x="3721101" y="4755428"/>
                </a:cubicBezTo>
                <a:close/>
                <a:moveTo>
                  <a:pt x="2318306" y="4724724"/>
                </a:moveTo>
                <a:cubicBezTo>
                  <a:pt x="2347273" y="4723209"/>
                  <a:pt x="2374220" y="4728513"/>
                  <a:pt x="2403476" y="4726997"/>
                </a:cubicBezTo>
                <a:cubicBezTo>
                  <a:pt x="2356256" y="4753263"/>
                  <a:pt x="2021606" y="4763365"/>
                  <a:pt x="1976438" y="4739120"/>
                </a:cubicBezTo>
                <a:cubicBezTo>
                  <a:pt x="2031871" y="4739120"/>
                  <a:pt x="2077038" y="4743161"/>
                  <a:pt x="2122206" y="4737099"/>
                </a:cubicBezTo>
                <a:cubicBezTo>
                  <a:pt x="2177639" y="4729018"/>
                  <a:pt x="2235125" y="4739120"/>
                  <a:pt x="2288504" y="4729018"/>
                </a:cubicBezTo>
                <a:cubicBezTo>
                  <a:pt x="2298770" y="4726492"/>
                  <a:pt x="2308650" y="4725229"/>
                  <a:pt x="2318306" y="4724724"/>
                </a:cubicBezTo>
                <a:close/>
                <a:moveTo>
                  <a:pt x="1171575" y="4723678"/>
                </a:moveTo>
                <a:cubicBezTo>
                  <a:pt x="1185863" y="4723678"/>
                  <a:pt x="1200150" y="4723678"/>
                  <a:pt x="1214438" y="4723678"/>
                </a:cubicBezTo>
                <a:cubicBezTo>
                  <a:pt x="1214438" y="4723940"/>
                  <a:pt x="1214438" y="4726147"/>
                  <a:pt x="1214438" y="4728441"/>
                </a:cubicBezTo>
                <a:cubicBezTo>
                  <a:pt x="1200150" y="4730822"/>
                  <a:pt x="1185863" y="4730822"/>
                  <a:pt x="1171575" y="4733203"/>
                </a:cubicBezTo>
                <a:close/>
                <a:moveTo>
                  <a:pt x="1129214" y="4722558"/>
                </a:moveTo>
                <a:cubicBezTo>
                  <a:pt x="1135314" y="4720503"/>
                  <a:pt x="1141413" y="4724612"/>
                  <a:pt x="1141413" y="4730775"/>
                </a:cubicBezTo>
                <a:cubicBezTo>
                  <a:pt x="1141413" y="4738993"/>
                  <a:pt x="1135314" y="4738993"/>
                  <a:pt x="1129214" y="4738993"/>
                </a:cubicBezTo>
                <a:cubicBezTo>
                  <a:pt x="1096684" y="4736939"/>
                  <a:pt x="1064154" y="4741047"/>
                  <a:pt x="1035691" y="4755428"/>
                </a:cubicBezTo>
                <a:cubicBezTo>
                  <a:pt x="1025525" y="4753374"/>
                  <a:pt x="1027558" y="4745156"/>
                  <a:pt x="1027558" y="4738993"/>
                </a:cubicBezTo>
                <a:cubicBezTo>
                  <a:pt x="1060088" y="4724612"/>
                  <a:pt x="1096684" y="4738993"/>
                  <a:pt x="1129214" y="4722558"/>
                </a:cubicBezTo>
                <a:close/>
                <a:moveTo>
                  <a:pt x="3733656" y="4722090"/>
                </a:moveTo>
                <a:cubicBezTo>
                  <a:pt x="3741738" y="4732674"/>
                  <a:pt x="3739718" y="4743257"/>
                  <a:pt x="3735677" y="4753840"/>
                </a:cubicBezTo>
                <a:cubicBezTo>
                  <a:pt x="3723554" y="4747490"/>
                  <a:pt x="3719513" y="4739024"/>
                  <a:pt x="3723554" y="4726324"/>
                </a:cubicBezTo>
                <a:cubicBezTo>
                  <a:pt x="3723554" y="4724207"/>
                  <a:pt x="3731636" y="4722090"/>
                  <a:pt x="3733656" y="4722090"/>
                </a:cubicBezTo>
                <a:close/>
                <a:moveTo>
                  <a:pt x="3721246" y="4697144"/>
                </a:moveTo>
                <a:cubicBezTo>
                  <a:pt x="3769209" y="4696087"/>
                  <a:pt x="3818037" y="4709159"/>
                  <a:pt x="3870325" y="4706083"/>
                </a:cubicBezTo>
                <a:cubicBezTo>
                  <a:pt x="3827264" y="4724538"/>
                  <a:pt x="3853921" y="4757346"/>
                  <a:pt x="3841618" y="4784003"/>
                </a:cubicBezTo>
                <a:cubicBezTo>
                  <a:pt x="3821113" y="4763498"/>
                  <a:pt x="3829315" y="4738892"/>
                  <a:pt x="3831365" y="4714286"/>
                </a:cubicBezTo>
                <a:cubicBezTo>
                  <a:pt x="3780102" y="4720437"/>
                  <a:pt x="3726789" y="4706083"/>
                  <a:pt x="3673475" y="4704033"/>
                </a:cubicBezTo>
                <a:cubicBezTo>
                  <a:pt x="3689367" y="4699419"/>
                  <a:pt x="3705258" y="4697497"/>
                  <a:pt x="3721246" y="4697144"/>
                </a:cubicBezTo>
                <a:close/>
                <a:moveTo>
                  <a:pt x="2868636" y="4689290"/>
                </a:moveTo>
                <a:cubicBezTo>
                  <a:pt x="2883803" y="4689546"/>
                  <a:pt x="2899227" y="4692114"/>
                  <a:pt x="2914651" y="4691087"/>
                </a:cubicBezTo>
                <a:cubicBezTo>
                  <a:pt x="2887916" y="4715740"/>
                  <a:pt x="2855011" y="4699305"/>
                  <a:pt x="2824163" y="4701359"/>
                </a:cubicBezTo>
                <a:cubicBezTo>
                  <a:pt x="2838559" y="4691087"/>
                  <a:pt x="2853469" y="4689033"/>
                  <a:pt x="2868636" y="4689290"/>
                </a:cubicBezTo>
                <a:close/>
                <a:moveTo>
                  <a:pt x="2253304" y="4681156"/>
                </a:moveTo>
                <a:cubicBezTo>
                  <a:pt x="2285632" y="4681156"/>
                  <a:pt x="2317959" y="4682177"/>
                  <a:pt x="2349773" y="4682177"/>
                </a:cubicBezTo>
                <a:cubicBezTo>
                  <a:pt x="2415454" y="4682177"/>
                  <a:pt x="2481135" y="4676053"/>
                  <a:pt x="2544763" y="4698505"/>
                </a:cubicBezTo>
                <a:cubicBezTo>
                  <a:pt x="2470872" y="4698505"/>
                  <a:pt x="2394929" y="4698505"/>
                  <a:pt x="2321038" y="4698505"/>
                </a:cubicBezTo>
                <a:cubicBezTo>
                  <a:pt x="2282040" y="4696464"/>
                  <a:pt x="2247147" y="4702587"/>
                  <a:pt x="2210202" y="4712793"/>
                </a:cubicBezTo>
                <a:cubicBezTo>
                  <a:pt x="2189676" y="4718916"/>
                  <a:pt x="2171204" y="4712793"/>
                  <a:pt x="2150678" y="4706670"/>
                </a:cubicBezTo>
                <a:cubicBezTo>
                  <a:pt x="2144521" y="4704629"/>
                  <a:pt x="2138363" y="4702587"/>
                  <a:pt x="2142468" y="4694423"/>
                </a:cubicBezTo>
                <a:cubicBezTo>
                  <a:pt x="2144521" y="4688300"/>
                  <a:pt x="2148626" y="4686259"/>
                  <a:pt x="2156836" y="4686259"/>
                </a:cubicBezTo>
                <a:cubicBezTo>
                  <a:pt x="2188650" y="4682176"/>
                  <a:pt x="2220977" y="4681156"/>
                  <a:pt x="2253304" y="4681156"/>
                </a:cubicBezTo>
                <a:close/>
                <a:moveTo>
                  <a:pt x="3125788" y="4657456"/>
                </a:moveTo>
                <a:cubicBezTo>
                  <a:pt x="3183025" y="4655415"/>
                  <a:pt x="3230041" y="4657456"/>
                  <a:pt x="3275013" y="4671744"/>
                </a:cubicBezTo>
                <a:cubicBezTo>
                  <a:pt x="3230041" y="4667662"/>
                  <a:pt x="3180981" y="4683990"/>
                  <a:pt x="3125788" y="4657456"/>
                </a:cubicBezTo>
                <a:close/>
                <a:moveTo>
                  <a:pt x="3444107" y="4657267"/>
                </a:moveTo>
                <a:cubicBezTo>
                  <a:pt x="3465359" y="4657003"/>
                  <a:pt x="3486867" y="4659649"/>
                  <a:pt x="3508375" y="4662824"/>
                </a:cubicBezTo>
                <a:cubicBezTo>
                  <a:pt x="3467408" y="4677640"/>
                  <a:pt x="3424391" y="4671290"/>
                  <a:pt x="3381375" y="4669174"/>
                </a:cubicBezTo>
                <a:cubicBezTo>
                  <a:pt x="3401859" y="4660707"/>
                  <a:pt x="3422855" y="4657532"/>
                  <a:pt x="3444107" y="4657267"/>
                </a:cubicBezTo>
                <a:close/>
                <a:moveTo>
                  <a:pt x="4907757" y="4656358"/>
                </a:moveTo>
                <a:cubicBezTo>
                  <a:pt x="4936597" y="4656110"/>
                  <a:pt x="4965436" y="4657598"/>
                  <a:pt x="4994276" y="4656606"/>
                </a:cubicBezTo>
                <a:cubicBezTo>
                  <a:pt x="4994276" y="4658591"/>
                  <a:pt x="4994276" y="4662559"/>
                  <a:pt x="4994276" y="4666528"/>
                </a:cubicBezTo>
                <a:cubicBezTo>
                  <a:pt x="4936597" y="4666528"/>
                  <a:pt x="4878918" y="4666528"/>
                  <a:pt x="4821238" y="4666528"/>
                </a:cubicBezTo>
                <a:cubicBezTo>
                  <a:pt x="4850078" y="4658591"/>
                  <a:pt x="4878918" y="4656606"/>
                  <a:pt x="4907757" y="4656358"/>
                </a:cubicBezTo>
                <a:close/>
                <a:moveTo>
                  <a:pt x="1502954" y="4649065"/>
                </a:moveTo>
                <a:cubicBezTo>
                  <a:pt x="1505041" y="4649065"/>
                  <a:pt x="1509214" y="4654886"/>
                  <a:pt x="1511300" y="4656827"/>
                </a:cubicBezTo>
                <a:cubicBezTo>
                  <a:pt x="1511300" y="4662648"/>
                  <a:pt x="1505041" y="4662648"/>
                  <a:pt x="1498782" y="4664588"/>
                </a:cubicBezTo>
                <a:cubicBezTo>
                  <a:pt x="1480004" y="4666528"/>
                  <a:pt x="1459139" y="4658767"/>
                  <a:pt x="1438275" y="4664588"/>
                </a:cubicBezTo>
                <a:cubicBezTo>
                  <a:pt x="1457053" y="4651006"/>
                  <a:pt x="1484177" y="4662648"/>
                  <a:pt x="1502954" y="4649065"/>
                </a:cubicBezTo>
                <a:close/>
                <a:moveTo>
                  <a:pt x="1818784" y="4647818"/>
                </a:moveTo>
                <a:cubicBezTo>
                  <a:pt x="1860927" y="4647308"/>
                  <a:pt x="1905880" y="4651900"/>
                  <a:pt x="1930400" y="4661085"/>
                </a:cubicBezTo>
                <a:cubicBezTo>
                  <a:pt x="1865014" y="4685578"/>
                  <a:pt x="1795541" y="4657003"/>
                  <a:pt x="1724025" y="4665167"/>
                </a:cubicBezTo>
                <a:cubicBezTo>
                  <a:pt x="1737307" y="4653941"/>
                  <a:pt x="1776641" y="4648328"/>
                  <a:pt x="1818784" y="4647818"/>
                </a:cubicBezTo>
                <a:close/>
                <a:moveTo>
                  <a:pt x="3771900" y="4634778"/>
                </a:moveTo>
                <a:cubicBezTo>
                  <a:pt x="3798434" y="4634778"/>
                  <a:pt x="3827009" y="4634778"/>
                  <a:pt x="3857625" y="4634778"/>
                </a:cubicBezTo>
                <a:cubicBezTo>
                  <a:pt x="3829050" y="4657003"/>
                  <a:pt x="3800475" y="4644881"/>
                  <a:pt x="3771900" y="4646901"/>
                </a:cubicBezTo>
                <a:cubicBezTo>
                  <a:pt x="3771900" y="4642860"/>
                  <a:pt x="3771900" y="4638819"/>
                  <a:pt x="3771900" y="4634778"/>
                </a:cubicBezTo>
                <a:close/>
                <a:moveTo>
                  <a:pt x="988383" y="4623467"/>
                </a:moveTo>
                <a:cubicBezTo>
                  <a:pt x="992235" y="4623467"/>
                  <a:pt x="996857" y="4624459"/>
                  <a:pt x="1000966" y="4624459"/>
                </a:cubicBezTo>
                <a:cubicBezTo>
                  <a:pt x="1007129" y="4624459"/>
                  <a:pt x="1011238" y="4626443"/>
                  <a:pt x="1011238" y="4634381"/>
                </a:cubicBezTo>
                <a:cubicBezTo>
                  <a:pt x="1007129" y="4644303"/>
                  <a:pt x="996857" y="4638350"/>
                  <a:pt x="990694" y="4640334"/>
                </a:cubicBezTo>
                <a:cubicBezTo>
                  <a:pt x="982476" y="4640334"/>
                  <a:pt x="976313" y="4636366"/>
                  <a:pt x="980422" y="4628428"/>
                </a:cubicBezTo>
                <a:cubicBezTo>
                  <a:pt x="981449" y="4624459"/>
                  <a:pt x="984531" y="4623467"/>
                  <a:pt x="988383" y="4623467"/>
                </a:cubicBezTo>
                <a:close/>
                <a:moveTo>
                  <a:pt x="2872582" y="4616890"/>
                </a:moveTo>
                <a:cubicBezTo>
                  <a:pt x="2897889" y="4616635"/>
                  <a:pt x="2923197" y="4618676"/>
                  <a:pt x="2947988" y="4624800"/>
                </a:cubicBezTo>
                <a:cubicBezTo>
                  <a:pt x="2898406" y="4639087"/>
                  <a:pt x="2846758" y="4641128"/>
                  <a:pt x="2797175" y="4622759"/>
                </a:cubicBezTo>
                <a:cubicBezTo>
                  <a:pt x="2821966" y="4619697"/>
                  <a:pt x="2847274" y="4617146"/>
                  <a:pt x="2872582" y="4616890"/>
                </a:cubicBezTo>
                <a:close/>
                <a:moveTo>
                  <a:pt x="1083376" y="4616125"/>
                </a:moveTo>
                <a:cubicBezTo>
                  <a:pt x="1104987" y="4615606"/>
                  <a:pt x="1125835" y="4618720"/>
                  <a:pt x="1146175" y="4621834"/>
                </a:cubicBezTo>
                <a:cubicBezTo>
                  <a:pt x="1107529" y="4636366"/>
                  <a:pt x="1064816" y="4630138"/>
                  <a:pt x="1016000" y="4632214"/>
                </a:cubicBezTo>
                <a:cubicBezTo>
                  <a:pt x="1039391" y="4620796"/>
                  <a:pt x="1061765" y="4616644"/>
                  <a:pt x="1083376" y="4616125"/>
                </a:cubicBezTo>
                <a:close/>
                <a:moveTo>
                  <a:pt x="2457054" y="4605171"/>
                </a:moveTo>
                <a:cubicBezTo>
                  <a:pt x="2460626" y="4603028"/>
                  <a:pt x="2464708" y="4602075"/>
                  <a:pt x="2470831" y="4605885"/>
                </a:cubicBezTo>
                <a:cubicBezTo>
                  <a:pt x="2472872" y="4605885"/>
                  <a:pt x="2474913" y="4611600"/>
                  <a:pt x="2474913" y="4611600"/>
                </a:cubicBezTo>
                <a:cubicBezTo>
                  <a:pt x="2464708" y="4617315"/>
                  <a:pt x="2456543" y="4615410"/>
                  <a:pt x="2446338" y="4611600"/>
                </a:cubicBezTo>
                <a:cubicBezTo>
                  <a:pt x="2450420" y="4610648"/>
                  <a:pt x="2453482" y="4607314"/>
                  <a:pt x="2457054" y="4605171"/>
                </a:cubicBezTo>
                <a:close/>
                <a:moveTo>
                  <a:pt x="1312368" y="4601978"/>
                </a:moveTo>
                <a:cubicBezTo>
                  <a:pt x="1340731" y="4602234"/>
                  <a:pt x="1371905" y="4610966"/>
                  <a:pt x="1395413" y="4628428"/>
                </a:cubicBezTo>
                <a:cubicBezTo>
                  <a:pt x="1340220" y="4614047"/>
                  <a:pt x="1295248" y="4614047"/>
                  <a:pt x="1246188" y="4626374"/>
                </a:cubicBezTo>
                <a:cubicBezTo>
                  <a:pt x="1258453" y="4609938"/>
                  <a:pt x="1284006" y="4601721"/>
                  <a:pt x="1312368" y="4601978"/>
                </a:cubicBezTo>
                <a:close/>
                <a:moveTo>
                  <a:pt x="2524160" y="4600428"/>
                </a:moveTo>
                <a:cubicBezTo>
                  <a:pt x="2534034" y="4600686"/>
                  <a:pt x="2544161" y="4603266"/>
                  <a:pt x="2554288" y="4602234"/>
                </a:cubicBezTo>
                <a:cubicBezTo>
                  <a:pt x="2536059" y="4610489"/>
                  <a:pt x="2513779" y="4606362"/>
                  <a:pt x="2495550" y="4612553"/>
                </a:cubicBezTo>
                <a:cubicBezTo>
                  <a:pt x="2504665" y="4602234"/>
                  <a:pt x="2514286" y="4600170"/>
                  <a:pt x="2524160" y="4600428"/>
                </a:cubicBezTo>
                <a:close/>
                <a:moveTo>
                  <a:pt x="471933" y="4588655"/>
                </a:moveTo>
                <a:cubicBezTo>
                  <a:pt x="489014" y="4590059"/>
                  <a:pt x="506572" y="4592993"/>
                  <a:pt x="523876" y="4597585"/>
                </a:cubicBezTo>
                <a:cubicBezTo>
                  <a:pt x="460768" y="4595544"/>
                  <a:pt x="407839" y="4622078"/>
                  <a:pt x="350838" y="4613914"/>
                </a:cubicBezTo>
                <a:cubicBezTo>
                  <a:pt x="373740" y="4594013"/>
                  <a:pt x="420689" y="4584446"/>
                  <a:pt x="471933" y="4588655"/>
                </a:cubicBezTo>
                <a:close/>
                <a:moveTo>
                  <a:pt x="2735289" y="4584235"/>
                </a:moveTo>
                <a:cubicBezTo>
                  <a:pt x="2780089" y="4587059"/>
                  <a:pt x="2825145" y="4595277"/>
                  <a:pt x="2870201" y="4599386"/>
                </a:cubicBezTo>
                <a:cubicBezTo>
                  <a:pt x="2780089" y="4599386"/>
                  <a:pt x="2689977" y="4597331"/>
                  <a:pt x="2601913" y="4601440"/>
                </a:cubicBezTo>
                <a:cubicBezTo>
                  <a:pt x="2645945" y="4583978"/>
                  <a:pt x="2690489" y="4581410"/>
                  <a:pt x="2735289" y="4584235"/>
                </a:cubicBezTo>
                <a:close/>
                <a:moveTo>
                  <a:pt x="3309984" y="4583928"/>
                </a:moveTo>
                <a:cubicBezTo>
                  <a:pt x="3344909" y="4583680"/>
                  <a:pt x="3380348" y="4586161"/>
                  <a:pt x="3416300" y="4589137"/>
                </a:cubicBezTo>
                <a:cubicBezTo>
                  <a:pt x="3346450" y="4603028"/>
                  <a:pt x="3276600" y="4597075"/>
                  <a:pt x="3206750" y="4595091"/>
                </a:cubicBezTo>
                <a:cubicBezTo>
                  <a:pt x="3240648" y="4587153"/>
                  <a:pt x="3275059" y="4584176"/>
                  <a:pt x="3309984" y="4583928"/>
                </a:cubicBezTo>
                <a:close/>
                <a:moveTo>
                  <a:pt x="2034391" y="4570536"/>
                </a:moveTo>
                <a:cubicBezTo>
                  <a:pt x="2053360" y="4568755"/>
                  <a:pt x="2072843" y="4569772"/>
                  <a:pt x="2092325" y="4580966"/>
                </a:cubicBezTo>
                <a:cubicBezTo>
                  <a:pt x="2032853" y="4580966"/>
                  <a:pt x="1979532" y="4603354"/>
                  <a:pt x="1922111" y="4599283"/>
                </a:cubicBezTo>
                <a:cubicBezTo>
                  <a:pt x="1911857" y="4599283"/>
                  <a:pt x="1885197" y="4587072"/>
                  <a:pt x="1893400" y="4619636"/>
                </a:cubicBezTo>
                <a:cubicBezTo>
                  <a:pt x="1895450" y="4623706"/>
                  <a:pt x="1885197" y="4625742"/>
                  <a:pt x="1874943" y="4625742"/>
                </a:cubicBezTo>
                <a:cubicBezTo>
                  <a:pt x="1846232" y="4621671"/>
                  <a:pt x="1817521" y="4621671"/>
                  <a:pt x="1786759" y="4629812"/>
                </a:cubicBezTo>
                <a:cubicBezTo>
                  <a:pt x="1762150" y="4635918"/>
                  <a:pt x="1737541" y="4625742"/>
                  <a:pt x="1710880" y="4617601"/>
                </a:cubicBezTo>
                <a:cubicBezTo>
                  <a:pt x="1673966" y="4605389"/>
                  <a:pt x="1628849" y="4617601"/>
                  <a:pt x="1587834" y="4625742"/>
                </a:cubicBezTo>
                <a:cubicBezTo>
                  <a:pt x="1581681" y="4625742"/>
                  <a:pt x="1573478" y="4637953"/>
                  <a:pt x="1569377" y="4625742"/>
                </a:cubicBezTo>
                <a:cubicBezTo>
                  <a:pt x="1565275" y="4615565"/>
                  <a:pt x="1575529" y="4607424"/>
                  <a:pt x="1585783" y="4607424"/>
                </a:cubicBezTo>
                <a:cubicBezTo>
                  <a:pt x="1602189" y="4609460"/>
                  <a:pt x="1616545" y="4599283"/>
                  <a:pt x="1632951" y="4599283"/>
                </a:cubicBezTo>
                <a:cubicBezTo>
                  <a:pt x="1692423" y="4599283"/>
                  <a:pt x="1753947" y="4587072"/>
                  <a:pt x="1815470" y="4591142"/>
                </a:cubicBezTo>
                <a:cubicBezTo>
                  <a:pt x="1870841" y="4593178"/>
                  <a:pt x="1926212" y="4576896"/>
                  <a:pt x="1979532" y="4576896"/>
                </a:cubicBezTo>
                <a:cubicBezTo>
                  <a:pt x="1996964" y="4576896"/>
                  <a:pt x="2015421" y="4572316"/>
                  <a:pt x="2034391" y="4570536"/>
                </a:cubicBezTo>
                <a:close/>
                <a:moveTo>
                  <a:pt x="4167444" y="4558314"/>
                </a:moveTo>
                <a:cubicBezTo>
                  <a:pt x="4192192" y="4558049"/>
                  <a:pt x="4219236" y="4562811"/>
                  <a:pt x="4238626" y="4573395"/>
                </a:cubicBezTo>
                <a:cubicBezTo>
                  <a:pt x="4189640" y="4564928"/>
                  <a:pt x="4150860" y="4583978"/>
                  <a:pt x="4110038" y="4573395"/>
                </a:cubicBezTo>
                <a:cubicBezTo>
                  <a:pt x="4120244" y="4563870"/>
                  <a:pt x="4142696" y="4558578"/>
                  <a:pt x="4167444" y="4558314"/>
                </a:cubicBezTo>
                <a:close/>
                <a:moveTo>
                  <a:pt x="1346348" y="4557127"/>
                </a:moveTo>
                <a:cubicBezTo>
                  <a:pt x="1359421" y="4557512"/>
                  <a:pt x="1372591" y="4558793"/>
                  <a:pt x="1385888" y="4561356"/>
                </a:cubicBezTo>
                <a:cubicBezTo>
                  <a:pt x="1361339" y="4579811"/>
                  <a:pt x="1109712" y="4598266"/>
                  <a:pt x="989013" y="4590064"/>
                </a:cubicBezTo>
                <a:cubicBezTo>
                  <a:pt x="1011516" y="4575710"/>
                  <a:pt x="1031974" y="4575710"/>
                  <a:pt x="1052431" y="4575710"/>
                </a:cubicBezTo>
                <a:cubicBezTo>
                  <a:pt x="1089255" y="4571609"/>
                  <a:pt x="1128124" y="4583912"/>
                  <a:pt x="1162902" y="4561356"/>
                </a:cubicBezTo>
                <a:cubicBezTo>
                  <a:pt x="1181313" y="4549053"/>
                  <a:pt x="1205862" y="4569559"/>
                  <a:pt x="1230411" y="4567508"/>
                </a:cubicBezTo>
                <a:cubicBezTo>
                  <a:pt x="1268769" y="4562894"/>
                  <a:pt x="1307127" y="4555974"/>
                  <a:pt x="1346348" y="4557127"/>
                </a:cubicBezTo>
                <a:close/>
                <a:moveTo>
                  <a:pt x="2856715" y="4549708"/>
                </a:moveTo>
                <a:cubicBezTo>
                  <a:pt x="2865155" y="4548933"/>
                  <a:pt x="2875386" y="4550481"/>
                  <a:pt x="2882547" y="4550481"/>
                </a:cubicBezTo>
                <a:cubicBezTo>
                  <a:pt x="2929608" y="4550481"/>
                  <a:pt x="2978715" y="4550481"/>
                  <a:pt x="3025775" y="4550481"/>
                </a:cubicBezTo>
                <a:cubicBezTo>
                  <a:pt x="3025775" y="4554609"/>
                  <a:pt x="3025775" y="4560800"/>
                  <a:pt x="3025775" y="4566991"/>
                </a:cubicBezTo>
                <a:cubicBezTo>
                  <a:pt x="2997130" y="4566991"/>
                  <a:pt x="2970530" y="4566991"/>
                  <a:pt x="2941885" y="4566991"/>
                </a:cubicBezTo>
                <a:cubicBezTo>
                  <a:pt x="2921424" y="4566991"/>
                  <a:pt x="2900962" y="4564928"/>
                  <a:pt x="2880501" y="4566991"/>
                </a:cubicBezTo>
                <a:cubicBezTo>
                  <a:pt x="2866179" y="4569055"/>
                  <a:pt x="2843671" y="4585565"/>
                  <a:pt x="2841625" y="4562864"/>
                </a:cubicBezTo>
                <a:cubicBezTo>
                  <a:pt x="2841625" y="4553577"/>
                  <a:pt x="2848275" y="4550481"/>
                  <a:pt x="2856715" y="4549708"/>
                </a:cubicBezTo>
                <a:close/>
                <a:moveTo>
                  <a:pt x="220499" y="4544063"/>
                </a:moveTo>
                <a:cubicBezTo>
                  <a:pt x="230810" y="4537940"/>
                  <a:pt x="234934" y="4548146"/>
                  <a:pt x="243183" y="4552228"/>
                </a:cubicBezTo>
                <a:cubicBezTo>
                  <a:pt x="272052" y="4564474"/>
                  <a:pt x="302984" y="4560392"/>
                  <a:pt x="333916" y="4554269"/>
                </a:cubicBezTo>
                <a:cubicBezTo>
                  <a:pt x="356599" y="4548146"/>
                  <a:pt x="381344" y="4544063"/>
                  <a:pt x="414338" y="4566515"/>
                </a:cubicBezTo>
                <a:cubicBezTo>
                  <a:pt x="350412" y="4566515"/>
                  <a:pt x="296797" y="4566515"/>
                  <a:pt x="243183" y="4566515"/>
                </a:cubicBezTo>
                <a:cubicBezTo>
                  <a:pt x="232872" y="4566515"/>
                  <a:pt x="224624" y="4566515"/>
                  <a:pt x="222561" y="4552228"/>
                </a:cubicBezTo>
                <a:cubicBezTo>
                  <a:pt x="222561" y="4550187"/>
                  <a:pt x="214313" y="4548146"/>
                  <a:pt x="220499" y="4544063"/>
                </a:cubicBezTo>
                <a:close/>
                <a:moveTo>
                  <a:pt x="1050829" y="4526480"/>
                </a:moveTo>
                <a:cubicBezTo>
                  <a:pt x="1056447" y="4526762"/>
                  <a:pt x="1062225" y="4528019"/>
                  <a:pt x="1068388" y="4530533"/>
                </a:cubicBezTo>
                <a:cubicBezTo>
                  <a:pt x="1047844" y="4550641"/>
                  <a:pt x="1027300" y="4538576"/>
                  <a:pt x="998538" y="4542598"/>
                </a:cubicBezTo>
                <a:cubicBezTo>
                  <a:pt x="1018569" y="4533549"/>
                  <a:pt x="1033977" y="4525631"/>
                  <a:pt x="1050829" y="4526480"/>
                </a:cubicBezTo>
                <a:close/>
                <a:moveTo>
                  <a:pt x="3858356" y="4524480"/>
                </a:moveTo>
                <a:cubicBezTo>
                  <a:pt x="3869900" y="4521917"/>
                  <a:pt x="3881186" y="4523455"/>
                  <a:pt x="3892473" y="4529606"/>
                </a:cubicBezTo>
                <a:cubicBezTo>
                  <a:pt x="3906838" y="4537809"/>
                  <a:pt x="3888369" y="4552162"/>
                  <a:pt x="3890421" y="4566516"/>
                </a:cubicBezTo>
                <a:cubicBezTo>
                  <a:pt x="3884265" y="4558314"/>
                  <a:pt x="3863743" y="4550112"/>
                  <a:pt x="3822700" y="4543960"/>
                </a:cubicBezTo>
                <a:cubicBezTo>
                  <a:pt x="3835013" y="4533707"/>
                  <a:pt x="3846813" y="4527043"/>
                  <a:pt x="3858356" y="4524480"/>
                </a:cubicBezTo>
                <a:close/>
                <a:moveTo>
                  <a:pt x="3636784" y="4523653"/>
                </a:moveTo>
                <a:cubicBezTo>
                  <a:pt x="3653078" y="4544291"/>
                  <a:pt x="3624563" y="4571120"/>
                  <a:pt x="3659188" y="4569056"/>
                </a:cubicBezTo>
                <a:cubicBezTo>
                  <a:pt x="3659104" y="4569143"/>
                  <a:pt x="3644906" y="4583496"/>
                  <a:pt x="3636784" y="4581439"/>
                </a:cubicBezTo>
                <a:cubicBezTo>
                  <a:pt x="3583827" y="4566992"/>
                  <a:pt x="3530870" y="4579375"/>
                  <a:pt x="3477914" y="4575247"/>
                </a:cubicBezTo>
                <a:cubicBezTo>
                  <a:pt x="3465693" y="4573184"/>
                  <a:pt x="3445325" y="4585566"/>
                  <a:pt x="3445325" y="4562865"/>
                </a:cubicBezTo>
                <a:cubicBezTo>
                  <a:pt x="3443288" y="4540163"/>
                  <a:pt x="3465693" y="4550482"/>
                  <a:pt x="3475877" y="4550482"/>
                </a:cubicBezTo>
                <a:cubicBezTo>
                  <a:pt x="3510502" y="4550482"/>
                  <a:pt x="3543091" y="4548418"/>
                  <a:pt x="3579753" y="4556674"/>
                </a:cubicBezTo>
                <a:cubicBezTo>
                  <a:pt x="3600121" y="4560801"/>
                  <a:pt x="3632710" y="4577311"/>
                  <a:pt x="3636784" y="4523653"/>
                </a:cubicBezTo>
                <a:close/>
                <a:moveTo>
                  <a:pt x="2516188" y="4517303"/>
                </a:moveTo>
                <a:cubicBezTo>
                  <a:pt x="2665112" y="4517303"/>
                  <a:pt x="2816075" y="4517303"/>
                  <a:pt x="2967038" y="4517303"/>
                </a:cubicBezTo>
                <a:cubicBezTo>
                  <a:pt x="2967038" y="4519288"/>
                  <a:pt x="2967038" y="4521272"/>
                  <a:pt x="2967038" y="4525241"/>
                </a:cubicBezTo>
                <a:cubicBezTo>
                  <a:pt x="2816075" y="4525241"/>
                  <a:pt x="2665112" y="4525241"/>
                  <a:pt x="2516188" y="4525241"/>
                </a:cubicBezTo>
                <a:cubicBezTo>
                  <a:pt x="2516188" y="4521272"/>
                  <a:pt x="2516188" y="4519288"/>
                  <a:pt x="2516188" y="4517303"/>
                </a:cubicBezTo>
                <a:close/>
                <a:moveTo>
                  <a:pt x="1200668" y="4515432"/>
                </a:moveTo>
                <a:cubicBezTo>
                  <a:pt x="1215016" y="4515943"/>
                  <a:pt x="1229877" y="4517984"/>
                  <a:pt x="1244226" y="4517984"/>
                </a:cubicBezTo>
                <a:cubicBezTo>
                  <a:pt x="1313919" y="4517984"/>
                  <a:pt x="1385662" y="4517984"/>
                  <a:pt x="1457405" y="4517984"/>
                </a:cubicBezTo>
                <a:cubicBezTo>
                  <a:pt x="1469703" y="4517984"/>
                  <a:pt x="1484052" y="4511860"/>
                  <a:pt x="1492251" y="4534312"/>
                </a:cubicBezTo>
                <a:cubicBezTo>
                  <a:pt x="1428707" y="4534312"/>
                  <a:pt x="1367214" y="4534312"/>
                  <a:pt x="1305720" y="4534312"/>
                </a:cubicBezTo>
                <a:cubicBezTo>
                  <a:pt x="1264724" y="4532271"/>
                  <a:pt x="1225778" y="4536354"/>
                  <a:pt x="1186831" y="4548600"/>
                </a:cubicBezTo>
                <a:cubicBezTo>
                  <a:pt x="1182732" y="4550641"/>
                  <a:pt x="1178632" y="4550641"/>
                  <a:pt x="1174533" y="4550641"/>
                </a:cubicBezTo>
                <a:cubicBezTo>
                  <a:pt x="1154035" y="4548600"/>
                  <a:pt x="1123288" y="4546559"/>
                  <a:pt x="1121238" y="4532271"/>
                </a:cubicBezTo>
                <a:cubicBezTo>
                  <a:pt x="1119188" y="4507778"/>
                  <a:pt x="1145835" y="4530230"/>
                  <a:pt x="1160184" y="4522066"/>
                </a:cubicBezTo>
                <a:cubicBezTo>
                  <a:pt x="1172483" y="4515942"/>
                  <a:pt x="1186319" y="4514922"/>
                  <a:pt x="1200668" y="4515432"/>
                </a:cubicBezTo>
                <a:close/>
                <a:moveTo>
                  <a:pt x="163272" y="4510645"/>
                </a:moveTo>
                <a:cubicBezTo>
                  <a:pt x="197314" y="4510358"/>
                  <a:pt x="229626" y="4521839"/>
                  <a:pt x="261938" y="4521839"/>
                </a:cubicBezTo>
                <a:cubicBezTo>
                  <a:pt x="216804" y="4523880"/>
                  <a:pt x="173722" y="4530003"/>
                  <a:pt x="128588" y="4515716"/>
                </a:cubicBezTo>
                <a:cubicBezTo>
                  <a:pt x="140384" y="4512144"/>
                  <a:pt x="151924" y="4510741"/>
                  <a:pt x="163272" y="4510645"/>
                </a:cubicBezTo>
                <a:close/>
                <a:moveTo>
                  <a:pt x="3290971" y="4509365"/>
                </a:moveTo>
                <a:cubicBezTo>
                  <a:pt x="3350509" y="4509365"/>
                  <a:pt x="3410046" y="4509365"/>
                  <a:pt x="3469583" y="4509365"/>
                </a:cubicBezTo>
                <a:cubicBezTo>
                  <a:pt x="3496272" y="4509365"/>
                  <a:pt x="3522961" y="4509365"/>
                  <a:pt x="3549650" y="4525694"/>
                </a:cubicBezTo>
                <a:cubicBezTo>
                  <a:pt x="3522961" y="4525694"/>
                  <a:pt x="3494219" y="4525694"/>
                  <a:pt x="3467530" y="4525694"/>
                </a:cubicBezTo>
                <a:cubicBezTo>
                  <a:pt x="3418258" y="4525694"/>
                  <a:pt x="3368986" y="4527735"/>
                  <a:pt x="3319713" y="4533858"/>
                </a:cubicBezTo>
                <a:cubicBezTo>
                  <a:pt x="3307395" y="4533858"/>
                  <a:pt x="3295077" y="4537940"/>
                  <a:pt x="3284812" y="4527735"/>
                </a:cubicBezTo>
                <a:cubicBezTo>
                  <a:pt x="3280706" y="4521612"/>
                  <a:pt x="3276600" y="4517530"/>
                  <a:pt x="3280706" y="4513447"/>
                </a:cubicBezTo>
                <a:close/>
                <a:moveTo>
                  <a:pt x="1031876" y="4491903"/>
                </a:moveTo>
                <a:cubicBezTo>
                  <a:pt x="982588" y="4522066"/>
                  <a:pt x="931246" y="4499947"/>
                  <a:pt x="888119" y="4518045"/>
                </a:cubicBezTo>
                <a:cubicBezTo>
                  <a:pt x="849099" y="4518045"/>
                  <a:pt x="812133" y="4518045"/>
                  <a:pt x="773113" y="4518045"/>
                </a:cubicBezTo>
                <a:cubicBezTo>
                  <a:pt x="773113" y="4512012"/>
                  <a:pt x="773113" y="4505979"/>
                  <a:pt x="773113" y="4499947"/>
                </a:cubicBezTo>
                <a:cubicBezTo>
                  <a:pt x="820347" y="4499947"/>
                  <a:pt x="865528" y="4499947"/>
                  <a:pt x="912763" y="4499947"/>
                </a:cubicBezTo>
                <a:cubicBezTo>
                  <a:pt x="949729" y="4507990"/>
                  <a:pt x="986695" y="4495925"/>
                  <a:pt x="1031876" y="4491903"/>
                </a:cubicBezTo>
                <a:close/>
                <a:moveTo>
                  <a:pt x="2210066" y="4480790"/>
                </a:moveTo>
                <a:cubicBezTo>
                  <a:pt x="2216151" y="4493173"/>
                  <a:pt x="2216151" y="4501428"/>
                  <a:pt x="2199923" y="4501428"/>
                </a:cubicBezTo>
                <a:cubicBezTo>
                  <a:pt x="2167468" y="4501428"/>
                  <a:pt x="2137040" y="4501428"/>
                  <a:pt x="2106613" y="4497301"/>
                </a:cubicBezTo>
                <a:cubicBezTo>
                  <a:pt x="2126898" y="4497301"/>
                  <a:pt x="2143126" y="4480790"/>
                  <a:pt x="2167468" y="4491109"/>
                </a:cubicBezTo>
                <a:cubicBezTo>
                  <a:pt x="2179638" y="4495237"/>
                  <a:pt x="2199923" y="4501428"/>
                  <a:pt x="2210066" y="4480790"/>
                </a:cubicBezTo>
                <a:close/>
                <a:moveTo>
                  <a:pt x="3375025" y="4471265"/>
                </a:moveTo>
                <a:cubicBezTo>
                  <a:pt x="3393546" y="4471265"/>
                  <a:pt x="3412067" y="4471265"/>
                  <a:pt x="3430588" y="4471265"/>
                </a:cubicBezTo>
                <a:cubicBezTo>
                  <a:pt x="3412067" y="4479203"/>
                  <a:pt x="3393546" y="4477219"/>
                  <a:pt x="3375025" y="4471265"/>
                </a:cubicBezTo>
                <a:close/>
                <a:moveTo>
                  <a:pt x="145171" y="4468090"/>
                </a:moveTo>
                <a:cubicBezTo>
                  <a:pt x="194288" y="4468090"/>
                  <a:pt x="245451" y="4468090"/>
                  <a:pt x="294568" y="4470166"/>
                </a:cubicBezTo>
                <a:cubicBezTo>
                  <a:pt x="298661" y="4470166"/>
                  <a:pt x="300708" y="4476394"/>
                  <a:pt x="304801" y="4482622"/>
                </a:cubicBezTo>
                <a:cubicBezTo>
                  <a:pt x="253637" y="4490926"/>
                  <a:pt x="202474" y="4474318"/>
                  <a:pt x="153357" y="4490926"/>
                </a:cubicBezTo>
                <a:cubicBezTo>
                  <a:pt x="143124" y="4495078"/>
                  <a:pt x="139031" y="4484698"/>
                  <a:pt x="134938" y="4478470"/>
                </a:cubicBezTo>
                <a:cubicBezTo>
                  <a:pt x="134938" y="4470166"/>
                  <a:pt x="139031" y="4468090"/>
                  <a:pt x="145171" y="4468090"/>
                </a:cubicBezTo>
                <a:close/>
                <a:moveTo>
                  <a:pt x="2647816" y="4463077"/>
                </a:moveTo>
                <a:cubicBezTo>
                  <a:pt x="2716700" y="4462301"/>
                  <a:pt x="2783566" y="4483654"/>
                  <a:pt x="2852738" y="4485208"/>
                </a:cubicBezTo>
                <a:cubicBezTo>
                  <a:pt x="2762559" y="4476925"/>
                  <a:pt x="2670329" y="4493490"/>
                  <a:pt x="2578100" y="4472784"/>
                </a:cubicBezTo>
                <a:cubicBezTo>
                  <a:pt x="2601670" y="4466054"/>
                  <a:pt x="2624855" y="4463336"/>
                  <a:pt x="2647816" y="4463077"/>
                </a:cubicBezTo>
                <a:close/>
                <a:moveTo>
                  <a:pt x="3128585" y="4462026"/>
                </a:moveTo>
                <a:cubicBezTo>
                  <a:pt x="3183604" y="4462883"/>
                  <a:pt x="3238910" y="4476599"/>
                  <a:pt x="3298825" y="4476599"/>
                </a:cubicBezTo>
                <a:cubicBezTo>
                  <a:pt x="3220987" y="4503015"/>
                  <a:pt x="3149293" y="4484727"/>
                  <a:pt x="3077599" y="4484727"/>
                </a:cubicBezTo>
                <a:cubicBezTo>
                  <a:pt x="3063261" y="4484727"/>
                  <a:pt x="3044825" y="4478631"/>
                  <a:pt x="3046874" y="4470503"/>
                </a:cubicBezTo>
                <a:cubicBezTo>
                  <a:pt x="3048922" y="4452215"/>
                  <a:pt x="3065309" y="4468471"/>
                  <a:pt x="3073503" y="4466439"/>
                </a:cubicBezTo>
                <a:cubicBezTo>
                  <a:pt x="3091938" y="4462883"/>
                  <a:pt x="3110246" y="4461740"/>
                  <a:pt x="3128585" y="4462026"/>
                </a:cubicBezTo>
                <a:close/>
                <a:moveTo>
                  <a:pt x="3483134" y="4456978"/>
                </a:moveTo>
                <a:cubicBezTo>
                  <a:pt x="3503772" y="4458999"/>
                  <a:pt x="3524409" y="4461019"/>
                  <a:pt x="3551238" y="4463040"/>
                </a:cubicBezTo>
                <a:cubicBezTo>
                  <a:pt x="3526473" y="4479203"/>
                  <a:pt x="3501708" y="4461019"/>
                  <a:pt x="3481071" y="4475162"/>
                </a:cubicBezTo>
                <a:cubicBezTo>
                  <a:pt x="3481071" y="4477183"/>
                  <a:pt x="3470752" y="4471121"/>
                  <a:pt x="3470752" y="4467081"/>
                </a:cubicBezTo>
                <a:cubicBezTo>
                  <a:pt x="3468688" y="4456978"/>
                  <a:pt x="3481071" y="4456978"/>
                  <a:pt x="3483134" y="4456978"/>
                </a:cubicBezTo>
                <a:close/>
                <a:moveTo>
                  <a:pt x="3877432" y="4451986"/>
                </a:moveTo>
                <a:cubicBezTo>
                  <a:pt x="3887075" y="4454929"/>
                  <a:pt x="3896637" y="4465331"/>
                  <a:pt x="3906838" y="4466503"/>
                </a:cubicBezTo>
                <a:cubicBezTo>
                  <a:pt x="3888704" y="4466503"/>
                  <a:pt x="3872585" y="4466503"/>
                  <a:pt x="3854450" y="4466503"/>
                </a:cubicBezTo>
                <a:cubicBezTo>
                  <a:pt x="3858984" y="4458169"/>
                  <a:pt x="3863392" y="4453871"/>
                  <a:pt x="3867736" y="4452146"/>
                </a:cubicBezTo>
                <a:cubicBezTo>
                  <a:pt x="3870995" y="4450852"/>
                  <a:pt x="3874218" y="4451004"/>
                  <a:pt x="3877432" y="4451986"/>
                </a:cubicBezTo>
                <a:close/>
                <a:moveTo>
                  <a:pt x="864298" y="4443662"/>
                </a:moveTo>
                <a:cubicBezTo>
                  <a:pt x="891494" y="4442566"/>
                  <a:pt x="918593" y="4442440"/>
                  <a:pt x="945693" y="4443944"/>
                </a:cubicBezTo>
                <a:cubicBezTo>
                  <a:pt x="947738" y="4455976"/>
                  <a:pt x="943648" y="4461991"/>
                  <a:pt x="929331" y="4457981"/>
                </a:cubicBezTo>
                <a:cubicBezTo>
                  <a:pt x="892516" y="4443944"/>
                  <a:pt x="853657" y="4447955"/>
                  <a:pt x="814797" y="4455976"/>
                </a:cubicBezTo>
                <a:cubicBezTo>
                  <a:pt x="755485" y="4468007"/>
                  <a:pt x="694127" y="4461991"/>
                  <a:pt x="632770" y="4474023"/>
                </a:cubicBezTo>
                <a:cubicBezTo>
                  <a:pt x="630725" y="4476028"/>
                  <a:pt x="624589" y="4470012"/>
                  <a:pt x="614363" y="4461991"/>
                </a:cubicBezTo>
                <a:cubicBezTo>
                  <a:pt x="700263" y="4458983"/>
                  <a:pt x="782712" y="4446952"/>
                  <a:pt x="864298" y="4443662"/>
                </a:cubicBezTo>
                <a:close/>
                <a:moveTo>
                  <a:pt x="3927274" y="4439213"/>
                </a:moveTo>
                <a:cubicBezTo>
                  <a:pt x="3933021" y="4437471"/>
                  <a:pt x="3939918" y="4444436"/>
                  <a:pt x="3944516" y="4444436"/>
                </a:cubicBezTo>
                <a:cubicBezTo>
                  <a:pt x="3999690" y="4429990"/>
                  <a:pt x="4054864" y="4450628"/>
                  <a:pt x="4110038" y="4446500"/>
                </a:cubicBezTo>
                <a:cubicBezTo>
                  <a:pt x="4056908" y="4465074"/>
                  <a:pt x="3999690" y="4452691"/>
                  <a:pt x="3946559" y="4469201"/>
                </a:cubicBezTo>
                <a:cubicBezTo>
                  <a:pt x="3938385" y="4471265"/>
                  <a:pt x="3928168" y="4467138"/>
                  <a:pt x="3919994" y="4465074"/>
                </a:cubicBezTo>
                <a:cubicBezTo>
                  <a:pt x="3917950" y="4463010"/>
                  <a:pt x="3919994" y="4450628"/>
                  <a:pt x="3922037" y="4444436"/>
                </a:cubicBezTo>
                <a:cubicBezTo>
                  <a:pt x="3923570" y="4441341"/>
                  <a:pt x="3925358" y="4439793"/>
                  <a:pt x="3927274" y="4439213"/>
                </a:cubicBezTo>
                <a:close/>
                <a:moveTo>
                  <a:pt x="1872244" y="4418878"/>
                </a:moveTo>
                <a:cubicBezTo>
                  <a:pt x="1892765" y="4447497"/>
                  <a:pt x="1855826" y="4488380"/>
                  <a:pt x="1894817" y="4498601"/>
                </a:cubicBezTo>
                <a:cubicBezTo>
                  <a:pt x="1948173" y="4512910"/>
                  <a:pt x="1964590" y="4500645"/>
                  <a:pt x="1983059" y="4451585"/>
                </a:cubicBezTo>
                <a:cubicBezTo>
                  <a:pt x="1972798" y="4514955"/>
                  <a:pt x="2013841" y="4512910"/>
                  <a:pt x="2058988" y="4506778"/>
                </a:cubicBezTo>
                <a:cubicBezTo>
                  <a:pt x="2034362" y="4531308"/>
                  <a:pt x="1987163" y="4490424"/>
                  <a:pt x="1981007" y="4557882"/>
                </a:cubicBezTo>
                <a:cubicBezTo>
                  <a:pt x="1978955" y="4527220"/>
                  <a:pt x="1972798" y="4512910"/>
                  <a:pt x="1950225" y="4516999"/>
                </a:cubicBezTo>
                <a:cubicBezTo>
                  <a:pt x="1935860" y="4519043"/>
                  <a:pt x="1919443" y="4516999"/>
                  <a:pt x="1905078" y="4512910"/>
                </a:cubicBezTo>
                <a:cubicBezTo>
                  <a:pt x="1896869" y="4510866"/>
                  <a:pt x="1888661" y="4514955"/>
                  <a:pt x="1888661" y="4516999"/>
                </a:cubicBezTo>
                <a:cubicBezTo>
                  <a:pt x="1872244" y="4568103"/>
                  <a:pt x="1843514" y="4500645"/>
                  <a:pt x="1822992" y="4523131"/>
                </a:cubicBezTo>
                <a:cubicBezTo>
                  <a:pt x="1818888" y="4527220"/>
                  <a:pt x="1806575" y="4521087"/>
                  <a:pt x="1808627" y="4510866"/>
                </a:cubicBezTo>
                <a:cubicBezTo>
                  <a:pt x="1808627" y="4504734"/>
                  <a:pt x="1816836" y="4498601"/>
                  <a:pt x="1822992" y="4500645"/>
                </a:cubicBezTo>
                <a:cubicBezTo>
                  <a:pt x="1872244" y="4516999"/>
                  <a:pt x="1861983" y="4480204"/>
                  <a:pt x="1861983" y="4455673"/>
                </a:cubicBezTo>
                <a:cubicBezTo>
                  <a:pt x="1861983" y="4441364"/>
                  <a:pt x="1870191" y="4433187"/>
                  <a:pt x="1872244" y="4418878"/>
                </a:cubicBezTo>
                <a:close/>
                <a:moveTo>
                  <a:pt x="2509838" y="4417727"/>
                </a:moveTo>
                <a:cubicBezTo>
                  <a:pt x="2501645" y="4433920"/>
                  <a:pt x="2487308" y="4421775"/>
                  <a:pt x="2481164" y="4431896"/>
                </a:cubicBezTo>
                <a:cubicBezTo>
                  <a:pt x="2483212" y="4446064"/>
                  <a:pt x="2499597" y="4442016"/>
                  <a:pt x="2507790" y="4450113"/>
                </a:cubicBezTo>
                <a:cubicBezTo>
                  <a:pt x="2468875" y="4446064"/>
                  <a:pt x="2436104" y="4462257"/>
                  <a:pt x="2397189" y="4460233"/>
                </a:cubicBezTo>
                <a:cubicBezTo>
                  <a:pt x="2411526" y="4474401"/>
                  <a:pt x="2427912" y="4462257"/>
                  <a:pt x="2440201" y="4470353"/>
                </a:cubicBezTo>
                <a:cubicBezTo>
                  <a:pt x="2386948" y="4496666"/>
                  <a:pt x="2333696" y="4486546"/>
                  <a:pt x="2278396" y="4476425"/>
                </a:cubicBezTo>
                <a:cubicBezTo>
                  <a:pt x="2255866" y="4474401"/>
                  <a:pt x="2233336" y="4470353"/>
                  <a:pt x="2210807" y="4480474"/>
                </a:cubicBezTo>
                <a:cubicBezTo>
                  <a:pt x="2157554" y="4470353"/>
                  <a:pt x="2104302" y="4482498"/>
                  <a:pt x="2051050" y="4478450"/>
                </a:cubicBezTo>
                <a:cubicBezTo>
                  <a:pt x="2096110" y="4456185"/>
                  <a:pt x="2143217" y="4460233"/>
                  <a:pt x="2190325" y="4454161"/>
                </a:cubicBezTo>
                <a:cubicBezTo>
                  <a:pt x="2169843" y="4446064"/>
                  <a:pt x="2151410" y="4425824"/>
                  <a:pt x="2126832" y="4425824"/>
                </a:cubicBezTo>
                <a:cubicBezTo>
                  <a:pt x="2253818" y="4415703"/>
                  <a:pt x="2380804" y="4442016"/>
                  <a:pt x="2509838" y="4417727"/>
                </a:cubicBezTo>
                <a:close/>
                <a:moveTo>
                  <a:pt x="2177174" y="4403003"/>
                </a:moveTo>
                <a:cubicBezTo>
                  <a:pt x="2199141" y="4403268"/>
                  <a:pt x="2221139" y="4404591"/>
                  <a:pt x="2243138" y="4407237"/>
                </a:cubicBezTo>
                <a:cubicBezTo>
                  <a:pt x="2155143" y="4407237"/>
                  <a:pt x="2069195" y="4419937"/>
                  <a:pt x="1981200" y="4422053"/>
                </a:cubicBezTo>
                <a:cubicBezTo>
                  <a:pt x="2045662" y="4410941"/>
                  <a:pt x="2111274" y="4402210"/>
                  <a:pt x="2177174" y="4403003"/>
                </a:cubicBezTo>
                <a:close/>
                <a:moveTo>
                  <a:pt x="2284248" y="4402685"/>
                </a:moveTo>
                <a:cubicBezTo>
                  <a:pt x="2290080" y="4403241"/>
                  <a:pt x="2294644" y="4406019"/>
                  <a:pt x="2298701" y="4409353"/>
                </a:cubicBezTo>
                <a:cubicBezTo>
                  <a:pt x="2288559" y="4409353"/>
                  <a:pt x="2278416" y="4409353"/>
                  <a:pt x="2262188" y="4409353"/>
                </a:cubicBezTo>
                <a:cubicBezTo>
                  <a:pt x="2271316" y="4403797"/>
                  <a:pt x="2278416" y="4402130"/>
                  <a:pt x="2284248" y="4402685"/>
                </a:cubicBezTo>
                <a:close/>
                <a:moveTo>
                  <a:pt x="2342357" y="4402209"/>
                </a:moveTo>
                <a:cubicBezTo>
                  <a:pt x="2348442" y="4402209"/>
                  <a:pt x="2354263" y="4403910"/>
                  <a:pt x="2360613" y="4405044"/>
                </a:cubicBezTo>
                <a:cubicBezTo>
                  <a:pt x="2347913" y="4414115"/>
                  <a:pt x="2337330" y="4411847"/>
                  <a:pt x="2322513" y="4409580"/>
                </a:cubicBezTo>
                <a:cubicBezTo>
                  <a:pt x="2329922" y="4403910"/>
                  <a:pt x="2336272" y="4402209"/>
                  <a:pt x="2342357" y="4402209"/>
                </a:cubicBezTo>
                <a:close/>
                <a:moveTo>
                  <a:pt x="1131888" y="4396653"/>
                </a:moveTo>
                <a:cubicBezTo>
                  <a:pt x="1158346" y="4396653"/>
                  <a:pt x="1182770" y="4396653"/>
                  <a:pt x="1209228" y="4396653"/>
                </a:cubicBezTo>
                <a:cubicBezTo>
                  <a:pt x="1209228" y="4399035"/>
                  <a:pt x="1209228" y="4399035"/>
                  <a:pt x="1211263" y="4401416"/>
                </a:cubicBezTo>
                <a:cubicBezTo>
                  <a:pt x="1184805" y="4401416"/>
                  <a:pt x="1158346" y="4401416"/>
                  <a:pt x="1131888" y="4401416"/>
                </a:cubicBezTo>
                <a:cubicBezTo>
                  <a:pt x="1131888" y="4399035"/>
                  <a:pt x="1131888" y="4399035"/>
                  <a:pt x="1131888" y="4396653"/>
                </a:cubicBezTo>
                <a:close/>
                <a:moveTo>
                  <a:pt x="2856972" y="4395065"/>
                </a:moveTo>
                <a:cubicBezTo>
                  <a:pt x="2869672" y="4395065"/>
                  <a:pt x="2876022" y="4403320"/>
                  <a:pt x="2884488" y="4409512"/>
                </a:cubicBezTo>
                <a:cubicBezTo>
                  <a:pt x="2873905" y="4411576"/>
                  <a:pt x="2863322" y="4415703"/>
                  <a:pt x="2854855" y="4405384"/>
                </a:cubicBezTo>
                <a:cubicBezTo>
                  <a:pt x="2852738" y="4405384"/>
                  <a:pt x="2854855" y="4395065"/>
                  <a:pt x="2856972" y="4395065"/>
                </a:cubicBezTo>
                <a:close/>
                <a:moveTo>
                  <a:pt x="791696" y="4392195"/>
                </a:moveTo>
                <a:cubicBezTo>
                  <a:pt x="799375" y="4391680"/>
                  <a:pt x="808590" y="4394255"/>
                  <a:pt x="814733" y="4394255"/>
                </a:cubicBezTo>
                <a:cubicBezTo>
                  <a:pt x="861828" y="4392195"/>
                  <a:pt x="906877" y="4392195"/>
                  <a:pt x="953973" y="4392195"/>
                </a:cubicBezTo>
                <a:cubicBezTo>
                  <a:pt x="999021" y="4398376"/>
                  <a:pt x="1048164" y="4383953"/>
                  <a:pt x="1089117" y="4414859"/>
                </a:cubicBezTo>
                <a:cubicBezTo>
                  <a:pt x="1052260" y="4433402"/>
                  <a:pt x="1015402" y="4402497"/>
                  <a:pt x="978544" y="4410738"/>
                </a:cubicBezTo>
                <a:lnTo>
                  <a:pt x="977489" y="4410940"/>
                </a:lnTo>
                <a:cubicBezTo>
                  <a:pt x="977627" y="4410940"/>
                  <a:pt x="977764" y="4410940"/>
                  <a:pt x="977901" y="4410940"/>
                </a:cubicBezTo>
                <a:lnTo>
                  <a:pt x="969705" y="4425083"/>
                </a:lnTo>
                <a:lnTo>
                  <a:pt x="969677" y="4425085"/>
                </a:lnTo>
                <a:cubicBezTo>
                  <a:pt x="969917" y="4425051"/>
                  <a:pt x="970136" y="4425106"/>
                  <a:pt x="970354" y="4425161"/>
                </a:cubicBezTo>
                <a:cubicBezTo>
                  <a:pt x="1048164" y="4437523"/>
                  <a:pt x="1123927" y="4449886"/>
                  <a:pt x="1201738" y="4458127"/>
                </a:cubicBezTo>
                <a:cubicBezTo>
                  <a:pt x="1222214" y="4460187"/>
                  <a:pt x="1244738" y="4451946"/>
                  <a:pt x="1269310" y="4445765"/>
                </a:cubicBezTo>
                <a:cubicBezTo>
                  <a:pt x="1252929" y="4425161"/>
                  <a:pt x="1230405" y="4443704"/>
                  <a:pt x="1216071" y="4425161"/>
                </a:cubicBezTo>
                <a:cubicBezTo>
                  <a:pt x="1291834" y="4441644"/>
                  <a:pt x="1365550" y="4396316"/>
                  <a:pt x="1441312" y="4418980"/>
                </a:cubicBezTo>
                <a:cubicBezTo>
                  <a:pt x="1412645" y="4418980"/>
                  <a:pt x="1383978" y="4418980"/>
                  <a:pt x="1357359" y="4418980"/>
                </a:cubicBezTo>
                <a:lnTo>
                  <a:pt x="1355311" y="4429282"/>
                </a:lnTo>
                <a:cubicBezTo>
                  <a:pt x="1373740" y="4441644"/>
                  <a:pt x="1394217" y="4429282"/>
                  <a:pt x="1412645" y="4431342"/>
                </a:cubicBezTo>
                <a:cubicBezTo>
                  <a:pt x="1429027" y="4433402"/>
                  <a:pt x="1451551" y="4429282"/>
                  <a:pt x="1463837" y="4437523"/>
                </a:cubicBezTo>
                <a:cubicBezTo>
                  <a:pt x="1494551" y="4458127"/>
                  <a:pt x="1498647" y="4466369"/>
                  <a:pt x="1525266" y="4458127"/>
                </a:cubicBezTo>
                <a:cubicBezTo>
                  <a:pt x="1572362" y="4447825"/>
                  <a:pt x="1619458" y="4454006"/>
                  <a:pt x="1666554" y="4451946"/>
                </a:cubicBezTo>
                <a:cubicBezTo>
                  <a:pt x="1697268" y="4449886"/>
                  <a:pt x="1730031" y="4449886"/>
                  <a:pt x="1766888" y="4468429"/>
                </a:cubicBezTo>
                <a:cubicBezTo>
                  <a:pt x="1658363" y="4468429"/>
                  <a:pt x="1555981" y="4470489"/>
                  <a:pt x="1453598" y="4466369"/>
                </a:cubicBezTo>
                <a:cubicBezTo>
                  <a:pt x="1365550" y="4462248"/>
                  <a:pt x="1277501" y="4456067"/>
                  <a:pt x="1189452" y="4470489"/>
                </a:cubicBezTo>
                <a:cubicBezTo>
                  <a:pt x="1162833" y="4476670"/>
                  <a:pt x="1132118" y="4474610"/>
                  <a:pt x="1105499" y="4478731"/>
                </a:cubicBezTo>
                <a:cubicBezTo>
                  <a:pt x="1085022" y="4480791"/>
                  <a:pt x="1093213" y="4458127"/>
                  <a:pt x="1078879" y="4460187"/>
                </a:cubicBezTo>
                <a:cubicBezTo>
                  <a:pt x="1056355" y="4462248"/>
                  <a:pt x="1031783" y="4445765"/>
                  <a:pt x="1005164" y="4458127"/>
                </a:cubicBezTo>
                <a:cubicBezTo>
                  <a:pt x="986735" y="4468429"/>
                  <a:pt x="966259" y="4458127"/>
                  <a:pt x="953973" y="4435463"/>
                </a:cubicBezTo>
                <a:cubicBezTo>
                  <a:pt x="908924" y="4435463"/>
                  <a:pt x="863876" y="4433402"/>
                  <a:pt x="818828" y="4435463"/>
                </a:cubicBezTo>
                <a:cubicBezTo>
                  <a:pt x="798351" y="4435463"/>
                  <a:pt x="777875" y="4431342"/>
                  <a:pt x="777875" y="4408678"/>
                </a:cubicBezTo>
                <a:cubicBezTo>
                  <a:pt x="777875" y="4396315"/>
                  <a:pt x="784018" y="4392710"/>
                  <a:pt x="791696" y="4392195"/>
                </a:cubicBezTo>
                <a:close/>
                <a:moveTo>
                  <a:pt x="3661790" y="4379049"/>
                </a:moveTo>
                <a:cubicBezTo>
                  <a:pt x="3655877" y="4382366"/>
                  <a:pt x="3653307" y="4390530"/>
                  <a:pt x="3655363" y="4404818"/>
                </a:cubicBezTo>
                <a:cubicBezTo>
                  <a:pt x="3655363" y="4421146"/>
                  <a:pt x="3651250" y="4439516"/>
                  <a:pt x="3677985" y="4435434"/>
                </a:cubicBezTo>
                <a:cubicBezTo>
                  <a:pt x="3702664" y="4431352"/>
                  <a:pt x="3733512" y="4437475"/>
                  <a:pt x="3737625" y="4402777"/>
                </a:cubicBezTo>
                <a:cubicBezTo>
                  <a:pt x="3741738" y="4368078"/>
                  <a:pt x="3715003" y="4386448"/>
                  <a:pt x="3698551" y="4386448"/>
                </a:cubicBezTo>
                <a:lnTo>
                  <a:pt x="3688268" y="4382366"/>
                </a:lnTo>
                <a:cubicBezTo>
                  <a:pt x="3676957" y="4377263"/>
                  <a:pt x="3667703" y="4375732"/>
                  <a:pt x="3661790" y="4379049"/>
                </a:cubicBezTo>
                <a:close/>
                <a:moveTo>
                  <a:pt x="1694597" y="4377745"/>
                </a:moveTo>
                <a:cubicBezTo>
                  <a:pt x="1701047" y="4377490"/>
                  <a:pt x="1706722" y="4378510"/>
                  <a:pt x="1712913" y="4382593"/>
                </a:cubicBezTo>
                <a:cubicBezTo>
                  <a:pt x="1700531" y="4388716"/>
                  <a:pt x="1688148" y="4388716"/>
                  <a:pt x="1671638" y="4380552"/>
                </a:cubicBezTo>
                <a:cubicBezTo>
                  <a:pt x="1680925" y="4379531"/>
                  <a:pt x="1688148" y="4378000"/>
                  <a:pt x="1694597" y="4377745"/>
                </a:cubicBezTo>
                <a:close/>
                <a:moveTo>
                  <a:pt x="2814638" y="4372840"/>
                </a:moveTo>
                <a:cubicBezTo>
                  <a:pt x="2808288" y="4393478"/>
                  <a:pt x="2793472" y="4385223"/>
                  <a:pt x="2782888" y="4381095"/>
                </a:cubicBezTo>
                <a:cubicBezTo>
                  <a:pt x="2791355" y="4379032"/>
                  <a:pt x="2801938" y="4376968"/>
                  <a:pt x="2814638" y="4372840"/>
                </a:cubicBezTo>
                <a:close/>
                <a:moveTo>
                  <a:pt x="2615428" y="4369626"/>
                </a:moveTo>
                <a:cubicBezTo>
                  <a:pt x="2618471" y="4368594"/>
                  <a:pt x="2622021" y="4369110"/>
                  <a:pt x="2624049" y="4370142"/>
                </a:cubicBezTo>
                <a:cubicBezTo>
                  <a:pt x="2642306" y="4382525"/>
                  <a:pt x="2664619" y="4374270"/>
                  <a:pt x="2682875" y="4386652"/>
                </a:cubicBezTo>
                <a:cubicBezTo>
                  <a:pt x="2664619" y="4386652"/>
                  <a:pt x="2644334" y="4386652"/>
                  <a:pt x="2624049" y="4386652"/>
                </a:cubicBezTo>
                <a:cubicBezTo>
                  <a:pt x="2617964" y="4386652"/>
                  <a:pt x="2609850" y="4388716"/>
                  <a:pt x="2609850" y="4378397"/>
                </a:cubicBezTo>
                <a:cubicBezTo>
                  <a:pt x="2609850" y="4373238"/>
                  <a:pt x="2612386" y="4370658"/>
                  <a:pt x="2615428" y="4369626"/>
                </a:cubicBezTo>
                <a:close/>
                <a:moveTo>
                  <a:pt x="3407592" y="4363040"/>
                </a:moveTo>
                <a:cubicBezTo>
                  <a:pt x="3437124" y="4363293"/>
                  <a:pt x="3466913" y="4366843"/>
                  <a:pt x="3495675" y="4364815"/>
                </a:cubicBezTo>
                <a:cubicBezTo>
                  <a:pt x="3440206" y="4387128"/>
                  <a:pt x="3378574" y="4370900"/>
                  <a:pt x="3321050" y="4381043"/>
                </a:cubicBezTo>
                <a:cubicBezTo>
                  <a:pt x="3348785" y="4365829"/>
                  <a:pt x="3378060" y="4362786"/>
                  <a:pt x="3407592" y="4363040"/>
                </a:cubicBezTo>
                <a:close/>
                <a:moveTo>
                  <a:pt x="2620932" y="4353932"/>
                </a:moveTo>
                <a:cubicBezTo>
                  <a:pt x="2631865" y="4354187"/>
                  <a:pt x="2642543" y="4355718"/>
                  <a:pt x="2652713" y="4356739"/>
                </a:cubicBezTo>
                <a:cubicBezTo>
                  <a:pt x="2632373" y="4364903"/>
                  <a:pt x="2609999" y="4360821"/>
                  <a:pt x="2587625" y="4358780"/>
                </a:cubicBezTo>
                <a:cubicBezTo>
                  <a:pt x="2598812" y="4354697"/>
                  <a:pt x="2609999" y="4353677"/>
                  <a:pt x="2620932" y="4353932"/>
                </a:cubicBezTo>
                <a:close/>
                <a:moveTo>
                  <a:pt x="2252341" y="4353366"/>
                </a:moveTo>
                <a:cubicBezTo>
                  <a:pt x="2271662" y="4354129"/>
                  <a:pt x="2290951" y="4356036"/>
                  <a:pt x="2310368" y="4359595"/>
                </a:cubicBezTo>
                <a:cubicBezTo>
                  <a:pt x="2345115" y="4367731"/>
                  <a:pt x="2383949" y="4361629"/>
                  <a:pt x="2418696" y="4361629"/>
                </a:cubicBezTo>
                <a:cubicBezTo>
                  <a:pt x="2443223" y="4361629"/>
                  <a:pt x="2467749" y="4357561"/>
                  <a:pt x="2484101" y="4379935"/>
                </a:cubicBezTo>
                <a:cubicBezTo>
                  <a:pt x="2488189" y="4386037"/>
                  <a:pt x="2496364" y="4388071"/>
                  <a:pt x="2498408" y="4384003"/>
                </a:cubicBezTo>
                <a:cubicBezTo>
                  <a:pt x="2502496" y="4333153"/>
                  <a:pt x="2539286" y="4381969"/>
                  <a:pt x="2551550" y="4359595"/>
                </a:cubicBezTo>
                <a:cubicBezTo>
                  <a:pt x="2545418" y="4377901"/>
                  <a:pt x="2524979" y="4359595"/>
                  <a:pt x="2516803" y="4377901"/>
                </a:cubicBezTo>
                <a:cubicBezTo>
                  <a:pt x="2527023" y="4394173"/>
                  <a:pt x="2547462" y="4377901"/>
                  <a:pt x="2563813" y="4398241"/>
                </a:cubicBezTo>
                <a:cubicBezTo>
                  <a:pt x="2398257" y="4390105"/>
                  <a:pt x="2236788" y="4394173"/>
                  <a:pt x="2073275" y="4363663"/>
                </a:cubicBezTo>
                <a:cubicBezTo>
                  <a:pt x="2136125" y="4359087"/>
                  <a:pt x="2194377" y="4351078"/>
                  <a:pt x="2252341" y="4353366"/>
                </a:cubicBezTo>
                <a:close/>
                <a:moveTo>
                  <a:pt x="52820" y="4346207"/>
                </a:moveTo>
                <a:cubicBezTo>
                  <a:pt x="104679" y="4348886"/>
                  <a:pt x="153939" y="4361898"/>
                  <a:pt x="203200" y="4354244"/>
                </a:cubicBezTo>
                <a:cubicBezTo>
                  <a:pt x="137519" y="4366490"/>
                  <a:pt x="18473" y="4364449"/>
                  <a:pt x="0" y="4348121"/>
                </a:cubicBezTo>
                <a:cubicBezTo>
                  <a:pt x="17960" y="4345569"/>
                  <a:pt x="35534" y="4345314"/>
                  <a:pt x="52820" y="4346207"/>
                </a:cubicBezTo>
                <a:close/>
                <a:moveTo>
                  <a:pt x="3677331" y="4327658"/>
                </a:moveTo>
                <a:cubicBezTo>
                  <a:pt x="3671718" y="4328162"/>
                  <a:pt x="3666105" y="4330680"/>
                  <a:pt x="3661003" y="4335718"/>
                </a:cubicBezTo>
                <a:cubicBezTo>
                  <a:pt x="3652838" y="4343777"/>
                  <a:pt x="3652838" y="4355867"/>
                  <a:pt x="3656920" y="4361912"/>
                </a:cubicBezTo>
                <a:cubicBezTo>
                  <a:pt x="3663044" y="4376016"/>
                  <a:pt x="3673249" y="4367957"/>
                  <a:pt x="3683454" y="4363927"/>
                </a:cubicBezTo>
                <a:cubicBezTo>
                  <a:pt x="3689578" y="4361912"/>
                  <a:pt x="3699783" y="4361912"/>
                  <a:pt x="3703865" y="4361912"/>
                </a:cubicBezTo>
                <a:lnTo>
                  <a:pt x="3714070" y="4361912"/>
                </a:lnTo>
                <a:cubicBezTo>
                  <a:pt x="3724276" y="4371986"/>
                  <a:pt x="3732440" y="4365942"/>
                  <a:pt x="3736522" y="4355867"/>
                </a:cubicBezTo>
                <a:cubicBezTo>
                  <a:pt x="3738563" y="4351837"/>
                  <a:pt x="3736522" y="4341763"/>
                  <a:pt x="3732440" y="4337733"/>
                </a:cubicBezTo>
                <a:cubicBezTo>
                  <a:pt x="3724276" y="4323628"/>
                  <a:pt x="3718153" y="4335718"/>
                  <a:pt x="3712029" y="4341763"/>
                </a:cubicBezTo>
                <a:cubicBezTo>
                  <a:pt x="3699783" y="4351837"/>
                  <a:pt x="3699783" y="4337733"/>
                  <a:pt x="3693660" y="4331688"/>
                </a:cubicBezTo>
                <a:cubicBezTo>
                  <a:pt x="3688557" y="4328665"/>
                  <a:pt x="3682944" y="4327154"/>
                  <a:pt x="3677331" y="4327658"/>
                </a:cubicBezTo>
                <a:close/>
                <a:moveTo>
                  <a:pt x="2756130" y="4297313"/>
                </a:moveTo>
                <a:cubicBezTo>
                  <a:pt x="2775878" y="4297249"/>
                  <a:pt x="2795689" y="4298017"/>
                  <a:pt x="2815629" y="4300063"/>
                </a:cubicBezTo>
                <a:cubicBezTo>
                  <a:pt x="2748141" y="4300063"/>
                  <a:pt x="2680654" y="4318478"/>
                  <a:pt x="2613166" y="4314385"/>
                </a:cubicBezTo>
                <a:cubicBezTo>
                  <a:pt x="2705194" y="4332800"/>
                  <a:pt x="2799268" y="4324616"/>
                  <a:pt x="2889251" y="4347123"/>
                </a:cubicBezTo>
                <a:cubicBezTo>
                  <a:pt x="2848350" y="4355308"/>
                  <a:pt x="2805403" y="4363492"/>
                  <a:pt x="2768592" y="4357354"/>
                </a:cubicBezTo>
                <a:cubicBezTo>
                  <a:pt x="2711330" y="4347123"/>
                  <a:pt x="2649977" y="4357354"/>
                  <a:pt x="2592715" y="4330754"/>
                </a:cubicBezTo>
                <a:cubicBezTo>
                  <a:pt x="2572265" y="4320524"/>
                  <a:pt x="2545679" y="4334847"/>
                  <a:pt x="2521138" y="4338939"/>
                </a:cubicBezTo>
                <a:cubicBezTo>
                  <a:pt x="2443425" y="4351215"/>
                  <a:pt x="2365712" y="4340985"/>
                  <a:pt x="2285954" y="4345077"/>
                </a:cubicBezTo>
                <a:cubicBezTo>
                  <a:pt x="2195971" y="4349169"/>
                  <a:pt x="2099852" y="4328708"/>
                  <a:pt x="2011914" y="4369630"/>
                </a:cubicBezTo>
                <a:cubicBezTo>
                  <a:pt x="1956697" y="4347123"/>
                  <a:pt x="1901480" y="4383953"/>
                  <a:pt x="1846263" y="4363492"/>
                </a:cubicBezTo>
                <a:cubicBezTo>
                  <a:pt x="1850353" y="4347123"/>
                  <a:pt x="1862624" y="4353262"/>
                  <a:pt x="1872849" y="4353262"/>
                </a:cubicBezTo>
                <a:cubicBezTo>
                  <a:pt x="1993508" y="4351215"/>
                  <a:pt x="2114168" y="4336893"/>
                  <a:pt x="2236872" y="4332800"/>
                </a:cubicBezTo>
                <a:cubicBezTo>
                  <a:pt x="2300270" y="4330754"/>
                  <a:pt x="2365712" y="4340985"/>
                  <a:pt x="2433200" y="4330754"/>
                </a:cubicBezTo>
                <a:cubicBezTo>
                  <a:pt x="2480236" y="4324616"/>
                  <a:pt x="2529318" y="4312339"/>
                  <a:pt x="2578400" y="4308247"/>
                </a:cubicBezTo>
                <a:cubicBezTo>
                  <a:pt x="2638218" y="4305178"/>
                  <a:pt x="2696886" y="4297505"/>
                  <a:pt x="2756130" y="4297313"/>
                </a:cubicBezTo>
                <a:close/>
                <a:moveTo>
                  <a:pt x="3035536" y="4287115"/>
                </a:moveTo>
                <a:cubicBezTo>
                  <a:pt x="3029362" y="4299110"/>
                  <a:pt x="3006725" y="4289114"/>
                  <a:pt x="3008783" y="4313103"/>
                </a:cubicBezTo>
                <a:cubicBezTo>
                  <a:pt x="3008783" y="4327097"/>
                  <a:pt x="3008783" y="4335093"/>
                  <a:pt x="3029362" y="4337092"/>
                </a:cubicBezTo>
                <a:cubicBezTo>
                  <a:pt x="3056115" y="4341090"/>
                  <a:pt x="3051999" y="4319100"/>
                  <a:pt x="3056115" y="4309105"/>
                </a:cubicBezTo>
                <a:cubicBezTo>
                  <a:pt x="3062288" y="4297111"/>
                  <a:pt x="3049941" y="4291113"/>
                  <a:pt x="3035536" y="4287115"/>
                </a:cubicBezTo>
                <a:close/>
                <a:moveTo>
                  <a:pt x="574703" y="4280969"/>
                </a:moveTo>
                <a:cubicBezTo>
                  <a:pt x="630616" y="4279952"/>
                  <a:pt x="686783" y="4283004"/>
                  <a:pt x="742951" y="4285040"/>
                </a:cubicBezTo>
                <a:cubicBezTo>
                  <a:pt x="644913" y="4287075"/>
                  <a:pt x="546875" y="4289110"/>
                  <a:pt x="448837" y="4307428"/>
                </a:cubicBezTo>
                <a:cubicBezTo>
                  <a:pt x="518281" y="4327780"/>
                  <a:pt x="585682" y="4321674"/>
                  <a:pt x="661253" y="4315569"/>
                </a:cubicBezTo>
                <a:cubicBezTo>
                  <a:pt x="595894" y="4352203"/>
                  <a:pt x="432497" y="4339992"/>
                  <a:pt x="407988" y="4301322"/>
                </a:cubicBezTo>
                <a:cubicBezTo>
                  <a:pt x="463134" y="4287075"/>
                  <a:pt x="518791" y="4281987"/>
                  <a:pt x="574703" y="4280969"/>
                </a:cubicBezTo>
                <a:close/>
                <a:moveTo>
                  <a:pt x="3176610" y="4280167"/>
                </a:moveTo>
                <a:cubicBezTo>
                  <a:pt x="3175179" y="4279365"/>
                  <a:pt x="3173271" y="4279878"/>
                  <a:pt x="3170727" y="4282446"/>
                </a:cubicBezTo>
                <a:cubicBezTo>
                  <a:pt x="3150374" y="4296827"/>
                  <a:pt x="3113740" y="4268065"/>
                  <a:pt x="3107634" y="4307099"/>
                </a:cubicBezTo>
                <a:cubicBezTo>
                  <a:pt x="3103563" y="4337915"/>
                  <a:pt x="3127986" y="4327643"/>
                  <a:pt x="3142233" y="4329698"/>
                </a:cubicBezTo>
                <a:cubicBezTo>
                  <a:pt x="3180903" y="4329698"/>
                  <a:pt x="3182938" y="4329698"/>
                  <a:pt x="3180903" y="4302990"/>
                </a:cubicBezTo>
                <a:cubicBezTo>
                  <a:pt x="3180903" y="4296827"/>
                  <a:pt x="3180903" y="4282575"/>
                  <a:pt x="3176610" y="4280167"/>
                </a:cubicBezTo>
                <a:close/>
                <a:moveTo>
                  <a:pt x="3426805" y="4263962"/>
                </a:moveTo>
                <a:cubicBezTo>
                  <a:pt x="3366012" y="4262627"/>
                  <a:pt x="3309542" y="4293900"/>
                  <a:pt x="3249613" y="4304578"/>
                </a:cubicBezTo>
                <a:lnTo>
                  <a:pt x="3489326" y="4278136"/>
                </a:lnTo>
                <a:cubicBezTo>
                  <a:pt x="3467813" y="4268475"/>
                  <a:pt x="3447069" y="4264407"/>
                  <a:pt x="3426805" y="4263962"/>
                </a:cubicBezTo>
                <a:close/>
                <a:moveTo>
                  <a:pt x="2314576" y="4231004"/>
                </a:moveTo>
                <a:cubicBezTo>
                  <a:pt x="2296055" y="4232225"/>
                  <a:pt x="2277534" y="4235698"/>
                  <a:pt x="2259013" y="4242901"/>
                </a:cubicBezTo>
                <a:cubicBezTo>
                  <a:pt x="2271342" y="4244956"/>
                  <a:pt x="2279567" y="4251114"/>
                  <a:pt x="2275467" y="4265465"/>
                </a:cubicBezTo>
                <a:cubicBezTo>
                  <a:pt x="2274778" y="4265614"/>
                  <a:pt x="2274098" y="4265577"/>
                  <a:pt x="2273418" y="4265537"/>
                </a:cubicBezTo>
                <a:lnTo>
                  <a:pt x="2275476" y="4265537"/>
                </a:lnTo>
                <a:lnTo>
                  <a:pt x="2275467" y="4265465"/>
                </a:lnTo>
                <a:cubicBezTo>
                  <a:pt x="2344706" y="4269136"/>
                  <a:pt x="2411976" y="4242881"/>
                  <a:pt x="2481263" y="4240843"/>
                </a:cubicBezTo>
                <a:cubicBezTo>
                  <a:pt x="2425701" y="4243930"/>
                  <a:pt x="2370138" y="4227338"/>
                  <a:pt x="2314576" y="4231004"/>
                </a:cubicBezTo>
                <a:close/>
                <a:moveTo>
                  <a:pt x="2018393" y="4212503"/>
                </a:moveTo>
                <a:cubicBezTo>
                  <a:pt x="1981654" y="4214554"/>
                  <a:pt x="1957161" y="4220705"/>
                  <a:pt x="1936750" y="4239160"/>
                </a:cubicBezTo>
                <a:cubicBezTo>
                  <a:pt x="1944914" y="4253514"/>
                  <a:pt x="1963284" y="4237110"/>
                  <a:pt x="1969407" y="4253514"/>
                </a:cubicBezTo>
                <a:lnTo>
                  <a:pt x="1967366" y="4253514"/>
                </a:lnTo>
                <a:cubicBezTo>
                  <a:pt x="2008188" y="4261716"/>
                  <a:pt x="2046968" y="4239160"/>
                  <a:pt x="2093913" y="4249413"/>
                </a:cubicBezTo>
                <a:cubicBezTo>
                  <a:pt x="2057174" y="4216604"/>
                  <a:pt x="2022475" y="4222756"/>
                  <a:pt x="1987777" y="4226857"/>
                </a:cubicBezTo>
                <a:cubicBezTo>
                  <a:pt x="1995941" y="4222756"/>
                  <a:pt x="2002065" y="4220705"/>
                  <a:pt x="2018393" y="4212503"/>
                </a:cubicBezTo>
                <a:close/>
                <a:moveTo>
                  <a:pt x="2172134" y="4205442"/>
                </a:moveTo>
                <a:cubicBezTo>
                  <a:pt x="2156443" y="4205442"/>
                  <a:pt x="2139980" y="4206980"/>
                  <a:pt x="2122488" y="4205955"/>
                </a:cubicBezTo>
                <a:cubicBezTo>
                  <a:pt x="2143067" y="4234662"/>
                  <a:pt x="2200687" y="4249016"/>
                  <a:pt x="2221266" y="4236713"/>
                </a:cubicBezTo>
                <a:cubicBezTo>
                  <a:pt x="2233613" y="4228511"/>
                  <a:pt x="2229497" y="4220309"/>
                  <a:pt x="2217150" y="4214157"/>
                </a:cubicBezTo>
                <a:cubicBezTo>
                  <a:pt x="2202745" y="4206980"/>
                  <a:pt x="2187825" y="4205442"/>
                  <a:pt x="2172134" y="4205442"/>
                </a:cubicBezTo>
                <a:close/>
                <a:moveTo>
                  <a:pt x="5822905" y="4194172"/>
                </a:moveTo>
                <a:cubicBezTo>
                  <a:pt x="5829315" y="4194366"/>
                  <a:pt x="5834290" y="4202105"/>
                  <a:pt x="5840413" y="4205201"/>
                </a:cubicBezTo>
                <a:cubicBezTo>
                  <a:pt x="5830208" y="4207264"/>
                  <a:pt x="5820003" y="4209328"/>
                  <a:pt x="5811838" y="4203137"/>
                </a:cubicBezTo>
                <a:cubicBezTo>
                  <a:pt x="5811852" y="4203095"/>
                  <a:pt x="5813886" y="4196945"/>
                  <a:pt x="5815920" y="4196945"/>
                </a:cubicBezTo>
                <a:cubicBezTo>
                  <a:pt x="5818472" y="4194881"/>
                  <a:pt x="5820768" y="4194108"/>
                  <a:pt x="5822905" y="4194172"/>
                </a:cubicBezTo>
                <a:close/>
                <a:moveTo>
                  <a:pt x="5735701" y="4191071"/>
                </a:moveTo>
                <a:cubicBezTo>
                  <a:pt x="5743829" y="4190807"/>
                  <a:pt x="5752465" y="4195040"/>
                  <a:pt x="5762625" y="4204565"/>
                </a:cubicBezTo>
                <a:cubicBezTo>
                  <a:pt x="5742305" y="4204565"/>
                  <a:pt x="5726049" y="4204565"/>
                  <a:pt x="5711825" y="4204565"/>
                </a:cubicBezTo>
                <a:cubicBezTo>
                  <a:pt x="5719953" y="4196098"/>
                  <a:pt x="5727573" y="4191336"/>
                  <a:pt x="5735701" y="4191071"/>
                </a:cubicBezTo>
                <a:close/>
                <a:moveTo>
                  <a:pt x="5648530" y="4185515"/>
                </a:moveTo>
                <a:cubicBezTo>
                  <a:pt x="5654676" y="4223114"/>
                  <a:pt x="5654676" y="4225203"/>
                  <a:pt x="5621897" y="4221026"/>
                </a:cubicBezTo>
                <a:cubicBezTo>
                  <a:pt x="5517415" y="4208493"/>
                  <a:pt x="5412932" y="4202226"/>
                  <a:pt x="5306401" y="4206404"/>
                </a:cubicBezTo>
                <a:cubicBezTo>
                  <a:pt x="5296158" y="4206404"/>
                  <a:pt x="5290012" y="4202226"/>
                  <a:pt x="5287963" y="4191782"/>
                </a:cubicBezTo>
                <a:cubicBezTo>
                  <a:pt x="5404738" y="4204315"/>
                  <a:pt x="5523561" y="4191782"/>
                  <a:pt x="5640336" y="4206404"/>
                </a:cubicBezTo>
                <a:cubicBezTo>
                  <a:pt x="5642384" y="4206404"/>
                  <a:pt x="5646482" y="4191782"/>
                  <a:pt x="5648530" y="4185515"/>
                </a:cubicBezTo>
                <a:close/>
                <a:moveTo>
                  <a:pt x="2495081" y="4182458"/>
                </a:moveTo>
                <a:cubicBezTo>
                  <a:pt x="2474650" y="4212444"/>
                  <a:pt x="2450134" y="4176461"/>
                  <a:pt x="2429703" y="4184457"/>
                </a:cubicBezTo>
                <a:cubicBezTo>
                  <a:pt x="2382713" y="4204448"/>
                  <a:pt x="2329594" y="4166465"/>
                  <a:pt x="2276475" y="4204448"/>
                </a:cubicBezTo>
                <a:cubicBezTo>
                  <a:pt x="2294863" y="4200450"/>
                  <a:pt x="2298949" y="4220440"/>
                  <a:pt x="2313250" y="4218441"/>
                </a:cubicBezTo>
                <a:cubicBezTo>
                  <a:pt x="2372498" y="4208446"/>
                  <a:pt x="2435833" y="4220440"/>
                  <a:pt x="2495081" y="4206447"/>
                </a:cubicBezTo>
                <a:cubicBezTo>
                  <a:pt x="2503253" y="4204448"/>
                  <a:pt x="2511425" y="4206447"/>
                  <a:pt x="2507339" y="4196451"/>
                </a:cubicBezTo>
                <a:cubicBezTo>
                  <a:pt x="2507339" y="4190454"/>
                  <a:pt x="2499167" y="4186456"/>
                  <a:pt x="2495081" y="4182458"/>
                </a:cubicBezTo>
                <a:close/>
                <a:moveTo>
                  <a:pt x="4147122" y="4181966"/>
                </a:moveTo>
                <a:cubicBezTo>
                  <a:pt x="4150424" y="4182694"/>
                  <a:pt x="4153472" y="4184634"/>
                  <a:pt x="4154488" y="4188515"/>
                </a:cubicBezTo>
                <a:cubicBezTo>
                  <a:pt x="4154488" y="4198216"/>
                  <a:pt x="4146360" y="4198216"/>
                  <a:pt x="4140264" y="4198216"/>
                </a:cubicBezTo>
                <a:cubicBezTo>
                  <a:pt x="4111816" y="4198216"/>
                  <a:pt x="4081336" y="4198216"/>
                  <a:pt x="4052888" y="4198216"/>
                </a:cubicBezTo>
                <a:cubicBezTo>
                  <a:pt x="4083368" y="4184634"/>
                  <a:pt x="4111816" y="4198216"/>
                  <a:pt x="4138232" y="4182694"/>
                </a:cubicBezTo>
                <a:cubicBezTo>
                  <a:pt x="4140264" y="4181723"/>
                  <a:pt x="4143820" y="4181238"/>
                  <a:pt x="4147122" y="4181966"/>
                </a:cubicBezTo>
                <a:close/>
                <a:moveTo>
                  <a:pt x="5320634" y="4154294"/>
                </a:moveTo>
                <a:cubicBezTo>
                  <a:pt x="5324983" y="4155423"/>
                  <a:pt x="5329428" y="4158132"/>
                  <a:pt x="5334000" y="4163291"/>
                </a:cubicBezTo>
                <a:cubicBezTo>
                  <a:pt x="5315712" y="4163291"/>
                  <a:pt x="5299456" y="4163291"/>
                  <a:pt x="5283200" y="4163291"/>
                </a:cubicBezTo>
                <a:cubicBezTo>
                  <a:pt x="5295392" y="4161743"/>
                  <a:pt x="5307584" y="4150908"/>
                  <a:pt x="5320634" y="4154294"/>
                </a:cubicBezTo>
                <a:close/>
                <a:moveTo>
                  <a:pt x="2940567" y="4152178"/>
                </a:moveTo>
                <a:cubicBezTo>
                  <a:pt x="2940567" y="4160167"/>
                  <a:pt x="2917825" y="4156173"/>
                  <a:pt x="2930230" y="4174147"/>
                </a:cubicBezTo>
                <a:cubicBezTo>
                  <a:pt x="2948837" y="4202108"/>
                  <a:pt x="2975714" y="4214091"/>
                  <a:pt x="3006725" y="4200111"/>
                </a:cubicBezTo>
                <a:cubicBezTo>
                  <a:pt x="2996388" y="4170153"/>
                  <a:pt x="2971579" y="4156173"/>
                  <a:pt x="2940567" y="4152178"/>
                </a:cubicBezTo>
                <a:close/>
                <a:moveTo>
                  <a:pt x="5241186" y="4151478"/>
                </a:moveTo>
                <a:cubicBezTo>
                  <a:pt x="5249033" y="4150451"/>
                  <a:pt x="5258450" y="4155073"/>
                  <a:pt x="5268913" y="4164318"/>
                </a:cubicBezTo>
                <a:cubicBezTo>
                  <a:pt x="5252172" y="4162264"/>
                  <a:pt x="5239616" y="4180753"/>
                  <a:pt x="5222875" y="4172536"/>
                </a:cubicBezTo>
                <a:cubicBezTo>
                  <a:pt x="5227060" y="4159182"/>
                  <a:pt x="5233338" y="4152505"/>
                  <a:pt x="5241186" y="4151478"/>
                </a:cubicBezTo>
                <a:close/>
                <a:moveTo>
                  <a:pt x="3727034" y="4141264"/>
                </a:moveTo>
                <a:cubicBezTo>
                  <a:pt x="3723680" y="4141519"/>
                  <a:pt x="3720069" y="4142540"/>
                  <a:pt x="3716973" y="4143560"/>
                </a:cubicBezTo>
                <a:cubicBezTo>
                  <a:pt x="3690144" y="4151725"/>
                  <a:pt x="3679826" y="4180300"/>
                  <a:pt x="3659188" y="4194587"/>
                </a:cubicBezTo>
                <a:cubicBezTo>
                  <a:pt x="3690144" y="4196628"/>
                  <a:pt x="3712846" y="4182341"/>
                  <a:pt x="3731419" y="4159889"/>
                </a:cubicBezTo>
                <a:cubicBezTo>
                  <a:pt x="3735547" y="4155807"/>
                  <a:pt x="3741738" y="4149684"/>
                  <a:pt x="3735547" y="4143560"/>
                </a:cubicBezTo>
                <a:cubicBezTo>
                  <a:pt x="3733483" y="4141519"/>
                  <a:pt x="3730387" y="4141009"/>
                  <a:pt x="3727034" y="4141264"/>
                </a:cubicBezTo>
                <a:close/>
                <a:moveTo>
                  <a:pt x="4375624" y="4131540"/>
                </a:moveTo>
                <a:cubicBezTo>
                  <a:pt x="4389954" y="4143808"/>
                  <a:pt x="4385860" y="4160166"/>
                  <a:pt x="4383812" y="4172434"/>
                </a:cubicBezTo>
                <a:cubicBezTo>
                  <a:pt x="4381765" y="4201060"/>
                  <a:pt x="4396095" y="4213328"/>
                  <a:pt x="4420660" y="4205150"/>
                </a:cubicBezTo>
                <a:cubicBezTo>
                  <a:pt x="4443179" y="4196971"/>
                  <a:pt x="4463650" y="4211284"/>
                  <a:pt x="4486168" y="4207194"/>
                </a:cubicBezTo>
                <a:cubicBezTo>
                  <a:pt x="4492309" y="4205150"/>
                  <a:pt x="4500498" y="4207194"/>
                  <a:pt x="4498451" y="4217418"/>
                </a:cubicBezTo>
                <a:cubicBezTo>
                  <a:pt x="4496404" y="4225597"/>
                  <a:pt x="4486168" y="4225597"/>
                  <a:pt x="4482074" y="4221507"/>
                </a:cubicBezTo>
                <a:cubicBezTo>
                  <a:pt x="4463650" y="4211284"/>
                  <a:pt x="4451367" y="4215373"/>
                  <a:pt x="4451367" y="4235820"/>
                </a:cubicBezTo>
                <a:cubicBezTo>
                  <a:pt x="4449320" y="4256267"/>
                  <a:pt x="4443179" y="4284893"/>
                  <a:pt x="4467744" y="4295117"/>
                </a:cubicBezTo>
                <a:cubicBezTo>
                  <a:pt x="4496404" y="4307385"/>
                  <a:pt x="4488215" y="4274670"/>
                  <a:pt x="4500498" y="4252178"/>
                </a:cubicBezTo>
                <a:cubicBezTo>
                  <a:pt x="4506639" y="4286938"/>
                  <a:pt x="4529157" y="4313519"/>
                  <a:pt x="4475933" y="4307385"/>
                </a:cubicBezTo>
                <a:cubicBezTo>
                  <a:pt x="4457508" y="4305340"/>
                  <a:pt x="4434990" y="4303295"/>
                  <a:pt x="4414519" y="4305340"/>
                </a:cubicBezTo>
                <a:cubicBezTo>
                  <a:pt x="4404284" y="4307385"/>
                  <a:pt x="4383812" y="4295117"/>
                  <a:pt x="4385860" y="4319653"/>
                </a:cubicBezTo>
                <a:cubicBezTo>
                  <a:pt x="4387907" y="4333966"/>
                  <a:pt x="4404284" y="4338055"/>
                  <a:pt x="4416566" y="4338055"/>
                </a:cubicBezTo>
                <a:cubicBezTo>
                  <a:pt x="4477980" y="4333966"/>
                  <a:pt x="4537346" y="4323742"/>
                  <a:pt x="4600806" y="4336011"/>
                </a:cubicBezTo>
                <a:cubicBezTo>
                  <a:pt x="4635607" y="4344189"/>
                  <a:pt x="4654031" y="4317608"/>
                  <a:pt x="4635607" y="4286938"/>
                </a:cubicBezTo>
                <a:cubicBezTo>
                  <a:pt x="4619230" y="4260357"/>
                  <a:pt x="4635607" y="4260357"/>
                  <a:pt x="4649937" y="4264446"/>
                </a:cubicBezTo>
                <a:cubicBezTo>
                  <a:pt x="4674503" y="4274670"/>
                  <a:pt x="4692927" y="4274670"/>
                  <a:pt x="4709303" y="4250133"/>
                </a:cubicBezTo>
                <a:cubicBezTo>
                  <a:pt x="4711351" y="4246044"/>
                  <a:pt x="4719539" y="4248088"/>
                  <a:pt x="4723633" y="4248088"/>
                </a:cubicBezTo>
                <a:cubicBezTo>
                  <a:pt x="4815753" y="4246044"/>
                  <a:pt x="4905826" y="4241954"/>
                  <a:pt x="4995899" y="4239910"/>
                </a:cubicBezTo>
                <a:cubicBezTo>
                  <a:pt x="5004088" y="4239910"/>
                  <a:pt x="5012276" y="4243999"/>
                  <a:pt x="5012276" y="4250133"/>
                </a:cubicBezTo>
                <a:cubicBezTo>
                  <a:pt x="5016370" y="4272625"/>
                  <a:pt x="5028653" y="4272625"/>
                  <a:pt x="5045030" y="4262401"/>
                </a:cubicBezTo>
                <a:cubicBezTo>
                  <a:pt x="5059360" y="4252178"/>
                  <a:pt x="5065501" y="4266491"/>
                  <a:pt x="5063454" y="4272625"/>
                </a:cubicBezTo>
                <a:cubicBezTo>
                  <a:pt x="5049124" y="4325787"/>
                  <a:pt x="5090067" y="4291027"/>
                  <a:pt x="5102349" y="4295117"/>
                </a:cubicBezTo>
                <a:cubicBezTo>
                  <a:pt x="5133056" y="4303295"/>
                  <a:pt x="5116679" y="4276714"/>
                  <a:pt x="5118726" y="4260357"/>
                </a:cubicBezTo>
                <a:cubicBezTo>
                  <a:pt x="5137150" y="4272625"/>
                  <a:pt x="5124867" y="4293072"/>
                  <a:pt x="5133056" y="4301251"/>
                </a:cubicBezTo>
                <a:cubicBezTo>
                  <a:pt x="5040936" y="4325787"/>
                  <a:pt x="4946769" y="4311474"/>
                  <a:pt x="4848507" y="4311474"/>
                </a:cubicBezTo>
                <a:cubicBezTo>
                  <a:pt x="4873073" y="4288982"/>
                  <a:pt x="4895591" y="4295117"/>
                  <a:pt x="4916062" y="4301251"/>
                </a:cubicBezTo>
                <a:cubicBezTo>
                  <a:pt x="4936533" y="4307385"/>
                  <a:pt x="4957004" y="4303295"/>
                  <a:pt x="4977475" y="4305340"/>
                </a:cubicBezTo>
                <a:cubicBezTo>
                  <a:pt x="4985664" y="4305340"/>
                  <a:pt x="4993852" y="4301251"/>
                  <a:pt x="4995899" y="4293072"/>
                </a:cubicBezTo>
                <a:cubicBezTo>
                  <a:pt x="4997946" y="4288982"/>
                  <a:pt x="4989758" y="4282848"/>
                  <a:pt x="4983617" y="4280804"/>
                </a:cubicBezTo>
                <a:cubicBezTo>
                  <a:pt x="4911968" y="4248088"/>
                  <a:pt x="4838272" y="4252178"/>
                  <a:pt x="4764576" y="4264446"/>
                </a:cubicBezTo>
                <a:cubicBezTo>
                  <a:pt x="4760481" y="4264446"/>
                  <a:pt x="4754340" y="4264446"/>
                  <a:pt x="4758434" y="4272625"/>
                </a:cubicBezTo>
                <a:cubicBezTo>
                  <a:pt x="4783000" y="4272625"/>
                  <a:pt x="4809612" y="4272625"/>
                  <a:pt x="4838272" y="4272625"/>
                </a:cubicBezTo>
                <a:cubicBezTo>
                  <a:pt x="4836224" y="4282848"/>
                  <a:pt x="4828036" y="4280804"/>
                  <a:pt x="4823942" y="4280804"/>
                </a:cubicBezTo>
                <a:cubicBezTo>
                  <a:pt x="4748199" y="4282848"/>
                  <a:pt x="4748199" y="4282848"/>
                  <a:pt x="4754340" y="4354413"/>
                </a:cubicBezTo>
                <a:cubicBezTo>
                  <a:pt x="4735916" y="4348279"/>
                  <a:pt x="4748199" y="4329877"/>
                  <a:pt x="4742057" y="4319653"/>
                </a:cubicBezTo>
                <a:cubicBezTo>
                  <a:pt x="4733869" y="4309429"/>
                  <a:pt x="4735916" y="4295117"/>
                  <a:pt x="4733869" y="4278759"/>
                </a:cubicBezTo>
                <a:cubicBezTo>
                  <a:pt x="4707256" y="4293072"/>
                  <a:pt x="4697021" y="4315564"/>
                  <a:pt x="4709303" y="4338055"/>
                </a:cubicBezTo>
                <a:cubicBezTo>
                  <a:pt x="4723633" y="4360547"/>
                  <a:pt x="4697021" y="4368726"/>
                  <a:pt x="4694974" y="4368726"/>
                </a:cubicBezTo>
                <a:cubicBezTo>
                  <a:pt x="4637654" y="4366681"/>
                  <a:pt x="4582382" y="4387128"/>
                  <a:pt x="4525063" y="4370771"/>
                </a:cubicBezTo>
                <a:cubicBezTo>
                  <a:pt x="4559864" y="4354413"/>
                  <a:pt x="4598759" y="4368726"/>
                  <a:pt x="4635607" y="4360547"/>
                </a:cubicBezTo>
                <a:cubicBezTo>
                  <a:pt x="4633560" y="4348279"/>
                  <a:pt x="4625372" y="4344189"/>
                  <a:pt x="4615136" y="4346234"/>
                </a:cubicBezTo>
                <a:cubicBezTo>
                  <a:pt x="4561911" y="4350324"/>
                  <a:pt x="4508686" y="4340100"/>
                  <a:pt x="4455461" y="4352368"/>
                </a:cubicBezTo>
                <a:cubicBezTo>
                  <a:pt x="4410425" y="4362592"/>
                  <a:pt x="4365388" y="4346234"/>
                  <a:pt x="4320352" y="4346234"/>
                </a:cubicBezTo>
                <a:cubicBezTo>
                  <a:pt x="4310116" y="4346234"/>
                  <a:pt x="4310116" y="4336011"/>
                  <a:pt x="4312163" y="4329877"/>
                </a:cubicBezTo>
                <a:lnTo>
                  <a:pt x="4314370" y="4323806"/>
                </a:lnTo>
                <a:cubicBezTo>
                  <a:pt x="4317153" y="4321698"/>
                  <a:pt x="4321375" y="4329365"/>
                  <a:pt x="4324446" y="4327832"/>
                </a:cubicBezTo>
                <a:cubicBezTo>
                  <a:pt x="4328540" y="4327832"/>
                  <a:pt x="4332635" y="4329877"/>
                  <a:pt x="4336729" y="4329877"/>
                </a:cubicBezTo>
                <a:cubicBezTo>
                  <a:pt x="4349011" y="4327832"/>
                  <a:pt x="4363341" y="4336011"/>
                  <a:pt x="4375624" y="4323742"/>
                </a:cubicBezTo>
                <a:lnTo>
                  <a:pt x="4371530" y="4313519"/>
                </a:lnTo>
                <a:cubicBezTo>
                  <a:pt x="4357200" y="4303295"/>
                  <a:pt x="4342870" y="4295117"/>
                  <a:pt x="4326493" y="4303295"/>
                </a:cubicBezTo>
                <a:cubicBezTo>
                  <a:pt x="4318305" y="4307385"/>
                  <a:pt x="4312163" y="4317608"/>
                  <a:pt x="4308069" y="4299206"/>
                </a:cubicBezTo>
                <a:cubicBezTo>
                  <a:pt x="4307953" y="4299189"/>
                  <a:pt x="4299875" y="4297167"/>
                  <a:pt x="4297834" y="4299206"/>
                </a:cubicBezTo>
                <a:cubicBezTo>
                  <a:pt x="4293739" y="4301251"/>
                  <a:pt x="4283504" y="4307385"/>
                  <a:pt x="4291692" y="4311474"/>
                </a:cubicBezTo>
                <a:cubicBezTo>
                  <a:pt x="4314211" y="4323742"/>
                  <a:pt x="4254844" y="4360547"/>
                  <a:pt x="4306022" y="4362592"/>
                </a:cubicBezTo>
                <a:cubicBezTo>
                  <a:pt x="4346964" y="4362592"/>
                  <a:pt x="4385860" y="4364636"/>
                  <a:pt x="4420660" y="4383039"/>
                </a:cubicBezTo>
                <a:cubicBezTo>
                  <a:pt x="4291692" y="4370771"/>
                  <a:pt x="4164771" y="4380994"/>
                  <a:pt x="4037850" y="4378949"/>
                </a:cubicBezTo>
                <a:cubicBezTo>
                  <a:pt x="4025568" y="4378949"/>
                  <a:pt x="4015332" y="4380994"/>
                  <a:pt x="4005096" y="4376905"/>
                </a:cubicBezTo>
                <a:cubicBezTo>
                  <a:pt x="3996908" y="4374860"/>
                  <a:pt x="3984625" y="4366681"/>
                  <a:pt x="3988719" y="4354413"/>
                </a:cubicBezTo>
                <a:cubicBezTo>
                  <a:pt x="3990767" y="4346234"/>
                  <a:pt x="3998955" y="4342145"/>
                  <a:pt x="4011238" y="4350324"/>
                </a:cubicBezTo>
                <a:cubicBezTo>
                  <a:pt x="4015332" y="4356458"/>
                  <a:pt x="4027615" y="4358502"/>
                  <a:pt x="4031709" y="4348279"/>
                </a:cubicBezTo>
                <a:cubicBezTo>
                  <a:pt x="4033756" y="4342145"/>
                  <a:pt x="4033756" y="4329877"/>
                  <a:pt x="4031709" y="4329877"/>
                </a:cubicBezTo>
                <a:cubicBezTo>
                  <a:pt x="3998955" y="4313519"/>
                  <a:pt x="4025568" y="4301251"/>
                  <a:pt x="4033756" y="4293072"/>
                </a:cubicBezTo>
                <a:cubicBezTo>
                  <a:pt x="4052180" y="4274670"/>
                  <a:pt x="4029662" y="4260357"/>
                  <a:pt x="4033756" y="4243999"/>
                </a:cubicBezTo>
                <a:cubicBezTo>
                  <a:pt x="4037850" y="4217418"/>
                  <a:pt x="4005096" y="4243999"/>
                  <a:pt x="3998955" y="4221507"/>
                </a:cubicBezTo>
                <a:cubicBezTo>
                  <a:pt x="4043992" y="4194926"/>
                  <a:pt x="4089028" y="4231731"/>
                  <a:pt x="4134065" y="4223552"/>
                </a:cubicBezTo>
                <a:cubicBezTo>
                  <a:pt x="4181148" y="4215373"/>
                  <a:pt x="4226185" y="4237865"/>
                  <a:pt x="4273268" y="4229686"/>
                </a:cubicBezTo>
                <a:cubicBezTo>
                  <a:pt x="4273268" y="4196971"/>
                  <a:pt x="4234373" y="4241954"/>
                  <a:pt x="4232326" y="4205150"/>
                </a:cubicBezTo>
                <a:cubicBezTo>
                  <a:pt x="4269174" y="4213328"/>
                  <a:pt x="4303975" y="4199015"/>
                  <a:pt x="4340823" y="4205150"/>
                </a:cubicBezTo>
                <a:cubicBezTo>
                  <a:pt x="4365388" y="4211284"/>
                  <a:pt x="4385860" y="4203105"/>
                  <a:pt x="4371530" y="4170390"/>
                </a:cubicBezTo>
                <a:cubicBezTo>
                  <a:pt x="4365388" y="4158121"/>
                  <a:pt x="4363341" y="4143808"/>
                  <a:pt x="4375624" y="4131540"/>
                </a:cubicBezTo>
                <a:close/>
                <a:moveTo>
                  <a:pt x="2849384" y="4124570"/>
                </a:moveTo>
                <a:cubicBezTo>
                  <a:pt x="2844483" y="4126123"/>
                  <a:pt x="2840355" y="4129746"/>
                  <a:pt x="2838292" y="4134923"/>
                </a:cubicBezTo>
                <a:cubicBezTo>
                  <a:pt x="2832100" y="4157700"/>
                  <a:pt x="2856865" y="4153559"/>
                  <a:pt x="2865121" y="4163912"/>
                </a:cubicBezTo>
                <a:lnTo>
                  <a:pt x="2876853" y="4165874"/>
                </a:lnTo>
                <a:cubicBezTo>
                  <a:pt x="2893178" y="4148451"/>
                  <a:pt x="2881077" y="4134645"/>
                  <a:pt x="2865121" y="4126640"/>
                </a:cubicBezTo>
                <a:cubicBezTo>
                  <a:pt x="2859961" y="4123534"/>
                  <a:pt x="2854286" y="4123017"/>
                  <a:pt x="2849384" y="4124570"/>
                </a:cubicBezTo>
                <a:close/>
                <a:moveTo>
                  <a:pt x="1677988" y="4122015"/>
                </a:moveTo>
                <a:lnTo>
                  <a:pt x="1644801" y="4128198"/>
                </a:lnTo>
                <a:cubicBezTo>
                  <a:pt x="1649430" y="4127584"/>
                  <a:pt x="1653958" y="4128042"/>
                  <a:pt x="1658401" y="4128928"/>
                </a:cubicBezTo>
                <a:lnTo>
                  <a:pt x="1635316" y="4129965"/>
                </a:lnTo>
                <a:cubicBezTo>
                  <a:pt x="1594261" y="4137453"/>
                  <a:pt x="1553080" y="4148135"/>
                  <a:pt x="1510780" y="4145034"/>
                </a:cubicBezTo>
                <a:cubicBezTo>
                  <a:pt x="1495295" y="4145034"/>
                  <a:pt x="1504490" y="4156953"/>
                  <a:pt x="1502067" y="4164279"/>
                </a:cubicBezTo>
                <a:cubicBezTo>
                  <a:pt x="1502549" y="4164637"/>
                  <a:pt x="1502748" y="4165133"/>
                  <a:pt x="1502943" y="4165639"/>
                </a:cubicBezTo>
                <a:lnTo>
                  <a:pt x="1501289" y="4168178"/>
                </a:lnTo>
                <a:lnTo>
                  <a:pt x="1500921" y="4167708"/>
                </a:lnTo>
                <a:lnTo>
                  <a:pt x="1500585" y="4168053"/>
                </a:lnTo>
                <a:cubicBezTo>
                  <a:pt x="1500761" y="4167917"/>
                  <a:pt x="1500926" y="4167777"/>
                  <a:pt x="1500847" y="4167384"/>
                </a:cubicBezTo>
                <a:lnTo>
                  <a:pt x="1500234" y="4163819"/>
                </a:lnTo>
                <a:cubicBezTo>
                  <a:pt x="1490999" y="4151583"/>
                  <a:pt x="1478770" y="4149412"/>
                  <a:pt x="1466400" y="4146945"/>
                </a:cubicBezTo>
                <a:lnTo>
                  <a:pt x="1443624" y="4151362"/>
                </a:lnTo>
                <a:lnTo>
                  <a:pt x="1466078" y="4146867"/>
                </a:lnTo>
                <a:cubicBezTo>
                  <a:pt x="1457672" y="4146102"/>
                  <a:pt x="1449262" y="4144857"/>
                  <a:pt x="1441450" y="4140849"/>
                </a:cubicBezTo>
                <a:cubicBezTo>
                  <a:pt x="1518937" y="4134571"/>
                  <a:pt x="1598462" y="4128293"/>
                  <a:pt x="1677988" y="4122015"/>
                </a:cubicBezTo>
                <a:close/>
                <a:moveTo>
                  <a:pt x="1747838" y="4106140"/>
                </a:moveTo>
                <a:cubicBezTo>
                  <a:pt x="1733734" y="4134715"/>
                  <a:pt x="1713584" y="4118387"/>
                  <a:pt x="1695450" y="4118387"/>
                </a:cubicBezTo>
                <a:cubicBezTo>
                  <a:pt x="1711570" y="4114305"/>
                  <a:pt x="1727689" y="4110222"/>
                  <a:pt x="1747838" y="4106140"/>
                </a:cubicBezTo>
                <a:close/>
                <a:moveTo>
                  <a:pt x="4821238" y="4092250"/>
                </a:moveTo>
                <a:cubicBezTo>
                  <a:pt x="4813074" y="4114078"/>
                  <a:pt x="4794704" y="4106141"/>
                  <a:pt x="4778375" y="4106141"/>
                </a:cubicBezTo>
                <a:cubicBezTo>
                  <a:pt x="4790622" y="4090265"/>
                  <a:pt x="4808992" y="4100187"/>
                  <a:pt x="4821238" y="4092250"/>
                </a:cubicBezTo>
                <a:close/>
                <a:moveTo>
                  <a:pt x="1571626" y="4091852"/>
                </a:moveTo>
                <a:cubicBezTo>
                  <a:pt x="1551286" y="4112490"/>
                  <a:pt x="1528912" y="4108363"/>
                  <a:pt x="1506538" y="4104235"/>
                </a:cubicBezTo>
                <a:cubicBezTo>
                  <a:pt x="1526878" y="4098044"/>
                  <a:pt x="1549252" y="4102171"/>
                  <a:pt x="1571626" y="4091852"/>
                </a:cubicBezTo>
                <a:close/>
                <a:moveTo>
                  <a:pt x="2242827" y="4088424"/>
                </a:moveTo>
                <a:cubicBezTo>
                  <a:pt x="2220571" y="4096552"/>
                  <a:pt x="2198314" y="4082328"/>
                  <a:pt x="2180105" y="4100616"/>
                </a:cubicBezTo>
                <a:cubicBezTo>
                  <a:pt x="2174035" y="4104680"/>
                  <a:pt x="2155825" y="4092488"/>
                  <a:pt x="2159872" y="4112808"/>
                </a:cubicBezTo>
                <a:cubicBezTo>
                  <a:pt x="2163918" y="4129064"/>
                  <a:pt x="2172011" y="4133128"/>
                  <a:pt x="2190221" y="4127032"/>
                </a:cubicBezTo>
                <a:cubicBezTo>
                  <a:pt x="2208431" y="4118904"/>
                  <a:pt x="2228664" y="4102648"/>
                  <a:pt x="2252943" y="4125000"/>
                </a:cubicBezTo>
                <a:cubicBezTo>
                  <a:pt x="2254967" y="4108744"/>
                  <a:pt x="2259013" y="4084360"/>
                  <a:pt x="2242827" y="4088424"/>
                </a:cubicBezTo>
                <a:close/>
                <a:moveTo>
                  <a:pt x="4904735" y="4083808"/>
                </a:moveTo>
                <a:cubicBezTo>
                  <a:pt x="4913298" y="4084565"/>
                  <a:pt x="4922869" y="4090121"/>
                  <a:pt x="4933951" y="4098203"/>
                </a:cubicBezTo>
                <a:cubicBezTo>
                  <a:pt x="4913802" y="4098203"/>
                  <a:pt x="4897683" y="4098203"/>
                  <a:pt x="4881563" y="4098203"/>
                </a:cubicBezTo>
                <a:cubicBezTo>
                  <a:pt x="4888615" y="4087091"/>
                  <a:pt x="4896171" y="4083050"/>
                  <a:pt x="4904735" y="4083808"/>
                </a:cubicBezTo>
                <a:close/>
                <a:moveTo>
                  <a:pt x="4986467" y="4082470"/>
                </a:moveTo>
                <a:cubicBezTo>
                  <a:pt x="4993723" y="4082215"/>
                  <a:pt x="5001730" y="4083236"/>
                  <a:pt x="5011738" y="4083236"/>
                </a:cubicBezTo>
                <a:cubicBezTo>
                  <a:pt x="4991722" y="4093441"/>
                  <a:pt x="4979712" y="4089359"/>
                  <a:pt x="4965700" y="4089359"/>
                </a:cubicBezTo>
                <a:cubicBezTo>
                  <a:pt x="4972706" y="4084256"/>
                  <a:pt x="4979211" y="4082725"/>
                  <a:pt x="4986467" y="4082470"/>
                </a:cubicBezTo>
                <a:close/>
                <a:moveTo>
                  <a:pt x="1743076" y="4069627"/>
                </a:moveTo>
                <a:cubicBezTo>
                  <a:pt x="1712460" y="4090387"/>
                  <a:pt x="1677762" y="4088311"/>
                  <a:pt x="1643063" y="4096615"/>
                </a:cubicBezTo>
                <a:cubicBezTo>
                  <a:pt x="1673679" y="4075855"/>
                  <a:pt x="1710419" y="4080007"/>
                  <a:pt x="1743076" y="4069627"/>
                </a:cubicBezTo>
                <a:close/>
                <a:moveTo>
                  <a:pt x="3358320" y="4066646"/>
                </a:moveTo>
                <a:lnTo>
                  <a:pt x="3378535" y="4067158"/>
                </a:lnTo>
                <a:cubicBezTo>
                  <a:pt x="3362159" y="4085573"/>
                  <a:pt x="3368300" y="4099896"/>
                  <a:pt x="3386723" y="4112172"/>
                </a:cubicBezTo>
                <a:cubicBezTo>
                  <a:pt x="3399006" y="4122403"/>
                  <a:pt x="3415382" y="4130587"/>
                  <a:pt x="3419476" y="4149002"/>
                </a:cubicBezTo>
                <a:cubicBezTo>
                  <a:pt x="3399006" y="4149002"/>
                  <a:pt x="3388770" y="4112172"/>
                  <a:pt x="3360112" y="4130587"/>
                </a:cubicBezTo>
                <a:cubicBezTo>
                  <a:pt x="3353971" y="4134679"/>
                  <a:pt x="3353971" y="4126495"/>
                  <a:pt x="3358065" y="4122403"/>
                </a:cubicBezTo>
                <a:cubicBezTo>
                  <a:pt x="3374441" y="4110126"/>
                  <a:pt x="3362159" y="4093757"/>
                  <a:pt x="3358065" y="4087619"/>
                </a:cubicBezTo>
                <a:lnTo>
                  <a:pt x="3352915" y="4071761"/>
                </a:lnTo>
                <a:cubicBezTo>
                  <a:pt x="3353267" y="4068564"/>
                  <a:pt x="3355378" y="4067158"/>
                  <a:pt x="3358320" y="4066646"/>
                </a:cubicBezTo>
                <a:close/>
                <a:moveTo>
                  <a:pt x="3104251" y="4065598"/>
                </a:moveTo>
                <a:cubicBezTo>
                  <a:pt x="3105234" y="4066176"/>
                  <a:pt x="3106172" y="4066860"/>
                  <a:pt x="3107254" y="4067402"/>
                </a:cubicBezTo>
                <a:lnTo>
                  <a:pt x="3114119" y="4072730"/>
                </a:lnTo>
                <a:cubicBezTo>
                  <a:pt x="3146129" y="4078317"/>
                  <a:pt x="3156829" y="4111554"/>
                  <a:pt x="3181350" y="4126265"/>
                </a:cubicBezTo>
                <a:cubicBezTo>
                  <a:pt x="3179291" y="4130280"/>
                  <a:pt x="3177231" y="4132288"/>
                  <a:pt x="3173112" y="4136303"/>
                </a:cubicBezTo>
                <a:lnTo>
                  <a:pt x="3113721" y="4074784"/>
                </a:lnTo>
                <a:lnTo>
                  <a:pt x="3107092" y="4070628"/>
                </a:lnTo>
                <a:lnTo>
                  <a:pt x="3105150" y="4070048"/>
                </a:lnTo>
                <a:lnTo>
                  <a:pt x="3105548" y="4069660"/>
                </a:lnTo>
                <a:cubicBezTo>
                  <a:pt x="3105454" y="4069493"/>
                  <a:pt x="3105332" y="4069471"/>
                  <a:pt x="3105209" y="4069448"/>
                </a:cubicBezTo>
                <a:close/>
                <a:moveTo>
                  <a:pt x="3214688" y="4055340"/>
                </a:moveTo>
                <a:cubicBezTo>
                  <a:pt x="3247559" y="4090367"/>
                  <a:pt x="3278375" y="4125393"/>
                  <a:pt x="3319463" y="4152178"/>
                </a:cubicBezTo>
                <a:cubicBezTo>
                  <a:pt x="3268103" y="4137756"/>
                  <a:pt x="3239341" y="4098608"/>
                  <a:pt x="3214688" y="4055340"/>
                </a:cubicBezTo>
                <a:close/>
                <a:moveTo>
                  <a:pt x="4401857" y="4049994"/>
                </a:moveTo>
                <a:cubicBezTo>
                  <a:pt x="4414802" y="4049740"/>
                  <a:pt x="4428000" y="4051768"/>
                  <a:pt x="4441199" y="4050754"/>
                </a:cubicBezTo>
                <a:cubicBezTo>
                  <a:pt x="4447290" y="4050754"/>
                  <a:pt x="4451351" y="4054811"/>
                  <a:pt x="4449321" y="4060897"/>
                </a:cubicBezTo>
                <a:cubicBezTo>
                  <a:pt x="4447290" y="4062925"/>
                  <a:pt x="4441199" y="4066982"/>
                  <a:pt x="4441199" y="4064954"/>
                </a:cubicBezTo>
                <a:cubicBezTo>
                  <a:pt x="4414802" y="4046697"/>
                  <a:pt x="4390435" y="4079153"/>
                  <a:pt x="4364038" y="4062925"/>
                </a:cubicBezTo>
                <a:cubicBezTo>
                  <a:pt x="4376221" y="4052783"/>
                  <a:pt x="4388912" y="4050247"/>
                  <a:pt x="4401857" y="4049994"/>
                </a:cubicBezTo>
                <a:close/>
                <a:moveTo>
                  <a:pt x="3003642" y="4046326"/>
                </a:moveTo>
                <a:cubicBezTo>
                  <a:pt x="2998255" y="4043531"/>
                  <a:pt x="2991586" y="4043531"/>
                  <a:pt x="2981325" y="4047596"/>
                </a:cubicBezTo>
                <a:cubicBezTo>
                  <a:pt x="3003899" y="4092318"/>
                  <a:pt x="3026472" y="4135006"/>
                  <a:pt x="3071619" y="4159399"/>
                </a:cubicBezTo>
                <a:cubicBezTo>
                  <a:pt x="3081880" y="4165498"/>
                  <a:pt x="3092140" y="4175662"/>
                  <a:pt x="3096245" y="4185825"/>
                </a:cubicBezTo>
                <a:lnTo>
                  <a:pt x="3101888" y="4202850"/>
                </a:lnTo>
                <a:cubicBezTo>
                  <a:pt x="3103427" y="4205645"/>
                  <a:pt x="3105480" y="4206153"/>
                  <a:pt x="3110610" y="4206153"/>
                </a:cubicBezTo>
                <a:cubicBezTo>
                  <a:pt x="3122922" y="4206153"/>
                  <a:pt x="3133183" y="4206153"/>
                  <a:pt x="3149600" y="4206153"/>
                </a:cubicBezTo>
                <a:cubicBezTo>
                  <a:pt x="3131274" y="4185982"/>
                  <a:pt x="3119009" y="4171816"/>
                  <a:pt x="3106801" y="4155702"/>
                </a:cubicBezTo>
                <a:lnTo>
                  <a:pt x="3106505" y="4156280"/>
                </a:lnTo>
                <a:lnTo>
                  <a:pt x="3106505" y="4157367"/>
                </a:lnTo>
                <a:cubicBezTo>
                  <a:pt x="3059306" y="4141104"/>
                  <a:pt x="3044941" y="4094350"/>
                  <a:pt x="3018264" y="4061826"/>
                </a:cubicBezTo>
                <a:cubicBezTo>
                  <a:pt x="3013133" y="4054711"/>
                  <a:pt x="3009029" y="4049121"/>
                  <a:pt x="3003642" y="4046326"/>
                </a:cubicBezTo>
                <a:close/>
                <a:moveTo>
                  <a:pt x="4469414" y="4026063"/>
                </a:moveTo>
                <a:cubicBezTo>
                  <a:pt x="4488707" y="4025294"/>
                  <a:pt x="4508065" y="4026319"/>
                  <a:pt x="4527550" y="4030933"/>
                </a:cubicBezTo>
                <a:cubicBezTo>
                  <a:pt x="4449608" y="4032984"/>
                  <a:pt x="4373717" y="4061691"/>
                  <a:pt x="4295775" y="4032984"/>
                </a:cubicBezTo>
                <a:cubicBezTo>
                  <a:pt x="4354232" y="4046825"/>
                  <a:pt x="4411535" y="4028370"/>
                  <a:pt x="4469414" y="4026063"/>
                </a:cubicBezTo>
                <a:close/>
                <a:moveTo>
                  <a:pt x="2200458" y="3986163"/>
                </a:moveTo>
                <a:lnTo>
                  <a:pt x="2200458" y="3988202"/>
                </a:lnTo>
                <a:cubicBezTo>
                  <a:pt x="2175912" y="3994321"/>
                  <a:pt x="2135002" y="3975965"/>
                  <a:pt x="2135002" y="4020834"/>
                </a:cubicBezTo>
                <a:cubicBezTo>
                  <a:pt x="2132957" y="4051427"/>
                  <a:pt x="2120684" y="4061624"/>
                  <a:pt x="2096138" y="4067743"/>
                </a:cubicBezTo>
                <a:cubicBezTo>
                  <a:pt x="2073637" y="4071822"/>
                  <a:pt x="2053182" y="4079980"/>
                  <a:pt x="2030682" y="4084059"/>
                </a:cubicBezTo>
                <a:cubicBezTo>
                  <a:pt x="2008181" y="4088138"/>
                  <a:pt x="1985681" y="4090177"/>
                  <a:pt x="1977499" y="4059585"/>
                </a:cubicBezTo>
                <a:cubicBezTo>
                  <a:pt x="1971362" y="4035111"/>
                  <a:pt x="1948862" y="4033071"/>
                  <a:pt x="1928407" y="4035111"/>
                </a:cubicBezTo>
                <a:cubicBezTo>
                  <a:pt x="1903861" y="4035111"/>
                  <a:pt x="1901815" y="4051427"/>
                  <a:pt x="1903861" y="4067743"/>
                </a:cubicBezTo>
                <a:cubicBezTo>
                  <a:pt x="1905906" y="4082019"/>
                  <a:pt x="1895679" y="4084059"/>
                  <a:pt x="1887497" y="4086098"/>
                </a:cubicBezTo>
                <a:cubicBezTo>
                  <a:pt x="1867042" y="4094256"/>
                  <a:pt x="1844541" y="4100375"/>
                  <a:pt x="1822041" y="4100375"/>
                </a:cubicBezTo>
                <a:cubicBezTo>
                  <a:pt x="1805677" y="4098335"/>
                  <a:pt x="1783176" y="4063664"/>
                  <a:pt x="1787267" y="4045308"/>
                </a:cubicBezTo>
                <a:cubicBezTo>
                  <a:pt x="1789313" y="4037150"/>
                  <a:pt x="1793404" y="4016755"/>
                  <a:pt x="1783176" y="4020834"/>
                </a:cubicBezTo>
                <a:cubicBezTo>
                  <a:pt x="1764767" y="4024913"/>
                  <a:pt x="1766812" y="3996360"/>
                  <a:pt x="1756585" y="4008597"/>
                </a:cubicBezTo>
                <a:cubicBezTo>
                  <a:pt x="1729993" y="4039190"/>
                  <a:pt x="1687038" y="4043269"/>
                  <a:pt x="1658401" y="4077940"/>
                </a:cubicBezTo>
                <a:cubicBezTo>
                  <a:pt x="1660446" y="4063664"/>
                  <a:pt x="1654310" y="4053466"/>
                  <a:pt x="1650219" y="4055506"/>
                </a:cubicBezTo>
                <a:cubicBezTo>
                  <a:pt x="1619536" y="4067743"/>
                  <a:pt x="1586808" y="4045308"/>
                  <a:pt x="1556126" y="4065703"/>
                </a:cubicBezTo>
                <a:cubicBezTo>
                  <a:pt x="1554080" y="4061624"/>
                  <a:pt x="1552035" y="4059585"/>
                  <a:pt x="1552035" y="4055506"/>
                </a:cubicBezTo>
                <a:cubicBezTo>
                  <a:pt x="1549989" y="4035111"/>
                  <a:pt x="1533625" y="4043269"/>
                  <a:pt x="1533625" y="4051427"/>
                </a:cubicBezTo>
                <a:cubicBezTo>
                  <a:pt x="1533625" y="4075901"/>
                  <a:pt x="1513171" y="4069782"/>
                  <a:pt x="1502943" y="4073861"/>
                </a:cubicBezTo>
                <a:cubicBezTo>
                  <a:pt x="1486579" y="4082019"/>
                  <a:pt x="1464079" y="4082019"/>
                  <a:pt x="1449760" y="4079980"/>
                </a:cubicBezTo>
                <a:cubicBezTo>
                  <a:pt x="1406805" y="4073861"/>
                  <a:pt x="1365895" y="4104454"/>
                  <a:pt x="1322939" y="4086098"/>
                </a:cubicBezTo>
                <a:cubicBezTo>
                  <a:pt x="1308621" y="4079980"/>
                  <a:pt x="1279984" y="4088138"/>
                  <a:pt x="1277938" y="4112612"/>
                </a:cubicBezTo>
                <a:cubicBezTo>
                  <a:pt x="1343394" y="4128928"/>
                  <a:pt x="1408850" y="4098335"/>
                  <a:pt x="1478397" y="4100375"/>
                </a:cubicBezTo>
                <a:cubicBezTo>
                  <a:pt x="1425214" y="4122809"/>
                  <a:pt x="1374077" y="4120770"/>
                  <a:pt x="1324985" y="4137086"/>
                </a:cubicBezTo>
                <a:cubicBezTo>
                  <a:pt x="1349531" y="4139125"/>
                  <a:pt x="1372031" y="4139125"/>
                  <a:pt x="1394532" y="4139125"/>
                </a:cubicBezTo>
                <a:cubicBezTo>
                  <a:pt x="1410896" y="4137086"/>
                  <a:pt x="1425214" y="4143204"/>
                  <a:pt x="1423169" y="4151362"/>
                </a:cubicBezTo>
                <a:cubicBezTo>
                  <a:pt x="1412941" y="4198271"/>
                  <a:pt x="1457942" y="4177876"/>
                  <a:pt x="1474306" y="4188073"/>
                </a:cubicBezTo>
                <a:cubicBezTo>
                  <a:pt x="1487652" y="4199479"/>
                  <a:pt x="1492113" y="4178992"/>
                  <a:pt x="1501289" y="4168178"/>
                </a:cubicBezTo>
                <a:cubicBezTo>
                  <a:pt x="1523712" y="4202598"/>
                  <a:pt x="1554289" y="4226709"/>
                  <a:pt x="1594990" y="4204389"/>
                </a:cubicBezTo>
                <a:cubicBezTo>
                  <a:pt x="1627718" y="4188073"/>
                  <a:pt x="1652264" y="4204389"/>
                  <a:pt x="1682947" y="4208468"/>
                </a:cubicBezTo>
                <a:cubicBezTo>
                  <a:pt x="1644082" y="4220705"/>
                  <a:pt x="1644082" y="4220705"/>
                  <a:pt x="1650219" y="4237021"/>
                </a:cubicBezTo>
                <a:lnTo>
                  <a:pt x="1650235" y="4237291"/>
                </a:lnTo>
                <a:cubicBezTo>
                  <a:pt x="1650242" y="4237293"/>
                  <a:pt x="1650247" y="4237291"/>
                  <a:pt x="1650253" y="4237289"/>
                </a:cubicBezTo>
                <a:lnTo>
                  <a:pt x="1660177" y="4247184"/>
                </a:lnTo>
                <a:cubicBezTo>
                  <a:pt x="1660277" y="4247253"/>
                  <a:pt x="1660361" y="4247236"/>
                  <a:pt x="1660446" y="4247219"/>
                </a:cubicBezTo>
                <a:cubicBezTo>
                  <a:pt x="1672719" y="4257416"/>
                  <a:pt x="1762721" y="4269653"/>
                  <a:pt x="1789313" y="4265574"/>
                </a:cubicBezTo>
                <a:cubicBezTo>
                  <a:pt x="1772224" y="4267468"/>
                  <a:pt x="1772761" y="4257060"/>
                  <a:pt x="1773152" y="4247404"/>
                </a:cubicBezTo>
                <a:cubicBezTo>
                  <a:pt x="1758657" y="4247405"/>
                  <a:pt x="1746258" y="4241440"/>
                  <a:pt x="1750402" y="4223615"/>
                </a:cubicBezTo>
                <a:cubicBezTo>
                  <a:pt x="1760733" y="4229540"/>
                  <a:pt x="1769008" y="4235466"/>
                  <a:pt x="1773140" y="4247275"/>
                </a:cubicBezTo>
                <a:cubicBezTo>
                  <a:pt x="1772983" y="4246765"/>
                  <a:pt x="1772993" y="4246260"/>
                  <a:pt x="1772999" y="4245760"/>
                </a:cubicBezTo>
                <a:cubicBezTo>
                  <a:pt x="1795582" y="4251928"/>
                  <a:pt x="1807953" y="4282328"/>
                  <a:pt x="1836738" y="4270132"/>
                </a:cubicBezTo>
                <a:cubicBezTo>
                  <a:pt x="1834678" y="4251801"/>
                  <a:pt x="1809953" y="4257912"/>
                  <a:pt x="1807893" y="4241617"/>
                </a:cubicBezTo>
                <a:cubicBezTo>
                  <a:pt x="1820255" y="4233470"/>
                  <a:pt x="1824376" y="4253838"/>
                  <a:pt x="1836738" y="4245691"/>
                </a:cubicBezTo>
                <a:cubicBezTo>
                  <a:pt x="1832617" y="4237544"/>
                  <a:pt x="1828497" y="4231433"/>
                  <a:pt x="1824376" y="4223286"/>
                </a:cubicBezTo>
                <a:lnTo>
                  <a:pt x="1824349" y="4223260"/>
                </a:lnTo>
                <a:cubicBezTo>
                  <a:pt x="1842540" y="4221556"/>
                  <a:pt x="1860743" y="4253614"/>
                  <a:pt x="1878945" y="4229285"/>
                </a:cubicBezTo>
                <a:cubicBezTo>
                  <a:pt x="1889126" y="4217039"/>
                  <a:pt x="1866728" y="4206834"/>
                  <a:pt x="1862656" y="4192546"/>
                </a:cubicBezTo>
                <a:cubicBezTo>
                  <a:pt x="1856548" y="4168053"/>
                  <a:pt x="1840258" y="4172135"/>
                  <a:pt x="1821933" y="4176218"/>
                </a:cubicBezTo>
                <a:cubicBezTo>
                  <a:pt x="1795508" y="4184368"/>
                  <a:pt x="1815756" y="4200655"/>
                  <a:pt x="1813778" y="4212892"/>
                </a:cubicBezTo>
                <a:cubicBezTo>
                  <a:pt x="1789270" y="4194698"/>
                  <a:pt x="1764758" y="4174743"/>
                  <a:pt x="1740356" y="4212637"/>
                </a:cubicBezTo>
                <a:cubicBezTo>
                  <a:pt x="1740320" y="4212580"/>
                  <a:pt x="1740271" y="4212564"/>
                  <a:pt x="1740221" y="4212547"/>
                </a:cubicBezTo>
                <a:lnTo>
                  <a:pt x="1726158" y="4201330"/>
                </a:lnTo>
                <a:lnTo>
                  <a:pt x="1738175" y="4190113"/>
                </a:lnTo>
                <a:cubicBezTo>
                  <a:pt x="1791358" y="4175836"/>
                  <a:pt x="1846587" y="4161560"/>
                  <a:pt x="1903861" y="4147283"/>
                </a:cubicBezTo>
                <a:cubicBezTo>
                  <a:pt x="1893633" y="4171757"/>
                  <a:pt x="1877269" y="4161560"/>
                  <a:pt x="1864996" y="4167678"/>
                </a:cubicBezTo>
                <a:cubicBezTo>
                  <a:pt x="1897724" y="4232942"/>
                  <a:pt x="1901815" y="4234982"/>
                  <a:pt x="1991817" y="4200310"/>
                </a:cubicBezTo>
                <a:cubicBezTo>
                  <a:pt x="1981590" y="4179915"/>
                  <a:pt x="1961135" y="4196231"/>
                  <a:pt x="1944771" y="4183994"/>
                </a:cubicBezTo>
                <a:cubicBezTo>
                  <a:pt x="1961135" y="4190113"/>
                  <a:pt x="1957044" y="4171757"/>
                  <a:pt x="1975453" y="4169718"/>
                </a:cubicBezTo>
                <a:cubicBezTo>
                  <a:pt x="2028636" y="4165639"/>
                  <a:pt x="2081819" y="4151362"/>
                  <a:pt x="2132957" y="4141165"/>
                </a:cubicBezTo>
                <a:cubicBezTo>
                  <a:pt x="2145230" y="4139125"/>
                  <a:pt x="2151366" y="4137086"/>
                  <a:pt x="2149321" y="4124849"/>
                </a:cubicBezTo>
                <a:cubicBezTo>
                  <a:pt x="2147275" y="4114651"/>
                  <a:pt x="2137048" y="4104454"/>
                  <a:pt x="2128866" y="4108533"/>
                </a:cubicBezTo>
                <a:cubicBezTo>
                  <a:pt x="2114547" y="4122809"/>
                  <a:pt x="2098183" y="4114651"/>
                  <a:pt x="2083865" y="4118730"/>
                </a:cubicBezTo>
                <a:cubicBezTo>
                  <a:pt x="2030682" y="4135046"/>
                  <a:pt x="1975453" y="4145244"/>
                  <a:pt x="1920225" y="4157481"/>
                </a:cubicBezTo>
                <a:lnTo>
                  <a:pt x="1922270" y="4143204"/>
                </a:lnTo>
                <a:cubicBezTo>
                  <a:pt x="1993863" y="4122809"/>
                  <a:pt x="2065455" y="4102414"/>
                  <a:pt x="2139093" y="4084059"/>
                </a:cubicBezTo>
                <a:cubicBezTo>
                  <a:pt x="2220913" y="4063664"/>
                  <a:pt x="2220913" y="4065703"/>
                  <a:pt x="2200458" y="3986163"/>
                </a:cubicBezTo>
                <a:close/>
                <a:moveTo>
                  <a:pt x="2085975" y="3966440"/>
                </a:moveTo>
                <a:cubicBezTo>
                  <a:pt x="2028620" y="3999366"/>
                  <a:pt x="1967169" y="3970556"/>
                  <a:pt x="1907765" y="3976730"/>
                </a:cubicBezTo>
                <a:cubicBezTo>
                  <a:pt x="1909814" y="3989077"/>
                  <a:pt x="1930298" y="3984961"/>
                  <a:pt x="1924153" y="3999366"/>
                </a:cubicBezTo>
                <a:cubicBezTo>
                  <a:pt x="1918007" y="4007598"/>
                  <a:pt x="1897524" y="3991135"/>
                  <a:pt x="1895475" y="4011714"/>
                </a:cubicBezTo>
                <a:cubicBezTo>
                  <a:pt x="1944636" y="4022003"/>
                  <a:pt x="2049104" y="3997309"/>
                  <a:pt x="2085975" y="3966440"/>
                </a:cubicBezTo>
                <a:close/>
                <a:moveTo>
                  <a:pt x="1916093" y="3935616"/>
                </a:moveTo>
                <a:cubicBezTo>
                  <a:pt x="1926154" y="3936013"/>
                  <a:pt x="1933893" y="3944744"/>
                  <a:pt x="1946275" y="3951094"/>
                </a:cubicBezTo>
                <a:cubicBezTo>
                  <a:pt x="1925638" y="3953211"/>
                  <a:pt x="1911191" y="3955327"/>
                  <a:pt x="1905000" y="3938394"/>
                </a:cubicBezTo>
                <a:cubicBezTo>
                  <a:pt x="1909128" y="3936277"/>
                  <a:pt x="1912739" y="3935483"/>
                  <a:pt x="1916093" y="3935616"/>
                </a:cubicBezTo>
                <a:close/>
                <a:moveTo>
                  <a:pt x="4053941" y="3931427"/>
                </a:moveTo>
                <a:cubicBezTo>
                  <a:pt x="4044985" y="3934381"/>
                  <a:pt x="4039207" y="3951917"/>
                  <a:pt x="4025340" y="3948867"/>
                </a:cubicBezTo>
                <a:cubicBezTo>
                  <a:pt x="4019177" y="3946834"/>
                  <a:pt x="4006850" y="3967165"/>
                  <a:pt x="4025340" y="3977331"/>
                </a:cubicBezTo>
                <a:cubicBezTo>
                  <a:pt x="4033558" y="3981397"/>
                  <a:pt x="4027394" y="3985463"/>
                  <a:pt x="4023286" y="3989529"/>
                </a:cubicBezTo>
                <a:cubicBezTo>
                  <a:pt x="4010959" y="4001728"/>
                  <a:pt x="4015068" y="4017993"/>
                  <a:pt x="4019177" y="4036291"/>
                </a:cubicBezTo>
                <a:cubicBezTo>
                  <a:pt x="4045884" y="4024093"/>
                  <a:pt x="4043830" y="3995629"/>
                  <a:pt x="4060265" y="3979364"/>
                </a:cubicBezTo>
                <a:cubicBezTo>
                  <a:pt x="4076700" y="3963099"/>
                  <a:pt x="4076700" y="3946834"/>
                  <a:pt x="4064374" y="3934635"/>
                </a:cubicBezTo>
                <a:cubicBezTo>
                  <a:pt x="4060265" y="3931077"/>
                  <a:pt x="4056926" y="3930442"/>
                  <a:pt x="4053941" y="3931427"/>
                </a:cubicBezTo>
                <a:close/>
                <a:moveTo>
                  <a:pt x="2526131" y="3928770"/>
                </a:moveTo>
                <a:cubicBezTo>
                  <a:pt x="2505660" y="3932803"/>
                  <a:pt x="2485190" y="3934820"/>
                  <a:pt x="2472907" y="3948935"/>
                </a:cubicBezTo>
                <a:cubicBezTo>
                  <a:pt x="2464719" y="3957002"/>
                  <a:pt x="2460625" y="3975151"/>
                  <a:pt x="2477002" y="3983217"/>
                </a:cubicBezTo>
                <a:cubicBezTo>
                  <a:pt x="2493378" y="3995317"/>
                  <a:pt x="2513848" y="4001366"/>
                  <a:pt x="2532272" y="3983217"/>
                </a:cubicBezTo>
                <a:cubicBezTo>
                  <a:pt x="2534319" y="3981201"/>
                  <a:pt x="2532272" y="3977167"/>
                  <a:pt x="2534319" y="3971118"/>
                </a:cubicBezTo>
                <a:cubicBezTo>
                  <a:pt x="2524084" y="3971118"/>
                  <a:pt x="2513848" y="3983217"/>
                  <a:pt x="2503613" y="3971118"/>
                </a:cubicBezTo>
                <a:lnTo>
                  <a:pt x="2528178" y="3959018"/>
                </a:lnTo>
                <a:cubicBezTo>
                  <a:pt x="2538413" y="3954985"/>
                  <a:pt x="2534319" y="3946919"/>
                  <a:pt x="2534319" y="3938853"/>
                </a:cubicBezTo>
                <a:cubicBezTo>
                  <a:pt x="2534319" y="3932803"/>
                  <a:pt x="2532272" y="3926753"/>
                  <a:pt x="2526131" y="3928770"/>
                </a:cubicBezTo>
                <a:close/>
                <a:moveTo>
                  <a:pt x="1382080" y="3912247"/>
                </a:moveTo>
                <a:cubicBezTo>
                  <a:pt x="1387400" y="3912375"/>
                  <a:pt x="1392339" y="3912889"/>
                  <a:pt x="1395886" y="3913403"/>
                </a:cubicBezTo>
                <a:cubicBezTo>
                  <a:pt x="1430338" y="3915460"/>
                  <a:pt x="1412099" y="3950421"/>
                  <a:pt x="1418179" y="3970987"/>
                </a:cubicBezTo>
                <a:cubicBezTo>
                  <a:pt x="1428312" y="3999778"/>
                  <a:pt x="1391833" y="3983326"/>
                  <a:pt x="1379673" y="3993609"/>
                </a:cubicBezTo>
                <a:cubicBezTo>
                  <a:pt x="1335088" y="3989496"/>
                  <a:pt x="1355354" y="3950421"/>
                  <a:pt x="1351301" y="3931912"/>
                </a:cubicBezTo>
                <a:cubicBezTo>
                  <a:pt x="1346741" y="3914946"/>
                  <a:pt x="1366120" y="3911861"/>
                  <a:pt x="1382080" y="3912247"/>
                </a:cubicBezTo>
                <a:close/>
                <a:moveTo>
                  <a:pt x="1685925" y="3879127"/>
                </a:moveTo>
                <a:cubicBezTo>
                  <a:pt x="1629070" y="3897617"/>
                  <a:pt x="1574246" y="3914052"/>
                  <a:pt x="1511300" y="3909943"/>
                </a:cubicBezTo>
                <a:cubicBezTo>
                  <a:pt x="1568155" y="3889399"/>
                  <a:pt x="1629070" y="3893508"/>
                  <a:pt x="1685925" y="3879127"/>
                </a:cubicBezTo>
                <a:close/>
                <a:moveTo>
                  <a:pt x="2543423" y="3826364"/>
                </a:moveTo>
                <a:cubicBezTo>
                  <a:pt x="2541634" y="3827137"/>
                  <a:pt x="2540611" y="3829201"/>
                  <a:pt x="2538566" y="3830233"/>
                </a:cubicBezTo>
                <a:cubicBezTo>
                  <a:pt x="2532429" y="3834361"/>
                  <a:pt x="2536520" y="3844679"/>
                  <a:pt x="2524248" y="3846743"/>
                </a:cubicBezTo>
                <a:cubicBezTo>
                  <a:pt x="2483339" y="3850871"/>
                  <a:pt x="2483339" y="3852934"/>
                  <a:pt x="2466975" y="3885954"/>
                </a:cubicBezTo>
                <a:cubicBezTo>
                  <a:pt x="2505839" y="3904528"/>
                  <a:pt x="2518111" y="3840552"/>
                  <a:pt x="2559020" y="3861189"/>
                </a:cubicBezTo>
                <a:cubicBezTo>
                  <a:pt x="2561065" y="3869444"/>
                  <a:pt x="2550838" y="3873572"/>
                  <a:pt x="2544702" y="3881827"/>
                </a:cubicBezTo>
                <a:cubicBezTo>
                  <a:pt x="2542656" y="3885954"/>
                  <a:pt x="2540611" y="3892146"/>
                  <a:pt x="2548793" y="3894209"/>
                </a:cubicBezTo>
                <a:cubicBezTo>
                  <a:pt x="2554929" y="3896273"/>
                  <a:pt x="2565156" y="3898337"/>
                  <a:pt x="2565156" y="3890082"/>
                </a:cubicBezTo>
                <a:cubicBezTo>
                  <a:pt x="2567202" y="3869444"/>
                  <a:pt x="2573338" y="3848807"/>
                  <a:pt x="2552884" y="3830233"/>
                </a:cubicBezTo>
                <a:close/>
                <a:moveTo>
                  <a:pt x="3168931" y="3814494"/>
                </a:moveTo>
                <a:cubicBezTo>
                  <a:pt x="3136060" y="3812453"/>
                  <a:pt x="3105244" y="3816535"/>
                  <a:pt x="3074428" y="3830823"/>
                </a:cubicBezTo>
                <a:cubicBezTo>
                  <a:pt x="3062101" y="3836946"/>
                  <a:pt x="3047721" y="3847152"/>
                  <a:pt x="3037449" y="3843069"/>
                </a:cubicBezTo>
                <a:cubicBezTo>
                  <a:pt x="3011204" y="3835047"/>
                  <a:pt x="2988928" y="3848704"/>
                  <a:pt x="2986494" y="3880192"/>
                </a:cubicBezTo>
                <a:cubicBezTo>
                  <a:pt x="2986297" y="3880109"/>
                  <a:pt x="2986192" y="3879959"/>
                  <a:pt x="2986088" y="3879809"/>
                </a:cubicBezTo>
                <a:lnTo>
                  <a:pt x="2986088" y="3879880"/>
                </a:lnTo>
                <a:lnTo>
                  <a:pt x="2985798" y="3881650"/>
                </a:lnTo>
                <a:cubicBezTo>
                  <a:pt x="2963413" y="3855331"/>
                  <a:pt x="2951120" y="3857488"/>
                  <a:pt x="2932715" y="3890115"/>
                </a:cubicBezTo>
                <a:cubicBezTo>
                  <a:pt x="2930662" y="3896256"/>
                  <a:pt x="2922451" y="3898303"/>
                  <a:pt x="2920398" y="3892162"/>
                </a:cubicBezTo>
                <a:cubicBezTo>
                  <a:pt x="2914240" y="3873739"/>
                  <a:pt x="2895765" y="3896256"/>
                  <a:pt x="2887553" y="3881927"/>
                </a:cubicBezTo>
                <a:cubicBezTo>
                  <a:pt x="2883448" y="3890115"/>
                  <a:pt x="2867025" y="3886021"/>
                  <a:pt x="2869078" y="3900350"/>
                </a:cubicBezTo>
                <a:cubicBezTo>
                  <a:pt x="2871131" y="3908539"/>
                  <a:pt x="2869078" y="3920821"/>
                  <a:pt x="2873184" y="3926962"/>
                </a:cubicBezTo>
                <a:cubicBezTo>
                  <a:pt x="2879342" y="3933103"/>
                  <a:pt x="2889606" y="3924915"/>
                  <a:pt x="2897817" y="3920821"/>
                </a:cubicBezTo>
                <a:cubicBezTo>
                  <a:pt x="2924504" y="3908539"/>
                  <a:pt x="2947085" y="3883974"/>
                  <a:pt x="2979930" y="3900350"/>
                </a:cubicBezTo>
                <a:cubicBezTo>
                  <a:pt x="2985697" y="3902267"/>
                  <a:pt x="2982463" y="3889823"/>
                  <a:pt x="2985798" y="3881650"/>
                </a:cubicBezTo>
                <a:cubicBezTo>
                  <a:pt x="2985916" y="3881724"/>
                  <a:pt x="2986002" y="3881825"/>
                  <a:pt x="2986088" y="3881927"/>
                </a:cubicBezTo>
                <a:lnTo>
                  <a:pt x="2986088" y="3881850"/>
                </a:lnTo>
                <a:lnTo>
                  <a:pt x="2986494" y="3880192"/>
                </a:lnTo>
                <a:cubicBezTo>
                  <a:pt x="3008914" y="3912334"/>
                  <a:pt x="3033453" y="3898094"/>
                  <a:pt x="3057993" y="3879809"/>
                </a:cubicBezTo>
                <a:cubicBezTo>
                  <a:pt x="3062101" y="3877768"/>
                  <a:pt x="3062101" y="3869604"/>
                  <a:pt x="3068265" y="3871645"/>
                </a:cubicBezTo>
                <a:cubicBezTo>
                  <a:pt x="3105244" y="3883891"/>
                  <a:pt x="3138115" y="3855316"/>
                  <a:pt x="3175094" y="3861439"/>
                </a:cubicBezTo>
                <a:cubicBezTo>
                  <a:pt x="3195638" y="3865521"/>
                  <a:pt x="3195638" y="3853275"/>
                  <a:pt x="3191529" y="3836946"/>
                </a:cubicBezTo>
                <a:cubicBezTo>
                  <a:pt x="3187421" y="3824700"/>
                  <a:pt x="3183312" y="3814494"/>
                  <a:pt x="3168931" y="3814494"/>
                </a:cubicBezTo>
                <a:close/>
                <a:moveTo>
                  <a:pt x="1808646" y="3807690"/>
                </a:moveTo>
                <a:cubicBezTo>
                  <a:pt x="1786249" y="3817988"/>
                  <a:pt x="1759779" y="3824166"/>
                  <a:pt x="1743489" y="3838582"/>
                </a:cubicBezTo>
                <a:cubicBezTo>
                  <a:pt x="1727200" y="3855058"/>
                  <a:pt x="1741453" y="3871533"/>
                  <a:pt x="1759779" y="3877712"/>
                </a:cubicBezTo>
                <a:cubicBezTo>
                  <a:pt x="1778104" y="3883890"/>
                  <a:pt x="1820863" y="3844761"/>
                  <a:pt x="1818827" y="3826225"/>
                </a:cubicBezTo>
                <a:cubicBezTo>
                  <a:pt x="1818827" y="3817988"/>
                  <a:pt x="1812719" y="3813869"/>
                  <a:pt x="1808646" y="3807690"/>
                </a:cubicBezTo>
                <a:close/>
                <a:moveTo>
                  <a:pt x="1377799" y="3782755"/>
                </a:moveTo>
                <a:cubicBezTo>
                  <a:pt x="1340989" y="3788910"/>
                  <a:pt x="1302135" y="3780703"/>
                  <a:pt x="1265326" y="3786858"/>
                </a:cubicBezTo>
                <a:cubicBezTo>
                  <a:pt x="1242831" y="3788910"/>
                  <a:pt x="1257146" y="3815582"/>
                  <a:pt x="1238741" y="3811479"/>
                </a:cubicBezTo>
                <a:cubicBezTo>
                  <a:pt x="1183527" y="3801220"/>
                  <a:pt x="1136493" y="3831995"/>
                  <a:pt x="1087413" y="3840202"/>
                </a:cubicBezTo>
                <a:cubicBezTo>
                  <a:pt x="1046514" y="3848409"/>
                  <a:pt x="1015840" y="3864822"/>
                  <a:pt x="1011750" y="3909959"/>
                </a:cubicBezTo>
                <a:cubicBezTo>
                  <a:pt x="1007660" y="3930476"/>
                  <a:pt x="981075" y="3940735"/>
                  <a:pt x="989255" y="3965355"/>
                </a:cubicBezTo>
                <a:cubicBezTo>
                  <a:pt x="1011750" y="3950993"/>
                  <a:pt x="1003570" y="3901753"/>
                  <a:pt x="1048559" y="3918166"/>
                </a:cubicBezTo>
                <a:cubicBezTo>
                  <a:pt x="1050604" y="3885339"/>
                  <a:pt x="1079234" y="3881236"/>
                  <a:pt x="1101728" y="3870977"/>
                </a:cubicBezTo>
                <a:cubicBezTo>
                  <a:pt x="1113998" y="3864822"/>
                  <a:pt x="1132019" y="3851743"/>
                  <a:pt x="1136812" y="3865496"/>
                </a:cubicBezTo>
                <a:lnTo>
                  <a:pt x="1136493" y="3889443"/>
                </a:lnTo>
                <a:cubicBezTo>
                  <a:pt x="1134448" y="3893546"/>
                  <a:pt x="1138538" y="3907908"/>
                  <a:pt x="1150807" y="3909959"/>
                </a:cubicBezTo>
                <a:cubicBezTo>
                  <a:pt x="1154897" y="3912011"/>
                  <a:pt x="1158987" y="3905856"/>
                  <a:pt x="1163077" y="3901753"/>
                </a:cubicBezTo>
                <a:cubicBezTo>
                  <a:pt x="1171257" y="3893546"/>
                  <a:pt x="1165122" y="3887391"/>
                  <a:pt x="1158987" y="3883287"/>
                </a:cubicBezTo>
                <a:cubicBezTo>
                  <a:pt x="1144673" y="3868926"/>
                  <a:pt x="1152852" y="3860719"/>
                  <a:pt x="1165122" y="3854564"/>
                </a:cubicBezTo>
                <a:cubicBezTo>
                  <a:pt x="1175347" y="3848409"/>
                  <a:pt x="1185572" y="3842254"/>
                  <a:pt x="1195797" y="3838150"/>
                </a:cubicBezTo>
                <a:cubicBezTo>
                  <a:pt x="1234651" y="3823789"/>
                  <a:pt x="1240786" y="3827892"/>
                  <a:pt x="1240786" y="3868926"/>
                </a:cubicBezTo>
                <a:cubicBezTo>
                  <a:pt x="1240786" y="3887391"/>
                  <a:pt x="1244876" y="3907908"/>
                  <a:pt x="1261236" y="3907908"/>
                </a:cubicBezTo>
                <a:cubicBezTo>
                  <a:pt x="1285775" y="3907908"/>
                  <a:pt x="1312360" y="3901753"/>
                  <a:pt x="1334855" y="3891494"/>
                </a:cubicBezTo>
                <a:cubicBezTo>
                  <a:pt x="1347124" y="3885339"/>
                  <a:pt x="1343034" y="3858667"/>
                  <a:pt x="1336899" y="3844305"/>
                </a:cubicBezTo>
                <a:cubicBezTo>
                  <a:pt x="1328720" y="3821737"/>
                  <a:pt x="1332810" y="3811479"/>
                  <a:pt x="1355304" y="3813530"/>
                </a:cubicBezTo>
                <a:cubicBezTo>
                  <a:pt x="1371664" y="3817634"/>
                  <a:pt x="1408473" y="3793013"/>
                  <a:pt x="1404383" y="3836099"/>
                </a:cubicBezTo>
                <a:cubicBezTo>
                  <a:pt x="1400293" y="3877132"/>
                  <a:pt x="1412563" y="3897649"/>
                  <a:pt x="1453463" y="3895598"/>
                </a:cubicBezTo>
                <a:cubicBezTo>
                  <a:pt x="1461643" y="3895598"/>
                  <a:pt x="1469822" y="3899701"/>
                  <a:pt x="1475957" y="3903804"/>
                </a:cubicBezTo>
                <a:cubicBezTo>
                  <a:pt x="1492317" y="3916114"/>
                  <a:pt x="1506632" y="3932528"/>
                  <a:pt x="1502542" y="3957148"/>
                </a:cubicBezTo>
                <a:cubicBezTo>
                  <a:pt x="1496407" y="3985872"/>
                  <a:pt x="1469822" y="3973562"/>
                  <a:pt x="1453463" y="3979717"/>
                </a:cubicBezTo>
                <a:cubicBezTo>
                  <a:pt x="1430968" y="3987923"/>
                  <a:pt x="1437103" y="3961251"/>
                  <a:pt x="1433013" y="3950993"/>
                </a:cubicBezTo>
                <a:cubicBezTo>
                  <a:pt x="1416653" y="3903804"/>
                  <a:pt x="1408473" y="3895598"/>
                  <a:pt x="1355304" y="3903804"/>
                </a:cubicBezTo>
                <a:cubicBezTo>
                  <a:pt x="1326675" y="3907908"/>
                  <a:pt x="1300090" y="3914063"/>
                  <a:pt x="1273505" y="3920218"/>
                </a:cubicBezTo>
                <a:lnTo>
                  <a:pt x="1262258" y="3924834"/>
                </a:lnTo>
                <a:cubicBezTo>
                  <a:pt x="1260725" y="3927399"/>
                  <a:pt x="1262258" y="3931502"/>
                  <a:pt x="1269416" y="3938683"/>
                </a:cubicBezTo>
                <a:cubicBezTo>
                  <a:pt x="1287820" y="3955096"/>
                  <a:pt x="1285775" y="3981768"/>
                  <a:pt x="1279640" y="4002285"/>
                </a:cubicBezTo>
                <a:lnTo>
                  <a:pt x="1274911" y="4010620"/>
                </a:lnTo>
                <a:cubicBezTo>
                  <a:pt x="1269927" y="4010620"/>
                  <a:pt x="1263792" y="3991001"/>
                  <a:pt x="1253056" y="4000233"/>
                </a:cubicBezTo>
                <a:cubicBezTo>
                  <a:pt x="1218291" y="4024854"/>
                  <a:pt x="1169212" y="4014595"/>
                  <a:pt x="1130358" y="4039215"/>
                </a:cubicBezTo>
                <a:cubicBezTo>
                  <a:pt x="1105818" y="4053577"/>
                  <a:pt x="1075144" y="4061784"/>
                  <a:pt x="1046514" y="4072042"/>
                </a:cubicBezTo>
                <a:cubicBezTo>
                  <a:pt x="1056739" y="4059732"/>
                  <a:pt x="1064919" y="4045371"/>
                  <a:pt x="1081279" y="4043319"/>
                </a:cubicBezTo>
                <a:cubicBezTo>
                  <a:pt x="1093548" y="4041267"/>
                  <a:pt x="1093548" y="4035112"/>
                  <a:pt x="1093548" y="4026905"/>
                </a:cubicBezTo>
                <a:cubicBezTo>
                  <a:pt x="1093548" y="4022802"/>
                  <a:pt x="1089458" y="4018699"/>
                  <a:pt x="1085368" y="4018699"/>
                </a:cubicBezTo>
                <a:cubicBezTo>
                  <a:pt x="1054694" y="4014595"/>
                  <a:pt x="1011750" y="4067939"/>
                  <a:pt x="1021974" y="4098714"/>
                </a:cubicBezTo>
                <a:cubicBezTo>
                  <a:pt x="1022997" y="4100766"/>
                  <a:pt x="1024531" y="4103331"/>
                  <a:pt x="1024786" y="4105126"/>
                </a:cubicBezTo>
                <a:lnTo>
                  <a:pt x="1019930" y="4106921"/>
                </a:lnTo>
                <a:cubicBezTo>
                  <a:pt x="1011750" y="4106921"/>
                  <a:pt x="1001525" y="4098714"/>
                  <a:pt x="1003570" y="4115128"/>
                </a:cubicBezTo>
                <a:cubicBezTo>
                  <a:pt x="1005615" y="4131541"/>
                  <a:pt x="1021974" y="4127438"/>
                  <a:pt x="1024019" y="4121283"/>
                </a:cubicBezTo>
                <a:cubicBezTo>
                  <a:pt x="1028621" y="4113589"/>
                  <a:pt x="1052777" y="4119744"/>
                  <a:pt x="1053352" y="4109454"/>
                </a:cubicBezTo>
                <a:lnTo>
                  <a:pt x="1044469" y="4092559"/>
                </a:lnTo>
                <a:cubicBezTo>
                  <a:pt x="1042424" y="4088456"/>
                  <a:pt x="1048559" y="4084353"/>
                  <a:pt x="1054694" y="4084353"/>
                </a:cubicBezTo>
                <a:cubicBezTo>
                  <a:pt x="1148762" y="4057681"/>
                  <a:pt x="1236696" y="4012544"/>
                  <a:pt x="1336899" y="4012544"/>
                </a:cubicBezTo>
                <a:cubicBezTo>
                  <a:pt x="1371664" y="4012544"/>
                  <a:pt x="1406428" y="3979717"/>
                  <a:pt x="1445283" y="4008440"/>
                </a:cubicBezTo>
                <a:cubicBezTo>
                  <a:pt x="1453463" y="4014595"/>
                  <a:pt x="1471867" y="4014595"/>
                  <a:pt x="1482092" y="4002285"/>
                </a:cubicBezTo>
                <a:cubicBezTo>
                  <a:pt x="1494362" y="3987923"/>
                  <a:pt x="1510722" y="3985872"/>
                  <a:pt x="1527081" y="3996130"/>
                </a:cubicBezTo>
                <a:cubicBezTo>
                  <a:pt x="1531171" y="4000233"/>
                  <a:pt x="1541396" y="4002285"/>
                  <a:pt x="1545486" y="4000233"/>
                </a:cubicBezTo>
                <a:cubicBezTo>
                  <a:pt x="1588431" y="3977665"/>
                  <a:pt x="1637510" y="3994078"/>
                  <a:pt x="1684544" y="3979717"/>
                </a:cubicBezTo>
                <a:cubicBezTo>
                  <a:pt x="1713174" y="3969458"/>
                  <a:pt x="1743848" y="3971510"/>
                  <a:pt x="1774523" y="3957148"/>
                </a:cubicBezTo>
                <a:cubicBezTo>
                  <a:pt x="1805197" y="3940735"/>
                  <a:pt x="1850186" y="3926373"/>
                  <a:pt x="1878816" y="3942786"/>
                </a:cubicBezTo>
                <a:cubicBezTo>
                  <a:pt x="1923805" y="3971510"/>
                  <a:pt x="1962660" y="3955096"/>
                  <a:pt x="2003559" y="3944838"/>
                </a:cubicBezTo>
                <a:cubicBezTo>
                  <a:pt x="2019919" y="3942786"/>
                  <a:pt x="2044458" y="3944838"/>
                  <a:pt x="2048548" y="3924321"/>
                </a:cubicBezTo>
                <a:cubicBezTo>
                  <a:pt x="2052636" y="3914063"/>
                  <a:pt x="1995379" y="3903804"/>
                  <a:pt x="1979019" y="3914063"/>
                </a:cubicBezTo>
                <a:cubicBezTo>
                  <a:pt x="1972884" y="3918166"/>
                  <a:pt x="1968794" y="3924321"/>
                  <a:pt x="1964705" y="3928425"/>
                </a:cubicBezTo>
                <a:lnTo>
                  <a:pt x="1955502" y="3932528"/>
                </a:lnTo>
                <a:lnTo>
                  <a:pt x="1952435" y="3924321"/>
                </a:lnTo>
                <a:cubicBezTo>
                  <a:pt x="1952435" y="3905856"/>
                  <a:pt x="1938120" y="3912011"/>
                  <a:pt x="1927895" y="3912011"/>
                </a:cubicBezTo>
                <a:cubicBezTo>
                  <a:pt x="1866546" y="3912011"/>
                  <a:pt x="1807242" y="3895598"/>
                  <a:pt x="1747938" y="3885339"/>
                </a:cubicBezTo>
                <a:cubicBezTo>
                  <a:pt x="1700904" y="3877132"/>
                  <a:pt x="1651825" y="3860719"/>
                  <a:pt x="1615015" y="3827892"/>
                </a:cubicBezTo>
                <a:cubicBezTo>
                  <a:pt x="1572071" y="3788910"/>
                  <a:pt x="1559801" y="3784807"/>
                  <a:pt x="1502542" y="3803272"/>
                </a:cubicBezTo>
                <a:cubicBezTo>
                  <a:pt x="1486182" y="3809427"/>
                  <a:pt x="1482092" y="3813530"/>
                  <a:pt x="1490272" y="3827892"/>
                </a:cubicBezTo>
                <a:cubicBezTo>
                  <a:pt x="1500497" y="3846357"/>
                  <a:pt x="1494362" y="3866874"/>
                  <a:pt x="1482092" y="3875081"/>
                </a:cubicBezTo>
                <a:cubicBezTo>
                  <a:pt x="1469822" y="3883287"/>
                  <a:pt x="1447328" y="3881236"/>
                  <a:pt x="1433013" y="3875081"/>
                </a:cubicBezTo>
                <a:cubicBezTo>
                  <a:pt x="1414608" y="3868926"/>
                  <a:pt x="1416653" y="3848409"/>
                  <a:pt x="1420743" y="3836099"/>
                </a:cubicBezTo>
                <a:cubicBezTo>
                  <a:pt x="1439148" y="3790962"/>
                  <a:pt x="1406428" y="3797117"/>
                  <a:pt x="1381889" y="3797117"/>
                </a:cubicBezTo>
                <a:cubicBezTo>
                  <a:pt x="1373709" y="3797117"/>
                  <a:pt x="1367574" y="3797117"/>
                  <a:pt x="1351214" y="3797117"/>
                </a:cubicBezTo>
                <a:cubicBezTo>
                  <a:pt x="1365529" y="3788910"/>
                  <a:pt x="1371664" y="3786858"/>
                  <a:pt x="1377799" y="3782755"/>
                </a:cubicBezTo>
                <a:close/>
                <a:moveTo>
                  <a:pt x="3521919" y="3764516"/>
                </a:moveTo>
                <a:cubicBezTo>
                  <a:pt x="3527128" y="3764261"/>
                  <a:pt x="3532585" y="3765281"/>
                  <a:pt x="3538538" y="3767322"/>
                </a:cubicBezTo>
                <a:cubicBezTo>
                  <a:pt x="3528616" y="3777528"/>
                  <a:pt x="3516710" y="3771405"/>
                  <a:pt x="3506788" y="3769364"/>
                </a:cubicBezTo>
                <a:cubicBezTo>
                  <a:pt x="3511749" y="3766302"/>
                  <a:pt x="3516710" y="3764771"/>
                  <a:pt x="3521919" y="3764516"/>
                </a:cubicBezTo>
                <a:close/>
                <a:moveTo>
                  <a:pt x="1975077" y="3752128"/>
                </a:moveTo>
                <a:cubicBezTo>
                  <a:pt x="1960790" y="3786951"/>
                  <a:pt x="1979160" y="3823822"/>
                  <a:pt x="1954667" y="3860693"/>
                </a:cubicBezTo>
                <a:cubicBezTo>
                  <a:pt x="1952625" y="3827919"/>
                  <a:pt x="1952625" y="3805386"/>
                  <a:pt x="1950584" y="3780806"/>
                </a:cubicBezTo>
                <a:cubicBezTo>
                  <a:pt x="1905681" y="3791048"/>
                  <a:pt x="1887311" y="3817677"/>
                  <a:pt x="1895475" y="3864790"/>
                </a:cubicBezTo>
                <a:cubicBezTo>
                  <a:pt x="1860777" y="3827919"/>
                  <a:pt x="1860777" y="3827919"/>
                  <a:pt x="1838325" y="3879128"/>
                </a:cubicBezTo>
                <a:cubicBezTo>
                  <a:pt x="1887311" y="3879128"/>
                  <a:pt x="1932215" y="3864790"/>
                  <a:pt x="1977118" y="3858644"/>
                </a:cubicBezTo>
                <a:cubicBezTo>
                  <a:pt x="1981201" y="3856596"/>
                  <a:pt x="1993447" y="3856596"/>
                  <a:pt x="1993447" y="3844306"/>
                </a:cubicBezTo>
                <a:cubicBezTo>
                  <a:pt x="1993447" y="3813580"/>
                  <a:pt x="1995488" y="3782854"/>
                  <a:pt x="1975077" y="3752128"/>
                </a:cubicBezTo>
                <a:close/>
                <a:moveTo>
                  <a:pt x="1221305" y="3739428"/>
                </a:moveTo>
                <a:cubicBezTo>
                  <a:pt x="1194908" y="3739428"/>
                  <a:pt x="1172572" y="3755938"/>
                  <a:pt x="1152267" y="3770385"/>
                </a:cubicBezTo>
                <a:cubicBezTo>
                  <a:pt x="1148206" y="3774512"/>
                  <a:pt x="1146175" y="3793086"/>
                  <a:pt x="1156328" y="3795150"/>
                </a:cubicBezTo>
                <a:cubicBezTo>
                  <a:pt x="1174603" y="3801341"/>
                  <a:pt x="1192877" y="3788959"/>
                  <a:pt x="1211152" y="3780703"/>
                </a:cubicBezTo>
                <a:cubicBezTo>
                  <a:pt x="1223335" y="3776576"/>
                  <a:pt x="1231458" y="3770385"/>
                  <a:pt x="1231458" y="3751811"/>
                </a:cubicBezTo>
                <a:cubicBezTo>
                  <a:pt x="1231458" y="3747683"/>
                  <a:pt x="1233488" y="3739428"/>
                  <a:pt x="1221305" y="3739428"/>
                </a:cubicBezTo>
                <a:close/>
                <a:moveTo>
                  <a:pt x="1374154" y="3707001"/>
                </a:moveTo>
                <a:cubicBezTo>
                  <a:pt x="1372138" y="3706559"/>
                  <a:pt x="1369449" y="3707317"/>
                  <a:pt x="1365865" y="3709842"/>
                </a:cubicBezTo>
                <a:cubicBezTo>
                  <a:pt x="1351526" y="3717924"/>
                  <a:pt x="1320800" y="3699740"/>
                  <a:pt x="1322849" y="3734088"/>
                </a:cubicBezTo>
                <a:cubicBezTo>
                  <a:pt x="1322849" y="3750251"/>
                  <a:pt x="1324897" y="3766415"/>
                  <a:pt x="1345381" y="3762374"/>
                </a:cubicBezTo>
                <a:cubicBezTo>
                  <a:pt x="1361768" y="3760354"/>
                  <a:pt x="1384300" y="3754292"/>
                  <a:pt x="1380203" y="3728026"/>
                </a:cubicBezTo>
                <a:cubicBezTo>
                  <a:pt x="1380203" y="3720450"/>
                  <a:pt x="1380203" y="3708327"/>
                  <a:pt x="1374154" y="3707001"/>
                </a:cubicBezTo>
                <a:close/>
                <a:moveTo>
                  <a:pt x="4045652" y="3699740"/>
                </a:moveTo>
                <a:cubicBezTo>
                  <a:pt x="4049743" y="3732459"/>
                  <a:pt x="4059971" y="3759043"/>
                  <a:pt x="4084516" y="3777447"/>
                </a:cubicBezTo>
                <a:lnTo>
                  <a:pt x="4095510" y="3786394"/>
                </a:lnTo>
                <a:cubicBezTo>
                  <a:pt x="4096788" y="3788694"/>
                  <a:pt x="4094743" y="3791761"/>
                  <a:pt x="4086561" y="3799941"/>
                </a:cubicBezTo>
                <a:cubicBezTo>
                  <a:pt x="4072243" y="3816300"/>
                  <a:pt x="4035425" y="3824480"/>
                  <a:pt x="4047698" y="3857199"/>
                </a:cubicBezTo>
                <a:cubicBezTo>
                  <a:pt x="4057925" y="3883783"/>
                  <a:pt x="4062016" y="3910367"/>
                  <a:pt x="4080425" y="3941040"/>
                </a:cubicBezTo>
                <a:cubicBezTo>
                  <a:pt x="4096789" y="3883783"/>
                  <a:pt x="4107016" y="3830615"/>
                  <a:pt x="4127470" y="3781537"/>
                </a:cubicBezTo>
                <a:cubicBezTo>
                  <a:pt x="4141788" y="3746773"/>
                  <a:pt x="4127470" y="3732459"/>
                  <a:pt x="4104970" y="3726324"/>
                </a:cubicBezTo>
                <a:cubicBezTo>
                  <a:pt x="4090652" y="3722234"/>
                  <a:pt x="4092698" y="3703830"/>
                  <a:pt x="4078380" y="3707920"/>
                </a:cubicBezTo>
                <a:cubicBezTo>
                  <a:pt x="4072243" y="3714055"/>
                  <a:pt x="4090652" y="3724279"/>
                  <a:pt x="4076334" y="3730414"/>
                </a:cubicBezTo>
                <a:cubicBezTo>
                  <a:pt x="4062016" y="3724279"/>
                  <a:pt x="4068152" y="3705875"/>
                  <a:pt x="4045652" y="3699740"/>
                </a:cubicBezTo>
                <a:close/>
                <a:moveTo>
                  <a:pt x="1436688" y="3699740"/>
                </a:moveTo>
                <a:cubicBezTo>
                  <a:pt x="1448841" y="3716069"/>
                  <a:pt x="1440739" y="3730356"/>
                  <a:pt x="1444790" y="3744644"/>
                </a:cubicBezTo>
                <a:cubicBezTo>
                  <a:pt x="1448841" y="3756890"/>
                  <a:pt x="1465044" y="3754849"/>
                  <a:pt x="1475172" y="3754849"/>
                </a:cubicBezTo>
                <a:cubicBezTo>
                  <a:pt x="1489350" y="3756890"/>
                  <a:pt x="1495426" y="3744644"/>
                  <a:pt x="1493401" y="3730356"/>
                </a:cubicBezTo>
                <a:cubicBezTo>
                  <a:pt x="1489350" y="3701781"/>
                  <a:pt x="1465044" y="3699740"/>
                  <a:pt x="1436688" y="3699740"/>
                </a:cubicBezTo>
                <a:close/>
                <a:moveTo>
                  <a:pt x="3964001" y="3685453"/>
                </a:moveTo>
                <a:cubicBezTo>
                  <a:pt x="3955844" y="3685453"/>
                  <a:pt x="3951765" y="3693622"/>
                  <a:pt x="3949726" y="3701790"/>
                </a:cubicBezTo>
                <a:cubicBezTo>
                  <a:pt x="3945647" y="3726295"/>
                  <a:pt x="3941568" y="3750800"/>
                  <a:pt x="3933411" y="3773264"/>
                </a:cubicBezTo>
                <a:cubicBezTo>
                  <a:pt x="3904860" y="3869243"/>
                  <a:pt x="3868152" y="3961137"/>
                  <a:pt x="3804933" y="4040779"/>
                </a:cubicBezTo>
                <a:cubicBezTo>
                  <a:pt x="3778422" y="4073453"/>
                  <a:pt x="3743753" y="4097958"/>
                  <a:pt x="3713163" y="4130632"/>
                </a:cubicBezTo>
                <a:cubicBezTo>
                  <a:pt x="3751911" y="4134716"/>
                  <a:pt x="3776383" y="4116337"/>
                  <a:pt x="3798815" y="4091832"/>
                </a:cubicBezTo>
                <a:cubicBezTo>
                  <a:pt x="3851838" y="4030569"/>
                  <a:pt x="3892624" y="3959095"/>
                  <a:pt x="3927293" y="3885579"/>
                </a:cubicBezTo>
                <a:cubicBezTo>
                  <a:pt x="3935450" y="3865158"/>
                  <a:pt x="3937490" y="3842695"/>
                  <a:pt x="3947686" y="3822274"/>
                </a:cubicBezTo>
                <a:cubicBezTo>
                  <a:pt x="3951765" y="3810022"/>
                  <a:pt x="3929332" y="3807980"/>
                  <a:pt x="3941568" y="3797769"/>
                </a:cubicBezTo>
                <a:cubicBezTo>
                  <a:pt x="3972158" y="3773264"/>
                  <a:pt x="3959922" y="3732422"/>
                  <a:pt x="3974198" y="3701790"/>
                </a:cubicBezTo>
                <a:cubicBezTo>
                  <a:pt x="3978276" y="3695664"/>
                  <a:pt x="3970119" y="3687495"/>
                  <a:pt x="3964001" y="3685453"/>
                </a:cubicBezTo>
                <a:close/>
                <a:moveTo>
                  <a:pt x="2968329" y="3674181"/>
                </a:moveTo>
                <a:cubicBezTo>
                  <a:pt x="2947744" y="3667990"/>
                  <a:pt x="2933334" y="3707202"/>
                  <a:pt x="2910691" y="3680373"/>
                </a:cubicBezTo>
                <a:cubicBezTo>
                  <a:pt x="2908632" y="3705138"/>
                  <a:pt x="2896281" y="3688628"/>
                  <a:pt x="2885989" y="3686564"/>
                </a:cubicBezTo>
                <a:cubicBezTo>
                  <a:pt x="2885989" y="3692755"/>
                  <a:pt x="2869520" y="3686564"/>
                  <a:pt x="2875696" y="3698947"/>
                </a:cubicBezTo>
                <a:cubicBezTo>
                  <a:pt x="2881871" y="3698947"/>
                  <a:pt x="2883930" y="3701010"/>
                  <a:pt x="2881871" y="3705138"/>
                </a:cubicBezTo>
                <a:lnTo>
                  <a:pt x="2875696" y="3707202"/>
                </a:lnTo>
                <a:cubicBezTo>
                  <a:pt x="2848935" y="3734030"/>
                  <a:pt x="2832467" y="3713393"/>
                  <a:pt x="2815999" y="3696883"/>
                </a:cubicBezTo>
                <a:cubicBezTo>
                  <a:pt x="2809823" y="3688628"/>
                  <a:pt x="2807765" y="3682436"/>
                  <a:pt x="2797472" y="3690691"/>
                </a:cubicBezTo>
                <a:cubicBezTo>
                  <a:pt x="2793355" y="3692755"/>
                  <a:pt x="2789238" y="3694819"/>
                  <a:pt x="2791297" y="3696883"/>
                </a:cubicBezTo>
                <a:cubicBezTo>
                  <a:pt x="2815999" y="3709265"/>
                  <a:pt x="2801589" y="3729903"/>
                  <a:pt x="2803648" y="3746413"/>
                </a:cubicBezTo>
                <a:cubicBezTo>
                  <a:pt x="2805706" y="3771178"/>
                  <a:pt x="2818057" y="3769114"/>
                  <a:pt x="2828350" y="3758796"/>
                </a:cubicBezTo>
                <a:cubicBezTo>
                  <a:pt x="2846877" y="3740222"/>
                  <a:pt x="2867462" y="3734030"/>
                  <a:pt x="2888047" y="3725775"/>
                </a:cubicBezTo>
                <a:cubicBezTo>
                  <a:pt x="2912749" y="3715457"/>
                  <a:pt x="2935393" y="3703074"/>
                  <a:pt x="2962154" y="3696883"/>
                </a:cubicBezTo>
                <a:cubicBezTo>
                  <a:pt x="2970388" y="3696883"/>
                  <a:pt x="2976563" y="3690691"/>
                  <a:pt x="2976563" y="3680373"/>
                </a:cubicBezTo>
                <a:cubicBezTo>
                  <a:pt x="2976563" y="3678309"/>
                  <a:pt x="2970388" y="3674181"/>
                  <a:pt x="2968329" y="3674181"/>
                </a:cubicBezTo>
                <a:close/>
                <a:moveTo>
                  <a:pt x="1311275" y="3652115"/>
                </a:moveTo>
                <a:cubicBezTo>
                  <a:pt x="1201138" y="3690999"/>
                  <a:pt x="1103239" y="3725791"/>
                  <a:pt x="1003300" y="3762628"/>
                </a:cubicBezTo>
                <a:cubicBezTo>
                  <a:pt x="1005340" y="3764675"/>
                  <a:pt x="1005340" y="3768768"/>
                  <a:pt x="1007379" y="3772861"/>
                </a:cubicBezTo>
                <a:cubicBezTo>
                  <a:pt x="1040012" y="3774908"/>
                  <a:pt x="1066527" y="3752396"/>
                  <a:pt x="1101199" y="3748303"/>
                </a:cubicBezTo>
                <a:lnTo>
                  <a:pt x="1101199" y="3787187"/>
                </a:lnTo>
                <a:cubicBezTo>
                  <a:pt x="1101199" y="3801513"/>
                  <a:pt x="1107318" y="3811746"/>
                  <a:pt x="1115476" y="3819932"/>
                </a:cubicBezTo>
                <a:cubicBezTo>
                  <a:pt x="1117716" y="3821978"/>
                  <a:pt x="1131793" y="3815839"/>
                  <a:pt x="1137912" y="3809699"/>
                </a:cubicBezTo>
                <a:cubicBezTo>
                  <a:pt x="1148110" y="3801513"/>
                  <a:pt x="1139951" y="3791280"/>
                  <a:pt x="1133833" y="3781047"/>
                </a:cubicBezTo>
                <a:cubicBezTo>
                  <a:pt x="1117516" y="3756489"/>
                  <a:pt x="1127714" y="3742163"/>
                  <a:pt x="1152189" y="3733977"/>
                </a:cubicBezTo>
                <a:cubicBezTo>
                  <a:pt x="1166466" y="3727837"/>
                  <a:pt x="1178703" y="3721698"/>
                  <a:pt x="1190941" y="3715558"/>
                </a:cubicBezTo>
                <a:cubicBezTo>
                  <a:pt x="1256207" y="3682813"/>
                  <a:pt x="1262325" y="3684860"/>
                  <a:pt x="1272523" y="3756489"/>
                </a:cubicBezTo>
                <a:cubicBezTo>
                  <a:pt x="1274563" y="3768768"/>
                  <a:pt x="1276602" y="3772861"/>
                  <a:pt x="1288840" y="3772861"/>
                </a:cubicBezTo>
                <a:cubicBezTo>
                  <a:pt x="1301077" y="3772861"/>
                  <a:pt x="1305156" y="3768768"/>
                  <a:pt x="1305156" y="3756489"/>
                </a:cubicBezTo>
                <a:cubicBezTo>
                  <a:pt x="1303117" y="3723744"/>
                  <a:pt x="1294959" y="3690999"/>
                  <a:pt x="1311275" y="3652115"/>
                </a:cubicBezTo>
                <a:close/>
                <a:moveTo>
                  <a:pt x="2326507" y="3633096"/>
                </a:moveTo>
                <a:cubicBezTo>
                  <a:pt x="2319728" y="3632393"/>
                  <a:pt x="2311286" y="3632905"/>
                  <a:pt x="2301053" y="3634439"/>
                </a:cubicBezTo>
                <a:cubicBezTo>
                  <a:pt x="2286727" y="3636484"/>
                  <a:pt x="2274448" y="3644664"/>
                  <a:pt x="2258076" y="3642619"/>
                </a:cubicBezTo>
                <a:cubicBezTo>
                  <a:pt x="2239657" y="3638529"/>
                  <a:pt x="2231471" y="3646710"/>
                  <a:pt x="2227378" y="3665116"/>
                </a:cubicBezTo>
                <a:cubicBezTo>
                  <a:pt x="2223284" y="3683523"/>
                  <a:pt x="2223284" y="3697839"/>
                  <a:pt x="2225331" y="3712155"/>
                </a:cubicBezTo>
                <a:cubicBezTo>
                  <a:pt x="2251936" y="3708064"/>
                  <a:pt x="2278541" y="3703974"/>
                  <a:pt x="2307193" y="3699884"/>
                </a:cubicBezTo>
                <a:cubicBezTo>
                  <a:pt x="2280588" y="3736697"/>
                  <a:pt x="2200772" y="3691703"/>
                  <a:pt x="2215098" y="3773510"/>
                </a:cubicBezTo>
                <a:cubicBezTo>
                  <a:pt x="2243750" y="3773510"/>
                  <a:pt x="2276495" y="3773510"/>
                  <a:pt x="2309239" y="3773510"/>
                </a:cubicBezTo>
                <a:cubicBezTo>
                  <a:pt x="2278541" y="3785781"/>
                  <a:pt x="2247843" y="3773510"/>
                  <a:pt x="2221238" y="3789871"/>
                </a:cubicBezTo>
                <a:cubicBezTo>
                  <a:pt x="2204866" y="3800097"/>
                  <a:pt x="2184400" y="3812368"/>
                  <a:pt x="2192586" y="3832819"/>
                </a:cubicBezTo>
                <a:cubicBezTo>
                  <a:pt x="2200772" y="3855316"/>
                  <a:pt x="2223284" y="3838955"/>
                  <a:pt x="2233517" y="3836910"/>
                </a:cubicBezTo>
                <a:cubicBezTo>
                  <a:pt x="2262169" y="3826684"/>
                  <a:pt x="2290820" y="3820548"/>
                  <a:pt x="2321518" y="3812368"/>
                </a:cubicBezTo>
                <a:cubicBezTo>
                  <a:pt x="2329705" y="3810323"/>
                  <a:pt x="2344030" y="3810323"/>
                  <a:pt x="2344030" y="3785781"/>
                </a:cubicBezTo>
                <a:cubicBezTo>
                  <a:pt x="2346077" y="3751013"/>
                  <a:pt x="2339937" y="3714200"/>
                  <a:pt x="2346077" y="3677387"/>
                </a:cubicBezTo>
                <a:cubicBezTo>
                  <a:pt x="2352217" y="3648243"/>
                  <a:pt x="2346844" y="3635206"/>
                  <a:pt x="2326507" y="3633096"/>
                </a:cubicBezTo>
                <a:close/>
                <a:moveTo>
                  <a:pt x="3503613" y="3628302"/>
                </a:moveTo>
                <a:cubicBezTo>
                  <a:pt x="3536422" y="3628302"/>
                  <a:pt x="3569230" y="3628302"/>
                  <a:pt x="3602038" y="3628302"/>
                </a:cubicBezTo>
                <a:cubicBezTo>
                  <a:pt x="3602038" y="3628335"/>
                  <a:pt x="3602038" y="3629906"/>
                  <a:pt x="3602038" y="3631477"/>
                </a:cubicBezTo>
                <a:cubicBezTo>
                  <a:pt x="3569230" y="3631477"/>
                  <a:pt x="3536422" y="3631477"/>
                  <a:pt x="3503613" y="3631477"/>
                </a:cubicBezTo>
                <a:close/>
                <a:moveTo>
                  <a:pt x="1520554" y="3615603"/>
                </a:moveTo>
                <a:cubicBezTo>
                  <a:pt x="1459199" y="3615603"/>
                  <a:pt x="1399890" y="3631932"/>
                  <a:pt x="1340580" y="3644178"/>
                </a:cubicBezTo>
                <a:cubicBezTo>
                  <a:pt x="1332399" y="3646219"/>
                  <a:pt x="1316038" y="3650301"/>
                  <a:pt x="1322174" y="3666630"/>
                </a:cubicBezTo>
                <a:cubicBezTo>
                  <a:pt x="1330354" y="3687041"/>
                  <a:pt x="1340580" y="3666630"/>
                  <a:pt x="1348761" y="3664589"/>
                </a:cubicBezTo>
                <a:cubicBezTo>
                  <a:pt x="1387619" y="3654384"/>
                  <a:pt x="1399890" y="3662548"/>
                  <a:pt x="1395799" y="3705411"/>
                </a:cubicBezTo>
                <a:cubicBezTo>
                  <a:pt x="1393754" y="3729903"/>
                  <a:pt x="1406025" y="3748273"/>
                  <a:pt x="1426477" y="3772766"/>
                </a:cubicBezTo>
                <a:cubicBezTo>
                  <a:pt x="1428522" y="3731945"/>
                  <a:pt x="1436703" y="3701328"/>
                  <a:pt x="1414206" y="3672753"/>
                </a:cubicBezTo>
                <a:lnTo>
                  <a:pt x="1407815" y="3657190"/>
                </a:lnTo>
                <a:cubicBezTo>
                  <a:pt x="1408582" y="3653363"/>
                  <a:pt x="1412161" y="3651322"/>
                  <a:pt x="1418296" y="3652343"/>
                </a:cubicBezTo>
                <a:cubicBezTo>
                  <a:pt x="1455109" y="3652343"/>
                  <a:pt x="1481696" y="3621726"/>
                  <a:pt x="1516464" y="3625809"/>
                </a:cubicBezTo>
                <a:cubicBezTo>
                  <a:pt x="1520554" y="3625809"/>
                  <a:pt x="1532825" y="3621726"/>
                  <a:pt x="1530780" y="3631932"/>
                </a:cubicBezTo>
                <a:cubicBezTo>
                  <a:pt x="1514419" y="3674794"/>
                  <a:pt x="1538961" y="3713575"/>
                  <a:pt x="1543051" y="3754396"/>
                </a:cubicBezTo>
                <a:lnTo>
                  <a:pt x="1543051" y="3640096"/>
                </a:lnTo>
                <a:cubicBezTo>
                  <a:pt x="1543051" y="3623767"/>
                  <a:pt x="1538961" y="3617644"/>
                  <a:pt x="1520554" y="3615603"/>
                </a:cubicBezTo>
                <a:close/>
                <a:moveTo>
                  <a:pt x="1582489" y="3608338"/>
                </a:moveTo>
                <a:cubicBezTo>
                  <a:pt x="1578367" y="3609107"/>
                  <a:pt x="1575275" y="3611673"/>
                  <a:pt x="1575275" y="3618855"/>
                </a:cubicBezTo>
                <a:cubicBezTo>
                  <a:pt x="1575275" y="3653741"/>
                  <a:pt x="1573213" y="3686575"/>
                  <a:pt x="1575275" y="3719410"/>
                </a:cubicBezTo>
                <a:cubicBezTo>
                  <a:pt x="1577336" y="3739931"/>
                  <a:pt x="1585581" y="3758400"/>
                  <a:pt x="1608257" y="3760452"/>
                </a:cubicBezTo>
                <a:cubicBezTo>
                  <a:pt x="1637116" y="3764557"/>
                  <a:pt x="1668037" y="3772765"/>
                  <a:pt x="1690712" y="3756348"/>
                </a:cubicBezTo>
                <a:lnTo>
                  <a:pt x="1696059" y="3750608"/>
                </a:lnTo>
                <a:cubicBezTo>
                  <a:pt x="1693160" y="3747626"/>
                  <a:pt x="1671129" y="3750705"/>
                  <a:pt x="1680405" y="3739931"/>
                </a:cubicBezTo>
                <a:cubicBezTo>
                  <a:pt x="1701019" y="3721462"/>
                  <a:pt x="1684528" y="3696836"/>
                  <a:pt x="1690712" y="3680419"/>
                </a:cubicBezTo>
                <a:cubicBezTo>
                  <a:pt x="1690712" y="3657846"/>
                  <a:pt x="1690712" y="3641429"/>
                  <a:pt x="1690712" y="3622959"/>
                </a:cubicBezTo>
                <a:cubicBezTo>
                  <a:pt x="1690712" y="3610647"/>
                  <a:pt x="1686589" y="3606542"/>
                  <a:pt x="1674221" y="3608594"/>
                </a:cubicBezTo>
                <a:cubicBezTo>
                  <a:pt x="1647423" y="3608594"/>
                  <a:pt x="1622686" y="3608594"/>
                  <a:pt x="1595888" y="3608594"/>
                </a:cubicBezTo>
                <a:cubicBezTo>
                  <a:pt x="1591766" y="3608594"/>
                  <a:pt x="1586612" y="3607568"/>
                  <a:pt x="1582489" y="3608338"/>
                </a:cubicBezTo>
                <a:close/>
                <a:moveTo>
                  <a:pt x="3262313" y="3575915"/>
                </a:moveTo>
                <a:cubicBezTo>
                  <a:pt x="3285015" y="3575915"/>
                  <a:pt x="3305652" y="3575915"/>
                  <a:pt x="3324226" y="3575915"/>
                </a:cubicBezTo>
                <a:cubicBezTo>
                  <a:pt x="3305652" y="3577956"/>
                  <a:pt x="3285015" y="3604490"/>
                  <a:pt x="3262313" y="3575915"/>
                </a:cubicBezTo>
                <a:close/>
                <a:moveTo>
                  <a:pt x="1161257" y="3572210"/>
                </a:moveTo>
                <a:lnTo>
                  <a:pt x="1167449" y="3574062"/>
                </a:lnTo>
                <a:lnTo>
                  <a:pt x="1167449" y="3580677"/>
                </a:lnTo>
                <a:cubicBezTo>
                  <a:pt x="1167449" y="3587027"/>
                  <a:pt x="1167449" y="3591260"/>
                  <a:pt x="1161257" y="3591260"/>
                </a:cubicBezTo>
                <a:cubicBezTo>
                  <a:pt x="1153002" y="3593377"/>
                  <a:pt x="1150938" y="3589144"/>
                  <a:pt x="1150938" y="3582794"/>
                </a:cubicBezTo>
                <a:cubicBezTo>
                  <a:pt x="1153002" y="3578560"/>
                  <a:pt x="1157130" y="3572210"/>
                  <a:pt x="1161257" y="3572210"/>
                </a:cubicBezTo>
                <a:close/>
                <a:moveTo>
                  <a:pt x="3476625" y="3564802"/>
                </a:moveTo>
                <a:cubicBezTo>
                  <a:pt x="3554786" y="3564802"/>
                  <a:pt x="3635003" y="3564802"/>
                  <a:pt x="3713163" y="3564802"/>
                </a:cubicBezTo>
                <a:cubicBezTo>
                  <a:pt x="3635003" y="3582265"/>
                  <a:pt x="3554786" y="3574504"/>
                  <a:pt x="3476625" y="3574504"/>
                </a:cubicBezTo>
                <a:close/>
                <a:moveTo>
                  <a:pt x="3428718" y="3561061"/>
                </a:moveTo>
                <a:cubicBezTo>
                  <a:pt x="3439502" y="3562234"/>
                  <a:pt x="3450666" y="3565530"/>
                  <a:pt x="3462338" y="3572123"/>
                </a:cubicBezTo>
                <a:cubicBezTo>
                  <a:pt x="3415650" y="3582265"/>
                  <a:pt x="3377082" y="3580237"/>
                  <a:pt x="3338513" y="3576180"/>
                </a:cubicBezTo>
                <a:cubicBezTo>
                  <a:pt x="3367440" y="3573137"/>
                  <a:pt x="3396366" y="3557543"/>
                  <a:pt x="3428718" y="3561061"/>
                </a:cubicBezTo>
                <a:close/>
                <a:moveTo>
                  <a:pt x="3760722" y="3559445"/>
                </a:moveTo>
                <a:cubicBezTo>
                  <a:pt x="3770240" y="3559700"/>
                  <a:pt x="3778986" y="3562762"/>
                  <a:pt x="3786188" y="3575008"/>
                </a:cubicBezTo>
                <a:cubicBezTo>
                  <a:pt x="3763551" y="3579090"/>
                  <a:pt x="3747088" y="3577049"/>
                  <a:pt x="3730625" y="3560720"/>
                </a:cubicBezTo>
                <a:cubicBezTo>
                  <a:pt x="3740915" y="3561741"/>
                  <a:pt x="3751204" y="3559190"/>
                  <a:pt x="3760722" y="3559445"/>
                </a:cubicBezTo>
                <a:close/>
                <a:moveTo>
                  <a:pt x="2354964" y="3525758"/>
                </a:moveTo>
                <a:cubicBezTo>
                  <a:pt x="2347330" y="3523064"/>
                  <a:pt x="2334189" y="3536536"/>
                  <a:pt x="2323366" y="3534996"/>
                </a:cubicBezTo>
                <a:cubicBezTo>
                  <a:pt x="2317182" y="3532943"/>
                  <a:pt x="2310998" y="3534996"/>
                  <a:pt x="2304814" y="3534996"/>
                </a:cubicBezTo>
                <a:cubicBezTo>
                  <a:pt x="2271832" y="3532943"/>
                  <a:pt x="2242972" y="3526785"/>
                  <a:pt x="2242972" y="3580158"/>
                </a:cubicBezTo>
                <a:cubicBezTo>
                  <a:pt x="2242972" y="3613003"/>
                  <a:pt x="2236788" y="3631478"/>
                  <a:pt x="2278016" y="3623267"/>
                </a:cubicBezTo>
                <a:cubicBezTo>
                  <a:pt x="2304814" y="3631478"/>
                  <a:pt x="2325428" y="3617108"/>
                  <a:pt x="2346042" y="3604792"/>
                </a:cubicBezTo>
                <a:cubicBezTo>
                  <a:pt x="2374901" y="3588369"/>
                  <a:pt x="2366656" y="3557577"/>
                  <a:pt x="2360471" y="3534996"/>
                </a:cubicBezTo>
                <a:cubicBezTo>
                  <a:pt x="2359441" y="3529351"/>
                  <a:pt x="2357508" y="3526657"/>
                  <a:pt x="2354964" y="3525758"/>
                </a:cubicBezTo>
                <a:close/>
                <a:moveTo>
                  <a:pt x="1322392" y="3468352"/>
                </a:moveTo>
                <a:cubicBezTo>
                  <a:pt x="1312626" y="3468544"/>
                  <a:pt x="1302286" y="3478552"/>
                  <a:pt x="1293095" y="3486251"/>
                </a:cubicBezTo>
                <a:cubicBezTo>
                  <a:pt x="1286967" y="3490357"/>
                  <a:pt x="1280840" y="3492410"/>
                  <a:pt x="1272670" y="3494463"/>
                </a:cubicBezTo>
                <a:cubicBezTo>
                  <a:pt x="1231819" y="3498569"/>
                  <a:pt x="1207309" y="3517046"/>
                  <a:pt x="1199139" y="3560159"/>
                </a:cubicBezTo>
                <a:cubicBezTo>
                  <a:pt x="1190969" y="3599167"/>
                  <a:pt x="1186884" y="3638174"/>
                  <a:pt x="1160331" y="3671022"/>
                </a:cubicBezTo>
                <a:cubicBezTo>
                  <a:pt x="1170544" y="3648439"/>
                  <a:pt x="1166459" y="3623803"/>
                  <a:pt x="1174629" y="3601220"/>
                </a:cubicBezTo>
                <a:cubicBezTo>
                  <a:pt x="1182799" y="3578637"/>
                  <a:pt x="1184841" y="3554000"/>
                  <a:pt x="1188926" y="3531417"/>
                </a:cubicBezTo>
                <a:cubicBezTo>
                  <a:pt x="1086801" y="3562212"/>
                  <a:pt x="1027568" y="3627909"/>
                  <a:pt x="1025525" y="3734665"/>
                </a:cubicBezTo>
                <a:cubicBezTo>
                  <a:pt x="1119481" y="3718241"/>
                  <a:pt x="1203224" y="3662810"/>
                  <a:pt x="1301265" y="3640227"/>
                </a:cubicBezTo>
                <a:cubicBezTo>
                  <a:pt x="1305350" y="3638174"/>
                  <a:pt x="1311477" y="3627909"/>
                  <a:pt x="1311477" y="3619697"/>
                </a:cubicBezTo>
                <a:cubicBezTo>
                  <a:pt x="1315562" y="3584796"/>
                  <a:pt x="1327817" y="3549894"/>
                  <a:pt x="1335988" y="3517046"/>
                </a:cubicBezTo>
                <a:cubicBezTo>
                  <a:pt x="1340073" y="3502675"/>
                  <a:pt x="1346200" y="3480092"/>
                  <a:pt x="1331903" y="3471880"/>
                </a:cubicBezTo>
                <a:cubicBezTo>
                  <a:pt x="1328839" y="3469314"/>
                  <a:pt x="1325647" y="3468287"/>
                  <a:pt x="1322392" y="3468352"/>
                </a:cubicBezTo>
                <a:close/>
                <a:moveTo>
                  <a:pt x="2355729" y="3457655"/>
                </a:moveTo>
                <a:lnTo>
                  <a:pt x="2336047" y="3463311"/>
                </a:lnTo>
                <a:cubicBezTo>
                  <a:pt x="2321732" y="3469481"/>
                  <a:pt x="2307418" y="3469481"/>
                  <a:pt x="2293104" y="3467424"/>
                </a:cubicBezTo>
                <a:cubicBezTo>
                  <a:pt x="2258340" y="3463311"/>
                  <a:pt x="2254250" y="3485933"/>
                  <a:pt x="2254250" y="3508555"/>
                </a:cubicBezTo>
                <a:cubicBezTo>
                  <a:pt x="2254250" y="3539403"/>
                  <a:pt x="2278789" y="3520894"/>
                  <a:pt x="2291059" y="3527064"/>
                </a:cubicBezTo>
                <a:cubicBezTo>
                  <a:pt x="2311508" y="3533233"/>
                  <a:pt x="2325822" y="3518838"/>
                  <a:pt x="2346271" y="3516781"/>
                </a:cubicBezTo>
                <a:cubicBezTo>
                  <a:pt x="2374900" y="3516781"/>
                  <a:pt x="2372855" y="3492103"/>
                  <a:pt x="2370810" y="3473594"/>
                </a:cubicBezTo>
                <a:cubicBezTo>
                  <a:pt x="2369788" y="3461254"/>
                  <a:pt x="2363142" y="3457655"/>
                  <a:pt x="2355729" y="3457655"/>
                </a:cubicBezTo>
                <a:close/>
                <a:moveTo>
                  <a:pt x="2237599" y="3452090"/>
                </a:moveTo>
                <a:cubicBezTo>
                  <a:pt x="2219056" y="3480707"/>
                  <a:pt x="2200512" y="3509323"/>
                  <a:pt x="2181969" y="3537940"/>
                </a:cubicBezTo>
                <a:cubicBezTo>
                  <a:pt x="2173727" y="3550204"/>
                  <a:pt x="2153124" y="3554292"/>
                  <a:pt x="2157244" y="3578821"/>
                </a:cubicBezTo>
                <a:cubicBezTo>
                  <a:pt x="2167546" y="3634010"/>
                  <a:pt x="2167546" y="3691243"/>
                  <a:pt x="2165486" y="3748476"/>
                </a:cubicBezTo>
                <a:cubicBezTo>
                  <a:pt x="2165486" y="3756652"/>
                  <a:pt x="2165486" y="3764828"/>
                  <a:pt x="2177848" y="3764828"/>
                </a:cubicBezTo>
                <a:cubicBezTo>
                  <a:pt x="2188150" y="3764828"/>
                  <a:pt x="2194331" y="3758696"/>
                  <a:pt x="2196392" y="3752564"/>
                </a:cubicBezTo>
                <a:cubicBezTo>
                  <a:pt x="2200512" y="3746432"/>
                  <a:pt x="2200512" y="3734168"/>
                  <a:pt x="2194331" y="3734168"/>
                </a:cubicBezTo>
                <a:cubicBezTo>
                  <a:pt x="2151063" y="3721903"/>
                  <a:pt x="2188150" y="3711683"/>
                  <a:pt x="2194331" y="3699419"/>
                </a:cubicBezTo>
                <a:cubicBezTo>
                  <a:pt x="2206693" y="3681023"/>
                  <a:pt x="2235539" y="3660582"/>
                  <a:pt x="2194331" y="3640142"/>
                </a:cubicBezTo>
                <a:cubicBezTo>
                  <a:pt x="2188150" y="3636054"/>
                  <a:pt x="2179908" y="3629922"/>
                  <a:pt x="2184029" y="3621745"/>
                </a:cubicBezTo>
                <a:cubicBezTo>
                  <a:pt x="2188150" y="3611525"/>
                  <a:pt x="2196392" y="3607437"/>
                  <a:pt x="2206693" y="3609481"/>
                </a:cubicBezTo>
                <a:cubicBezTo>
                  <a:pt x="2214935" y="3609481"/>
                  <a:pt x="2219056" y="3621745"/>
                  <a:pt x="2231418" y="3613569"/>
                </a:cubicBezTo>
                <a:cubicBezTo>
                  <a:pt x="2225237" y="3560424"/>
                  <a:pt x="2239660" y="3507279"/>
                  <a:pt x="2247901" y="3454134"/>
                </a:cubicBezTo>
                <a:close/>
                <a:moveTo>
                  <a:pt x="2117725" y="3417165"/>
                </a:moveTo>
                <a:cubicBezTo>
                  <a:pt x="2117744" y="3417165"/>
                  <a:pt x="2120116" y="3417165"/>
                  <a:pt x="2122488" y="3417165"/>
                </a:cubicBezTo>
                <a:cubicBezTo>
                  <a:pt x="2122488" y="3431611"/>
                  <a:pt x="2122488" y="3443994"/>
                  <a:pt x="2122488" y="3458440"/>
                </a:cubicBezTo>
                <a:lnTo>
                  <a:pt x="2117725" y="3456376"/>
                </a:lnTo>
                <a:cubicBezTo>
                  <a:pt x="2117725" y="3443994"/>
                  <a:pt x="2117725" y="3431611"/>
                  <a:pt x="2117725" y="3417165"/>
                </a:cubicBezTo>
                <a:close/>
                <a:moveTo>
                  <a:pt x="1609476" y="3391491"/>
                </a:moveTo>
                <a:cubicBezTo>
                  <a:pt x="1603717" y="3391683"/>
                  <a:pt x="1597831" y="3393090"/>
                  <a:pt x="1592200" y="3395649"/>
                </a:cubicBezTo>
                <a:cubicBezTo>
                  <a:pt x="1522584" y="3426349"/>
                  <a:pt x="1450921" y="3436582"/>
                  <a:pt x="1379258" y="3452956"/>
                </a:cubicBezTo>
                <a:cubicBezTo>
                  <a:pt x="1369021" y="3455003"/>
                  <a:pt x="1354688" y="3457049"/>
                  <a:pt x="1354688" y="3475470"/>
                </a:cubicBezTo>
                <a:cubicBezTo>
                  <a:pt x="1356735" y="3514357"/>
                  <a:pt x="1340355" y="3553244"/>
                  <a:pt x="1330118" y="3590085"/>
                </a:cubicBezTo>
                <a:cubicBezTo>
                  <a:pt x="1323975" y="3614645"/>
                  <a:pt x="1334213" y="3633065"/>
                  <a:pt x="1360830" y="3622832"/>
                </a:cubicBezTo>
                <a:cubicBezTo>
                  <a:pt x="1461159" y="3594178"/>
                  <a:pt x="1563535" y="3583944"/>
                  <a:pt x="1665910" y="3592131"/>
                </a:cubicBezTo>
                <a:cubicBezTo>
                  <a:pt x="1672053" y="3592131"/>
                  <a:pt x="1684338" y="3594178"/>
                  <a:pt x="1676148" y="3579851"/>
                </a:cubicBezTo>
                <a:lnTo>
                  <a:pt x="1647483" y="3424302"/>
                </a:lnTo>
                <a:cubicBezTo>
                  <a:pt x="1642876" y="3401277"/>
                  <a:pt x="1626752" y="3390916"/>
                  <a:pt x="1609476" y="3391491"/>
                </a:cubicBezTo>
                <a:close/>
                <a:moveTo>
                  <a:pt x="4010025" y="3371128"/>
                </a:moveTo>
                <a:cubicBezTo>
                  <a:pt x="4020212" y="3393809"/>
                  <a:pt x="4022249" y="3408243"/>
                  <a:pt x="4026324" y="3418553"/>
                </a:cubicBezTo>
                <a:cubicBezTo>
                  <a:pt x="4032436" y="3445358"/>
                  <a:pt x="4042622" y="3474225"/>
                  <a:pt x="4065032" y="3484534"/>
                </a:cubicBezTo>
                <a:cubicBezTo>
                  <a:pt x="4098403" y="3496455"/>
                  <a:pt x="4109077" y="3516032"/>
                  <a:pt x="4105254" y="3546870"/>
                </a:cubicBezTo>
                <a:lnTo>
                  <a:pt x="4103742" y="3550515"/>
                </a:lnTo>
                <a:lnTo>
                  <a:pt x="4103670" y="3551181"/>
                </a:lnTo>
                <a:cubicBezTo>
                  <a:pt x="4077221" y="3557167"/>
                  <a:pt x="4089208" y="3569168"/>
                  <a:pt x="4099233" y="3581170"/>
                </a:cubicBezTo>
                <a:cubicBezTo>
                  <a:pt x="4107426" y="3591389"/>
                  <a:pt x="4109474" y="3599563"/>
                  <a:pt x="4109474" y="3613869"/>
                </a:cubicBezTo>
                <a:cubicBezTo>
                  <a:pt x="4109474" y="3648612"/>
                  <a:pt x="4109474" y="3689485"/>
                  <a:pt x="4138152" y="3728315"/>
                </a:cubicBezTo>
                <a:cubicBezTo>
                  <a:pt x="4140192" y="3661144"/>
                  <a:pt x="4138168" y="3602082"/>
                  <a:pt x="4103670" y="3551181"/>
                </a:cubicBezTo>
                <a:lnTo>
                  <a:pt x="4105375" y="3550516"/>
                </a:lnTo>
                <a:lnTo>
                  <a:pt x="4105778" y="3550516"/>
                </a:lnTo>
                <a:lnTo>
                  <a:pt x="4105254" y="3546870"/>
                </a:lnTo>
                <a:cubicBezTo>
                  <a:pt x="4131573" y="3509248"/>
                  <a:pt x="4119032" y="3436430"/>
                  <a:pt x="4083368" y="3412367"/>
                </a:cubicBezTo>
                <a:lnTo>
                  <a:pt x="4083278" y="3412331"/>
                </a:lnTo>
                <a:lnTo>
                  <a:pt x="4082102" y="3411864"/>
                </a:lnTo>
                <a:cubicBezTo>
                  <a:pt x="4058260" y="3409640"/>
                  <a:pt x="4040038" y="3391378"/>
                  <a:pt x="4010025" y="3371128"/>
                </a:cubicBezTo>
                <a:close/>
                <a:moveTo>
                  <a:pt x="2370810" y="3364778"/>
                </a:moveTo>
                <a:cubicBezTo>
                  <a:pt x="2338092" y="3383352"/>
                  <a:pt x="2311508" y="3395735"/>
                  <a:pt x="2286969" y="3412245"/>
                </a:cubicBezTo>
                <a:cubicBezTo>
                  <a:pt x="2272654" y="3420500"/>
                  <a:pt x="2254250" y="3434946"/>
                  <a:pt x="2262430" y="3453520"/>
                </a:cubicBezTo>
                <a:cubicBezTo>
                  <a:pt x="2270609" y="3467966"/>
                  <a:pt x="2291059" y="3461775"/>
                  <a:pt x="2307418" y="3455584"/>
                </a:cubicBezTo>
                <a:cubicBezTo>
                  <a:pt x="2313553" y="3453520"/>
                  <a:pt x="2321732" y="3453520"/>
                  <a:pt x="2329912" y="3453520"/>
                </a:cubicBezTo>
                <a:cubicBezTo>
                  <a:pt x="2358541" y="3453520"/>
                  <a:pt x="2374900" y="3443201"/>
                  <a:pt x="2370810" y="3410181"/>
                </a:cubicBezTo>
                <a:cubicBezTo>
                  <a:pt x="2368765" y="3397798"/>
                  <a:pt x="2370810" y="3385416"/>
                  <a:pt x="2370810" y="3364778"/>
                </a:cubicBezTo>
                <a:close/>
                <a:moveTo>
                  <a:pt x="2411731" y="3350490"/>
                </a:moveTo>
                <a:cubicBezTo>
                  <a:pt x="2397284" y="3352542"/>
                  <a:pt x="2386966" y="3354595"/>
                  <a:pt x="2386966" y="3373066"/>
                </a:cubicBezTo>
                <a:cubicBezTo>
                  <a:pt x="2391093" y="3440792"/>
                  <a:pt x="2376647" y="3506466"/>
                  <a:pt x="2372519" y="3574192"/>
                </a:cubicBezTo>
                <a:cubicBezTo>
                  <a:pt x="2370456" y="3613186"/>
                  <a:pt x="2341563" y="3660389"/>
                  <a:pt x="2386966" y="3697331"/>
                </a:cubicBezTo>
                <a:cubicBezTo>
                  <a:pt x="2393157" y="3703488"/>
                  <a:pt x="2382838" y="3715801"/>
                  <a:pt x="2372519" y="3724011"/>
                </a:cubicBezTo>
                <a:cubicBezTo>
                  <a:pt x="2358073" y="3734272"/>
                  <a:pt x="2345691" y="3787632"/>
                  <a:pt x="2358073" y="3793789"/>
                </a:cubicBezTo>
                <a:cubicBezTo>
                  <a:pt x="2378711" y="3806103"/>
                  <a:pt x="2395221" y="3791737"/>
                  <a:pt x="2413794" y="3775318"/>
                </a:cubicBezTo>
                <a:cubicBezTo>
                  <a:pt x="2378711" y="3775318"/>
                  <a:pt x="2378711" y="3760952"/>
                  <a:pt x="2397284" y="3742482"/>
                </a:cubicBezTo>
                <a:cubicBezTo>
                  <a:pt x="2403476" y="3736325"/>
                  <a:pt x="2405539" y="3730168"/>
                  <a:pt x="2403476" y="3724011"/>
                </a:cubicBezTo>
                <a:cubicBezTo>
                  <a:pt x="2395221" y="3678860"/>
                  <a:pt x="2424113" y="3631657"/>
                  <a:pt x="2397284" y="3586506"/>
                </a:cubicBezTo>
                <a:cubicBezTo>
                  <a:pt x="2395221" y="3582401"/>
                  <a:pt x="2395221" y="3576244"/>
                  <a:pt x="2397284" y="3570087"/>
                </a:cubicBezTo>
                <a:cubicBezTo>
                  <a:pt x="2407603" y="3498257"/>
                  <a:pt x="2413794" y="3424373"/>
                  <a:pt x="2411731" y="3350490"/>
                </a:cubicBezTo>
                <a:close/>
                <a:moveTo>
                  <a:pt x="1944399" y="3347315"/>
                </a:moveTo>
                <a:cubicBezTo>
                  <a:pt x="1982788" y="3451410"/>
                  <a:pt x="1968645" y="3555504"/>
                  <a:pt x="1954502" y="3661640"/>
                </a:cubicBezTo>
                <a:cubicBezTo>
                  <a:pt x="1938338" y="3608572"/>
                  <a:pt x="1966624" y="3557545"/>
                  <a:pt x="1962584" y="3504478"/>
                </a:cubicBezTo>
                <a:cubicBezTo>
                  <a:pt x="1956522" y="3451410"/>
                  <a:pt x="1944399" y="3400383"/>
                  <a:pt x="1944399" y="3347315"/>
                </a:cubicBezTo>
                <a:close/>
                <a:moveTo>
                  <a:pt x="1994400" y="3326981"/>
                </a:moveTo>
                <a:cubicBezTo>
                  <a:pt x="1971916" y="3325449"/>
                  <a:pt x="1946275" y="3336553"/>
                  <a:pt x="1921782" y="3339616"/>
                </a:cubicBezTo>
                <a:cubicBezTo>
                  <a:pt x="1866673" y="3345743"/>
                  <a:pt x="1811564" y="3353911"/>
                  <a:pt x="1758497" y="3370248"/>
                </a:cubicBezTo>
                <a:cubicBezTo>
                  <a:pt x="1738086" y="3376374"/>
                  <a:pt x="1736045" y="3386585"/>
                  <a:pt x="1742168" y="3396795"/>
                </a:cubicBezTo>
                <a:cubicBezTo>
                  <a:pt x="1772784" y="3456016"/>
                  <a:pt x="1776866" y="3523406"/>
                  <a:pt x="1787072" y="3588753"/>
                </a:cubicBezTo>
                <a:cubicBezTo>
                  <a:pt x="1795236" y="3629595"/>
                  <a:pt x="1817688" y="3668395"/>
                  <a:pt x="1801359" y="3713321"/>
                </a:cubicBezTo>
                <a:cubicBezTo>
                  <a:pt x="1795236" y="3707195"/>
                  <a:pt x="1785030" y="3703111"/>
                  <a:pt x="1793195" y="3690858"/>
                </a:cubicBezTo>
                <a:cubicBezTo>
                  <a:pt x="1801359" y="3678606"/>
                  <a:pt x="1801359" y="3664311"/>
                  <a:pt x="1795236" y="3654100"/>
                </a:cubicBezTo>
                <a:cubicBezTo>
                  <a:pt x="1768702" y="3609174"/>
                  <a:pt x="1764620" y="3560164"/>
                  <a:pt x="1764620" y="3511153"/>
                </a:cubicBezTo>
                <a:cubicBezTo>
                  <a:pt x="1764620" y="3458058"/>
                  <a:pt x="1738086" y="3425385"/>
                  <a:pt x="1695223" y="3415174"/>
                </a:cubicBezTo>
                <a:cubicBezTo>
                  <a:pt x="1705429" y="3407006"/>
                  <a:pt x="1721757" y="3419258"/>
                  <a:pt x="1731963" y="3407006"/>
                </a:cubicBezTo>
                <a:cubicBezTo>
                  <a:pt x="1729922" y="3398837"/>
                  <a:pt x="1725839" y="3390669"/>
                  <a:pt x="1723798" y="3384543"/>
                </a:cubicBezTo>
                <a:cubicBezTo>
                  <a:pt x="1721757" y="3362079"/>
                  <a:pt x="1711552" y="3374332"/>
                  <a:pt x="1701347" y="3378416"/>
                </a:cubicBezTo>
                <a:cubicBezTo>
                  <a:pt x="1687059" y="3386585"/>
                  <a:pt x="1660525" y="3378416"/>
                  <a:pt x="1662566" y="3400879"/>
                </a:cubicBezTo>
                <a:cubicBezTo>
                  <a:pt x="1664607" y="3437637"/>
                  <a:pt x="1676854" y="3470311"/>
                  <a:pt x="1680936" y="3507069"/>
                </a:cubicBezTo>
                <a:cubicBezTo>
                  <a:pt x="1687059" y="3568332"/>
                  <a:pt x="1719716" y="3625511"/>
                  <a:pt x="1701347" y="3688816"/>
                </a:cubicBezTo>
                <a:cubicBezTo>
                  <a:pt x="1699305" y="3703111"/>
                  <a:pt x="1693182" y="3750079"/>
                  <a:pt x="1736045" y="3737827"/>
                </a:cubicBezTo>
                <a:cubicBezTo>
                  <a:pt x="1762579" y="3731700"/>
                  <a:pt x="1789113" y="3733742"/>
                  <a:pt x="1815647" y="3729658"/>
                </a:cubicBezTo>
                <a:cubicBezTo>
                  <a:pt x="1840139" y="3709237"/>
                  <a:pt x="1872797" y="3705153"/>
                  <a:pt x="1901372" y="3692900"/>
                </a:cubicBezTo>
                <a:cubicBezTo>
                  <a:pt x="1913618" y="3717406"/>
                  <a:pt x="1887084" y="3731700"/>
                  <a:pt x="1889125" y="3766416"/>
                </a:cubicBezTo>
                <a:cubicBezTo>
                  <a:pt x="1907495" y="3723532"/>
                  <a:pt x="1934029" y="3703111"/>
                  <a:pt x="1960563" y="3684732"/>
                </a:cubicBezTo>
                <a:cubicBezTo>
                  <a:pt x="2060575" y="3613258"/>
                  <a:pt x="2050370" y="3519321"/>
                  <a:pt x="2027918" y="3419258"/>
                </a:cubicBezTo>
                <a:cubicBezTo>
                  <a:pt x="2021795" y="3390669"/>
                  <a:pt x="2042205" y="3349827"/>
                  <a:pt x="2015672" y="3333490"/>
                </a:cubicBezTo>
                <a:cubicBezTo>
                  <a:pt x="2009038" y="3329406"/>
                  <a:pt x="2001894" y="3327491"/>
                  <a:pt x="1994400" y="3326981"/>
                </a:cubicBezTo>
                <a:close/>
                <a:moveTo>
                  <a:pt x="2458028" y="3322376"/>
                </a:moveTo>
                <a:cubicBezTo>
                  <a:pt x="2443548" y="3320328"/>
                  <a:pt x="2437342" y="3330568"/>
                  <a:pt x="2435274" y="3344904"/>
                </a:cubicBezTo>
                <a:cubicBezTo>
                  <a:pt x="2422862" y="3416584"/>
                  <a:pt x="2427000" y="3488264"/>
                  <a:pt x="2418725" y="3559944"/>
                </a:cubicBezTo>
                <a:cubicBezTo>
                  <a:pt x="2418725" y="3570184"/>
                  <a:pt x="2414588" y="3588616"/>
                  <a:pt x="2431137" y="3582472"/>
                </a:cubicBezTo>
                <a:cubicBezTo>
                  <a:pt x="2443548" y="3578376"/>
                  <a:pt x="2470440" y="3584520"/>
                  <a:pt x="2468371" y="3561992"/>
                </a:cubicBezTo>
                <a:cubicBezTo>
                  <a:pt x="2464234" y="3527176"/>
                  <a:pt x="2482851" y="3498504"/>
                  <a:pt x="2478714" y="3471880"/>
                </a:cubicBezTo>
                <a:cubicBezTo>
                  <a:pt x="2476645" y="3424776"/>
                  <a:pt x="2464234" y="3385864"/>
                  <a:pt x="2468371" y="3344904"/>
                </a:cubicBezTo>
                <a:cubicBezTo>
                  <a:pt x="2468371" y="3336712"/>
                  <a:pt x="2474577" y="3322376"/>
                  <a:pt x="2458028" y="3322376"/>
                </a:cubicBezTo>
                <a:close/>
                <a:moveTo>
                  <a:pt x="2550370" y="3281106"/>
                </a:moveTo>
                <a:cubicBezTo>
                  <a:pt x="2535948" y="3283159"/>
                  <a:pt x="2523585" y="3289318"/>
                  <a:pt x="2509163" y="3293424"/>
                </a:cubicBezTo>
                <a:cubicBezTo>
                  <a:pt x="2505042" y="3295477"/>
                  <a:pt x="2500921" y="3301636"/>
                  <a:pt x="2507102" y="3305742"/>
                </a:cubicBezTo>
                <a:cubicBezTo>
                  <a:pt x="2554491" y="3344749"/>
                  <a:pt x="2496800" y="3340643"/>
                  <a:pt x="2484438" y="3357067"/>
                </a:cubicBezTo>
                <a:cubicBezTo>
                  <a:pt x="2494740" y="3371438"/>
                  <a:pt x="2517404" y="3352961"/>
                  <a:pt x="2527706" y="3371438"/>
                </a:cubicBezTo>
                <a:cubicBezTo>
                  <a:pt x="2517404" y="3383757"/>
                  <a:pt x="2496800" y="3377597"/>
                  <a:pt x="2486499" y="3396075"/>
                </a:cubicBezTo>
                <a:cubicBezTo>
                  <a:pt x="2502982" y="3394022"/>
                  <a:pt x="2515344" y="3402234"/>
                  <a:pt x="2529767" y="3412499"/>
                </a:cubicBezTo>
                <a:cubicBezTo>
                  <a:pt x="2515344" y="3420711"/>
                  <a:pt x="2500921" y="3426870"/>
                  <a:pt x="2496800" y="3441241"/>
                </a:cubicBezTo>
                <a:cubicBezTo>
                  <a:pt x="2507102" y="3451506"/>
                  <a:pt x="2525646" y="3437135"/>
                  <a:pt x="2535948" y="3455612"/>
                </a:cubicBezTo>
                <a:cubicBezTo>
                  <a:pt x="2521525" y="3463824"/>
                  <a:pt x="2500921" y="3461771"/>
                  <a:pt x="2492680" y="3478195"/>
                </a:cubicBezTo>
                <a:cubicBezTo>
                  <a:pt x="2505042" y="3486407"/>
                  <a:pt x="2523585" y="3480248"/>
                  <a:pt x="2535948" y="3494619"/>
                </a:cubicBezTo>
                <a:cubicBezTo>
                  <a:pt x="2507102" y="3506937"/>
                  <a:pt x="2502982" y="3515149"/>
                  <a:pt x="2517404" y="3527467"/>
                </a:cubicBezTo>
                <a:lnTo>
                  <a:pt x="2527191" y="3537989"/>
                </a:lnTo>
                <a:cubicBezTo>
                  <a:pt x="2526161" y="3540812"/>
                  <a:pt x="2520495" y="3543891"/>
                  <a:pt x="2509163" y="3550050"/>
                </a:cubicBezTo>
                <a:cubicBezTo>
                  <a:pt x="2573035" y="3552103"/>
                  <a:pt x="2581276" y="3543891"/>
                  <a:pt x="2568914" y="3488460"/>
                </a:cubicBezTo>
                <a:cubicBezTo>
                  <a:pt x="2566853" y="3478195"/>
                  <a:pt x="2568914" y="3467930"/>
                  <a:pt x="2566853" y="3457665"/>
                </a:cubicBezTo>
                <a:cubicBezTo>
                  <a:pt x="2562733" y="3404287"/>
                  <a:pt x="2554491" y="3352961"/>
                  <a:pt x="2564793" y="3301636"/>
                </a:cubicBezTo>
                <a:cubicBezTo>
                  <a:pt x="2564793" y="3297530"/>
                  <a:pt x="2562733" y="3279053"/>
                  <a:pt x="2550370" y="3281106"/>
                </a:cubicBezTo>
                <a:close/>
                <a:moveTo>
                  <a:pt x="2771138" y="3253653"/>
                </a:moveTo>
                <a:cubicBezTo>
                  <a:pt x="2715820" y="3386546"/>
                  <a:pt x="2676892" y="3519439"/>
                  <a:pt x="2640013" y="3658466"/>
                </a:cubicBezTo>
                <a:cubicBezTo>
                  <a:pt x="2713771" y="3599175"/>
                  <a:pt x="2773187" y="3531707"/>
                  <a:pt x="2846945" y="3478549"/>
                </a:cubicBezTo>
                <a:cubicBezTo>
                  <a:pt x="2853091" y="3474460"/>
                  <a:pt x="2879726" y="3476505"/>
                  <a:pt x="2865384" y="3451971"/>
                </a:cubicBezTo>
                <a:cubicBezTo>
                  <a:pt x="2855140" y="3433570"/>
                  <a:pt x="2842847" y="3443793"/>
                  <a:pt x="2826457" y="3449926"/>
                </a:cubicBezTo>
                <a:cubicBezTo>
                  <a:pt x="2871531" y="3415169"/>
                  <a:pt x="2836701" y="3380413"/>
                  <a:pt x="2826457" y="3349745"/>
                </a:cubicBezTo>
                <a:cubicBezTo>
                  <a:pt x="2816213" y="3317033"/>
                  <a:pt x="2791627" y="3286365"/>
                  <a:pt x="2771138" y="3253653"/>
                </a:cubicBezTo>
                <a:close/>
                <a:moveTo>
                  <a:pt x="4025866" y="3247303"/>
                </a:moveTo>
                <a:cubicBezTo>
                  <a:pt x="4015686" y="3265615"/>
                  <a:pt x="4046228" y="3269685"/>
                  <a:pt x="4038083" y="3285962"/>
                </a:cubicBezTo>
                <a:cubicBezTo>
                  <a:pt x="4011613" y="3349038"/>
                  <a:pt x="4011613" y="3349038"/>
                  <a:pt x="4072698" y="3373454"/>
                </a:cubicBezTo>
                <a:cubicBezTo>
                  <a:pt x="4080842" y="3377523"/>
                  <a:pt x="4091023" y="3383627"/>
                  <a:pt x="4105276" y="3391766"/>
                </a:cubicBezTo>
                <a:cubicBezTo>
                  <a:pt x="4076770" y="3300205"/>
                  <a:pt x="4052336" y="3259511"/>
                  <a:pt x="4025866" y="3247303"/>
                </a:cubicBezTo>
                <a:close/>
                <a:moveTo>
                  <a:pt x="3292476" y="3218728"/>
                </a:moveTo>
                <a:cubicBezTo>
                  <a:pt x="3227029" y="3239178"/>
                  <a:pt x="3173853" y="3282123"/>
                  <a:pt x="3112496" y="3312798"/>
                </a:cubicBezTo>
                <a:cubicBezTo>
                  <a:pt x="3030687" y="3353698"/>
                  <a:pt x="2965239" y="3415048"/>
                  <a:pt x="2893656" y="3472307"/>
                </a:cubicBezTo>
                <a:cubicBezTo>
                  <a:pt x="2836390" y="3517297"/>
                  <a:pt x="2777078" y="3562287"/>
                  <a:pt x="2721857" y="3611367"/>
                </a:cubicBezTo>
                <a:cubicBezTo>
                  <a:pt x="2660500" y="3664537"/>
                  <a:pt x="2601188" y="3719752"/>
                  <a:pt x="2525515" y="3756562"/>
                </a:cubicBezTo>
                <a:cubicBezTo>
                  <a:pt x="2431434" y="3803597"/>
                  <a:pt x="2331218" y="3832226"/>
                  <a:pt x="2228957" y="3854721"/>
                </a:cubicBezTo>
                <a:cubicBezTo>
                  <a:pt x="2177826" y="3864946"/>
                  <a:pt x="2134876" y="3891531"/>
                  <a:pt x="2083745" y="3899711"/>
                </a:cubicBezTo>
                <a:cubicBezTo>
                  <a:pt x="2079655" y="3901756"/>
                  <a:pt x="2065338" y="3901756"/>
                  <a:pt x="2069429" y="3914026"/>
                </a:cubicBezTo>
                <a:cubicBezTo>
                  <a:pt x="2069429" y="3920161"/>
                  <a:pt x="2075564" y="3928341"/>
                  <a:pt x="2081700" y="3924251"/>
                </a:cubicBezTo>
                <a:cubicBezTo>
                  <a:pt x="2120559" y="3903801"/>
                  <a:pt x="2167600" y="3926296"/>
                  <a:pt x="2206459" y="3901756"/>
                </a:cubicBezTo>
                <a:cubicBezTo>
                  <a:pt x="2220776" y="3891531"/>
                  <a:pt x="2241228" y="3889486"/>
                  <a:pt x="2259635" y="3885396"/>
                </a:cubicBezTo>
                <a:cubicBezTo>
                  <a:pt x="2298494" y="3877216"/>
                  <a:pt x="2341444" y="3879261"/>
                  <a:pt x="2380304" y="3864946"/>
                </a:cubicBezTo>
                <a:cubicBezTo>
                  <a:pt x="2521424" y="3817912"/>
                  <a:pt x="2640048" y="3729977"/>
                  <a:pt x="2752535" y="3637952"/>
                </a:cubicBezTo>
                <a:cubicBezTo>
                  <a:pt x="2856842" y="3552062"/>
                  <a:pt x="2965239" y="3468217"/>
                  <a:pt x="3063410" y="3374148"/>
                </a:cubicBezTo>
                <a:cubicBezTo>
                  <a:pt x="3102270" y="3335293"/>
                  <a:pt x="3151355" y="3302573"/>
                  <a:pt x="3204531" y="3282123"/>
                </a:cubicBezTo>
                <a:cubicBezTo>
                  <a:pt x="3241345" y="3267808"/>
                  <a:pt x="3267933" y="3245313"/>
                  <a:pt x="3292476" y="3218728"/>
                </a:cubicBezTo>
                <a:close/>
                <a:moveTo>
                  <a:pt x="2386013" y="3215553"/>
                </a:moveTo>
                <a:cubicBezTo>
                  <a:pt x="2316784" y="3217617"/>
                  <a:pt x="2292350" y="3248573"/>
                  <a:pt x="2300495" y="3318741"/>
                </a:cubicBezTo>
                <a:cubicBezTo>
                  <a:pt x="2341218" y="3289848"/>
                  <a:pt x="2355471" y="3248573"/>
                  <a:pt x="2386013" y="3215553"/>
                </a:cubicBezTo>
                <a:close/>
                <a:moveTo>
                  <a:pt x="2728384" y="3190153"/>
                </a:moveTo>
                <a:cubicBezTo>
                  <a:pt x="2699738" y="3196273"/>
                  <a:pt x="2675185" y="3202393"/>
                  <a:pt x="2648585" y="3208513"/>
                </a:cubicBezTo>
                <a:cubicBezTo>
                  <a:pt x="2640401" y="3210553"/>
                  <a:pt x="2628124" y="3216672"/>
                  <a:pt x="2634262" y="3226872"/>
                </a:cubicBezTo>
                <a:cubicBezTo>
                  <a:pt x="2652677" y="3255431"/>
                  <a:pt x="2621986" y="3253391"/>
                  <a:pt x="2613801" y="3255431"/>
                </a:cubicBezTo>
                <a:cubicBezTo>
                  <a:pt x="2583110" y="3263591"/>
                  <a:pt x="2574925" y="3279910"/>
                  <a:pt x="2574925" y="3310510"/>
                </a:cubicBezTo>
                <a:cubicBezTo>
                  <a:pt x="2574925" y="3379868"/>
                  <a:pt x="2589248" y="3447186"/>
                  <a:pt x="2583110" y="3516544"/>
                </a:cubicBezTo>
                <a:cubicBezTo>
                  <a:pt x="2583110" y="3526743"/>
                  <a:pt x="2585156" y="3538983"/>
                  <a:pt x="2595386" y="3538983"/>
                </a:cubicBezTo>
                <a:cubicBezTo>
                  <a:pt x="2634262" y="3541023"/>
                  <a:pt x="2636308" y="3567542"/>
                  <a:pt x="2634262" y="3598141"/>
                </a:cubicBezTo>
                <a:lnTo>
                  <a:pt x="2648585" y="3581822"/>
                </a:lnTo>
                <a:cubicBezTo>
                  <a:pt x="2658816" y="3532863"/>
                  <a:pt x="2673139" y="3485944"/>
                  <a:pt x="2689507" y="3439026"/>
                </a:cubicBezTo>
                <a:cubicBezTo>
                  <a:pt x="2712015" y="3377828"/>
                  <a:pt x="2732476" y="3314589"/>
                  <a:pt x="2752937" y="3253391"/>
                </a:cubicBezTo>
                <a:cubicBezTo>
                  <a:pt x="2759075" y="3237072"/>
                  <a:pt x="2752937" y="3222792"/>
                  <a:pt x="2744752" y="3212592"/>
                </a:cubicBezTo>
                <a:cubicBezTo>
                  <a:pt x="2734522" y="3198313"/>
                  <a:pt x="2722245" y="3212592"/>
                  <a:pt x="2712015" y="3216672"/>
                </a:cubicBezTo>
                <a:cubicBezTo>
                  <a:pt x="2703830" y="3220752"/>
                  <a:pt x="2695646" y="3228912"/>
                  <a:pt x="2683369" y="3220752"/>
                </a:cubicBezTo>
                <a:cubicBezTo>
                  <a:pt x="2697692" y="3208513"/>
                  <a:pt x="2716107" y="3208513"/>
                  <a:pt x="2728384" y="3190153"/>
                </a:cubicBezTo>
                <a:close/>
                <a:moveTo>
                  <a:pt x="2816632" y="3174763"/>
                </a:moveTo>
                <a:cubicBezTo>
                  <a:pt x="2798357" y="3176835"/>
                  <a:pt x="2782113" y="3189271"/>
                  <a:pt x="2763838" y="3197561"/>
                </a:cubicBezTo>
                <a:cubicBezTo>
                  <a:pt x="2763838" y="3199754"/>
                  <a:pt x="2763838" y="3209997"/>
                  <a:pt x="2767899" y="3214142"/>
                </a:cubicBezTo>
                <a:cubicBezTo>
                  <a:pt x="2782113" y="3226577"/>
                  <a:pt x="2798357" y="3212069"/>
                  <a:pt x="2814602" y="3214142"/>
                </a:cubicBezTo>
                <a:cubicBezTo>
                  <a:pt x="2818663" y="3216214"/>
                  <a:pt x="2820693" y="3205851"/>
                  <a:pt x="2828815" y="3214142"/>
                </a:cubicBezTo>
                <a:cubicBezTo>
                  <a:pt x="2824754" y="3230722"/>
                  <a:pt x="2800388" y="3224505"/>
                  <a:pt x="2796327" y="3247303"/>
                </a:cubicBezTo>
                <a:cubicBezTo>
                  <a:pt x="2808510" y="3241085"/>
                  <a:pt x="2818663" y="3232795"/>
                  <a:pt x="2828815" y="3232795"/>
                </a:cubicBezTo>
                <a:cubicBezTo>
                  <a:pt x="2843029" y="3232795"/>
                  <a:pt x="2851151" y="3224505"/>
                  <a:pt x="2845060" y="3214142"/>
                </a:cubicBezTo>
                <a:cubicBezTo>
                  <a:pt x="2834907" y="3199634"/>
                  <a:pt x="2838968" y="3172690"/>
                  <a:pt x="2816632" y="3174763"/>
                </a:cubicBezTo>
                <a:close/>
                <a:moveTo>
                  <a:pt x="3799484" y="3174419"/>
                </a:moveTo>
                <a:cubicBezTo>
                  <a:pt x="3805933" y="3174164"/>
                  <a:pt x="3811390" y="3175184"/>
                  <a:pt x="3816351" y="3179267"/>
                </a:cubicBezTo>
                <a:cubicBezTo>
                  <a:pt x="3804445" y="3185390"/>
                  <a:pt x="3794523" y="3183349"/>
                  <a:pt x="3776663" y="3177226"/>
                </a:cubicBezTo>
                <a:cubicBezTo>
                  <a:pt x="3785593" y="3176205"/>
                  <a:pt x="3793034" y="3174674"/>
                  <a:pt x="3799484" y="3174419"/>
                </a:cubicBezTo>
                <a:close/>
                <a:moveTo>
                  <a:pt x="2114935" y="3164542"/>
                </a:moveTo>
                <a:cubicBezTo>
                  <a:pt x="2090401" y="3158403"/>
                  <a:pt x="2055645" y="3166588"/>
                  <a:pt x="2020888" y="3189097"/>
                </a:cubicBezTo>
                <a:cubicBezTo>
                  <a:pt x="2045422" y="3189097"/>
                  <a:pt x="2059734" y="3174773"/>
                  <a:pt x="2074045" y="3185005"/>
                </a:cubicBezTo>
                <a:cubicBezTo>
                  <a:pt x="2069956" y="3205467"/>
                  <a:pt x="2041333" y="3191144"/>
                  <a:pt x="2037244" y="3213653"/>
                </a:cubicBezTo>
                <a:cubicBezTo>
                  <a:pt x="2049511" y="3219791"/>
                  <a:pt x="2061778" y="3195236"/>
                  <a:pt x="2072001" y="3215699"/>
                </a:cubicBezTo>
                <a:lnTo>
                  <a:pt x="2074876" y="3227785"/>
                </a:lnTo>
                <a:cubicBezTo>
                  <a:pt x="2072384" y="3234499"/>
                  <a:pt x="2056667" y="3227976"/>
                  <a:pt x="2053600" y="3234115"/>
                </a:cubicBezTo>
                <a:cubicBezTo>
                  <a:pt x="2049511" y="3242300"/>
                  <a:pt x="2055645" y="3244347"/>
                  <a:pt x="2059734" y="3248439"/>
                </a:cubicBezTo>
                <a:cubicBezTo>
                  <a:pt x="2069956" y="3258671"/>
                  <a:pt x="2082223" y="3250486"/>
                  <a:pt x="2094490" y="3254578"/>
                </a:cubicBezTo>
                <a:cubicBezTo>
                  <a:pt x="2086312" y="3270948"/>
                  <a:pt x="2065867" y="3254578"/>
                  <a:pt x="2059734" y="3270948"/>
                </a:cubicBezTo>
                <a:cubicBezTo>
                  <a:pt x="2063823" y="3283226"/>
                  <a:pt x="2067912" y="3275041"/>
                  <a:pt x="2072001" y="3275041"/>
                </a:cubicBezTo>
                <a:cubicBezTo>
                  <a:pt x="2080179" y="3272995"/>
                  <a:pt x="2090401" y="3268902"/>
                  <a:pt x="2092446" y="3279133"/>
                </a:cubicBezTo>
                <a:cubicBezTo>
                  <a:pt x="2094490" y="3291411"/>
                  <a:pt x="2082223" y="3287318"/>
                  <a:pt x="2074045" y="3289365"/>
                </a:cubicBezTo>
                <a:lnTo>
                  <a:pt x="2060724" y="3294736"/>
                </a:lnTo>
                <a:cubicBezTo>
                  <a:pt x="2056795" y="3302026"/>
                  <a:pt x="2075579" y="3313920"/>
                  <a:pt x="2067912" y="3320059"/>
                </a:cubicBezTo>
                <a:lnTo>
                  <a:pt x="2081616" y="3331154"/>
                </a:lnTo>
                <a:cubicBezTo>
                  <a:pt x="2084779" y="3339882"/>
                  <a:pt x="2061778" y="3342568"/>
                  <a:pt x="2061778" y="3348707"/>
                </a:cubicBezTo>
                <a:cubicBezTo>
                  <a:pt x="2065867" y="3360984"/>
                  <a:pt x="2096535" y="3360984"/>
                  <a:pt x="2074045" y="3387586"/>
                </a:cubicBezTo>
                <a:cubicBezTo>
                  <a:pt x="2065867" y="3395771"/>
                  <a:pt x="2084268" y="3416234"/>
                  <a:pt x="2112891" y="3412141"/>
                </a:cubicBezTo>
                <a:cubicBezTo>
                  <a:pt x="2092446" y="3420326"/>
                  <a:pt x="2082223" y="3426465"/>
                  <a:pt x="2067912" y="3430558"/>
                </a:cubicBezTo>
                <a:cubicBezTo>
                  <a:pt x="2098579" y="3442835"/>
                  <a:pt x="2102668" y="3446928"/>
                  <a:pt x="2094490" y="3451021"/>
                </a:cubicBezTo>
                <a:cubicBezTo>
                  <a:pt x="2069956" y="3463298"/>
                  <a:pt x="2080179" y="3481715"/>
                  <a:pt x="2084268" y="3500131"/>
                </a:cubicBezTo>
                <a:cubicBezTo>
                  <a:pt x="2086312" y="3506270"/>
                  <a:pt x="2090401" y="3514455"/>
                  <a:pt x="2088357" y="3516501"/>
                </a:cubicBezTo>
                <a:lnTo>
                  <a:pt x="2078933" y="3535877"/>
                </a:lnTo>
                <a:cubicBezTo>
                  <a:pt x="2078646" y="3546812"/>
                  <a:pt x="2101646" y="3536453"/>
                  <a:pt x="2110846" y="3541057"/>
                </a:cubicBezTo>
                <a:cubicBezTo>
                  <a:pt x="2090401" y="3557427"/>
                  <a:pt x="2104713" y="3596306"/>
                  <a:pt x="2067912" y="3604491"/>
                </a:cubicBezTo>
                <a:cubicBezTo>
                  <a:pt x="2108802" y="3602445"/>
                  <a:pt x="2137425" y="3588121"/>
                  <a:pt x="2133336" y="3541057"/>
                </a:cubicBezTo>
                <a:cubicBezTo>
                  <a:pt x="2133336" y="3534918"/>
                  <a:pt x="2133336" y="3524686"/>
                  <a:pt x="2141514" y="3526733"/>
                </a:cubicBezTo>
                <a:cubicBezTo>
                  <a:pt x="2176271" y="3536964"/>
                  <a:pt x="2164004" y="3508316"/>
                  <a:pt x="2174226" y="3496039"/>
                </a:cubicBezTo>
                <a:cubicBezTo>
                  <a:pt x="2155826" y="3487853"/>
                  <a:pt x="2151737" y="3514455"/>
                  <a:pt x="2137425" y="3508316"/>
                </a:cubicBezTo>
                <a:cubicBezTo>
                  <a:pt x="2143559" y="3475576"/>
                  <a:pt x="2184449" y="3463298"/>
                  <a:pt x="2186493" y="3438743"/>
                </a:cubicBezTo>
                <a:cubicBezTo>
                  <a:pt x="2190582" y="3408049"/>
                  <a:pt x="2204894" y="3399864"/>
                  <a:pt x="2223294" y="3385540"/>
                </a:cubicBezTo>
                <a:cubicBezTo>
                  <a:pt x="2239650" y="3375308"/>
                  <a:pt x="2266229" y="3365077"/>
                  <a:pt x="2268274" y="3350753"/>
                </a:cubicBezTo>
                <a:cubicBezTo>
                  <a:pt x="2274407" y="3318013"/>
                  <a:pt x="2282585" y="3287318"/>
                  <a:pt x="2288719" y="3256624"/>
                </a:cubicBezTo>
                <a:cubicBezTo>
                  <a:pt x="2290763" y="3250486"/>
                  <a:pt x="2284630" y="3248439"/>
                  <a:pt x="2278496" y="3248439"/>
                </a:cubicBezTo>
                <a:cubicBezTo>
                  <a:pt x="2262140" y="3246393"/>
                  <a:pt x="2237606" y="3262763"/>
                  <a:pt x="2237606" y="3277087"/>
                </a:cubicBezTo>
                <a:lnTo>
                  <a:pt x="2231472" y="3285272"/>
                </a:lnTo>
                <a:cubicBezTo>
                  <a:pt x="2202849" y="3299596"/>
                  <a:pt x="2174226" y="3295504"/>
                  <a:pt x="2145603" y="3297550"/>
                </a:cubicBezTo>
                <a:cubicBezTo>
                  <a:pt x="2119024" y="3297550"/>
                  <a:pt x="2153781" y="3266856"/>
                  <a:pt x="2125158" y="3268902"/>
                </a:cubicBezTo>
                <a:cubicBezTo>
                  <a:pt x="2125158" y="3299596"/>
                  <a:pt x="2125158" y="3330290"/>
                  <a:pt x="2125158" y="3360984"/>
                </a:cubicBezTo>
                <a:cubicBezTo>
                  <a:pt x="2096535" y="3299596"/>
                  <a:pt x="2094490" y="3199329"/>
                  <a:pt x="2116980" y="3176820"/>
                </a:cubicBezTo>
                <a:cubicBezTo>
                  <a:pt x="2116980" y="3195236"/>
                  <a:pt x="2116980" y="3211606"/>
                  <a:pt x="2119024" y="3227976"/>
                </a:cubicBezTo>
                <a:cubicBezTo>
                  <a:pt x="2121069" y="3205467"/>
                  <a:pt x="2137425" y="3170681"/>
                  <a:pt x="2114935" y="3164542"/>
                </a:cubicBezTo>
                <a:close/>
                <a:moveTo>
                  <a:pt x="3817924" y="3140016"/>
                </a:moveTo>
                <a:cubicBezTo>
                  <a:pt x="3796713" y="3139248"/>
                  <a:pt x="3775759" y="3139248"/>
                  <a:pt x="3755315" y="3142318"/>
                </a:cubicBezTo>
                <a:cubicBezTo>
                  <a:pt x="3689896" y="3152551"/>
                  <a:pt x="3624476" y="3160738"/>
                  <a:pt x="3559057" y="3170971"/>
                </a:cubicBezTo>
                <a:cubicBezTo>
                  <a:pt x="3483416" y="3183251"/>
                  <a:pt x="3417996" y="3213951"/>
                  <a:pt x="3356665" y="3254884"/>
                </a:cubicBezTo>
                <a:cubicBezTo>
                  <a:pt x="3485460" y="3213951"/>
                  <a:pt x="3614255" y="3189391"/>
                  <a:pt x="3749182" y="3187344"/>
                </a:cubicBezTo>
                <a:cubicBezTo>
                  <a:pt x="3724650" y="3187344"/>
                  <a:pt x="3702162" y="3201671"/>
                  <a:pt x="3677630" y="3203717"/>
                </a:cubicBezTo>
                <a:cubicBezTo>
                  <a:pt x="3716472" y="3207811"/>
                  <a:pt x="3753271" y="3205764"/>
                  <a:pt x="3792114" y="3207811"/>
                </a:cubicBezTo>
                <a:cubicBezTo>
                  <a:pt x="3826868" y="3207811"/>
                  <a:pt x="3863666" y="3199624"/>
                  <a:pt x="3898420" y="3218044"/>
                </a:cubicBezTo>
                <a:cubicBezTo>
                  <a:pt x="3808469" y="3228277"/>
                  <a:pt x="3718517" y="3226230"/>
                  <a:pt x="3630609" y="3230324"/>
                </a:cubicBezTo>
                <a:cubicBezTo>
                  <a:pt x="3516125" y="3234417"/>
                  <a:pt x="3409819" y="3250790"/>
                  <a:pt x="3309645" y="3304003"/>
                </a:cubicBezTo>
                <a:cubicBezTo>
                  <a:pt x="3285113" y="3316283"/>
                  <a:pt x="3256492" y="3312190"/>
                  <a:pt x="3234004" y="3322423"/>
                </a:cubicBezTo>
                <a:cubicBezTo>
                  <a:pt x="3199250" y="3340843"/>
                  <a:pt x="3164496" y="3361309"/>
                  <a:pt x="3133830" y="3387915"/>
                </a:cubicBezTo>
                <a:cubicBezTo>
                  <a:pt x="3099076" y="3418615"/>
                  <a:pt x="3060234" y="3445221"/>
                  <a:pt x="3021391" y="3467735"/>
                </a:cubicBezTo>
                <a:cubicBezTo>
                  <a:pt x="2986637" y="3488201"/>
                  <a:pt x="2953927" y="3506621"/>
                  <a:pt x="2929395" y="3537320"/>
                </a:cubicBezTo>
                <a:cubicBezTo>
                  <a:pt x="2970282" y="3527087"/>
                  <a:pt x="2998903" y="3492294"/>
                  <a:pt x="3035701" y="3480014"/>
                </a:cubicBezTo>
                <a:cubicBezTo>
                  <a:pt x="3105209" y="3453408"/>
                  <a:pt x="3174718" y="3422708"/>
                  <a:pt x="3246270" y="3398149"/>
                </a:cubicBezTo>
                <a:cubicBezTo>
                  <a:pt x="3334178" y="3369496"/>
                  <a:pt x="3424129" y="3359262"/>
                  <a:pt x="3516125" y="3346983"/>
                </a:cubicBezTo>
                <a:cubicBezTo>
                  <a:pt x="3522258" y="3344936"/>
                  <a:pt x="3530436" y="3342889"/>
                  <a:pt x="3532480" y="3353122"/>
                </a:cubicBezTo>
                <a:cubicBezTo>
                  <a:pt x="3532480" y="3363356"/>
                  <a:pt x="3524303" y="3363356"/>
                  <a:pt x="3518170" y="3363356"/>
                </a:cubicBezTo>
                <a:cubicBezTo>
                  <a:pt x="3422085" y="3361309"/>
                  <a:pt x="3336222" y="3404289"/>
                  <a:pt x="3244226" y="3424755"/>
                </a:cubicBezTo>
                <a:cubicBezTo>
                  <a:pt x="3148141" y="3447268"/>
                  <a:pt x="3064322" y="3496388"/>
                  <a:pt x="2978459" y="3539367"/>
                </a:cubicBezTo>
                <a:cubicBezTo>
                  <a:pt x="2962104" y="3547554"/>
                  <a:pt x="2933483" y="3551647"/>
                  <a:pt x="2927350" y="3578253"/>
                </a:cubicBezTo>
                <a:cubicBezTo>
                  <a:pt x="2982548" y="3578253"/>
                  <a:pt x="3023435" y="3522994"/>
                  <a:pt x="3082721" y="3543460"/>
                </a:cubicBezTo>
                <a:cubicBezTo>
                  <a:pt x="3129742" y="3529134"/>
                  <a:pt x="3172673" y="3510714"/>
                  <a:pt x="3217649" y="3504574"/>
                </a:cubicBezTo>
                <a:cubicBezTo>
                  <a:pt x="3240137" y="3500481"/>
                  <a:pt x="3268758" y="3482061"/>
                  <a:pt x="3297379" y="3508667"/>
                </a:cubicBezTo>
                <a:cubicBezTo>
                  <a:pt x="3166540" y="3516854"/>
                  <a:pt x="3039790" y="3568020"/>
                  <a:pt x="3023435" y="3617140"/>
                </a:cubicBezTo>
                <a:cubicBezTo>
                  <a:pt x="3101121" y="3611000"/>
                  <a:pt x="3174718" y="3582347"/>
                  <a:pt x="3252403" y="3586440"/>
                </a:cubicBezTo>
                <a:cubicBezTo>
                  <a:pt x="3197206" y="3600766"/>
                  <a:pt x="3142008" y="3615093"/>
                  <a:pt x="3086810" y="3623280"/>
                </a:cubicBezTo>
                <a:cubicBezTo>
                  <a:pt x="3052056" y="3629420"/>
                  <a:pt x="3027524" y="3647839"/>
                  <a:pt x="2996858" y="3662166"/>
                </a:cubicBezTo>
                <a:cubicBezTo>
                  <a:pt x="2990725" y="3666259"/>
                  <a:pt x="2980504" y="3670352"/>
                  <a:pt x="2984592" y="3682632"/>
                </a:cubicBezTo>
                <a:cubicBezTo>
                  <a:pt x="2992770" y="3694912"/>
                  <a:pt x="3000947" y="3682632"/>
                  <a:pt x="3007080" y="3680586"/>
                </a:cubicBezTo>
                <a:cubicBezTo>
                  <a:pt x="3033657" y="3676492"/>
                  <a:pt x="3060234" y="3666259"/>
                  <a:pt x="3086810" y="3658073"/>
                </a:cubicBezTo>
                <a:cubicBezTo>
                  <a:pt x="3158363" y="3637606"/>
                  <a:pt x="3234004" y="3639653"/>
                  <a:pt x="3315778" y="3641699"/>
                </a:cubicBezTo>
                <a:cubicBezTo>
                  <a:pt x="3268758" y="3658073"/>
                  <a:pt x="3225827" y="3664212"/>
                  <a:pt x="3184939" y="3670352"/>
                </a:cubicBezTo>
                <a:cubicBezTo>
                  <a:pt x="3127697" y="3680586"/>
                  <a:pt x="3070455" y="3696959"/>
                  <a:pt x="3013213" y="3707192"/>
                </a:cubicBezTo>
                <a:cubicBezTo>
                  <a:pt x="3002991" y="3709239"/>
                  <a:pt x="2992770" y="3711285"/>
                  <a:pt x="2998903" y="3723565"/>
                </a:cubicBezTo>
                <a:cubicBezTo>
                  <a:pt x="3000947" y="3729705"/>
                  <a:pt x="3000947" y="3737892"/>
                  <a:pt x="3019346" y="3735845"/>
                </a:cubicBezTo>
                <a:cubicBezTo>
                  <a:pt x="3074544" y="3729705"/>
                  <a:pt x="3127697" y="3711285"/>
                  <a:pt x="3184939" y="3719472"/>
                </a:cubicBezTo>
                <a:cubicBezTo>
                  <a:pt x="3127697" y="3735845"/>
                  <a:pt x="3066367" y="3727658"/>
                  <a:pt x="3009125" y="3764498"/>
                </a:cubicBezTo>
                <a:cubicBezTo>
                  <a:pt x="3094988" y="3752218"/>
                  <a:pt x="3172673" y="3731752"/>
                  <a:pt x="3254448" y="3741985"/>
                </a:cubicBezTo>
                <a:cubicBezTo>
                  <a:pt x="3152230" y="3750172"/>
                  <a:pt x="3052056" y="3764498"/>
                  <a:pt x="2955971" y="3805431"/>
                </a:cubicBezTo>
                <a:cubicBezTo>
                  <a:pt x="3125653" y="3776778"/>
                  <a:pt x="3299423" y="3762451"/>
                  <a:pt x="3473194" y="3766545"/>
                </a:cubicBezTo>
                <a:cubicBezTo>
                  <a:pt x="3448662" y="3774731"/>
                  <a:pt x="3426174" y="3780871"/>
                  <a:pt x="3399597" y="3780871"/>
                </a:cubicBezTo>
                <a:cubicBezTo>
                  <a:pt x="3338266" y="3780871"/>
                  <a:pt x="3278980" y="3791105"/>
                  <a:pt x="3217649" y="3805431"/>
                </a:cubicBezTo>
                <a:cubicBezTo>
                  <a:pt x="3209472" y="3807478"/>
                  <a:pt x="3197206" y="3801338"/>
                  <a:pt x="3197206" y="3817711"/>
                </a:cubicBezTo>
                <a:cubicBezTo>
                  <a:pt x="3197206" y="3827944"/>
                  <a:pt x="3199250" y="3838177"/>
                  <a:pt x="3209472" y="3844317"/>
                </a:cubicBezTo>
                <a:cubicBezTo>
                  <a:pt x="3223782" y="3850457"/>
                  <a:pt x="3238093" y="3852504"/>
                  <a:pt x="3252403" y="3854550"/>
                </a:cubicBezTo>
                <a:cubicBezTo>
                  <a:pt x="3297379" y="3860690"/>
                  <a:pt x="3342355" y="3858644"/>
                  <a:pt x="3387331" y="3852504"/>
                </a:cubicBezTo>
                <a:cubicBezTo>
                  <a:pt x="3424129" y="3848411"/>
                  <a:pt x="3460928" y="3860690"/>
                  <a:pt x="3495682" y="3852504"/>
                </a:cubicBezTo>
                <a:cubicBezTo>
                  <a:pt x="3526347" y="3844317"/>
                  <a:pt x="3557013" y="3848411"/>
                  <a:pt x="3585634" y="3848411"/>
                </a:cubicBezTo>
                <a:cubicBezTo>
                  <a:pt x="3487504" y="3866830"/>
                  <a:pt x="3387331" y="3870924"/>
                  <a:pt x="3287157" y="3885250"/>
                </a:cubicBezTo>
                <a:cubicBezTo>
                  <a:pt x="3195161" y="3897530"/>
                  <a:pt x="3103165" y="3899577"/>
                  <a:pt x="3011169" y="3913903"/>
                </a:cubicBezTo>
                <a:cubicBezTo>
                  <a:pt x="3043879" y="3981442"/>
                  <a:pt x="3045923" y="3989629"/>
                  <a:pt x="3103165" y="3965069"/>
                </a:cubicBezTo>
                <a:cubicBezTo>
                  <a:pt x="3234004" y="3911857"/>
                  <a:pt x="3375065" y="3934370"/>
                  <a:pt x="3507948" y="3905717"/>
                </a:cubicBezTo>
                <a:cubicBezTo>
                  <a:pt x="3550879" y="3895483"/>
                  <a:pt x="3599944" y="3899577"/>
                  <a:pt x="3646964" y="3903670"/>
                </a:cubicBezTo>
                <a:cubicBezTo>
                  <a:pt x="3679674" y="3907763"/>
                  <a:pt x="3712384" y="3905717"/>
                  <a:pt x="3745093" y="3920043"/>
                </a:cubicBezTo>
                <a:cubicBezTo>
                  <a:pt x="3753271" y="3922090"/>
                  <a:pt x="3763493" y="3926183"/>
                  <a:pt x="3759404" y="3938463"/>
                </a:cubicBezTo>
                <a:cubicBezTo>
                  <a:pt x="3757360" y="3948696"/>
                  <a:pt x="3747138" y="3942556"/>
                  <a:pt x="3738960" y="3944603"/>
                </a:cubicBezTo>
                <a:cubicBezTo>
                  <a:pt x="3700118" y="3952789"/>
                  <a:pt x="3665364" y="3928230"/>
                  <a:pt x="3624476" y="3926183"/>
                </a:cubicBezTo>
                <a:cubicBezTo>
                  <a:pt x="3518170" y="3924136"/>
                  <a:pt x="3411863" y="3934370"/>
                  <a:pt x="3305556" y="3944603"/>
                </a:cubicBezTo>
                <a:cubicBezTo>
                  <a:pt x="3285113" y="3944603"/>
                  <a:pt x="3287157" y="3952789"/>
                  <a:pt x="3291246" y="3969163"/>
                </a:cubicBezTo>
                <a:cubicBezTo>
                  <a:pt x="3297379" y="3991676"/>
                  <a:pt x="3326000" y="3997816"/>
                  <a:pt x="3330089" y="4026469"/>
                </a:cubicBezTo>
                <a:cubicBezTo>
                  <a:pt x="3305556" y="4010095"/>
                  <a:pt x="3289202" y="3993722"/>
                  <a:pt x="3281024" y="3971209"/>
                </a:cubicBezTo>
                <a:cubicBezTo>
                  <a:pt x="3274891" y="3956883"/>
                  <a:pt x="3266714" y="3948696"/>
                  <a:pt x="3252403" y="3952789"/>
                </a:cubicBezTo>
                <a:cubicBezTo>
                  <a:pt x="3191072" y="3971209"/>
                  <a:pt x="3129742" y="3991676"/>
                  <a:pt x="3068411" y="4010095"/>
                </a:cubicBezTo>
                <a:cubicBezTo>
                  <a:pt x="3078114" y="4031466"/>
                  <a:pt x="3102554" y="4041771"/>
                  <a:pt x="3104251" y="4065598"/>
                </a:cubicBezTo>
                <a:lnTo>
                  <a:pt x="3097032" y="4061262"/>
                </a:lnTo>
                <a:cubicBezTo>
                  <a:pt x="3088855" y="4061262"/>
                  <a:pt x="3090899" y="4069448"/>
                  <a:pt x="3092943" y="4071495"/>
                </a:cubicBezTo>
                <a:cubicBezTo>
                  <a:pt x="3102735" y="4083258"/>
                  <a:pt x="3116278" y="4091264"/>
                  <a:pt x="3116615" y="4108159"/>
                </a:cubicBezTo>
                <a:lnTo>
                  <a:pt x="3116232" y="4109749"/>
                </a:lnTo>
                <a:cubicBezTo>
                  <a:pt x="3084125" y="4091260"/>
                  <a:pt x="3071991" y="4054522"/>
                  <a:pt x="3051832" y="4025917"/>
                </a:cubicBezTo>
                <a:cubicBezTo>
                  <a:pt x="3043730" y="4015653"/>
                  <a:pt x="3037654" y="4015653"/>
                  <a:pt x="3029552" y="4019759"/>
                </a:cubicBezTo>
                <a:cubicBezTo>
                  <a:pt x="3019425" y="4023864"/>
                  <a:pt x="3021451" y="4030023"/>
                  <a:pt x="3025502" y="4040287"/>
                </a:cubicBezTo>
                <a:cubicBezTo>
                  <a:pt x="3027527" y="4050551"/>
                  <a:pt x="3029552" y="4060815"/>
                  <a:pt x="3039680" y="4066974"/>
                </a:cubicBezTo>
                <a:cubicBezTo>
                  <a:pt x="3061959" y="4077238"/>
                  <a:pt x="3076137" y="4095713"/>
                  <a:pt x="3090315" y="4114188"/>
                </a:cubicBezTo>
                <a:lnTo>
                  <a:pt x="3090378" y="4114507"/>
                </a:lnTo>
                <a:cubicBezTo>
                  <a:pt x="3090359" y="4114304"/>
                  <a:pt x="3090451" y="4114191"/>
                  <a:pt x="3090545" y="4114078"/>
                </a:cubicBezTo>
                <a:cubicBezTo>
                  <a:pt x="3094609" y="4122243"/>
                  <a:pt x="3100705" y="4128366"/>
                  <a:pt x="3108833" y="4132448"/>
                </a:cubicBezTo>
                <a:lnTo>
                  <a:pt x="3108902" y="4132580"/>
                </a:lnTo>
                <a:lnTo>
                  <a:pt x="3120150" y="4129961"/>
                </a:lnTo>
                <a:cubicBezTo>
                  <a:pt x="3124502" y="4124980"/>
                  <a:pt x="3111120" y="4114432"/>
                  <a:pt x="3116232" y="4109749"/>
                </a:cubicBezTo>
                <a:cubicBezTo>
                  <a:pt x="3116342" y="4109909"/>
                  <a:pt x="3116494" y="4109996"/>
                  <a:pt x="3116646" y="4110083"/>
                </a:cubicBezTo>
                <a:lnTo>
                  <a:pt x="3116646" y="4108240"/>
                </a:lnTo>
                <a:cubicBezTo>
                  <a:pt x="3117453" y="4108905"/>
                  <a:pt x="3117476" y="4109635"/>
                  <a:pt x="3117476" y="4110381"/>
                </a:cubicBezTo>
                <a:cubicBezTo>
                  <a:pt x="3125653" y="4116521"/>
                  <a:pt x="3133830" y="4126754"/>
                  <a:pt x="3144052" y="4130848"/>
                </a:cubicBezTo>
                <a:cubicBezTo>
                  <a:pt x="3182895" y="4145174"/>
                  <a:pt x="3201294" y="4218853"/>
                  <a:pt x="3262625" y="4173827"/>
                </a:cubicBezTo>
                <a:cubicBezTo>
                  <a:pt x="3262750" y="4173910"/>
                  <a:pt x="3268779" y="4177941"/>
                  <a:pt x="3270802" y="4179967"/>
                </a:cubicBezTo>
                <a:cubicBezTo>
                  <a:pt x="3285113" y="4200433"/>
                  <a:pt x="3307601" y="4194293"/>
                  <a:pt x="3315778" y="4186107"/>
                </a:cubicBezTo>
                <a:cubicBezTo>
                  <a:pt x="3336222" y="4169734"/>
                  <a:pt x="3358710" y="4169734"/>
                  <a:pt x="3381198" y="4169734"/>
                </a:cubicBezTo>
                <a:cubicBezTo>
                  <a:pt x="3385286" y="4151314"/>
                  <a:pt x="3422085" y="4184060"/>
                  <a:pt x="3417996" y="4149267"/>
                </a:cubicBezTo>
                <a:lnTo>
                  <a:pt x="3417956" y="4149147"/>
                </a:lnTo>
                <a:cubicBezTo>
                  <a:pt x="3462835" y="4159229"/>
                  <a:pt x="3501627" y="4130829"/>
                  <a:pt x="3548572" y="4132860"/>
                </a:cubicBezTo>
                <a:cubicBezTo>
                  <a:pt x="3536308" y="4149138"/>
                  <a:pt x="3519955" y="4149138"/>
                  <a:pt x="3507691" y="4153207"/>
                </a:cubicBezTo>
                <a:cubicBezTo>
                  <a:pt x="3471221" y="4165308"/>
                  <a:pt x="3468893" y="4167413"/>
                  <a:pt x="3470886" y="4191226"/>
                </a:cubicBezTo>
                <a:cubicBezTo>
                  <a:pt x="3470232" y="4191530"/>
                  <a:pt x="3469543" y="4191699"/>
                  <a:pt x="3468854" y="4191866"/>
                </a:cubicBezTo>
                <a:lnTo>
                  <a:pt x="3470898" y="4191866"/>
                </a:lnTo>
                <a:lnTo>
                  <a:pt x="3470886" y="4191226"/>
                </a:lnTo>
                <a:cubicBezTo>
                  <a:pt x="3553802" y="4170881"/>
                  <a:pt x="3622527" y="4132275"/>
                  <a:pt x="3667126" y="4061646"/>
                </a:cubicBezTo>
                <a:cubicBezTo>
                  <a:pt x="3654862" y="4049438"/>
                  <a:pt x="3638510" y="4051473"/>
                  <a:pt x="3622157" y="4051473"/>
                </a:cubicBezTo>
                <a:cubicBezTo>
                  <a:pt x="3542388" y="4047502"/>
                  <a:pt x="3462618" y="4062900"/>
                  <a:pt x="3382836" y="4067206"/>
                </a:cubicBezTo>
                <a:cubicBezTo>
                  <a:pt x="3411218" y="4048969"/>
                  <a:pt x="3442917" y="4048820"/>
                  <a:pt x="3471149" y="4046935"/>
                </a:cubicBezTo>
                <a:cubicBezTo>
                  <a:pt x="3536569" y="4040795"/>
                  <a:pt x="3601988" y="4006002"/>
                  <a:pt x="3669452" y="4040795"/>
                </a:cubicBezTo>
                <a:cubicBezTo>
                  <a:pt x="3681718" y="4046935"/>
                  <a:pt x="3696029" y="4040795"/>
                  <a:pt x="3706251" y="4030562"/>
                </a:cubicBezTo>
                <a:cubicBezTo>
                  <a:pt x="3743049" y="3991676"/>
                  <a:pt x="3781892" y="3954836"/>
                  <a:pt x="3810513" y="3907763"/>
                </a:cubicBezTo>
                <a:cubicBezTo>
                  <a:pt x="3818690" y="3897530"/>
                  <a:pt x="3830957" y="3885250"/>
                  <a:pt x="3824823" y="3872970"/>
                </a:cubicBezTo>
                <a:cubicBezTo>
                  <a:pt x="3818690" y="3858644"/>
                  <a:pt x="3802336" y="3862737"/>
                  <a:pt x="3788025" y="3862737"/>
                </a:cubicBezTo>
                <a:cubicBezTo>
                  <a:pt x="3726694" y="3862737"/>
                  <a:pt x="3663319" y="3866830"/>
                  <a:pt x="3601988" y="3850457"/>
                </a:cubicBezTo>
                <a:cubicBezTo>
                  <a:pt x="3606077" y="3834084"/>
                  <a:pt x="3618343" y="3838177"/>
                  <a:pt x="3628565" y="3838177"/>
                </a:cubicBezTo>
                <a:cubicBezTo>
                  <a:pt x="3653097" y="3838177"/>
                  <a:pt x="3677630" y="3836131"/>
                  <a:pt x="3702162" y="3838177"/>
                </a:cubicBezTo>
                <a:cubicBezTo>
                  <a:pt x="3745093" y="3842271"/>
                  <a:pt x="3790069" y="3825897"/>
                  <a:pt x="3833001" y="3850457"/>
                </a:cubicBezTo>
                <a:cubicBezTo>
                  <a:pt x="3847311" y="3860690"/>
                  <a:pt x="3851400" y="3827944"/>
                  <a:pt x="3859578" y="3813618"/>
                </a:cubicBezTo>
                <a:cubicBezTo>
                  <a:pt x="3863666" y="3807478"/>
                  <a:pt x="3867755" y="3791105"/>
                  <a:pt x="3845267" y="3787011"/>
                </a:cubicBezTo>
                <a:cubicBezTo>
                  <a:pt x="3822779" y="3784965"/>
                  <a:pt x="3802336" y="3778825"/>
                  <a:pt x="3777803" y="3780871"/>
                </a:cubicBezTo>
                <a:cubicBezTo>
                  <a:pt x="3765537" y="3780871"/>
                  <a:pt x="3747138" y="3784965"/>
                  <a:pt x="3738960" y="3768591"/>
                </a:cubicBezTo>
                <a:cubicBezTo>
                  <a:pt x="3763493" y="3748125"/>
                  <a:pt x="3790069" y="3756311"/>
                  <a:pt x="3816646" y="3756311"/>
                </a:cubicBezTo>
                <a:cubicBezTo>
                  <a:pt x="3867755" y="3754265"/>
                  <a:pt x="3882065" y="3739938"/>
                  <a:pt x="3886154" y="3694912"/>
                </a:cubicBezTo>
                <a:cubicBezTo>
                  <a:pt x="3886154" y="3664212"/>
                  <a:pt x="3880021" y="3651933"/>
                  <a:pt x="3843223" y="3647839"/>
                </a:cubicBezTo>
                <a:cubicBezTo>
                  <a:pt x="3796202" y="3639653"/>
                  <a:pt x="3747138" y="3645793"/>
                  <a:pt x="3696029" y="3637606"/>
                </a:cubicBezTo>
                <a:cubicBezTo>
                  <a:pt x="3753271" y="3623280"/>
                  <a:pt x="3806424" y="3623280"/>
                  <a:pt x="3859578" y="3625326"/>
                </a:cubicBezTo>
                <a:cubicBezTo>
                  <a:pt x="3867244" y="3625326"/>
                  <a:pt x="3876060" y="3636839"/>
                  <a:pt x="3880851" y="3631370"/>
                </a:cubicBezTo>
                <a:lnTo>
                  <a:pt x="3884110" y="3619186"/>
                </a:lnTo>
                <a:cubicBezTo>
                  <a:pt x="3886154" y="3602813"/>
                  <a:pt x="3886154" y="3590533"/>
                  <a:pt x="3863666" y="3590533"/>
                </a:cubicBezTo>
                <a:cubicBezTo>
                  <a:pt x="3847311" y="3592580"/>
                  <a:pt x="3824823" y="3600766"/>
                  <a:pt x="3812557" y="3578253"/>
                </a:cubicBezTo>
                <a:cubicBezTo>
                  <a:pt x="3833001" y="3574160"/>
                  <a:pt x="3851400" y="3574160"/>
                  <a:pt x="3869799" y="3568020"/>
                </a:cubicBezTo>
                <a:cubicBezTo>
                  <a:pt x="3896376" y="3561880"/>
                  <a:pt x="3894332" y="3547554"/>
                  <a:pt x="3892287" y="3529134"/>
                </a:cubicBezTo>
                <a:cubicBezTo>
                  <a:pt x="3890243" y="3510714"/>
                  <a:pt x="3880021" y="3500481"/>
                  <a:pt x="3857533" y="3500481"/>
                </a:cubicBezTo>
                <a:cubicBezTo>
                  <a:pt x="3824823" y="3504574"/>
                  <a:pt x="3792114" y="3502528"/>
                  <a:pt x="3759404" y="3502528"/>
                </a:cubicBezTo>
                <a:cubicBezTo>
                  <a:pt x="3749182" y="3502528"/>
                  <a:pt x="3734872" y="3506621"/>
                  <a:pt x="3732827" y="3484108"/>
                </a:cubicBezTo>
                <a:cubicBezTo>
                  <a:pt x="3759404" y="3492294"/>
                  <a:pt x="3781892" y="3475921"/>
                  <a:pt x="3808469" y="3475921"/>
                </a:cubicBezTo>
                <a:cubicBezTo>
                  <a:pt x="3880021" y="3477968"/>
                  <a:pt x="3880021" y="3477968"/>
                  <a:pt x="3892287" y="3412475"/>
                </a:cubicBezTo>
                <a:cubicBezTo>
                  <a:pt x="3896376" y="3383822"/>
                  <a:pt x="3894332" y="3367449"/>
                  <a:pt x="3859578" y="3369496"/>
                </a:cubicBezTo>
                <a:cubicBezTo>
                  <a:pt x="3833001" y="3371542"/>
                  <a:pt x="3804380" y="3375636"/>
                  <a:pt x="3777803" y="3361309"/>
                </a:cubicBezTo>
                <a:cubicBezTo>
                  <a:pt x="3810513" y="3355169"/>
                  <a:pt x="3841178" y="3353122"/>
                  <a:pt x="3871844" y="3355169"/>
                </a:cubicBezTo>
                <a:cubicBezTo>
                  <a:pt x="3888199" y="3355169"/>
                  <a:pt x="3898420" y="3351076"/>
                  <a:pt x="3902509" y="3330609"/>
                </a:cubicBezTo>
                <a:cubicBezTo>
                  <a:pt x="3906598" y="3299910"/>
                  <a:pt x="3900465" y="3267163"/>
                  <a:pt x="3904553" y="3240557"/>
                </a:cubicBezTo>
                <a:cubicBezTo>
                  <a:pt x="3914775" y="3189391"/>
                  <a:pt x="3910686" y="3168924"/>
                  <a:pt x="3853444" y="3181204"/>
                </a:cubicBezTo>
                <a:cubicBezTo>
                  <a:pt x="3851400" y="3183251"/>
                  <a:pt x="3849356" y="3179158"/>
                  <a:pt x="3847311" y="3179158"/>
                </a:cubicBezTo>
                <a:cubicBezTo>
                  <a:pt x="3857533" y="3173018"/>
                  <a:pt x="3865711" y="3164831"/>
                  <a:pt x="3880021" y="3164831"/>
                </a:cubicBezTo>
                <a:cubicBezTo>
                  <a:pt x="3886154" y="3166878"/>
                  <a:pt x="3902509" y="3170971"/>
                  <a:pt x="3900465" y="3154598"/>
                </a:cubicBezTo>
                <a:cubicBezTo>
                  <a:pt x="3898420" y="3148458"/>
                  <a:pt x="3892287" y="3142318"/>
                  <a:pt x="3882065" y="3142318"/>
                </a:cubicBezTo>
                <a:cubicBezTo>
                  <a:pt x="3860600" y="3142318"/>
                  <a:pt x="3839134" y="3140783"/>
                  <a:pt x="3817924" y="3140016"/>
                </a:cubicBezTo>
                <a:close/>
                <a:moveTo>
                  <a:pt x="2968867" y="3125784"/>
                </a:moveTo>
                <a:cubicBezTo>
                  <a:pt x="2964767" y="3124503"/>
                  <a:pt x="2959643" y="3125528"/>
                  <a:pt x="2953494" y="3127577"/>
                </a:cubicBezTo>
                <a:cubicBezTo>
                  <a:pt x="2928898" y="3135775"/>
                  <a:pt x="2904302" y="3143973"/>
                  <a:pt x="2879706" y="3150122"/>
                </a:cubicBezTo>
                <a:cubicBezTo>
                  <a:pt x="2836662" y="3158320"/>
                  <a:pt x="2830513" y="3166518"/>
                  <a:pt x="2855109" y="3201361"/>
                </a:cubicBezTo>
                <a:cubicBezTo>
                  <a:pt x="2879706" y="3236203"/>
                  <a:pt x="2871507" y="3279243"/>
                  <a:pt x="2898153" y="3314085"/>
                </a:cubicBezTo>
                <a:cubicBezTo>
                  <a:pt x="2908401" y="3326382"/>
                  <a:pt x="2904302" y="3363274"/>
                  <a:pt x="2918650" y="3398116"/>
                </a:cubicBezTo>
                <a:cubicBezTo>
                  <a:pt x="2943246" y="3336630"/>
                  <a:pt x="2980140" y="3291540"/>
                  <a:pt x="2986289" y="3234153"/>
                </a:cubicBezTo>
                <a:cubicBezTo>
                  <a:pt x="2992438" y="3197261"/>
                  <a:pt x="2986289" y="3168568"/>
                  <a:pt x="2978090" y="3137825"/>
                </a:cubicBezTo>
                <a:cubicBezTo>
                  <a:pt x="2976041" y="3130652"/>
                  <a:pt x="2972966" y="3127065"/>
                  <a:pt x="2968867" y="3125784"/>
                </a:cubicBezTo>
                <a:close/>
                <a:moveTo>
                  <a:pt x="3088323" y="3075275"/>
                </a:moveTo>
                <a:cubicBezTo>
                  <a:pt x="3079058" y="3074890"/>
                  <a:pt x="3066067" y="3088380"/>
                  <a:pt x="3055370" y="3091463"/>
                </a:cubicBezTo>
                <a:cubicBezTo>
                  <a:pt x="3045181" y="3093519"/>
                  <a:pt x="3037030" y="3099686"/>
                  <a:pt x="3026842" y="3101741"/>
                </a:cubicBezTo>
                <a:cubicBezTo>
                  <a:pt x="2994239" y="3105852"/>
                  <a:pt x="2986088" y="3126409"/>
                  <a:pt x="2994239" y="3155187"/>
                </a:cubicBezTo>
                <a:cubicBezTo>
                  <a:pt x="3000352" y="3177799"/>
                  <a:pt x="2998314" y="3204522"/>
                  <a:pt x="3022767" y="3225078"/>
                </a:cubicBezTo>
                <a:lnTo>
                  <a:pt x="3094086" y="3151076"/>
                </a:lnTo>
                <a:cubicBezTo>
                  <a:pt x="3122613" y="3128464"/>
                  <a:pt x="3102236" y="3101741"/>
                  <a:pt x="3096123" y="3081185"/>
                </a:cubicBezTo>
                <a:cubicBezTo>
                  <a:pt x="3094086" y="3077074"/>
                  <a:pt x="3091411" y="3075404"/>
                  <a:pt x="3088323" y="3075275"/>
                </a:cubicBezTo>
                <a:close/>
                <a:moveTo>
                  <a:pt x="2190402" y="3055215"/>
                </a:moveTo>
                <a:cubicBezTo>
                  <a:pt x="2186310" y="3079742"/>
                  <a:pt x="2178126" y="3089962"/>
                  <a:pt x="2159713" y="3069523"/>
                </a:cubicBezTo>
                <a:cubicBezTo>
                  <a:pt x="2157667" y="3083830"/>
                  <a:pt x="2157667" y="3096093"/>
                  <a:pt x="2157667" y="3106313"/>
                </a:cubicBezTo>
                <a:cubicBezTo>
                  <a:pt x="2139253" y="3104269"/>
                  <a:pt x="2131069" y="3081786"/>
                  <a:pt x="2110610" y="3092006"/>
                </a:cubicBezTo>
                <a:cubicBezTo>
                  <a:pt x="2106006" y="3093538"/>
                  <a:pt x="2099101" y="3113467"/>
                  <a:pt x="2092484" y="3108676"/>
                </a:cubicBezTo>
                <a:lnTo>
                  <a:pt x="2086058" y="3094049"/>
                </a:lnTo>
                <a:cubicBezTo>
                  <a:pt x="2067644" y="3102225"/>
                  <a:pt x="2053323" y="3112445"/>
                  <a:pt x="2051277" y="3134928"/>
                </a:cubicBezTo>
                <a:cubicBezTo>
                  <a:pt x="2051277" y="3141059"/>
                  <a:pt x="2043093" y="3145147"/>
                  <a:pt x="2041047" y="3141059"/>
                </a:cubicBezTo>
                <a:lnTo>
                  <a:pt x="2031393" y="3131670"/>
                </a:lnTo>
                <a:cubicBezTo>
                  <a:pt x="2023912" y="3131095"/>
                  <a:pt x="2021610" y="3151790"/>
                  <a:pt x="2012403" y="3147191"/>
                </a:cubicBezTo>
                <a:cubicBezTo>
                  <a:pt x="2018541" y="3122664"/>
                  <a:pt x="2002174" y="3122664"/>
                  <a:pt x="1985806" y="3120620"/>
                </a:cubicBezTo>
                <a:cubicBezTo>
                  <a:pt x="1955117" y="3116533"/>
                  <a:pt x="1942841" y="3132884"/>
                  <a:pt x="1940795" y="3159455"/>
                </a:cubicBezTo>
                <a:cubicBezTo>
                  <a:pt x="1922381" y="3157411"/>
                  <a:pt x="1936703" y="3132884"/>
                  <a:pt x="1916243" y="3134928"/>
                </a:cubicBezTo>
                <a:cubicBezTo>
                  <a:pt x="1906013" y="3134928"/>
                  <a:pt x="1897830" y="3141059"/>
                  <a:pt x="1895784" y="3151279"/>
                </a:cubicBezTo>
                <a:cubicBezTo>
                  <a:pt x="1891692" y="3188069"/>
                  <a:pt x="1865094" y="3186026"/>
                  <a:pt x="1838497" y="3183982"/>
                </a:cubicBezTo>
                <a:cubicBezTo>
                  <a:pt x="1809853" y="3179894"/>
                  <a:pt x="1793486" y="3206465"/>
                  <a:pt x="1766888" y="3204421"/>
                </a:cubicBezTo>
                <a:lnTo>
                  <a:pt x="1768855" y="3218172"/>
                </a:lnTo>
                <a:lnTo>
                  <a:pt x="1768320" y="3218323"/>
                </a:lnTo>
                <a:cubicBezTo>
                  <a:pt x="1729532" y="3171148"/>
                  <a:pt x="1698874" y="3191732"/>
                  <a:pt x="1668216" y="3228749"/>
                </a:cubicBezTo>
                <a:cubicBezTo>
                  <a:pt x="1657985" y="3212279"/>
                  <a:pt x="1692769" y="3210220"/>
                  <a:pt x="1674354" y="3187574"/>
                </a:cubicBezTo>
                <a:cubicBezTo>
                  <a:pt x="1662077" y="3208161"/>
                  <a:pt x="1619109" y="3195809"/>
                  <a:pt x="1633432" y="3243161"/>
                </a:cubicBezTo>
                <a:cubicBezTo>
                  <a:pt x="1600694" y="3216397"/>
                  <a:pt x="1574095" y="3210220"/>
                  <a:pt x="1549541" y="3247279"/>
                </a:cubicBezTo>
                <a:cubicBezTo>
                  <a:pt x="1543403" y="3257573"/>
                  <a:pt x="1535218" y="3255514"/>
                  <a:pt x="1522942" y="3251396"/>
                </a:cubicBezTo>
                <a:cubicBezTo>
                  <a:pt x="1512711" y="3247279"/>
                  <a:pt x="1490204" y="3253455"/>
                  <a:pt x="1488158" y="3265808"/>
                </a:cubicBezTo>
                <a:cubicBezTo>
                  <a:pt x="1482020" y="3290513"/>
                  <a:pt x="1469743" y="3286396"/>
                  <a:pt x="1453374" y="3282278"/>
                </a:cubicBezTo>
                <a:cubicBezTo>
                  <a:pt x="1439051" y="3278161"/>
                  <a:pt x="1422682" y="3282278"/>
                  <a:pt x="1400175" y="3282278"/>
                </a:cubicBezTo>
                <a:cubicBezTo>
                  <a:pt x="1434959" y="3298749"/>
                  <a:pt x="1463605" y="3302866"/>
                  <a:pt x="1490204" y="3294631"/>
                </a:cubicBezTo>
                <a:cubicBezTo>
                  <a:pt x="1582279" y="3269925"/>
                  <a:pt x="1674354" y="3243161"/>
                  <a:pt x="1766429" y="3218455"/>
                </a:cubicBezTo>
                <a:lnTo>
                  <a:pt x="1767853" y="3218455"/>
                </a:lnTo>
                <a:cubicBezTo>
                  <a:pt x="1767522" y="3218517"/>
                  <a:pt x="1767205" y="3218623"/>
                  <a:pt x="1766888" y="3218728"/>
                </a:cubicBezTo>
                <a:lnTo>
                  <a:pt x="1768934" y="3218728"/>
                </a:lnTo>
                <a:lnTo>
                  <a:pt x="1768855" y="3218172"/>
                </a:lnTo>
                <a:cubicBezTo>
                  <a:pt x="1921695" y="3167475"/>
                  <a:pt x="2082638" y="3149098"/>
                  <a:pt x="2241551" y="3116533"/>
                </a:cubicBezTo>
                <a:cubicBezTo>
                  <a:pt x="2212908" y="3114489"/>
                  <a:pt x="2212908" y="3096093"/>
                  <a:pt x="2214954" y="3077698"/>
                </a:cubicBezTo>
                <a:cubicBezTo>
                  <a:pt x="2204724" y="3085874"/>
                  <a:pt x="2204724" y="3098137"/>
                  <a:pt x="2194494" y="3098137"/>
                </a:cubicBezTo>
                <a:cubicBezTo>
                  <a:pt x="2184264" y="3087918"/>
                  <a:pt x="2196540" y="3073610"/>
                  <a:pt x="2190402" y="3055215"/>
                </a:cubicBezTo>
                <a:close/>
                <a:moveTo>
                  <a:pt x="4281600" y="3003744"/>
                </a:moveTo>
                <a:cubicBezTo>
                  <a:pt x="4250912" y="3007835"/>
                  <a:pt x="4218179" y="3007835"/>
                  <a:pt x="4187491" y="3018062"/>
                </a:cubicBezTo>
                <a:cubicBezTo>
                  <a:pt x="4132252" y="3034426"/>
                  <a:pt x="4105656" y="3085561"/>
                  <a:pt x="4066785" y="3122379"/>
                </a:cubicBezTo>
                <a:cubicBezTo>
                  <a:pt x="4040188" y="3146925"/>
                  <a:pt x="4050418" y="3171470"/>
                  <a:pt x="4077014" y="3189879"/>
                </a:cubicBezTo>
                <a:cubicBezTo>
                  <a:pt x="4097473" y="3202151"/>
                  <a:pt x="4105656" y="3222606"/>
                  <a:pt x="4113839" y="3243060"/>
                </a:cubicBezTo>
                <a:cubicBezTo>
                  <a:pt x="4124069" y="3267605"/>
                  <a:pt x="4134298" y="3290105"/>
                  <a:pt x="4144527" y="3318741"/>
                </a:cubicBezTo>
                <a:lnTo>
                  <a:pt x="4236591" y="3204197"/>
                </a:lnTo>
                <a:cubicBezTo>
                  <a:pt x="4265234" y="3165333"/>
                  <a:pt x="4289784" y="3122379"/>
                  <a:pt x="4318426" y="3081471"/>
                </a:cubicBezTo>
                <a:cubicBezTo>
                  <a:pt x="4330701" y="3065107"/>
                  <a:pt x="4330701" y="3046698"/>
                  <a:pt x="4324564" y="3032380"/>
                </a:cubicBezTo>
                <a:cubicBezTo>
                  <a:pt x="4318426" y="3016017"/>
                  <a:pt x="4304105" y="2999653"/>
                  <a:pt x="4281600" y="3003744"/>
                </a:cubicBezTo>
                <a:close/>
                <a:moveTo>
                  <a:pt x="3037901" y="2996423"/>
                </a:moveTo>
                <a:cubicBezTo>
                  <a:pt x="3035852" y="2996423"/>
                  <a:pt x="3033804" y="2997956"/>
                  <a:pt x="3031755" y="3001021"/>
                </a:cubicBezTo>
                <a:cubicBezTo>
                  <a:pt x="3015366" y="3029633"/>
                  <a:pt x="2986685" y="3041895"/>
                  <a:pt x="2962102" y="3058244"/>
                </a:cubicBezTo>
                <a:cubicBezTo>
                  <a:pt x="2945713" y="3070506"/>
                  <a:pt x="2929324" y="3088899"/>
                  <a:pt x="2904740" y="3092987"/>
                </a:cubicBezTo>
                <a:cubicBezTo>
                  <a:pt x="2833038" y="3107292"/>
                  <a:pt x="2765433" y="3133860"/>
                  <a:pt x="2701925" y="3172690"/>
                </a:cubicBezTo>
                <a:cubicBezTo>
                  <a:pt x="2839184" y="3115467"/>
                  <a:pt x="3001026" y="3123642"/>
                  <a:pt x="3132138" y="3021458"/>
                </a:cubicBezTo>
                <a:cubicBezTo>
                  <a:pt x="3099360" y="3015327"/>
                  <a:pt x="3087068" y="3048026"/>
                  <a:pt x="3060436" y="3041895"/>
                </a:cubicBezTo>
                <a:cubicBezTo>
                  <a:pt x="3064533" y="3023502"/>
                  <a:pt x="3087068" y="3029633"/>
                  <a:pt x="3091166" y="3005109"/>
                </a:cubicBezTo>
                <a:cubicBezTo>
                  <a:pt x="3041998" y="3029633"/>
                  <a:pt x="3013317" y="3084812"/>
                  <a:pt x="2949810" y="3082768"/>
                </a:cubicBezTo>
                <a:cubicBezTo>
                  <a:pt x="2974393" y="3066419"/>
                  <a:pt x="2994880" y="3054157"/>
                  <a:pt x="3015366" y="3043938"/>
                </a:cubicBezTo>
                <a:cubicBezTo>
                  <a:pt x="3029707" y="3037807"/>
                  <a:pt x="3037901" y="3027589"/>
                  <a:pt x="3044047" y="3013283"/>
                </a:cubicBezTo>
                <a:cubicBezTo>
                  <a:pt x="3046096" y="3007152"/>
                  <a:pt x="3050193" y="3005109"/>
                  <a:pt x="3044047" y="3001021"/>
                </a:cubicBezTo>
                <a:cubicBezTo>
                  <a:pt x="3041998" y="2997956"/>
                  <a:pt x="3039950" y="2996423"/>
                  <a:pt x="3037901" y="2996423"/>
                </a:cubicBezTo>
                <a:close/>
                <a:moveTo>
                  <a:pt x="2338896" y="2974253"/>
                </a:moveTo>
                <a:cubicBezTo>
                  <a:pt x="2306384" y="3025847"/>
                  <a:pt x="2279968" y="3069186"/>
                  <a:pt x="2249488" y="3118716"/>
                </a:cubicBezTo>
                <a:cubicBezTo>
                  <a:pt x="2271840" y="3114589"/>
                  <a:pt x="2286064" y="3106334"/>
                  <a:pt x="2300288" y="3110461"/>
                </a:cubicBezTo>
                <a:cubicBezTo>
                  <a:pt x="2306384" y="3110461"/>
                  <a:pt x="2316544" y="3106334"/>
                  <a:pt x="2312480" y="3100142"/>
                </a:cubicBezTo>
                <a:cubicBezTo>
                  <a:pt x="2296224" y="3073313"/>
                  <a:pt x="2322640" y="3067122"/>
                  <a:pt x="2330768" y="3054740"/>
                </a:cubicBezTo>
                <a:cubicBezTo>
                  <a:pt x="2342960" y="3034102"/>
                  <a:pt x="2351088" y="3011401"/>
                  <a:pt x="2338896" y="2974253"/>
                </a:cubicBezTo>
                <a:close/>
                <a:moveTo>
                  <a:pt x="3578226" y="2960276"/>
                </a:moveTo>
                <a:cubicBezTo>
                  <a:pt x="3551546" y="2978715"/>
                  <a:pt x="3512552" y="2937740"/>
                  <a:pt x="3489977" y="2980764"/>
                </a:cubicBezTo>
                <a:cubicBezTo>
                  <a:pt x="3487925" y="2984861"/>
                  <a:pt x="3483820" y="2974617"/>
                  <a:pt x="3483820" y="2972569"/>
                </a:cubicBezTo>
                <a:cubicBezTo>
                  <a:pt x="3483820" y="2962325"/>
                  <a:pt x="3477663" y="2958227"/>
                  <a:pt x="3471506" y="2962325"/>
                </a:cubicBezTo>
                <a:cubicBezTo>
                  <a:pt x="3440721" y="2976666"/>
                  <a:pt x="3411989" y="2982812"/>
                  <a:pt x="3381204" y="2970520"/>
                </a:cubicBezTo>
                <a:cubicBezTo>
                  <a:pt x="3378752" y="2970741"/>
                  <a:pt x="3358629" y="2988959"/>
                  <a:pt x="3356577" y="2993056"/>
                </a:cubicBezTo>
                <a:cubicBezTo>
                  <a:pt x="3352472" y="2997153"/>
                  <a:pt x="3342210" y="2993056"/>
                  <a:pt x="3331949" y="2988959"/>
                </a:cubicBezTo>
                <a:cubicBezTo>
                  <a:pt x="3317583" y="2980764"/>
                  <a:pt x="3299112" y="2991007"/>
                  <a:pt x="3292955" y="2999202"/>
                </a:cubicBezTo>
                <a:lnTo>
                  <a:pt x="3283207" y="3015592"/>
                </a:lnTo>
                <a:cubicBezTo>
                  <a:pt x="3281668" y="3018666"/>
                  <a:pt x="3280642" y="3019690"/>
                  <a:pt x="3276537" y="3019690"/>
                </a:cubicBezTo>
                <a:cubicBezTo>
                  <a:pt x="3258066" y="3019690"/>
                  <a:pt x="3245752" y="3025836"/>
                  <a:pt x="3235490" y="3042226"/>
                </a:cubicBezTo>
                <a:cubicBezTo>
                  <a:pt x="3221265" y="3060483"/>
                  <a:pt x="3201003" y="3072715"/>
                  <a:pt x="3178667" y="3076812"/>
                </a:cubicBezTo>
                <a:lnTo>
                  <a:pt x="3213101" y="3036165"/>
                </a:lnTo>
                <a:cubicBezTo>
                  <a:pt x="3103563" y="3064659"/>
                  <a:pt x="3103563" y="3064659"/>
                  <a:pt x="3123848" y="3115540"/>
                </a:cubicBezTo>
                <a:cubicBezTo>
                  <a:pt x="3148011" y="3109479"/>
                  <a:pt x="3152186" y="3077347"/>
                  <a:pt x="3180028" y="3077054"/>
                </a:cubicBezTo>
                <a:lnTo>
                  <a:pt x="3180078" y="3077054"/>
                </a:lnTo>
                <a:cubicBezTo>
                  <a:pt x="3167764" y="3093444"/>
                  <a:pt x="3157503" y="3111883"/>
                  <a:pt x="3141084" y="3128273"/>
                </a:cubicBezTo>
                <a:cubicBezTo>
                  <a:pt x="3129425" y="3138619"/>
                  <a:pt x="3125943" y="3167740"/>
                  <a:pt x="3132231" y="3192222"/>
                </a:cubicBezTo>
                <a:cubicBezTo>
                  <a:pt x="3128886" y="3182042"/>
                  <a:pt x="3122779" y="3172245"/>
                  <a:pt x="3114486" y="3162972"/>
                </a:cubicBezTo>
                <a:cubicBezTo>
                  <a:pt x="3111428" y="3159893"/>
                  <a:pt x="3108879" y="3158867"/>
                  <a:pt x="3106585" y="3158867"/>
                </a:cubicBezTo>
                <a:cubicBezTo>
                  <a:pt x="3104291" y="3158867"/>
                  <a:pt x="3102252" y="3159893"/>
                  <a:pt x="3100213" y="3160919"/>
                </a:cubicBezTo>
                <a:cubicBezTo>
                  <a:pt x="3069629" y="3187597"/>
                  <a:pt x="3045161" y="3220431"/>
                  <a:pt x="3018654" y="3251213"/>
                </a:cubicBezTo>
                <a:cubicBezTo>
                  <a:pt x="3008459" y="3265578"/>
                  <a:pt x="3024771" y="3279943"/>
                  <a:pt x="3024771" y="3294308"/>
                </a:cubicBezTo>
                <a:cubicBezTo>
                  <a:pt x="3024771" y="3304569"/>
                  <a:pt x="3030888" y="3316882"/>
                  <a:pt x="3020693" y="3327143"/>
                </a:cubicBezTo>
                <a:cubicBezTo>
                  <a:pt x="3014576" y="3306621"/>
                  <a:pt x="3010498" y="3286100"/>
                  <a:pt x="3004381" y="3261474"/>
                </a:cubicBezTo>
                <a:cubicBezTo>
                  <a:pt x="2977874" y="3314830"/>
                  <a:pt x="2953406" y="3362029"/>
                  <a:pt x="2928938" y="3409228"/>
                </a:cubicBezTo>
                <a:cubicBezTo>
                  <a:pt x="2990108" y="3374342"/>
                  <a:pt x="3039044" y="3323038"/>
                  <a:pt x="3098174" y="3284048"/>
                </a:cubicBezTo>
                <a:cubicBezTo>
                  <a:pt x="3129607" y="3264792"/>
                  <a:pt x="3142720" y="3235395"/>
                  <a:pt x="3135228" y="3206072"/>
                </a:cubicBezTo>
                <a:lnTo>
                  <a:pt x="3149293" y="3226612"/>
                </a:lnTo>
                <a:cubicBezTo>
                  <a:pt x="3167764" y="3240953"/>
                  <a:pt x="3175973" y="3210222"/>
                  <a:pt x="3194444" y="3204076"/>
                </a:cubicBezTo>
                <a:cubicBezTo>
                  <a:pt x="3210863" y="3197930"/>
                  <a:pt x="3223176" y="3181540"/>
                  <a:pt x="3237543" y="3171296"/>
                </a:cubicBezTo>
                <a:cubicBezTo>
                  <a:pt x="3350420" y="3097542"/>
                  <a:pt x="3444826" y="2997153"/>
                  <a:pt x="3578226" y="2960276"/>
                </a:cubicBezTo>
                <a:close/>
                <a:moveTo>
                  <a:pt x="2654544" y="2932978"/>
                </a:moveTo>
                <a:cubicBezTo>
                  <a:pt x="2613025" y="2988608"/>
                  <a:pt x="2613025" y="3015393"/>
                  <a:pt x="2656620" y="3029816"/>
                </a:cubicBezTo>
                <a:cubicBezTo>
                  <a:pt x="2642089" y="2996850"/>
                  <a:pt x="2667000" y="2963884"/>
                  <a:pt x="2654544" y="2932978"/>
                </a:cubicBezTo>
                <a:close/>
                <a:moveTo>
                  <a:pt x="2775426" y="2920747"/>
                </a:moveTo>
                <a:lnTo>
                  <a:pt x="2767171" y="2924860"/>
                </a:lnTo>
                <a:cubicBezTo>
                  <a:pt x="2785745" y="2947482"/>
                  <a:pt x="2758916" y="2959821"/>
                  <a:pt x="2754789" y="2978330"/>
                </a:cubicBezTo>
                <a:cubicBezTo>
                  <a:pt x="2752725" y="2998895"/>
                  <a:pt x="2775426" y="2996839"/>
                  <a:pt x="2783681" y="3007122"/>
                </a:cubicBezTo>
                <a:cubicBezTo>
                  <a:pt x="2785745" y="3009178"/>
                  <a:pt x="2794000" y="3003008"/>
                  <a:pt x="2787809" y="2994782"/>
                </a:cubicBezTo>
                <a:lnTo>
                  <a:pt x="2787809" y="2931029"/>
                </a:lnTo>
                <a:cubicBezTo>
                  <a:pt x="2787809" y="2922803"/>
                  <a:pt x="2783681" y="2918690"/>
                  <a:pt x="2775426" y="2920747"/>
                </a:cubicBezTo>
                <a:close/>
                <a:moveTo>
                  <a:pt x="3576162" y="2864715"/>
                </a:moveTo>
                <a:cubicBezTo>
                  <a:pt x="3572034" y="2864715"/>
                  <a:pt x="3567907" y="2868797"/>
                  <a:pt x="3563779" y="2870838"/>
                </a:cubicBezTo>
                <a:cubicBezTo>
                  <a:pt x="3551397" y="2881044"/>
                  <a:pt x="3543142" y="2891249"/>
                  <a:pt x="3555524" y="2907578"/>
                </a:cubicBezTo>
                <a:cubicBezTo>
                  <a:pt x="3536950" y="2927989"/>
                  <a:pt x="3561715" y="2936153"/>
                  <a:pt x="3569971" y="2934112"/>
                </a:cubicBezTo>
                <a:cubicBezTo>
                  <a:pt x="3598863" y="2930030"/>
                  <a:pt x="3576162" y="2899414"/>
                  <a:pt x="3590608" y="2885126"/>
                </a:cubicBezTo>
                <a:cubicBezTo>
                  <a:pt x="3596799" y="2879003"/>
                  <a:pt x="3586481" y="2866756"/>
                  <a:pt x="3576162" y="2864715"/>
                </a:cubicBezTo>
                <a:close/>
                <a:moveTo>
                  <a:pt x="2863103" y="2837728"/>
                </a:moveTo>
                <a:cubicBezTo>
                  <a:pt x="2844613" y="2847888"/>
                  <a:pt x="2838450" y="2862112"/>
                  <a:pt x="2848722" y="2868208"/>
                </a:cubicBezTo>
                <a:cubicBezTo>
                  <a:pt x="2865158" y="2882432"/>
                  <a:pt x="2854886" y="2894624"/>
                  <a:pt x="2854886" y="2910880"/>
                </a:cubicBezTo>
                <a:cubicBezTo>
                  <a:pt x="2852831" y="2919008"/>
                  <a:pt x="2844613" y="2937296"/>
                  <a:pt x="2867212" y="2937296"/>
                </a:cubicBezTo>
                <a:cubicBezTo>
                  <a:pt x="2881593" y="2937296"/>
                  <a:pt x="2900083" y="2939328"/>
                  <a:pt x="2902137" y="2919008"/>
                </a:cubicBezTo>
                <a:cubicBezTo>
                  <a:pt x="2902137" y="2898688"/>
                  <a:pt x="2908300" y="2874304"/>
                  <a:pt x="2889811" y="2858048"/>
                </a:cubicBezTo>
                <a:cubicBezTo>
                  <a:pt x="2871321" y="2866176"/>
                  <a:pt x="2883647" y="2884464"/>
                  <a:pt x="2871321" y="2896656"/>
                </a:cubicBezTo>
                <a:cubicBezTo>
                  <a:pt x="2873375" y="2874304"/>
                  <a:pt x="2846668" y="2864144"/>
                  <a:pt x="2863103" y="2837728"/>
                </a:cubicBezTo>
                <a:close/>
                <a:moveTo>
                  <a:pt x="4545874" y="2825071"/>
                </a:moveTo>
                <a:lnTo>
                  <a:pt x="4544183" y="2827224"/>
                </a:lnTo>
                <a:lnTo>
                  <a:pt x="4544718" y="2827095"/>
                </a:lnTo>
                <a:cubicBezTo>
                  <a:pt x="4545063" y="2826400"/>
                  <a:pt x="4545473" y="2825740"/>
                  <a:pt x="4545874" y="2825071"/>
                </a:cubicBezTo>
                <a:close/>
                <a:moveTo>
                  <a:pt x="4373563" y="2825028"/>
                </a:moveTo>
                <a:cubicBezTo>
                  <a:pt x="4318792" y="2843302"/>
                  <a:pt x="4280089" y="2887712"/>
                  <a:pt x="4227562" y="2906332"/>
                </a:cubicBezTo>
                <a:cubicBezTo>
                  <a:pt x="4227122" y="2906673"/>
                  <a:pt x="4226887" y="2907124"/>
                  <a:pt x="4226659" y="2907578"/>
                </a:cubicBezTo>
                <a:lnTo>
                  <a:pt x="4225766" y="2907282"/>
                </a:lnTo>
                <a:cubicBezTo>
                  <a:pt x="4197139" y="2935882"/>
                  <a:pt x="4158352" y="2956343"/>
                  <a:pt x="4125673" y="2982918"/>
                </a:cubicBezTo>
                <a:cubicBezTo>
                  <a:pt x="4107235" y="2999322"/>
                  <a:pt x="4096992" y="3030080"/>
                  <a:pt x="4090846" y="3032131"/>
                </a:cubicBezTo>
                <a:cubicBezTo>
                  <a:pt x="4037580" y="3040333"/>
                  <a:pt x="4035532" y="3091596"/>
                  <a:pt x="4006850" y="3120303"/>
                </a:cubicBezTo>
                <a:cubicBezTo>
                  <a:pt x="4142063" y="3036232"/>
                  <a:pt x="4248594" y="2921403"/>
                  <a:pt x="4373563" y="2825028"/>
                </a:cubicBezTo>
                <a:close/>
                <a:moveTo>
                  <a:pt x="3298825" y="2817090"/>
                </a:moveTo>
                <a:cubicBezTo>
                  <a:pt x="3296868" y="2838624"/>
                  <a:pt x="3289277" y="2856403"/>
                  <a:pt x="3273915" y="2870064"/>
                </a:cubicBezTo>
                <a:lnTo>
                  <a:pt x="3272591" y="2873042"/>
                </a:lnTo>
                <a:lnTo>
                  <a:pt x="3272291" y="2874240"/>
                </a:lnTo>
                <a:lnTo>
                  <a:pt x="3272291" y="2873716"/>
                </a:lnTo>
                <a:cubicBezTo>
                  <a:pt x="3272117" y="2873876"/>
                  <a:pt x="3272084" y="2874064"/>
                  <a:pt x="3272052" y="2874253"/>
                </a:cubicBezTo>
                <a:lnTo>
                  <a:pt x="3271647" y="2874263"/>
                </a:lnTo>
                <a:cubicBezTo>
                  <a:pt x="3272359" y="2873548"/>
                  <a:pt x="3272243" y="2872885"/>
                  <a:pt x="3272052" y="2872217"/>
                </a:cubicBezTo>
                <a:lnTo>
                  <a:pt x="3273621" y="2868920"/>
                </a:lnTo>
                <a:cubicBezTo>
                  <a:pt x="3272668" y="2847307"/>
                  <a:pt x="3287494" y="2832198"/>
                  <a:pt x="3298825" y="2817090"/>
                </a:cubicBezTo>
                <a:close/>
                <a:moveTo>
                  <a:pt x="2727780" y="2809153"/>
                </a:moveTo>
                <a:cubicBezTo>
                  <a:pt x="2697163" y="2850184"/>
                  <a:pt x="2703287" y="2909679"/>
                  <a:pt x="2740026" y="2942503"/>
                </a:cubicBezTo>
                <a:cubicBezTo>
                  <a:pt x="2719615" y="2901472"/>
                  <a:pt x="2733903" y="2858390"/>
                  <a:pt x="2727780" y="2809153"/>
                </a:cubicBezTo>
                <a:close/>
                <a:moveTo>
                  <a:pt x="3117470" y="2807565"/>
                </a:moveTo>
                <a:cubicBezTo>
                  <a:pt x="3092323" y="2833792"/>
                  <a:pt x="3088132" y="2866071"/>
                  <a:pt x="3079750" y="2904403"/>
                </a:cubicBezTo>
                <a:cubicBezTo>
                  <a:pt x="3125852" y="2882211"/>
                  <a:pt x="3132138" y="2860019"/>
                  <a:pt x="3117470" y="2807565"/>
                </a:cubicBezTo>
                <a:close/>
                <a:moveTo>
                  <a:pt x="4197351" y="2798040"/>
                </a:moveTo>
                <a:cubicBezTo>
                  <a:pt x="4172802" y="2816459"/>
                  <a:pt x="4154390" y="2824645"/>
                  <a:pt x="4140070" y="2832831"/>
                </a:cubicBezTo>
                <a:cubicBezTo>
                  <a:pt x="4093018" y="2861483"/>
                  <a:pt x="4031645" y="2871716"/>
                  <a:pt x="4007096" y="2931065"/>
                </a:cubicBezTo>
                <a:cubicBezTo>
                  <a:pt x="4005051" y="2939252"/>
                  <a:pt x="3998913" y="2943345"/>
                  <a:pt x="4009142" y="2949484"/>
                </a:cubicBezTo>
                <a:cubicBezTo>
                  <a:pt x="4017325" y="2953577"/>
                  <a:pt x="4021417" y="2945391"/>
                  <a:pt x="4023462" y="2939252"/>
                </a:cubicBezTo>
                <a:lnTo>
                  <a:pt x="4027554" y="2920833"/>
                </a:lnTo>
                <a:cubicBezTo>
                  <a:pt x="4045966" y="2931065"/>
                  <a:pt x="4045966" y="2967903"/>
                  <a:pt x="4068469" y="2957670"/>
                </a:cubicBezTo>
                <a:cubicBezTo>
                  <a:pt x="4097109" y="2945391"/>
                  <a:pt x="4052103" y="2924926"/>
                  <a:pt x="4068469" y="2906507"/>
                </a:cubicBezTo>
                <a:cubicBezTo>
                  <a:pt x="4076652" y="2902415"/>
                  <a:pt x="4109384" y="2941298"/>
                  <a:pt x="4099155" y="2892181"/>
                </a:cubicBezTo>
                <a:cubicBezTo>
                  <a:pt x="4121658" y="2892181"/>
                  <a:pt x="4138024" y="2853297"/>
                  <a:pt x="4142116" y="2859436"/>
                </a:cubicBezTo>
                <a:lnTo>
                  <a:pt x="4154934" y="2871684"/>
                </a:lnTo>
                <a:cubicBezTo>
                  <a:pt x="4164236" y="2874658"/>
                  <a:pt x="4164619" y="2854320"/>
                  <a:pt x="4170756" y="2851250"/>
                </a:cubicBezTo>
                <a:cubicBezTo>
                  <a:pt x="4187122" y="2843064"/>
                  <a:pt x="4187122" y="2824645"/>
                  <a:pt x="4197351" y="2798040"/>
                </a:cubicBezTo>
                <a:close/>
                <a:moveTo>
                  <a:pt x="1982299" y="2797799"/>
                </a:moveTo>
                <a:cubicBezTo>
                  <a:pt x="1975176" y="2798312"/>
                  <a:pt x="1970088" y="2801390"/>
                  <a:pt x="1967035" y="2812677"/>
                </a:cubicBezTo>
                <a:cubicBezTo>
                  <a:pt x="1964999" y="2814729"/>
                  <a:pt x="1958894" y="2824990"/>
                  <a:pt x="1950753" y="2816781"/>
                </a:cubicBezTo>
                <a:cubicBezTo>
                  <a:pt x="1930400" y="2790103"/>
                  <a:pt x="1908012" y="2816781"/>
                  <a:pt x="1885624" y="2816781"/>
                </a:cubicBezTo>
                <a:cubicBezTo>
                  <a:pt x="1875448" y="2816781"/>
                  <a:pt x="1851025" y="2822937"/>
                  <a:pt x="1857131" y="2841407"/>
                </a:cubicBezTo>
                <a:cubicBezTo>
                  <a:pt x="1861201" y="2849615"/>
                  <a:pt x="1879519" y="2861928"/>
                  <a:pt x="1895801" y="2851668"/>
                </a:cubicBezTo>
                <a:cubicBezTo>
                  <a:pt x="1912083" y="2841407"/>
                  <a:pt x="1934471" y="2853720"/>
                  <a:pt x="1946682" y="2833198"/>
                </a:cubicBezTo>
                <a:cubicBezTo>
                  <a:pt x="1995528" y="2874241"/>
                  <a:pt x="1985352" y="2816781"/>
                  <a:pt x="2009775" y="2798312"/>
                </a:cubicBezTo>
                <a:cubicBezTo>
                  <a:pt x="1998581" y="2799338"/>
                  <a:pt x="1989423" y="2797286"/>
                  <a:pt x="1982299" y="2797799"/>
                </a:cubicBezTo>
                <a:close/>
                <a:moveTo>
                  <a:pt x="1310914" y="2776967"/>
                </a:moveTo>
                <a:cubicBezTo>
                  <a:pt x="1259682" y="2780125"/>
                  <a:pt x="1239651" y="2803087"/>
                  <a:pt x="1233488" y="2853603"/>
                </a:cubicBezTo>
                <a:cubicBezTo>
                  <a:pt x="1249923" y="2835233"/>
                  <a:pt x="1276631" y="2837275"/>
                  <a:pt x="1293066" y="2822987"/>
                </a:cubicBezTo>
                <a:cubicBezTo>
                  <a:pt x="1299229" y="2818905"/>
                  <a:pt x="1305393" y="2820946"/>
                  <a:pt x="1305393" y="2810741"/>
                </a:cubicBezTo>
                <a:lnTo>
                  <a:pt x="1305649" y="2794412"/>
                </a:lnTo>
                <a:cubicBezTo>
                  <a:pt x="1307447" y="2791861"/>
                  <a:pt x="1311556" y="2791350"/>
                  <a:pt x="1319773" y="2790330"/>
                </a:cubicBezTo>
                <a:cubicBezTo>
                  <a:pt x="1336209" y="2786248"/>
                  <a:pt x="1356753" y="2796453"/>
                  <a:pt x="1373188" y="2780125"/>
                </a:cubicBezTo>
                <a:cubicBezTo>
                  <a:pt x="1348535" y="2777063"/>
                  <a:pt x="1327991" y="2775915"/>
                  <a:pt x="1310914" y="2776967"/>
                </a:cubicBezTo>
                <a:close/>
                <a:moveTo>
                  <a:pt x="3036888" y="2774228"/>
                </a:moveTo>
                <a:cubicBezTo>
                  <a:pt x="3002289" y="2774228"/>
                  <a:pt x="2975831" y="2774228"/>
                  <a:pt x="2975831" y="2817171"/>
                </a:cubicBezTo>
                <a:cubicBezTo>
                  <a:pt x="2975831" y="2831486"/>
                  <a:pt x="2973795" y="2849890"/>
                  <a:pt x="2965654" y="2864204"/>
                </a:cubicBezTo>
                <a:cubicBezTo>
                  <a:pt x="2959549" y="2874429"/>
                  <a:pt x="2957513" y="2882609"/>
                  <a:pt x="2965654" y="2892833"/>
                </a:cubicBezTo>
                <a:cubicBezTo>
                  <a:pt x="2971760" y="2882609"/>
                  <a:pt x="2988042" y="2894878"/>
                  <a:pt x="2994148" y="2874429"/>
                </a:cubicBezTo>
                <a:cubicBezTo>
                  <a:pt x="3002289" y="2841710"/>
                  <a:pt x="3020606" y="2811037"/>
                  <a:pt x="3036888" y="2774228"/>
                </a:cubicBezTo>
                <a:close/>
                <a:moveTo>
                  <a:pt x="3208113" y="2750334"/>
                </a:moveTo>
                <a:cubicBezTo>
                  <a:pt x="3196778" y="2751388"/>
                  <a:pt x="3186316" y="2769405"/>
                  <a:pt x="3172365" y="2772472"/>
                </a:cubicBezTo>
                <a:cubicBezTo>
                  <a:pt x="3170298" y="2774516"/>
                  <a:pt x="3168232" y="2772472"/>
                  <a:pt x="3166165" y="2772472"/>
                </a:cubicBezTo>
                <a:cubicBezTo>
                  <a:pt x="3157898" y="2780650"/>
                  <a:pt x="3166165" y="2803140"/>
                  <a:pt x="3141364" y="2799051"/>
                </a:cubicBezTo>
                <a:cubicBezTo>
                  <a:pt x="3131030" y="2797006"/>
                  <a:pt x="3128963" y="2809273"/>
                  <a:pt x="3133097" y="2811318"/>
                </a:cubicBezTo>
                <a:cubicBezTo>
                  <a:pt x="3153764" y="2827674"/>
                  <a:pt x="3131030" y="2854252"/>
                  <a:pt x="3145497" y="2872653"/>
                </a:cubicBezTo>
                <a:cubicBezTo>
                  <a:pt x="3168232" y="2866520"/>
                  <a:pt x="3170298" y="2844030"/>
                  <a:pt x="3182699" y="2831763"/>
                </a:cubicBezTo>
                <a:cubicBezTo>
                  <a:pt x="3190966" y="2821540"/>
                  <a:pt x="3178565" y="2788828"/>
                  <a:pt x="3211633" y="2801095"/>
                </a:cubicBezTo>
                <a:cubicBezTo>
                  <a:pt x="3191228" y="2829356"/>
                  <a:pt x="3190969" y="2829714"/>
                  <a:pt x="3206966" y="2837414"/>
                </a:cubicBezTo>
                <a:lnTo>
                  <a:pt x="3211633" y="2829718"/>
                </a:lnTo>
                <a:cubicBezTo>
                  <a:pt x="3238501" y="2809273"/>
                  <a:pt x="3238501" y="2778605"/>
                  <a:pt x="3219900" y="2756116"/>
                </a:cubicBezTo>
                <a:cubicBezTo>
                  <a:pt x="3215767" y="2751516"/>
                  <a:pt x="3211892" y="2749982"/>
                  <a:pt x="3208113" y="2750334"/>
                </a:cubicBezTo>
                <a:close/>
                <a:moveTo>
                  <a:pt x="1963572" y="2748400"/>
                </a:moveTo>
                <a:cubicBezTo>
                  <a:pt x="1958704" y="2747891"/>
                  <a:pt x="1954093" y="2747891"/>
                  <a:pt x="1949993" y="2749927"/>
                </a:cubicBezTo>
                <a:cubicBezTo>
                  <a:pt x="1904900" y="2764173"/>
                  <a:pt x="1841360" y="2737715"/>
                  <a:pt x="1820863" y="2813020"/>
                </a:cubicBezTo>
                <a:cubicBezTo>
                  <a:pt x="1863906" y="2817090"/>
                  <a:pt x="1896701" y="2792667"/>
                  <a:pt x="1935645" y="2790632"/>
                </a:cubicBezTo>
                <a:cubicBezTo>
                  <a:pt x="1966391" y="2790632"/>
                  <a:pt x="1982788" y="2782491"/>
                  <a:pt x="1978689" y="2749927"/>
                </a:cubicBezTo>
                <a:cubicBezTo>
                  <a:pt x="1973565" y="2749927"/>
                  <a:pt x="1968440" y="2748909"/>
                  <a:pt x="1963572" y="2748400"/>
                </a:cubicBezTo>
                <a:close/>
                <a:moveTo>
                  <a:pt x="2161705" y="2723428"/>
                </a:moveTo>
                <a:cubicBezTo>
                  <a:pt x="2141126" y="2735692"/>
                  <a:pt x="2112316" y="2737736"/>
                  <a:pt x="2097911" y="2733648"/>
                </a:cubicBezTo>
                <a:cubicBezTo>
                  <a:pt x="2054696" y="2725472"/>
                  <a:pt x="2069101" y="2756131"/>
                  <a:pt x="2058811" y="2772482"/>
                </a:cubicBezTo>
                <a:cubicBezTo>
                  <a:pt x="2075274" y="2774526"/>
                  <a:pt x="2083506" y="2758175"/>
                  <a:pt x="2097911" y="2770438"/>
                </a:cubicBezTo>
                <a:cubicBezTo>
                  <a:pt x="2089680" y="2774526"/>
                  <a:pt x="2081448" y="2782702"/>
                  <a:pt x="2073217" y="2780658"/>
                </a:cubicBezTo>
                <a:cubicBezTo>
                  <a:pt x="2032059" y="2774526"/>
                  <a:pt x="2027943" y="2809272"/>
                  <a:pt x="2017654" y="2835843"/>
                </a:cubicBezTo>
                <a:cubicBezTo>
                  <a:pt x="2015672" y="2845684"/>
                  <a:pt x="2019416" y="2857420"/>
                  <a:pt x="2004931" y="2859755"/>
                </a:cubicBezTo>
                <a:lnTo>
                  <a:pt x="2006601" y="2859755"/>
                </a:lnTo>
                <a:lnTo>
                  <a:pt x="2003001" y="2862241"/>
                </a:lnTo>
                <a:cubicBezTo>
                  <a:pt x="2001793" y="2869720"/>
                  <a:pt x="1999642" y="2879209"/>
                  <a:pt x="2005596" y="2879915"/>
                </a:cubicBezTo>
                <a:lnTo>
                  <a:pt x="2015596" y="2876722"/>
                </a:lnTo>
                <a:cubicBezTo>
                  <a:pt x="2032059" y="2864458"/>
                  <a:pt x="2060869" y="2866502"/>
                  <a:pt x="2064985" y="2837887"/>
                </a:cubicBezTo>
                <a:cubicBezTo>
                  <a:pt x="2067043" y="2829712"/>
                  <a:pt x="2079390" y="2829712"/>
                  <a:pt x="2087622" y="2831755"/>
                </a:cubicBezTo>
                <a:cubicBezTo>
                  <a:pt x="2132895" y="2833799"/>
                  <a:pt x="2128779" y="2805185"/>
                  <a:pt x="2122606" y="2776570"/>
                </a:cubicBezTo>
                <a:lnTo>
                  <a:pt x="2123377" y="2761241"/>
                </a:lnTo>
                <a:cubicBezTo>
                  <a:pt x="2125692" y="2759708"/>
                  <a:pt x="2130837" y="2761241"/>
                  <a:pt x="2141126" y="2764306"/>
                </a:cubicBezTo>
                <a:lnTo>
                  <a:pt x="2141126" y="2766350"/>
                </a:lnTo>
                <a:cubicBezTo>
                  <a:pt x="2147300" y="2752043"/>
                  <a:pt x="2163763" y="2743867"/>
                  <a:pt x="2161705" y="2723428"/>
                </a:cubicBezTo>
                <a:close/>
                <a:moveTo>
                  <a:pt x="3708302" y="2712315"/>
                </a:moveTo>
                <a:cubicBezTo>
                  <a:pt x="3716637" y="2728957"/>
                  <a:pt x="3735389" y="2737277"/>
                  <a:pt x="3729138" y="2753919"/>
                </a:cubicBezTo>
                <a:cubicBezTo>
                  <a:pt x="3723610" y="2770475"/>
                  <a:pt x="3714823" y="2756120"/>
                  <a:pt x="3705502" y="2754700"/>
                </a:cubicBezTo>
                <a:cubicBezTo>
                  <a:pt x="3705362" y="2755114"/>
                  <a:pt x="3705086" y="2755216"/>
                  <a:pt x="3704806" y="2755309"/>
                </a:cubicBezTo>
                <a:lnTo>
                  <a:pt x="3704656" y="2755319"/>
                </a:lnTo>
                <a:lnTo>
                  <a:pt x="3704135" y="2755999"/>
                </a:lnTo>
                <a:lnTo>
                  <a:pt x="3703527" y="2755392"/>
                </a:lnTo>
                <a:lnTo>
                  <a:pt x="3698727" y="2755703"/>
                </a:lnTo>
                <a:cubicBezTo>
                  <a:pt x="3699763" y="2754265"/>
                  <a:pt x="3701223" y="2753748"/>
                  <a:pt x="3702759" y="2753263"/>
                </a:cubicBezTo>
                <a:lnTo>
                  <a:pt x="3706862" y="2752443"/>
                </a:lnTo>
                <a:cubicBezTo>
                  <a:pt x="3717795" y="2742768"/>
                  <a:pt x="3702583" y="2727541"/>
                  <a:pt x="3708302" y="2712315"/>
                </a:cubicBezTo>
                <a:close/>
                <a:moveTo>
                  <a:pt x="2887783" y="2709140"/>
                </a:moveTo>
                <a:cubicBezTo>
                  <a:pt x="2869566" y="2717304"/>
                  <a:pt x="2863494" y="2733633"/>
                  <a:pt x="2855398" y="2749962"/>
                </a:cubicBezTo>
                <a:cubicBezTo>
                  <a:pt x="2839205" y="2743839"/>
                  <a:pt x="2863494" y="2733633"/>
                  <a:pt x="2849325" y="2727510"/>
                </a:cubicBezTo>
                <a:cubicBezTo>
                  <a:pt x="2820988" y="2743839"/>
                  <a:pt x="2851349" y="2762208"/>
                  <a:pt x="2847301" y="2780578"/>
                </a:cubicBezTo>
                <a:cubicBezTo>
                  <a:pt x="2897903" y="2762208"/>
                  <a:pt x="2901951" y="2756085"/>
                  <a:pt x="2887783" y="2709140"/>
                </a:cubicBezTo>
                <a:close/>
                <a:moveTo>
                  <a:pt x="3468413" y="2701203"/>
                </a:moveTo>
                <a:cubicBezTo>
                  <a:pt x="3439777" y="2703239"/>
                  <a:pt x="3433641" y="2725634"/>
                  <a:pt x="3429550" y="2754136"/>
                </a:cubicBezTo>
                <a:cubicBezTo>
                  <a:pt x="3413187" y="2725634"/>
                  <a:pt x="3409096" y="2721562"/>
                  <a:pt x="3398869" y="2725634"/>
                </a:cubicBezTo>
                <a:cubicBezTo>
                  <a:pt x="3349778" y="2745992"/>
                  <a:pt x="3323187" y="2780602"/>
                  <a:pt x="3319097" y="2833535"/>
                </a:cubicBezTo>
                <a:cubicBezTo>
                  <a:pt x="3319097" y="2815212"/>
                  <a:pt x="3319097" y="2794854"/>
                  <a:pt x="3319097" y="2768387"/>
                </a:cubicBezTo>
                <a:cubicBezTo>
                  <a:pt x="3290461" y="2792818"/>
                  <a:pt x="3261824" y="2802997"/>
                  <a:pt x="3245461" y="2831499"/>
                </a:cubicBezTo>
                <a:cubicBezTo>
                  <a:pt x="3235234" y="2849822"/>
                  <a:pt x="3243416" y="2880360"/>
                  <a:pt x="3214779" y="2892576"/>
                </a:cubicBezTo>
                <a:cubicBezTo>
                  <a:pt x="3212734" y="2892576"/>
                  <a:pt x="3214779" y="2900719"/>
                  <a:pt x="3216825" y="2902755"/>
                </a:cubicBezTo>
                <a:lnTo>
                  <a:pt x="3226796" y="2911917"/>
                </a:lnTo>
                <a:lnTo>
                  <a:pt x="3216825" y="2921078"/>
                </a:lnTo>
                <a:cubicBezTo>
                  <a:pt x="3200461" y="2933293"/>
                  <a:pt x="3177962" y="2941437"/>
                  <a:pt x="3171825" y="2967903"/>
                </a:cubicBezTo>
                <a:cubicBezTo>
                  <a:pt x="3212734" y="2947544"/>
                  <a:pt x="3243416" y="2923114"/>
                  <a:pt x="3257734" y="2882396"/>
                </a:cubicBezTo>
                <a:cubicBezTo>
                  <a:pt x="3257734" y="2876370"/>
                  <a:pt x="3263707" y="2870344"/>
                  <a:pt x="3271647" y="2874263"/>
                </a:cubicBezTo>
                <a:cubicBezTo>
                  <a:pt x="3273388" y="2887613"/>
                  <a:pt x="3246611" y="2899256"/>
                  <a:pt x="3270006" y="2910899"/>
                </a:cubicBezTo>
                <a:lnTo>
                  <a:pt x="3270600" y="2911096"/>
                </a:lnTo>
                <a:cubicBezTo>
                  <a:pt x="3256205" y="2943957"/>
                  <a:pt x="3223492" y="2956342"/>
                  <a:pt x="3194855" y="2972836"/>
                </a:cubicBezTo>
                <a:cubicBezTo>
                  <a:pt x="3170217" y="2987322"/>
                  <a:pt x="3143526" y="2995600"/>
                  <a:pt x="3135313" y="3026641"/>
                </a:cubicBezTo>
                <a:cubicBezTo>
                  <a:pt x="3167085" y="3004625"/>
                  <a:pt x="3210380" y="3007773"/>
                  <a:pt x="3242635" y="2986973"/>
                </a:cubicBezTo>
                <a:cubicBezTo>
                  <a:pt x="3237017" y="2986462"/>
                  <a:pt x="3228273" y="2989354"/>
                  <a:pt x="3236050" y="2976939"/>
                </a:cubicBezTo>
                <a:cubicBezTo>
                  <a:pt x="3244249" y="2964666"/>
                  <a:pt x="3258598" y="2954439"/>
                  <a:pt x="3268848" y="2944212"/>
                </a:cubicBezTo>
                <a:cubicBezTo>
                  <a:pt x="3274946" y="2936605"/>
                  <a:pt x="3283313" y="2928999"/>
                  <a:pt x="3279524" y="2921434"/>
                </a:cubicBezTo>
                <a:lnTo>
                  <a:pt x="3277273" y="2919206"/>
                </a:lnTo>
                <a:cubicBezTo>
                  <a:pt x="3276274" y="2917001"/>
                  <a:pt x="3274029" y="2915266"/>
                  <a:pt x="3270898" y="2913530"/>
                </a:cubicBezTo>
                <a:lnTo>
                  <a:pt x="3271257" y="2913253"/>
                </a:lnTo>
                <a:cubicBezTo>
                  <a:pt x="3271147" y="2913068"/>
                  <a:pt x="3270986" y="2912946"/>
                  <a:pt x="3270823" y="2912823"/>
                </a:cubicBezTo>
                <a:lnTo>
                  <a:pt x="3271788" y="2912843"/>
                </a:lnTo>
                <a:cubicBezTo>
                  <a:pt x="3300020" y="2898693"/>
                  <a:pt x="3318210" y="2876336"/>
                  <a:pt x="3332394" y="2843986"/>
                </a:cubicBezTo>
                <a:cubicBezTo>
                  <a:pt x="3343459" y="2880789"/>
                  <a:pt x="3313047" y="2896071"/>
                  <a:pt x="3295596" y="2923080"/>
                </a:cubicBezTo>
                <a:cubicBezTo>
                  <a:pt x="3295494" y="2924136"/>
                  <a:pt x="3296021" y="2924640"/>
                  <a:pt x="3296597" y="2925150"/>
                </a:cubicBezTo>
                <a:lnTo>
                  <a:pt x="3298442" y="2925991"/>
                </a:lnTo>
                <a:cubicBezTo>
                  <a:pt x="3368557" y="2892688"/>
                  <a:pt x="3383732" y="2821662"/>
                  <a:pt x="3430789" y="2780577"/>
                </a:cubicBezTo>
                <a:cubicBezTo>
                  <a:pt x="3436938" y="2811259"/>
                  <a:pt x="3434888" y="2813304"/>
                  <a:pt x="3412340" y="2829668"/>
                </a:cubicBezTo>
                <a:cubicBezTo>
                  <a:pt x="3397990" y="2839895"/>
                  <a:pt x="3381591" y="2854213"/>
                  <a:pt x="3377492" y="2870576"/>
                </a:cubicBezTo>
                <a:cubicBezTo>
                  <a:pt x="3371612" y="2895999"/>
                  <a:pt x="3352616" y="2908334"/>
                  <a:pt x="3338577" y="2925589"/>
                </a:cubicBezTo>
                <a:lnTo>
                  <a:pt x="3337615" y="2927338"/>
                </a:lnTo>
                <a:lnTo>
                  <a:pt x="3336908" y="2927399"/>
                </a:lnTo>
                <a:cubicBezTo>
                  <a:pt x="3336744" y="2927528"/>
                  <a:pt x="3336619" y="2927688"/>
                  <a:pt x="3336494" y="2927848"/>
                </a:cubicBezTo>
                <a:cubicBezTo>
                  <a:pt x="3340293" y="2931639"/>
                  <a:pt x="3341745" y="2934649"/>
                  <a:pt x="3340189" y="2937658"/>
                </a:cubicBezTo>
                <a:cubicBezTo>
                  <a:pt x="3373260" y="2939790"/>
                  <a:pt x="3391368" y="2909481"/>
                  <a:pt x="3417496" y="2896860"/>
                </a:cubicBezTo>
                <a:cubicBezTo>
                  <a:pt x="3418105" y="2896141"/>
                  <a:pt x="3418788" y="2895504"/>
                  <a:pt x="3419476" y="2894877"/>
                </a:cubicBezTo>
                <a:cubicBezTo>
                  <a:pt x="3418582" y="2894877"/>
                  <a:pt x="3417696" y="2894893"/>
                  <a:pt x="3416831" y="2895316"/>
                </a:cubicBezTo>
                <a:cubicBezTo>
                  <a:pt x="3403409" y="2869865"/>
                  <a:pt x="3417629" y="2859939"/>
                  <a:pt x="3439777" y="2855930"/>
                </a:cubicBezTo>
                <a:cubicBezTo>
                  <a:pt x="3464323" y="2849822"/>
                  <a:pt x="3480686" y="2831499"/>
                  <a:pt x="3482731" y="2809105"/>
                </a:cubicBezTo>
                <a:cubicBezTo>
                  <a:pt x="3482731" y="2772459"/>
                  <a:pt x="3490913" y="2735813"/>
                  <a:pt x="3468413" y="2701203"/>
                </a:cubicBezTo>
                <a:close/>
                <a:moveTo>
                  <a:pt x="3886569" y="2698702"/>
                </a:moveTo>
                <a:cubicBezTo>
                  <a:pt x="3889886" y="2697948"/>
                  <a:pt x="3893458" y="2698451"/>
                  <a:pt x="3895499" y="2700462"/>
                </a:cubicBezTo>
                <a:lnTo>
                  <a:pt x="3897668" y="2705458"/>
                </a:lnTo>
                <a:cubicBezTo>
                  <a:pt x="3896520" y="2708380"/>
                  <a:pt x="3887335" y="2706495"/>
                  <a:pt x="3887335" y="2712527"/>
                </a:cubicBezTo>
                <a:cubicBezTo>
                  <a:pt x="3887335" y="2716549"/>
                  <a:pt x="3885294" y="2722581"/>
                  <a:pt x="3883253" y="2726603"/>
                </a:cubicBezTo>
                <a:lnTo>
                  <a:pt x="3882830" y="2725899"/>
                </a:lnTo>
                <a:cubicBezTo>
                  <a:pt x="3882999" y="2726190"/>
                  <a:pt x="3882932" y="2726429"/>
                  <a:pt x="3882852" y="2726668"/>
                </a:cubicBezTo>
                <a:lnTo>
                  <a:pt x="3882632" y="2725569"/>
                </a:lnTo>
                <a:cubicBezTo>
                  <a:pt x="3875094" y="2719812"/>
                  <a:pt x="3875244" y="2710287"/>
                  <a:pt x="3879170" y="2704484"/>
                </a:cubicBezTo>
                <a:cubicBezTo>
                  <a:pt x="3880191" y="2701467"/>
                  <a:pt x="3883252" y="2699456"/>
                  <a:pt x="3886569" y="2698702"/>
                </a:cubicBezTo>
                <a:close/>
                <a:moveTo>
                  <a:pt x="1440260" y="2692258"/>
                </a:moveTo>
                <a:lnTo>
                  <a:pt x="1418590" y="2693021"/>
                </a:lnTo>
                <a:cubicBezTo>
                  <a:pt x="1402080" y="2688950"/>
                  <a:pt x="1406208" y="2701162"/>
                  <a:pt x="1404144" y="2711338"/>
                </a:cubicBezTo>
                <a:cubicBezTo>
                  <a:pt x="1400017" y="2729656"/>
                  <a:pt x="1377315" y="2737797"/>
                  <a:pt x="1362869" y="2723550"/>
                </a:cubicBezTo>
                <a:lnTo>
                  <a:pt x="1355646" y="2719988"/>
                </a:lnTo>
                <a:lnTo>
                  <a:pt x="1354614" y="2725585"/>
                </a:lnTo>
                <a:cubicBezTo>
                  <a:pt x="1352628" y="2747124"/>
                  <a:pt x="1335362" y="2746057"/>
                  <a:pt x="1321200" y="2749606"/>
                </a:cubicBezTo>
                <a:lnTo>
                  <a:pt x="1320942" y="2750008"/>
                </a:lnTo>
                <a:lnTo>
                  <a:pt x="1321594" y="2750008"/>
                </a:lnTo>
                <a:lnTo>
                  <a:pt x="1321516" y="2750228"/>
                </a:lnTo>
                <a:lnTo>
                  <a:pt x="1322842" y="2750228"/>
                </a:lnTo>
                <a:lnTo>
                  <a:pt x="1321319" y="2750780"/>
                </a:lnTo>
                <a:cubicBezTo>
                  <a:pt x="1322411" y="2755326"/>
                  <a:pt x="1311710" y="2766183"/>
                  <a:pt x="1319530" y="2764255"/>
                </a:cubicBezTo>
                <a:cubicBezTo>
                  <a:pt x="1352550" y="2756114"/>
                  <a:pt x="1385570" y="2752043"/>
                  <a:pt x="1418590" y="2745938"/>
                </a:cubicBezTo>
                <a:cubicBezTo>
                  <a:pt x="1441292" y="2741867"/>
                  <a:pt x="1445419" y="2715409"/>
                  <a:pt x="1449547" y="2699127"/>
                </a:cubicBezTo>
                <a:cubicBezTo>
                  <a:pt x="1452643" y="2693021"/>
                  <a:pt x="1447483" y="2692003"/>
                  <a:pt x="1440260" y="2692258"/>
                </a:cubicBezTo>
                <a:close/>
                <a:moveTo>
                  <a:pt x="4418013" y="2688503"/>
                </a:moveTo>
                <a:cubicBezTo>
                  <a:pt x="4365464" y="2712955"/>
                  <a:pt x="4318952" y="2733350"/>
                  <a:pt x="4302643" y="2788104"/>
                </a:cubicBezTo>
                <a:lnTo>
                  <a:pt x="4301214" y="2788515"/>
                </a:lnTo>
                <a:lnTo>
                  <a:pt x="4302126" y="2788515"/>
                </a:lnTo>
                <a:cubicBezTo>
                  <a:pt x="4302027" y="2788601"/>
                  <a:pt x="4301928" y="2788688"/>
                  <a:pt x="4301838" y="2788784"/>
                </a:cubicBezTo>
                <a:lnTo>
                  <a:pt x="4302308" y="2788784"/>
                </a:lnTo>
                <a:lnTo>
                  <a:pt x="4302643" y="2788104"/>
                </a:lnTo>
                <a:cubicBezTo>
                  <a:pt x="4320782" y="2788392"/>
                  <a:pt x="4323679" y="2760215"/>
                  <a:pt x="4348996" y="2762179"/>
                </a:cubicBezTo>
                <a:cubicBezTo>
                  <a:pt x="4322607" y="2790830"/>
                  <a:pt x="4300278" y="2819482"/>
                  <a:pt x="4294188" y="2858366"/>
                </a:cubicBezTo>
                <a:cubicBezTo>
                  <a:pt x="4334787" y="2803109"/>
                  <a:pt x="4373355" y="2747853"/>
                  <a:pt x="4418013" y="2688503"/>
                </a:cubicBezTo>
                <a:close/>
                <a:moveTo>
                  <a:pt x="2828926" y="2674215"/>
                </a:moveTo>
                <a:cubicBezTo>
                  <a:pt x="2828926" y="2692075"/>
                  <a:pt x="2822735" y="2698028"/>
                  <a:pt x="2808288" y="2698028"/>
                </a:cubicBezTo>
                <a:cubicBezTo>
                  <a:pt x="2808288" y="2686122"/>
                  <a:pt x="2818607" y="2682153"/>
                  <a:pt x="2828926" y="2674215"/>
                </a:cubicBezTo>
                <a:close/>
                <a:moveTo>
                  <a:pt x="1238429" y="2671040"/>
                </a:moveTo>
                <a:cubicBezTo>
                  <a:pt x="1191117" y="2671040"/>
                  <a:pt x="1147919" y="2687417"/>
                  <a:pt x="1098550" y="2693558"/>
                </a:cubicBezTo>
                <a:cubicBezTo>
                  <a:pt x="1121178" y="2720169"/>
                  <a:pt x="1121178" y="2720169"/>
                  <a:pt x="1166433" y="2732452"/>
                </a:cubicBezTo>
                <a:cubicBezTo>
                  <a:pt x="1240486" y="2748828"/>
                  <a:pt x="1244600" y="2744734"/>
                  <a:pt x="1238429" y="2671040"/>
                </a:cubicBezTo>
                <a:close/>
                <a:moveTo>
                  <a:pt x="1330354" y="2650281"/>
                </a:moveTo>
                <a:cubicBezTo>
                  <a:pt x="1327037" y="2650281"/>
                  <a:pt x="1322955" y="2651299"/>
                  <a:pt x="1319893" y="2651299"/>
                </a:cubicBezTo>
                <a:cubicBezTo>
                  <a:pt x="1299483" y="2655369"/>
                  <a:pt x="1274990" y="2657404"/>
                  <a:pt x="1256620" y="2667581"/>
                </a:cubicBezTo>
                <a:cubicBezTo>
                  <a:pt x="1238250" y="2677757"/>
                  <a:pt x="1250497" y="2698110"/>
                  <a:pt x="1248456" y="2714392"/>
                </a:cubicBezTo>
                <a:cubicBezTo>
                  <a:pt x="1248456" y="2726603"/>
                  <a:pt x="1260702" y="2724568"/>
                  <a:pt x="1266825" y="2722533"/>
                </a:cubicBezTo>
                <a:cubicBezTo>
                  <a:pt x="1293359" y="2712356"/>
                  <a:pt x="1315811" y="2698110"/>
                  <a:pt x="1334181" y="2675722"/>
                </a:cubicBezTo>
                <a:cubicBezTo>
                  <a:pt x="1336222" y="2669616"/>
                  <a:pt x="1338263" y="2661475"/>
                  <a:pt x="1336222" y="2655369"/>
                </a:cubicBezTo>
                <a:cubicBezTo>
                  <a:pt x="1336222" y="2651299"/>
                  <a:pt x="1333671" y="2650281"/>
                  <a:pt x="1330354" y="2650281"/>
                </a:cubicBezTo>
                <a:close/>
                <a:moveTo>
                  <a:pt x="2286001" y="2626987"/>
                </a:moveTo>
                <a:cubicBezTo>
                  <a:pt x="2279969" y="2638893"/>
                  <a:pt x="2273936" y="2648815"/>
                  <a:pt x="2261871" y="2648815"/>
                </a:cubicBezTo>
                <a:cubicBezTo>
                  <a:pt x="2259860" y="2648815"/>
                  <a:pt x="2255838" y="2640877"/>
                  <a:pt x="2255838" y="2640877"/>
                </a:cubicBezTo>
                <a:cubicBezTo>
                  <a:pt x="2263882" y="2632940"/>
                  <a:pt x="2271925" y="2625002"/>
                  <a:pt x="2286001" y="2626987"/>
                </a:cubicBezTo>
                <a:close/>
                <a:moveTo>
                  <a:pt x="3019426" y="2623415"/>
                </a:moveTo>
                <a:cubicBezTo>
                  <a:pt x="3009221" y="2645535"/>
                  <a:pt x="2992892" y="2645535"/>
                  <a:pt x="2976563" y="2653578"/>
                </a:cubicBezTo>
                <a:cubicBezTo>
                  <a:pt x="2986769" y="2631459"/>
                  <a:pt x="3001056" y="2631459"/>
                  <a:pt x="3019426" y="2623415"/>
                </a:cubicBezTo>
                <a:close/>
                <a:moveTo>
                  <a:pt x="1473138" y="2619064"/>
                </a:moveTo>
                <a:cubicBezTo>
                  <a:pt x="1469803" y="2618564"/>
                  <a:pt x="1465186" y="2620064"/>
                  <a:pt x="1461082" y="2623062"/>
                </a:cubicBezTo>
                <a:cubicBezTo>
                  <a:pt x="1440560" y="2635057"/>
                  <a:pt x="1405674" y="2619064"/>
                  <a:pt x="1397465" y="2651049"/>
                </a:cubicBezTo>
                <a:cubicBezTo>
                  <a:pt x="1395413" y="2657047"/>
                  <a:pt x="1403622" y="2665043"/>
                  <a:pt x="1411830" y="2665043"/>
                </a:cubicBezTo>
                <a:cubicBezTo>
                  <a:pt x="1420039" y="2667042"/>
                  <a:pt x="1428247" y="2665043"/>
                  <a:pt x="1436456" y="2665043"/>
                </a:cubicBezTo>
                <a:cubicBezTo>
                  <a:pt x="1440560" y="2667042"/>
                  <a:pt x="1442612" y="2665043"/>
                  <a:pt x="1444665" y="2667042"/>
                </a:cubicBezTo>
                <a:cubicBezTo>
                  <a:pt x="1477499" y="2671040"/>
                  <a:pt x="1471343" y="2643053"/>
                  <a:pt x="1477499" y="2627060"/>
                </a:cubicBezTo>
                <a:cubicBezTo>
                  <a:pt x="1478525" y="2622063"/>
                  <a:pt x="1476473" y="2619564"/>
                  <a:pt x="1473138" y="2619064"/>
                </a:cubicBezTo>
                <a:close/>
                <a:moveTo>
                  <a:pt x="2038351" y="2617065"/>
                </a:moveTo>
                <a:cubicBezTo>
                  <a:pt x="1983172" y="2643772"/>
                  <a:pt x="1925949" y="2649936"/>
                  <a:pt x="1860551" y="2651990"/>
                </a:cubicBezTo>
                <a:cubicBezTo>
                  <a:pt x="1921861" y="2623228"/>
                  <a:pt x="1981128" y="2631446"/>
                  <a:pt x="2038351" y="2617065"/>
                </a:cubicBezTo>
                <a:close/>
                <a:moveTo>
                  <a:pt x="1713455" y="2610186"/>
                </a:moveTo>
                <a:lnTo>
                  <a:pt x="1715419" y="2610186"/>
                </a:lnTo>
                <a:cubicBezTo>
                  <a:pt x="1715402" y="2610287"/>
                  <a:pt x="1715385" y="2610388"/>
                  <a:pt x="1715374" y="2610489"/>
                </a:cubicBezTo>
                <a:lnTo>
                  <a:pt x="1713344" y="2610489"/>
                </a:lnTo>
                <a:close/>
                <a:moveTo>
                  <a:pt x="2113843" y="2602535"/>
                </a:moveTo>
                <a:cubicBezTo>
                  <a:pt x="2118906" y="2602008"/>
                  <a:pt x="2124350" y="2602380"/>
                  <a:pt x="2130426" y="2604365"/>
                </a:cubicBezTo>
                <a:cubicBezTo>
                  <a:pt x="2112197" y="2620240"/>
                  <a:pt x="2091943" y="2618256"/>
                  <a:pt x="2071688" y="2612302"/>
                </a:cubicBezTo>
                <a:cubicBezTo>
                  <a:pt x="2086879" y="2613791"/>
                  <a:pt x="2098652" y="2604117"/>
                  <a:pt x="2113843" y="2602535"/>
                </a:cubicBezTo>
                <a:close/>
                <a:moveTo>
                  <a:pt x="1592785" y="2584678"/>
                </a:moveTo>
                <a:cubicBezTo>
                  <a:pt x="1589428" y="2584171"/>
                  <a:pt x="1585812" y="2585186"/>
                  <a:pt x="1582712" y="2586201"/>
                </a:cubicBezTo>
                <a:cubicBezTo>
                  <a:pt x="1541387" y="2604476"/>
                  <a:pt x="1473200" y="2592293"/>
                  <a:pt x="1481465" y="2669453"/>
                </a:cubicBezTo>
                <a:cubicBezTo>
                  <a:pt x="1524857" y="2661331"/>
                  <a:pt x="1555851" y="2632903"/>
                  <a:pt x="1590978" y="2608537"/>
                </a:cubicBezTo>
                <a:cubicBezTo>
                  <a:pt x="1595110" y="2604476"/>
                  <a:pt x="1603375" y="2600415"/>
                  <a:pt x="1601309" y="2592293"/>
                </a:cubicBezTo>
                <a:cubicBezTo>
                  <a:pt x="1599243" y="2587217"/>
                  <a:pt x="1596143" y="2585186"/>
                  <a:pt x="1592785" y="2584678"/>
                </a:cubicBezTo>
                <a:close/>
                <a:moveTo>
                  <a:pt x="2871961" y="2569236"/>
                </a:moveTo>
                <a:cubicBezTo>
                  <a:pt x="2857635" y="2563090"/>
                  <a:pt x="2841263" y="2575383"/>
                  <a:pt x="2831030" y="2587675"/>
                </a:cubicBezTo>
                <a:cubicBezTo>
                  <a:pt x="2824890" y="2593821"/>
                  <a:pt x="2820797" y="2602016"/>
                  <a:pt x="2816704" y="2610211"/>
                </a:cubicBezTo>
                <a:cubicBezTo>
                  <a:pt x="2792146" y="2661429"/>
                  <a:pt x="2765541" y="2712648"/>
                  <a:pt x="2747122" y="2763866"/>
                </a:cubicBezTo>
                <a:cubicBezTo>
                  <a:pt x="2738936" y="2784354"/>
                  <a:pt x="2722563" y="2815085"/>
                  <a:pt x="2759401" y="2831475"/>
                </a:cubicBezTo>
                <a:cubicBezTo>
                  <a:pt x="2763494" y="2833523"/>
                  <a:pt x="2761448" y="2845816"/>
                  <a:pt x="2763494" y="2854011"/>
                </a:cubicBezTo>
                <a:lnTo>
                  <a:pt x="2763536" y="2854305"/>
                </a:lnTo>
                <a:lnTo>
                  <a:pt x="2773533" y="2864226"/>
                </a:lnTo>
                <a:cubicBezTo>
                  <a:pt x="2773609" y="2864283"/>
                  <a:pt x="2773668" y="2864269"/>
                  <a:pt x="2773727" y="2864254"/>
                </a:cubicBezTo>
                <a:cubicBezTo>
                  <a:pt x="2796239" y="2862206"/>
                  <a:pt x="2792146" y="2847865"/>
                  <a:pt x="2781913" y="2837621"/>
                </a:cubicBezTo>
                <a:cubicBezTo>
                  <a:pt x="2761448" y="2815085"/>
                  <a:pt x="2800332" y="2778207"/>
                  <a:pt x="2765541" y="2761818"/>
                </a:cubicBezTo>
                <a:cubicBezTo>
                  <a:pt x="2783960" y="2749525"/>
                  <a:pt x="2779866" y="2729038"/>
                  <a:pt x="2781913" y="2712648"/>
                </a:cubicBezTo>
                <a:cubicBezTo>
                  <a:pt x="2820797" y="2741330"/>
                  <a:pt x="2839216" y="2694209"/>
                  <a:pt x="2876054" y="2692161"/>
                </a:cubicBezTo>
                <a:cubicBezTo>
                  <a:pt x="2835123" y="2688063"/>
                  <a:pt x="2845356" y="2667576"/>
                  <a:pt x="2853542" y="2649137"/>
                </a:cubicBezTo>
                <a:cubicBezTo>
                  <a:pt x="2859682" y="2636845"/>
                  <a:pt x="2867868" y="2622503"/>
                  <a:pt x="2869914" y="2608162"/>
                </a:cubicBezTo>
                <a:cubicBezTo>
                  <a:pt x="2869914" y="2595870"/>
                  <a:pt x="2892426" y="2579480"/>
                  <a:pt x="2871961" y="2569236"/>
                </a:cubicBezTo>
                <a:close/>
                <a:moveTo>
                  <a:pt x="1721523" y="2561503"/>
                </a:moveTo>
                <a:cubicBezTo>
                  <a:pt x="1660176" y="2563544"/>
                  <a:pt x="1658131" y="2563544"/>
                  <a:pt x="1660176" y="2569667"/>
                </a:cubicBezTo>
                <a:cubicBezTo>
                  <a:pt x="1670400" y="2608448"/>
                  <a:pt x="1613143" y="2581914"/>
                  <a:pt x="1617233" y="2616612"/>
                </a:cubicBezTo>
                <a:cubicBezTo>
                  <a:pt x="1617233" y="2632941"/>
                  <a:pt x="1604963" y="2675804"/>
                  <a:pt x="1607008" y="2690091"/>
                </a:cubicBezTo>
                <a:cubicBezTo>
                  <a:pt x="1619278" y="2675804"/>
                  <a:pt x="1627457" y="2661516"/>
                  <a:pt x="1625412" y="2643146"/>
                </a:cubicBezTo>
                <a:cubicBezTo>
                  <a:pt x="1621322" y="2618653"/>
                  <a:pt x="1643817" y="2630900"/>
                  <a:pt x="1651996" y="2620694"/>
                </a:cubicBezTo>
                <a:cubicBezTo>
                  <a:pt x="1654041" y="2616612"/>
                  <a:pt x="1660176" y="2616612"/>
                  <a:pt x="1664266" y="2622736"/>
                </a:cubicBezTo>
                <a:cubicBezTo>
                  <a:pt x="1678580" y="2649270"/>
                  <a:pt x="1680625" y="2649270"/>
                  <a:pt x="1696984" y="2624777"/>
                </a:cubicBezTo>
                <a:cubicBezTo>
                  <a:pt x="1701073" y="2616615"/>
                  <a:pt x="1701074" y="2606414"/>
                  <a:pt x="1715373" y="2610492"/>
                </a:cubicBezTo>
                <a:cubicBezTo>
                  <a:pt x="1711325" y="2634511"/>
                  <a:pt x="1711411" y="2632491"/>
                  <a:pt x="1731796" y="2630471"/>
                </a:cubicBezTo>
                <a:cubicBezTo>
                  <a:pt x="1753338" y="2626590"/>
                  <a:pt x="1771133" y="2617139"/>
                  <a:pt x="1786782" y="2603665"/>
                </a:cubicBezTo>
                <a:cubicBezTo>
                  <a:pt x="1772547" y="2577545"/>
                  <a:pt x="1756219" y="2561702"/>
                  <a:pt x="1731796" y="2595987"/>
                </a:cubicBezTo>
                <a:cubicBezTo>
                  <a:pt x="1727728" y="2602033"/>
                  <a:pt x="1719620" y="2606077"/>
                  <a:pt x="1713487" y="2610098"/>
                </a:cubicBezTo>
                <a:cubicBezTo>
                  <a:pt x="1725329" y="2595944"/>
                  <a:pt x="1705279" y="2577718"/>
                  <a:pt x="1721523" y="2561503"/>
                </a:cubicBezTo>
                <a:close/>
                <a:moveTo>
                  <a:pt x="4813290" y="2554204"/>
                </a:moveTo>
                <a:lnTo>
                  <a:pt x="4813381" y="2554568"/>
                </a:lnTo>
                <a:cubicBezTo>
                  <a:pt x="4813544" y="2554711"/>
                  <a:pt x="4813735" y="2554776"/>
                  <a:pt x="4813925" y="2554840"/>
                </a:cubicBezTo>
                <a:close/>
                <a:moveTo>
                  <a:pt x="2200233" y="2544305"/>
                </a:moveTo>
                <a:cubicBezTo>
                  <a:pt x="2207489" y="2544040"/>
                  <a:pt x="2214495" y="2545098"/>
                  <a:pt x="2222501" y="2545098"/>
                </a:cubicBezTo>
                <a:cubicBezTo>
                  <a:pt x="2210491" y="2559915"/>
                  <a:pt x="2196480" y="2559915"/>
                  <a:pt x="2176463" y="2551448"/>
                </a:cubicBezTo>
                <a:cubicBezTo>
                  <a:pt x="2185471" y="2546157"/>
                  <a:pt x="2192977" y="2544569"/>
                  <a:pt x="2200233" y="2544305"/>
                </a:cubicBezTo>
                <a:close/>
                <a:moveTo>
                  <a:pt x="2393951" y="2539050"/>
                </a:moveTo>
                <a:cubicBezTo>
                  <a:pt x="2382185" y="2547215"/>
                  <a:pt x="2374341" y="2553338"/>
                  <a:pt x="2360613" y="2561502"/>
                </a:cubicBezTo>
                <a:cubicBezTo>
                  <a:pt x="2366496" y="2541091"/>
                  <a:pt x="2374341" y="2532927"/>
                  <a:pt x="2393951" y="2539050"/>
                </a:cubicBezTo>
                <a:close/>
                <a:moveTo>
                  <a:pt x="4738688" y="2536103"/>
                </a:moveTo>
                <a:cubicBezTo>
                  <a:pt x="4696242" y="2540151"/>
                  <a:pt x="4669632" y="2567990"/>
                  <a:pt x="4649477" y="2602330"/>
                </a:cubicBezTo>
                <a:lnTo>
                  <a:pt x="4661961" y="2603341"/>
                </a:lnTo>
                <a:cubicBezTo>
                  <a:pt x="4664378" y="2605186"/>
                  <a:pt x="4664088" y="2608745"/>
                  <a:pt x="4658202" y="2614640"/>
                </a:cubicBezTo>
                <a:cubicBezTo>
                  <a:pt x="4652010" y="2622907"/>
                  <a:pt x="4635500" y="2624974"/>
                  <a:pt x="4641692" y="2645641"/>
                </a:cubicBezTo>
                <a:cubicBezTo>
                  <a:pt x="4687094" y="2618773"/>
                  <a:pt x="4705668" y="2569171"/>
                  <a:pt x="4738688" y="2536103"/>
                </a:cubicBezTo>
                <a:close/>
                <a:moveTo>
                  <a:pt x="1662376" y="2530769"/>
                </a:moveTo>
                <a:lnTo>
                  <a:pt x="1662394" y="2530775"/>
                </a:lnTo>
                <a:cubicBezTo>
                  <a:pt x="1662363" y="2530988"/>
                  <a:pt x="1662266" y="2531165"/>
                  <a:pt x="1662168" y="2531341"/>
                </a:cubicBezTo>
                <a:lnTo>
                  <a:pt x="1664194" y="2531341"/>
                </a:lnTo>
                <a:lnTo>
                  <a:pt x="1662394" y="2530775"/>
                </a:lnTo>
                <a:lnTo>
                  <a:pt x="1662397" y="2530769"/>
                </a:lnTo>
                <a:close/>
                <a:moveTo>
                  <a:pt x="4314911" y="2510871"/>
                </a:moveTo>
                <a:cubicBezTo>
                  <a:pt x="4319994" y="2510336"/>
                  <a:pt x="4325438" y="2511148"/>
                  <a:pt x="4330829" y="2513134"/>
                </a:cubicBezTo>
                <a:cubicBezTo>
                  <a:pt x="4333483" y="2513694"/>
                  <a:pt x="4335795" y="2513245"/>
                  <a:pt x="4337176" y="2511865"/>
                </a:cubicBezTo>
                <a:lnTo>
                  <a:pt x="4339869" y="2511539"/>
                </a:lnTo>
                <a:cubicBezTo>
                  <a:pt x="4339024" y="2512334"/>
                  <a:pt x="4339107" y="2513103"/>
                  <a:pt x="4339222" y="2513910"/>
                </a:cubicBezTo>
                <a:lnTo>
                  <a:pt x="4338311" y="2513910"/>
                </a:lnTo>
                <a:lnTo>
                  <a:pt x="4338639" y="2514244"/>
                </a:lnTo>
                <a:cubicBezTo>
                  <a:pt x="4337876" y="2514050"/>
                  <a:pt x="4337114" y="2513856"/>
                  <a:pt x="4336290" y="2513910"/>
                </a:cubicBezTo>
                <a:lnTo>
                  <a:pt x="4334065" y="2513910"/>
                </a:lnTo>
                <a:cubicBezTo>
                  <a:pt x="4322903" y="2522094"/>
                  <a:pt x="4312878" y="2532355"/>
                  <a:pt x="4295776" y="2524624"/>
                </a:cubicBezTo>
                <a:cubicBezTo>
                  <a:pt x="4300879" y="2515282"/>
                  <a:pt x="4307512" y="2511649"/>
                  <a:pt x="4314911" y="2510871"/>
                </a:cubicBezTo>
                <a:close/>
                <a:moveTo>
                  <a:pt x="2282825" y="2487772"/>
                </a:moveTo>
                <a:cubicBezTo>
                  <a:pt x="2272242" y="2497915"/>
                  <a:pt x="2261658" y="2508057"/>
                  <a:pt x="2251075" y="2520228"/>
                </a:cubicBezTo>
                <a:cubicBezTo>
                  <a:pt x="2253192" y="2499943"/>
                  <a:pt x="2259542" y="2483715"/>
                  <a:pt x="2282825" y="2487772"/>
                </a:cubicBezTo>
                <a:close/>
                <a:moveTo>
                  <a:pt x="2154278" y="2486625"/>
                </a:moveTo>
                <a:cubicBezTo>
                  <a:pt x="2160985" y="2486890"/>
                  <a:pt x="2168208" y="2488477"/>
                  <a:pt x="2176463" y="2491652"/>
                </a:cubicBezTo>
                <a:cubicBezTo>
                  <a:pt x="2157889" y="2495885"/>
                  <a:pt x="2147571" y="2498002"/>
                  <a:pt x="2135188" y="2489535"/>
                </a:cubicBezTo>
                <a:cubicBezTo>
                  <a:pt x="2141379" y="2487419"/>
                  <a:pt x="2147571" y="2486360"/>
                  <a:pt x="2154278" y="2486625"/>
                </a:cubicBezTo>
                <a:close/>
                <a:moveTo>
                  <a:pt x="2284553" y="2486609"/>
                </a:moveTo>
                <a:lnTo>
                  <a:pt x="2282826" y="2490065"/>
                </a:lnTo>
                <a:lnTo>
                  <a:pt x="2282826" y="2488017"/>
                </a:lnTo>
                <a:cubicBezTo>
                  <a:pt x="2283429" y="2487585"/>
                  <a:pt x="2284032" y="2487154"/>
                  <a:pt x="2284553" y="2486609"/>
                </a:cubicBezTo>
                <a:close/>
                <a:moveTo>
                  <a:pt x="1753943" y="2482128"/>
                </a:moveTo>
                <a:cubicBezTo>
                  <a:pt x="1751883" y="2482128"/>
                  <a:pt x="1743643" y="2486169"/>
                  <a:pt x="1743643" y="2488189"/>
                </a:cubicBezTo>
                <a:cubicBezTo>
                  <a:pt x="1741583" y="2506374"/>
                  <a:pt x="1725103" y="2514455"/>
                  <a:pt x="1714803" y="2526578"/>
                </a:cubicBezTo>
                <a:cubicBezTo>
                  <a:pt x="1708623" y="2534660"/>
                  <a:pt x="1706563" y="2542742"/>
                  <a:pt x="1718923" y="2550824"/>
                </a:cubicBezTo>
                <a:cubicBezTo>
                  <a:pt x="1751883" y="2571028"/>
                  <a:pt x="1854881" y="2556885"/>
                  <a:pt x="1879601" y="2526578"/>
                </a:cubicBezTo>
                <a:cubicBezTo>
                  <a:pt x="1840462" y="2502333"/>
                  <a:pt x="1793082" y="2504353"/>
                  <a:pt x="1753943" y="2482128"/>
                </a:cubicBezTo>
                <a:close/>
                <a:moveTo>
                  <a:pt x="1517333" y="2472603"/>
                </a:moveTo>
                <a:cubicBezTo>
                  <a:pt x="1517333" y="2491177"/>
                  <a:pt x="1525588" y="2503559"/>
                  <a:pt x="1504950" y="2513878"/>
                </a:cubicBezTo>
                <a:cubicBezTo>
                  <a:pt x="1509078" y="2499432"/>
                  <a:pt x="1511142" y="2489113"/>
                  <a:pt x="1517333" y="2472603"/>
                </a:cubicBezTo>
                <a:close/>
                <a:moveTo>
                  <a:pt x="4891195" y="2459210"/>
                </a:moveTo>
                <a:cubicBezTo>
                  <a:pt x="4837883" y="2478967"/>
                  <a:pt x="4790322" y="2504480"/>
                  <a:pt x="4743060" y="2535947"/>
                </a:cubicBezTo>
                <a:cubicBezTo>
                  <a:pt x="4761404" y="2537366"/>
                  <a:pt x="4776905" y="2529542"/>
                  <a:pt x="4797658" y="2518216"/>
                </a:cubicBezTo>
                <a:cubicBezTo>
                  <a:pt x="4787490" y="2544666"/>
                  <a:pt x="4771223" y="2556875"/>
                  <a:pt x="4754956" y="2567048"/>
                </a:cubicBezTo>
                <a:cubicBezTo>
                  <a:pt x="4748855" y="2569083"/>
                  <a:pt x="4746822" y="2571117"/>
                  <a:pt x="4744789" y="2577222"/>
                </a:cubicBezTo>
                <a:lnTo>
                  <a:pt x="4748601" y="2591465"/>
                </a:lnTo>
                <a:cubicBezTo>
                  <a:pt x="4750889" y="2594008"/>
                  <a:pt x="4754956" y="2593499"/>
                  <a:pt x="4763089" y="2587395"/>
                </a:cubicBezTo>
                <a:cubicBezTo>
                  <a:pt x="4779082" y="2575393"/>
                  <a:pt x="4795074" y="2565358"/>
                  <a:pt x="4811050" y="2553402"/>
                </a:cubicBezTo>
                <a:lnTo>
                  <a:pt x="4812517" y="2554136"/>
                </a:lnTo>
                <a:lnTo>
                  <a:pt x="4811486" y="2553099"/>
                </a:lnTo>
                <a:cubicBezTo>
                  <a:pt x="4811494" y="2553093"/>
                  <a:pt x="4811501" y="2553087"/>
                  <a:pt x="4811507" y="2553079"/>
                </a:cubicBezTo>
                <a:lnTo>
                  <a:pt x="4811050" y="2553402"/>
                </a:lnTo>
                <a:lnTo>
                  <a:pt x="4797658" y="2546701"/>
                </a:lnTo>
                <a:cubicBezTo>
                  <a:pt x="4809858" y="2532458"/>
                  <a:pt x="4805791" y="2508042"/>
                  <a:pt x="4834259" y="2501938"/>
                </a:cubicBezTo>
                <a:cubicBezTo>
                  <a:pt x="4852560" y="2497869"/>
                  <a:pt x="4876961" y="2499903"/>
                  <a:pt x="4887128" y="2479556"/>
                </a:cubicBezTo>
                <a:cubicBezTo>
                  <a:pt x="4897296" y="2491765"/>
                  <a:pt x="4874928" y="2499903"/>
                  <a:pt x="4889162" y="2510077"/>
                </a:cubicBezTo>
                <a:cubicBezTo>
                  <a:pt x="4905052" y="2498152"/>
                  <a:pt x="4913181" y="2482345"/>
                  <a:pt x="4917167" y="2464511"/>
                </a:cubicBezTo>
                <a:cubicBezTo>
                  <a:pt x="4908076" y="2463663"/>
                  <a:pt x="4900484" y="2455492"/>
                  <a:pt x="4891195" y="2459210"/>
                </a:cubicBezTo>
                <a:close/>
                <a:moveTo>
                  <a:pt x="1988344" y="2445723"/>
                </a:moveTo>
                <a:cubicBezTo>
                  <a:pt x="1994429" y="2445976"/>
                  <a:pt x="2000250" y="2447491"/>
                  <a:pt x="2006600" y="2448501"/>
                </a:cubicBezTo>
                <a:cubicBezTo>
                  <a:pt x="1996017" y="2450522"/>
                  <a:pt x="1985433" y="2464665"/>
                  <a:pt x="1968500" y="2450522"/>
                </a:cubicBezTo>
                <a:cubicBezTo>
                  <a:pt x="1975909" y="2446481"/>
                  <a:pt x="1982259" y="2445471"/>
                  <a:pt x="1988344" y="2445723"/>
                </a:cubicBezTo>
                <a:close/>
                <a:moveTo>
                  <a:pt x="1641914" y="2444028"/>
                </a:moveTo>
                <a:cubicBezTo>
                  <a:pt x="1641914" y="2468975"/>
                  <a:pt x="1643939" y="2489764"/>
                  <a:pt x="1641914" y="2510552"/>
                </a:cubicBezTo>
                <a:cubicBezTo>
                  <a:pt x="1640015" y="2528090"/>
                  <a:pt x="1652354" y="2527362"/>
                  <a:pt x="1662218" y="2530718"/>
                </a:cubicBezTo>
                <a:lnTo>
                  <a:pt x="1662465" y="2530596"/>
                </a:lnTo>
                <a:cubicBezTo>
                  <a:pt x="1669977" y="2516691"/>
                  <a:pt x="1670558" y="2497428"/>
                  <a:pt x="1688502" y="2489100"/>
                </a:cubicBezTo>
                <a:cubicBezTo>
                  <a:pt x="1698292" y="2446208"/>
                  <a:pt x="1664085" y="2456441"/>
                  <a:pt x="1641914" y="2444028"/>
                </a:cubicBezTo>
                <a:close/>
                <a:moveTo>
                  <a:pt x="2509202" y="2430835"/>
                </a:moveTo>
                <a:cubicBezTo>
                  <a:pt x="2505051" y="2440808"/>
                  <a:pt x="2488764" y="2436916"/>
                  <a:pt x="2486715" y="2453135"/>
                </a:cubicBezTo>
                <a:cubicBezTo>
                  <a:pt x="2499115" y="2453135"/>
                  <a:pt x="2511516" y="2453135"/>
                  <a:pt x="2515649" y="2467442"/>
                </a:cubicBezTo>
                <a:cubicBezTo>
                  <a:pt x="2504282" y="2471530"/>
                  <a:pt x="2498599" y="2473574"/>
                  <a:pt x="2497048" y="2476895"/>
                </a:cubicBezTo>
                <a:lnTo>
                  <a:pt x="2503249" y="2494012"/>
                </a:lnTo>
                <a:cubicBezTo>
                  <a:pt x="2511516" y="2506275"/>
                  <a:pt x="2501182" y="2502187"/>
                  <a:pt x="2497048" y="2504231"/>
                </a:cubicBezTo>
                <a:cubicBezTo>
                  <a:pt x="2503249" y="2518538"/>
                  <a:pt x="2494982" y="2528757"/>
                  <a:pt x="2486715" y="2541021"/>
                </a:cubicBezTo>
                <a:cubicBezTo>
                  <a:pt x="2541484" y="2560948"/>
                  <a:pt x="2487683" y="2558489"/>
                  <a:pt x="2486715" y="2567591"/>
                </a:cubicBezTo>
                <a:cubicBezTo>
                  <a:pt x="2480514" y="2585985"/>
                  <a:pt x="2523916" y="2579854"/>
                  <a:pt x="2505316" y="2588029"/>
                </a:cubicBezTo>
                <a:cubicBezTo>
                  <a:pt x="2449513" y="2610511"/>
                  <a:pt x="2519783" y="2608468"/>
                  <a:pt x="2509449" y="2618687"/>
                </a:cubicBezTo>
                <a:cubicBezTo>
                  <a:pt x="2503249" y="2626351"/>
                  <a:pt x="2479610" y="2628267"/>
                  <a:pt x="2484745" y="2638231"/>
                </a:cubicBezTo>
                <a:lnTo>
                  <a:pt x="2501182" y="2651388"/>
                </a:lnTo>
                <a:lnTo>
                  <a:pt x="2510999" y="2660330"/>
                </a:lnTo>
                <a:lnTo>
                  <a:pt x="2499115" y="2667739"/>
                </a:lnTo>
                <a:lnTo>
                  <a:pt x="2488781" y="2669783"/>
                </a:lnTo>
                <a:cubicBezTo>
                  <a:pt x="2488781" y="2671827"/>
                  <a:pt x="2490848" y="2673871"/>
                  <a:pt x="2492915" y="2673871"/>
                </a:cubicBezTo>
                <a:cubicBezTo>
                  <a:pt x="2519783" y="2686134"/>
                  <a:pt x="2476381" y="2712704"/>
                  <a:pt x="2505316" y="2722923"/>
                </a:cubicBezTo>
                <a:cubicBezTo>
                  <a:pt x="2474314" y="2749493"/>
                  <a:pt x="2515649" y="2784238"/>
                  <a:pt x="2497048" y="2818984"/>
                </a:cubicBezTo>
                <a:cubicBezTo>
                  <a:pt x="2492915" y="2827161"/>
                  <a:pt x="2494982" y="2868036"/>
                  <a:pt x="2503249" y="2894606"/>
                </a:cubicBezTo>
                <a:cubicBezTo>
                  <a:pt x="2513583" y="2917088"/>
                  <a:pt x="2492915" y="2937527"/>
                  <a:pt x="2497048" y="2957965"/>
                </a:cubicBezTo>
                <a:cubicBezTo>
                  <a:pt x="2503249" y="2994755"/>
                  <a:pt x="2499115" y="3029500"/>
                  <a:pt x="2501182" y="3064245"/>
                </a:cubicBezTo>
                <a:cubicBezTo>
                  <a:pt x="2503249" y="3072421"/>
                  <a:pt x="2486715" y="3082640"/>
                  <a:pt x="2505316" y="3090815"/>
                </a:cubicBezTo>
                <a:cubicBezTo>
                  <a:pt x="2517716" y="3094903"/>
                  <a:pt x="2521850" y="3084684"/>
                  <a:pt x="2528050" y="3078552"/>
                </a:cubicBezTo>
                <a:cubicBezTo>
                  <a:pt x="2556984" y="3049939"/>
                  <a:pt x="2538384" y="3011105"/>
                  <a:pt x="2546651" y="2978404"/>
                </a:cubicBezTo>
                <a:cubicBezTo>
                  <a:pt x="2552851" y="2960009"/>
                  <a:pt x="2559051" y="2937527"/>
                  <a:pt x="2536317" y="2925264"/>
                </a:cubicBezTo>
                <a:cubicBezTo>
                  <a:pt x="2534250" y="2941615"/>
                  <a:pt x="2534250" y="2957965"/>
                  <a:pt x="2532183" y="2974316"/>
                </a:cubicBezTo>
                <a:cubicBezTo>
                  <a:pt x="2521850" y="2917088"/>
                  <a:pt x="2542517" y="2861905"/>
                  <a:pt x="2540450" y="2806721"/>
                </a:cubicBezTo>
                <a:cubicBezTo>
                  <a:pt x="2538384" y="2757668"/>
                  <a:pt x="2548717" y="2704528"/>
                  <a:pt x="2548717" y="2655476"/>
                </a:cubicBezTo>
                <a:cubicBezTo>
                  <a:pt x="2548717" y="2590073"/>
                  <a:pt x="2534250" y="2526714"/>
                  <a:pt x="2534250" y="2459267"/>
                </a:cubicBezTo>
                <a:cubicBezTo>
                  <a:pt x="2534250" y="2442916"/>
                  <a:pt x="2532183" y="2426565"/>
                  <a:pt x="2507382" y="2432697"/>
                </a:cubicBezTo>
                <a:lnTo>
                  <a:pt x="2509265" y="2430835"/>
                </a:lnTo>
                <a:close/>
                <a:moveTo>
                  <a:pt x="2509449" y="2430653"/>
                </a:moveTo>
                <a:lnTo>
                  <a:pt x="2509219" y="2430822"/>
                </a:lnTo>
                <a:lnTo>
                  <a:pt x="2509269" y="2430831"/>
                </a:lnTo>
                <a:close/>
                <a:moveTo>
                  <a:pt x="2328864" y="2426565"/>
                </a:moveTo>
                <a:cubicBezTo>
                  <a:pt x="2323040" y="2460338"/>
                  <a:pt x="2304036" y="2472917"/>
                  <a:pt x="2284553" y="2486609"/>
                </a:cubicBezTo>
                <a:cubicBezTo>
                  <a:pt x="2288756" y="2460291"/>
                  <a:pt x="2309725" y="2448110"/>
                  <a:pt x="2328864" y="2426565"/>
                </a:cubicBezTo>
                <a:close/>
                <a:moveTo>
                  <a:pt x="3021014" y="2422291"/>
                </a:moveTo>
                <a:cubicBezTo>
                  <a:pt x="3006392" y="2432671"/>
                  <a:pt x="3004304" y="2447203"/>
                  <a:pt x="2981326" y="2445127"/>
                </a:cubicBezTo>
                <a:cubicBezTo>
                  <a:pt x="2993859" y="2434747"/>
                  <a:pt x="2998037" y="2420215"/>
                  <a:pt x="3021014" y="2422291"/>
                </a:cubicBezTo>
                <a:close/>
                <a:moveTo>
                  <a:pt x="2920861" y="2422259"/>
                </a:moveTo>
                <a:cubicBezTo>
                  <a:pt x="2908496" y="2438613"/>
                  <a:pt x="2873459" y="2442701"/>
                  <a:pt x="2873459" y="2452922"/>
                </a:cubicBezTo>
                <a:cubicBezTo>
                  <a:pt x="2873459" y="2495850"/>
                  <a:pt x="2817813" y="2518336"/>
                  <a:pt x="2836362" y="2569440"/>
                </a:cubicBezTo>
                <a:cubicBezTo>
                  <a:pt x="2859033" y="2553087"/>
                  <a:pt x="2889947" y="2546954"/>
                  <a:pt x="2894069" y="2501982"/>
                </a:cubicBezTo>
                <a:cubicBezTo>
                  <a:pt x="2894069" y="2485629"/>
                  <a:pt x="2910557" y="2461099"/>
                  <a:pt x="2920861" y="2440657"/>
                </a:cubicBezTo>
                <a:cubicBezTo>
                  <a:pt x="2923953" y="2436058"/>
                  <a:pt x="2930522" y="2455605"/>
                  <a:pt x="2933614" y="2451868"/>
                </a:cubicBezTo>
                <a:lnTo>
                  <a:pt x="2935288" y="2438613"/>
                </a:lnTo>
                <a:cubicBezTo>
                  <a:pt x="2935288" y="2428392"/>
                  <a:pt x="2922922" y="2420215"/>
                  <a:pt x="2920861" y="2422259"/>
                </a:cubicBezTo>
                <a:close/>
                <a:moveTo>
                  <a:pt x="1689100" y="2413865"/>
                </a:moveTo>
                <a:lnTo>
                  <a:pt x="1733683" y="2415915"/>
                </a:lnTo>
                <a:cubicBezTo>
                  <a:pt x="1733789" y="2415930"/>
                  <a:pt x="1733889" y="2415914"/>
                  <a:pt x="1733990" y="2415897"/>
                </a:cubicBezTo>
                <a:lnTo>
                  <a:pt x="1735840" y="2414981"/>
                </a:lnTo>
                <a:cubicBezTo>
                  <a:pt x="1735701" y="2415411"/>
                  <a:pt x="1735866" y="2415654"/>
                  <a:pt x="1736041" y="2415897"/>
                </a:cubicBezTo>
                <a:lnTo>
                  <a:pt x="1734819" y="2415967"/>
                </a:lnTo>
                <a:cubicBezTo>
                  <a:pt x="1734926" y="2415982"/>
                  <a:pt x="1735032" y="2415982"/>
                  <a:pt x="1735138" y="2415982"/>
                </a:cubicBezTo>
                <a:lnTo>
                  <a:pt x="1734564" y="2415982"/>
                </a:lnTo>
                <a:lnTo>
                  <a:pt x="1732688" y="2416090"/>
                </a:lnTo>
                <a:cubicBezTo>
                  <a:pt x="1718866" y="2426462"/>
                  <a:pt x="1702998" y="2420164"/>
                  <a:pt x="1689100" y="2413865"/>
                </a:cubicBezTo>
                <a:close/>
                <a:moveTo>
                  <a:pt x="1268572" y="2390053"/>
                </a:moveTo>
                <a:cubicBezTo>
                  <a:pt x="1274763" y="2401959"/>
                  <a:pt x="1274763" y="2411881"/>
                  <a:pt x="1268572" y="2419819"/>
                </a:cubicBezTo>
                <a:cubicBezTo>
                  <a:pt x="1266508" y="2421803"/>
                  <a:pt x="1258253" y="2419819"/>
                  <a:pt x="1258253" y="2417834"/>
                </a:cubicBezTo>
                <a:cubicBezTo>
                  <a:pt x="1254125" y="2405928"/>
                  <a:pt x="1264444" y="2399975"/>
                  <a:pt x="1268572" y="2390053"/>
                </a:cubicBezTo>
                <a:close/>
                <a:moveTo>
                  <a:pt x="1381125" y="2377353"/>
                </a:moveTo>
                <a:cubicBezTo>
                  <a:pt x="1389063" y="2395874"/>
                  <a:pt x="1387079" y="2414395"/>
                  <a:pt x="1381125" y="2432916"/>
                </a:cubicBezTo>
                <a:cubicBezTo>
                  <a:pt x="1381125" y="2414395"/>
                  <a:pt x="1381125" y="2395874"/>
                  <a:pt x="1381125" y="2377353"/>
                </a:cubicBezTo>
                <a:close/>
                <a:moveTo>
                  <a:pt x="2384281" y="2375765"/>
                </a:moveTo>
                <a:cubicBezTo>
                  <a:pt x="2386302" y="2379829"/>
                  <a:pt x="2390343" y="2381861"/>
                  <a:pt x="2392363" y="2383893"/>
                </a:cubicBezTo>
                <a:cubicBezTo>
                  <a:pt x="2380240" y="2398117"/>
                  <a:pt x="2368118" y="2412341"/>
                  <a:pt x="2355995" y="2426565"/>
                </a:cubicBezTo>
                <a:cubicBezTo>
                  <a:pt x="2353974" y="2424533"/>
                  <a:pt x="2351954" y="2420469"/>
                  <a:pt x="2347913" y="2418437"/>
                </a:cubicBezTo>
                <a:cubicBezTo>
                  <a:pt x="2360036" y="2404213"/>
                  <a:pt x="2372159" y="2389989"/>
                  <a:pt x="2384281" y="2375765"/>
                </a:cubicBezTo>
                <a:close/>
                <a:moveTo>
                  <a:pt x="3235517" y="2371777"/>
                </a:moveTo>
                <a:lnTo>
                  <a:pt x="3227848" y="2378100"/>
                </a:lnTo>
                <a:cubicBezTo>
                  <a:pt x="3230973" y="2375584"/>
                  <a:pt x="3234563" y="2374119"/>
                  <a:pt x="3238203" y="2372754"/>
                </a:cubicBezTo>
                <a:lnTo>
                  <a:pt x="3227578" y="2378323"/>
                </a:lnTo>
                <a:cubicBezTo>
                  <a:pt x="3208077" y="2396746"/>
                  <a:pt x="3187568" y="2412850"/>
                  <a:pt x="3161478" y="2419908"/>
                </a:cubicBezTo>
                <a:cubicBezTo>
                  <a:pt x="3156937" y="2423101"/>
                  <a:pt x="3152572" y="2426568"/>
                  <a:pt x="3148157" y="2430035"/>
                </a:cubicBezTo>
                <a:lnTo>
                  <a:pt x="3161304" y="2419986"/>
                </a:lnTo>
                <a:cubicBezTo>
                  <a:pt x="3157035" y="2423834"/>
                  <a:pt x="3151841" y="2425356"/>
                  <a:pt x="3146426" y="2426566"/>
                </a:cubicBezTo>
                <a:cubicBezTo>
                  <a:pt x="3172361" y="2404495"/>
                  <a:pt x="3196350" y="2376556"/>
                  <a:pt x="3235517" y="2371777"/>
                </a:cubicBezTo>
                <a:close/>
                <a:moveTo>
                  <a:pt x="1850232" y="2364004"/>
                </a:moveTo>
                <a:cubicBezTo>
                  <a:pt x="1863726" y="2365136"/>
                  <a:pt x="1877219" y="2375316"/>
                  <a:pt x="1890713" y="2370791"/>
                </a:cubicBezTo>
                <a:cubicBezTo>
                  <a:pt x="1872312" y="2385599"/>
                  <a:pt x="1855604" y="2383369"/>
                  <a:pt x="1841591" y="2367774"/>
                </a:cubicBezTo>
                <a:cubicBezTo>
                  <a:pt x="1839967" y="2366483"/>
                  <a:pt x="1838071" y="2366550"/>
                  <a:pt x="1836123" y="2366875"/>
                </a:cubicBezTo>
                <a:lnTo>
                  <a:pt x="1834964" y="2364827"/>
                </a:lnTo>
                <a:cubicBezTo>
                  <a:pt x="1835391" y="2364647"/>
                  <a:pt x="1835757" y="2364736"/>
                  <a:pt x="1836123" y="2364827"/>
                </a:cubicBezTo>
                <a:lnTo>
                  <a:pt x="1836738" y="2365058"/>
                </a:lnTo>
                <a:lnTo>
                  <a:pt x="1836738" y="2364759"/>
                </a:lnTo>
                <a:cubicBezTo>
                  <a:pt x="1837045" y="2365106"/>
                  <a:pt x="1837353" y="2365448"/>
                  <a:pt x="1837956" y="2365515"/>
                </a:cubicBezTo>
                <a:lnTo>
                  <a:pt x="1839687" y="2366165"/>
                </a:lnTo>
                <a:cubicBezTo>
                  <a:pt x="1843022" y="2364046"/>
                  <a:pt x="1846627" y="2363702"/>
                  <a:pt x="1850232" y="2364004"/>
                </a:cubicBezTo>
                <a:close/>
                <a:moveTo>
                  <a:pt x="2321113" y="2361478"/>
                </a:moveTo>
                <a:lnTo>
                  <a:pt x="2327276" y="2369577"/>
                </a:lnTo>
                <a:cubicBezTo>
                  <a:pt x="2296460" y="2424242"/>
                  <a:pt x="2234828" y="2452587"/>
                  <a:pt x="2195794" y="2501178"/>
                </a:cubicBezTo>
                <a:lnTo>
                  <a:pt x="2187576" y="2493080"/>
                </a:lnTo>
                <a:cubicBezTo>
                  <a:pt x="2230719" y="2448538"/>
                  <a:pt x="2275916" y="2406020"/>
                  <a:pt x="2321113" y="2361478"/>
                </a:cubicBezTo>
                <a:close/>
                <a:moveTo>
                  <a:pt x="3278189" y="2346132"/>
                </a:moveTo>
                <a:cubicBezTo>
                  <a:pt x="3264361" y="2354326"/>
                  <a:pt x="3258180" y="2374418"/>
                  <a:pt x="3237500" y="2371380"/>
                </a:cubicBezTo>
                <a:lnTo>
                  <a:pt x="3237631" y="2371229"/>
                </a:lnTo>
                <a:lnTo>
                  <a:pt x="3236882" y="2371423"/>
                </a:lnTo>
                <a:lnTo>
                  <a:pt x="3237500" y="2371380"/>
                </a:lnTo>
                <a:lnTo>
                  <a:pt x="3237367" y="2371532"/>
                </a:lnTo>
                <a:lnTo>
                  <a:pt x="3236461" y="2371532"/>
                </a:lnTo>
                <a:cubicBezTo>
                  <a:pt x="3236108" y="2371477"/>
                  <a:pt x="3235809" y="2371606"/>
                  <a:pt x="3235517" y="2371777"/>
                </a:cubicBezTo>
                <a:lnTo>
                  <a:pt x="3235814" y="2371532"/>
                </a:lnTo>
                <a:lnTo>
                  <a:pt x="3235326" y="2371532"/>
                </a:lnTo>
                <a:cubicBezTo>
                  <a:pt x="3235497" y="2371564"/>
                  <a:pt x="3235668" y="2371595"/>
                  <a:pt x="3235859" y="2371495"/>
                </a:cubicBezTo>
                <a:lnTo>
                  <a:pt x="3236455" y="2371003"/>
                </a:lnTo>
                <a:lnTo>
                  <a:pt x="3237828" y="2371003"/>
                </a:lnTo>
                <a:cubicBezTo>
                  <a:pt x="3247838" y="2356389"/>
                  <a:pt x="3258042" y="2344042"/>
                  <a:pt x="3278189" y="2346132"/>
                </a:cubicBezTo>
                <a:close/>
                <a:moveTo>
                  <a:pt x="3155020" y="2323907"/>
                </a:moveTo>
                <a:cubicBezTo>
                  <a:pt x="3157874" y="2323378"/>
                  <a:pt x="3161507" y="2323907"/>
                  <a:pt x="3164621" y="2323907"/>
                </a:cubicBezTo>
                <a:cubicBezTo>
                  <a:pt x="3170849" y="2323907"/>
                  <a:pt x="3175001" y="2328140"/>
                  <a:pt x="3172925" y="2334490"/>
                </a:cubicBezTo>
                <a:lnTo>
                  <a:pt x="3168773" y="2340046"/>
                </a:lnTo>
                <a:cubicBezTo>
                  <a:pt x="3169149" y="2340840"/>
                  <a:pt x="3169833" y="2340840"/>
                  <a:pt x="3170849" y="2340840"/>
                </a:cubicBezTo>
                <a:cubicBezTo>
                  <a:pt x="3154241" y="2338723"/>
                  <a:pt x="3148013" y="2338723"/>
                  <a:pt x="3150089" y="2330257"/>
                </a:cubicBezTo>
                <a:cubicBezTo>
                  <a:pt x="3150089" y="2326024"/>
                  <a:pt x="3152165" y="2324436"/>
                  <a:pt x="3155020" y="2323907"/>
                </a:cubicBezTo>
                <a:close/>
                <a:moveTo>
                  <a:pt x="5249863" y="2297977"/>
                </a:moveTo>
                <a:cubicBezTo>
                  <a:pt x="5210800" y="2324243"/>
                  <a:pt x="5169681" y="2340407"/>
                  <a:pt x="5124450" y="2342427"/>
                </a:cubicBezTo>
                <a:cubicBezTo>
                  <a:pt x="5165569" y="2326263"/>
                  <a:pt x="5206688" y="2312120"/>
                  <a:pt x="5249863" y="2297977"/>
                </a:cubicBezTo>
                <a:close/>
                <a:moveTo>
                  <a:pt x="3146426" y="2293215"/>
                </a:moveTo>
                <a:cubicBezTo>
                  <a:pt x="3105921" y="2303285"/>
                  <a:pt x="3079290" y="2346861"/>
                  <a:pt x="3033560" y="2346156"/>
                </a:cubicBezTo>
                <a:cubicBezTo>
                  <a:pt x="3033558" y="2346157"/>
                  <a:pt x="3033555" y="2346158"/>
                  <a:pt x="3033553" y="2346159"/>
                </a:cubicBezTo>
                <a:lnTo>
                  <a:pt x="3032961" y="2346427"/>
                </a:lnTo>
                <a:lnTo>
                  <a:pt x="3032608" y="2346720"/>
                </a:lnTo>
                <a:lnTo>
                  <a:pt x="3032312" y="2346720"/>
                </a:lnTo>
                <a:lnTo>
                  <a:pt x="3031024" y="2347302"/>
                </a:lnTo>
                <a:lnTo>
                  <a:pt x="3031270" y="2346720"/>
                </a:lnTo>
                <a:lnTo>
                  <a:pt x="3030538" y="2346720"/>
                </a:lnTo>
                <a:cubicBezTo>
                  <a:pt x="3030802" y="2346732"/>
                  <a:pt x="3031064" y="2346741"/>
                  <a:pt x="3031332" y="2346572"/>
                </a:cubicBezTo>
                <a:cubicBezTo>
                  <a:pt x="3031553" y="2346450"/>
                  <a:pt x="3031531" y="2346306"/>
                  <a:pt x="3031506" y="2346159"/>
                </a:cubicBezTo>
                <a:lnTo>
                  <a:pt x="3035707" y="2344147"/>
                </a:lnTo>
                <a:cubicBezTo>
                  <a:pt x="3066110" y="2313182"/>
                  <a:pt x="3106268" y="2303199"/>
                  <a:pt x="3146426" y="2293215"/>
                </a:cubicBezTo>
                <a:close/>
                <a:moveTo>
                  <a:pt x="2949577" y="2283690"/>
                </a:moveTo>
                <a:cubicBezTo>
                  <a:pt x="2953704" y="2285692"/>
                  <a:pt x="2959895" y="2287693"/>
                  <a:pt x="2964023" y="2289695"/>
                </a:cubicBezTo>
                <a:cubicBezTo>
                  <a:pt x="2970214" y="2295700"/>
                  <a:pt x="2964023" y="2297702"/>
                  <a:pt x="2959895" y="2299703"/>
                </a:cubicBezTo>
                <a:cubicBezTo>
                  <a:pt x="2943385" y="2301705"/>
                  <a:pt x="2945449" y="2319720"/>
                  <a:pt x="2931003" y="2329728"/>
                </a:cubicBezTo>
                <a:cubicBezTo>
                  <a:pt x="2908301" y="2303707"/>
                  <a:pt x="2949577" y="2301705"/>
                  <a:pt x="2949577" y="2283690"/>
                </a:cubicBezTo>
                <a:close/>
                <a:moveTo>
                  <a:pt x="2540618" y="2280515"/>
                </a:moveTo>
                <a:cubicBezTo>
                  <a:pt x="2538589" y="2282570"/>
                  <a:pt x="2534532" y="2284624"/>
                  <a:pt x="2530475" y="2286678"/>
                </a:cubicBezTo>
                <a:cubicBezTo>
                  <a:pt x="2569016" y="2315440"/>
                  <a:pt x="2585244" y="2352420"/>
                  <a:pt x="2587273" y="2395562"/>
                </a:cubicBezTo>
                <a:cubicBezTo>
                  <a:pt x="2589301" y="2401725"/>
                  <a:pt x="2599443" y="2420215"/>
                  <a:pt x="2615671" y="2409943"/>
                </a:cubicBezTo>
                <a:cubicBezTo>
                  <a:pt x="2619728" y="2405834"/>
                  <a:pt x="2623785" y="2409943"/>
                  <a:pt x="2627842" y="2420215"/>
                </a:cubicBezTo>
                <a:cubicBezTo>
                  <a:pt x="2640013" y="2389399"/>
                  <a:pt x="2637985" y="2362692"/>
                  <a:pt x="2615671" y="2344202"/>
                </a:cubicBezTo>
                <a:cubicBezTo>
                  <a:pt x="2591330" y="2321603"/>
                  <a:pt x="2566988" y="2301059"/>
                  <a:pt x="2540618" y="2280515"/>
                </a:cubicBezTo>
                <a:close/>
                <a:moveTo>
                  <a:pt x="2427288" y="2278928"/>
                </a:moveTo>
                <a:cubicBezTo>
                  <a:pt x="2396759" y="2307404"/>
                  <a:pt x="2378442" y="2333846"/>
                  <a:pt x="2347913" y="2344016"/>
                </a:cubicBezTo>
                <a:cubicBezTo>
                  <a:pt x="2376407" y="2329778"/>
                  <a:pt x="2376407" y="2282996"/>
                  <a:pt x="2427288" y="2278928"/>
                </a:cubicBezTo>
                <a:close/>
                <a:moveTo>
                  <a:pt x="3106738" y="2248765"/>
                </a:moveTo>
                <a:cubicBezTo>
                  <a:pt x="3074126" y="2273070"/>
                  <a:pt x="3049667" y="2291299"/>
                  <a:pt x="3023169" y="2305477"/>
                </a:cubicBezTo>
                <a:cubicBezTo>
                  <a:pt x="3004825" y="2317630"/>
                  <a:pt x="2984442" y="2327757"/>
                  <a:pt x="2974251" y="2345986"/>
                </a:cubicBezTo>
                <a:cubicBezTo>
                  <a:pt x="2965078" y="2364216"/>
                  <a:pt x="2955904" y="2356193"/>
                  <a:pt x="2945174" y="2353163"/>
                </a:cubicBezTo>
                <a:cubicBezTo>
                  <a:pt x="2944661" y="2353625"/>
                  <a:pt x="2944084" y="2353985"/>
                  <a:pt x="2943506" y="2354342"/>
                </a:cubicBezTo>
                <a:lnTo>
                  <a:pt x="2939974" y="2355473"/>
                </a:lnTo>
                <a:cubicBezTo>
                  <a:pt x="2941394" y="2354569"/>
                  <a:pt x="2941460" y="2353462"/>
                  <a:pt x="2941460" y="2352296"/>
                </a:cubicBezTo>
                <a:lnTo>
                  <a:pt x="2941712" y="2352135"/>
                </a:lnTo>
                <a:lnTo>
                  <a:pt x="2941638" y="2352062"/>
                </a:lnTo>
                <a:cubicBezTo>
                  <a:pt x="2941681" y="2352069"/>
                  <a:pt x="2941724" y="2352077"/>
                  <a:pt x="2941764" y="2352101"/>
                </a:cubicBezTo>
                <a:lnTo>
                  <a:pt x="2950493" y="2346512"/>
                </a:lnTo>
                <a:cubicBezTo>
                  <a:pt x="2964009" y="2331966"/>
                  <a:pt x="2989942" y="2324894"/>
                  <a:pt x="2986480" y="2297375"/>
                </a:cubicBezTo>
                <a:lnTo>
                  <a:pt x="2990557" y="2291299"/>
                </a:lnTo>
                <a:cubicBezTo>
                  <a:pt x="3037437" y="2309528"/>
                  <a:pt x="3055781" y="2252816"/>
                  <a:pt x="3106738" y="2248765"/>
                </a:cubicBezTo>
                <a:close/>
                <a:moveTo>
                  <a:pt x="3028951" y="2242415"/>
                </a:moveTo>
                <a:cubicBezTo>
                  <a:pt x="3016862" y="2269244"/>
                  <a:pt x="3004772" y="2283690"/>
                  <a:pt x="2976563" y="2281626"/>
                </a:cubicBezTo>
                <a:cubicBezTo>
                  <a:pt x="2994698" y="2269244"/>
                  <a:pt x="3008802" y="2256861"/>
                  <a:pt x="3028951" y="2242415"/>
                </a:cubicBezTo>
                <a:close/>
                <a:moveTo>
                  <a:pt x="2190750" y="2228127"/>
                </a:moveTo>
                <a:cubicBezTo>
                  <a:pt x="2190750" y="2254834"/>
                  <a:pt x="2173817" y="2248671"/>
                  <a:pt x="2165350" y="2263052"/>
                </a:cubicBezTo>
                <a:cubicBezTo>
                  <a:pt x="2165350" y="2236345"/>
                  <a:pt x="2182283" y="2244562"/>
                  <a:pt x="2190750" y="2228127"/>
                </a:cubicBezTo>
                <a:close/>
                <a:moveTo>
                  <a:pt x="3064194" y="2224953"/>
                </a:moveTo>
                <a:cubicBezTo>
                  <a:pt x="3070226" y="2250353"/>
                  <a:pt x="3044085" y="2237653"/>
                  <a:pt x="3040063" y="2248236"/>
                </a:cubicBezTo>
                <a:cubicBezTo>
                  <a:pt x="3040063" y="2231303"/>
                  <a:pt x="3054139" y="2233420"/>
                  <a:pt x="3064194" y="2224953"/>
                </a:cubicBezTo>
                <a:close/>
                <a:moveTo>
                  <a:pt x="2918547" y="2223365"/>
                </a:moveTo>
                <a:cubicBezTo>
                  <a:pt x="2922588" y="2248327"/>
                  <a:pt x="2910466" y="2267049"/>
                  <a:pt x="2894302" y="2283690"/>
                </a:cubicBezTo>
                <a:lnTo>
                  <a:pt x="2893907" y="2281438"/>
                </a:lnTo>
                <a:cubicBezTo>
                  <a:pt x="2893934" y="2297457"/>
                  <a:pt x="2891767" y="2313365"/>
                  <a:pt x="2878138" y="2323378"/>
                </a:cubicBezTo>
                <a:cubicBezTo>
                  <a:pt x="2878138" y="2307162"/>
                  <a:pt x="2880095" y="2290947"/>
                  <a:pt x="2893800" y="2280826"/>
                </a:cubicBezTo>
                <a:cubicBezTo>
                  <a:pt x="2889955" y="2274188"/>
                  <a:pt x="2889464" y="2268411"/>
                  <a:pt x="2890748" y="2263408"/>
                </a:cubicBezTo>
                <a:cubicBezTo>
                  <a:pt x="2890049" y="2262949"/>
                  <a:pt x="2889828" y="2262613"/>
                  <a:pt x="2890167" y="2262613"/>
                </a:cubicBezTo>
                <a:lnTo>
                  <a:pt x="2891414" y="2262158"/>
                </a:lnTo>
                <a:cubicBezTo>
                  <a:pt x="2895217" y="2246822"/>
                  <a:pt x="2914190" y="2238318"/>
                  <a:pt x="2918547" y="2223365"/>
                </a:cubicBezTo>
                <a:close/>
                <a:moveTo>
                  <a:pt x="5559425" y="2209078"/>
                </a:moveTo>
                <a:cubicBezTo>
                  <a:pt x="5538955" y="2209078"/>
                  <a:pt x="5520531" y="2209078"/>
                  <a:pt x="5500061" y="2215215"/>
                </a:cubicBezTo>
                <a:cubicBezTo>
                  <a:pt x="5461167" y="2223397"/>
                  <a:pt x="5422273" y="2239761"/>
                  <a:pt x="5381333" y="2241806"/>
                </a:cubicBezTo>
                <a:cubicBezTo>
                  <a:pt x="5328110" y="2245897"/>
                  <a:pt x="5278981" y="2262261"/>
                  <a:pt x="5229852" y="2282716"/>
                </a:cubicBezTo>
                <a:cubicBezTo>
                  <a:pt x="5154111" y="2313399"/>
                  <a:pt x="5078371" y="2344081"/>
                  <a:pt x="5000583" y="2364536"/>
                </a:cubicBezTo>
                <a:cubicBezTo>
                  <a:pt x="4937125" y="2380900"/>
                  <a:pt x="4873667" y="2403401"/>
                  <a:pt x="4816350" y="2432038"/>
                </a:cubicBezTo>
                <a:cubicBezTo>
                  <a:pt x="4754939" y="2462720"/>
                  <a:pt x="4691480" y="2487266"/>
                  <a:pt x="4630069" y="2507721"/>
                </a:cubicBezTo>
                <a:cubicBezTo>
                  <a:pt x="4535905" y="2540449"/>
                  <a:pt x="4443789" y="2577268"/>
                  <a:pt x="4351672" y="2616132"/>
                </a:cubicBezTo>
                <a:cubicBezTo>
                  <a:pt x="4273884" y="2648860"/>
                  <a:pt x="4202238" y="2702043"/>
                  <a:pt x="4126498" y="2740908"/>
                </a:cubicBezTo>
                <a:cubicBezTo>
                  <a:pt x="4003675" y="2800227"/>
                  <a:pt x="3878806" y="2855456"/>
                  <a:pt x="3753936" y="2912730"/>
                </a:cubicBezTo>
                <a:cubicBezTo>
                  <a:pt x="3743701" y="2916821"/>
                  <a:pt x="3737560" y="2920912"/>
                  <a:pt x="3737560" y="2933185"/>
                </a:cubicBezTo>
                <a:lnTo>
                  <a:pt x="3737336" y="2944499"/>
                </a:lnTo>
                <a:cubicBezTo>
                  <a:pt x="3736728" y="2946225"/>
                  <a:pt x="3735641" y="2946225"/>
                  <a:pt x="3734234" y="2945458"/>
                </a:cubicBezTo>
                <a:lnTo>
                  <a:pt x="3723231" y="2939321"/>
                </a:lnTo>
                <a:cubicBezTo>
                  <a:pt x="3698666" y="2939321"/>
                  <a:pt x="3661820" y="2943412"/>
                  <a:pt x="3659773" y="2972049"/>
                </a:cubicBezTo>
                <a:cubicBezTo>
                  <a:pt x="3659773" y="3010914"/>
                  <a:pt x="3627020" y="3012959"/>
                  <a:pt x="3610644" y="3031369"/>
                </a:cubicBezTo>
                <a:cubicBezTo>
                  <a:pt x="3616785" y="3015005"/>
                  <a:pt x="3624973" y="2998641"/>
                  <a:pt x="3633161" y="2978186"/>
                </a:cubicBezTo>
                <a:cubicBezTo>
                  <a:pt x="3573797" y="2970004"/>
                  <a:pt x="3575844" y="3021141"/>
                  <a:pt x="3551280" y="3047733"/>
                </a:cubicBezTo>
                <a:cubicBezTo>
                  <a:pt x="3549232" y="3039551"/>
                  <a:pt x="3543091" y="3031369"/>
                  <a:pt x="3541044" y="3021141"/>
                </a:cubicBezTo>
                <a:cubicBezTo>
                  <a:pt x="3536950" y="3002732"/>
                  <a:pt x="3526715" y="3008868"/>
                  <a:pt x="3522621" y="3017050"/>
                </a:cubicBezTo>
                <a:cubicBezTo>
                  <a:pt x="3514433" y="3045687"/>
                  <a:pt x="3483727" y="3060006"/>
                  <a:pt x="3481680" y="3088643"/>
                </a:cubicBezTo>
                <a:cubicBezTo>
                  <a:pt x="3463257" y="3086597"/>
                  <a:pt x="3471445" y="3062051"/>
                  <a:pt x="3453022" y="3062051"/>
                </a:cubicBezTo>
                <a:cubicBezTo>
                  <a:pt x="3450975" y="3074324"/>
                  <a:pt x="3448928" y="3086597"/>
                  <a:pt x="3446881" y="3096825"/>
                </a:cubicBezTo>
                <a:cubicBezTo>
                  <a:pt x="3434598" y="3094779"/>
                  <a:pt x="3426410" y="3084552"/>
                  <a:pt x="3422316" y="3068188"/>
                </a:cubicBezTo>
                <a:cubicBezTo>
                  <a:pt x="3414128" y="3084552"/>
                  <a:pt x="3426410" y="3109098"/>
                  <a:pt x="3414128" y="3111143"/>
                </a:cubicBezTo>
                <a:cubicBezTo>
                  <a:pt x="3381375" y="3117280"/>
                  <a:pt x="3395705" y="3137735"/>
                  <a:pt x="3397752" y="3152053"/>
                </a:cubicBezTo>
                <a:lnTo>
                  <a:pt x="3436645" y="3135689"/>
                </a:lnTo>
                <a:cubicBezTo>
                  <a:pt x="3516480" y="3098870"/>
                  <a:pt x="3596314" y="3060006"/>
                  <a:pt x="3678196" y="3027278"/>
                </a:cubicBezTo>
                <a:cubicBezTo>
                  <a:pt x="3764172" y="2994550"/>
                  <a:pt x="3850147" y="2963867"/>
                  <a:pt x="3929982" y="2918866"/>
                </a:cubicBezTo>
                <a:cubicBezTo>
                  <a:pt x="4018004" y="2869774"/>
                  <a:pt x="4106027" y="2818637"/>
                  <a:pt x="4198144" y="2777727"/>
                </a:cubicBezTo>
                <a:cubicBezTo>
                  <a:pt x="4259555" y="2753181"/>
                  <a:pt x="4310731" y="2716362"/>
                  <a:pt x="4363954" y="2681588"/>
                </a:cubicBezTo>
                <a:cubicBezTo>
                  <a:pt x="4378283" y="2671361"/>
                  <a:pt x="4402848" y="2646815"/>
                  <a:pt x="4406942" y="2650906"/>
                </a:cubicBezTo>
                <a:cubicBezTo>
                  <a:pt x="4431506" y="2685679"/>
                  <a:pt x="4449930" y="2654997"/>
                  <a:pt x="4462212" y="2646815"/>
                </a:cubicBezTo>
                <a:cubicBezTo>
                  <a:pt x="4535905" y="2599768"/>
                  <a:pt x="4619834" y="2575222"/>
                  <a:pt x="4697622" y="2534312"/>
                </a:cubicBezTo>
                <a:cubicBezTo>
                  <a:pt x="4765174" y="2499539"/>
                  <a:pt x="4834773" y="2464765"/>
                  <a:pt x="4904373" y="2432038"/>
                </a:cubicBezTo>
                <a:cubicBezTo>
                  <a:pt x="4955549" y="2407492"/>
                  <a:pt x="5006724" y="2389082"/>
                  <a:pt x="5061995" y="2368627"/>
                </a:cubicBezTo>
                <a:cubicBezTo>
                  <a:pt x="5061995" y="2382946"/>
                  <a:pt x="5049712" y="2384991"/>
                  <a:pt x="5051759" y="2393173"/>
                </a:cubicBezTo>
                <a:cubicBezTo>
                  <a:pt x="5221664" y="2331808"/>
                  <a:pt x="5389521" y="2270443"/>
                  <a:pt x="5559425" y="2209078"/>
                </a:cubicBezTo>
                <a:close/>
                <a:moveTo>
                  <a:pt x="3083781" y="2209078"/>
                </a:moveTo>
                <a:lnTo>
                  <a:pt x="3100389" y="2211063"/>
                </a:lnTo>
                <a:cubicBezTo>
                  <a:pt x="3094161" y="2217016"/>
                  <a:pt x="3090009" y="2220984"/>
                  <a:pt x="3085857" y="2222969"/>
                </a:cubicBezTo>
                <a:cubicBezTo>
                  <a:pt x="3079629" y="2224953"/>
                  <a:pt x="3075477" y="2222969"/>
                  <a:pt x="3073401" y="2217016"/>
                </a:cubicBezTo>
                <a:cubicBezTo>
                  <a:pt x="3073401" y="2211063"/>
                  <a:pt x="3077553" y="2209078"/>
                  <a:pt x="3083781" y="2209078"/>
                </a:cubicBezTo>
                <a:close/>
                <a:moveTo>
                  <a:pt x="2536265" y="2201140"/>
                </a:moveTo>
                <a:cubicBezTo>
                  <a:pt x="2524125" y="2254645"/>
                  <a:pt x="2562568" y="2273166"/>
                  <a:pt x="2590894" y="2299918"/>
                </a:cubicBezTo>
                <a:cubicBezTo>
                  <a:pt x="2605057" y="2312265"/>
                  <a:pt x="2611127" y="2299918"/>
                  <a:pt x="2619220" y="2291686"/>
                </a:cubicBezTo>
                <a:cubicBezTo>
                  <a:pt x="2625290" y="2283455"/>
                  <a:pt x="2627313" y="2275223"/>
                  <a:pt x="2615173" y="2264934"/>
                </a:cubicBezTo>
                <a:cubicBezTo>
                  <a:pt x="2588871" y="2246413"/>
                  <a:pt x="2564591" y="2223777"/>
                  <a:pt x="2536265" y="2201140"/>
                </a:cubicBezTo>
                <a:close/>
                <a:moveTo>
                  <a:pt x="1735456" y="2200475"/>
                </a:moveTo>
                <a:cubicBezTo>
                  <a:pt x="1749902" y="2196378"/>
                  <a:pt x="1758157" y="2206620"/>
                  <a:pt x="1768476" y="2210717"/>
                </a:cubicBezTo>
                <a:cubicBezTo>
                  <a:pt x="1762285" y="2218910"/>
                  <a:pt x="1754030" y="2227104"/>
                  <a:pt x="1745775" y="2237346"/>
                </a:cubicBezTo>
                <a:lnTo>
                  <a:pt x="1738165" y="2245603"/>
                </a:lnTo>
                <a:cubicBezTo>
                  <a:pt x="1731973" y="2246564"/>
                  <a:pt x="1729265" y="2229664"/>
                  <a:pt x="1723073" y="2231201"/>
                </a:cubicBezTo>
                <a:cubicBezTo>
                  <a:pt x="1716882" y="2233249"/>
                  <a:pt x="1708627" y="2233249"/>
                  <a:pt x="1706563" y="2225056"/>
                </a:cubicBezTo>
                <a:cubicBezTo>
                  <a:pt x="1718946" y="2210717"/>
                  <a:pt x="1741647" y="2233249"/>
                  <a:pt x="1745775" y="2218910"/>
                </a:cubicBezTo>
                <a:cubicBezTo>
                  <a:pt x="1751361" y="2202277"/>
                  <a:pt x="1730067" y="2212323"/>
                  <a:pt x="1723727" y="2203132"/>
                </a:cubicBezTo>
                <a:cubicBezTo>
                  <a:pt x="1722899" y="2203509"/>
                  <a:pt x="1722208" y="2203303"/>
                  <a:pt x="1721544" y="2203037"/>
                </a:cubicBezTo>
                <a:lnTo>
                  <a:pt x="1723718" y="2203123"/>
                </a:lnTo>
                <a:lnTo>
                  <a:pt x="1722839" y="2202264"/>
                </a:lnTo>
                <a:cubicBezTo>
                  <a:pt x="1726832" y="2201989"/>
                  <a:pt x="1731907" y="2200475"/>
                  <a:pt x="1735456" y="2200475"/>
                </a:cubicBezTo>
                <a:close/>
                <a:moveTo>
                  <a:pt x="3006726" y="2172565"/>
                </a:moveTo>
                <a:cubicBezTo>
                  <a:pt x="3006726" y="2200964"/>
                  <a:pt x="2988237" y="2223277"/>
                  <a:pt x="2971801" y="2245590"/>
                </a:cubicBezTo>
                <a:cubicBezTo>
                  <a:pt x="2971801" y="2217192"/>
                  <a:pt x="2992345" y="2194878"/>
                  <a:pt x="3006726" y="2172565"/>
                </a:cubicBezTo>
                <a:close/>
                <a:moveTo>
                  <a:pt x="3164849" y="2160010"/>
                </a:moveTo>
                <a:lnTo>
                  <a:pt x="3180349" y="2161604"/>
                </a:lnTo>
                <a:cubicBezTo>
                  <a:pt x="3162903" y="2172047"/>
                  <a:pt x="3148492" y="2189232"/>
                  <a:pt x="3121026" y="2193203"/>
                </a:cubicBezTo>
                <a:cubicBezTo>
                  <a:pt x="3136504" y="2175970"/>
                  <a:pt x="3148500" y="2162262"/>
                  <a:pt x="3164849" y="2160010"/>
                </a:cubicBezTo>
                <a:close/>
                <a:moveTo>
                  <a:pt x="1784124" y="2145577"/>
                </a:moveTo>
                <a:cubicBezTo>
                  <a:pt x="1792288" y="2159865"/>
                  <a:pt x="1786165" y="2168029"/>
                  <a:pt x="1775960" y="2174152"/>
                </a:cubicBezTo>
                <a:cubicBezTo>
                  <a:pt x="1763713" y="2159865"/>
                  <a:pt x="1788206" y="2155782"/>
                  <a:pt x="1784124" y="2145577"/>
                </a:cubicBezTo>
                <a:close/>
                <a:moveTo>
                  <a:pt x="3051529" y="2143990"/>
                </a:moveTo>
                <a:cubicBezTo>
                  <a:pt x="3057615" y="2148118"/>
                  <a:pt x="3065729" y="2152245"/>
                  <a:pt x="3071814" y="2156373"/>
                </a:cubicBezTo>
                <a:cubicBezTo>
                  <a:pt x="3063700" y="2166691"/>
                  <a:pt x="3053558" y="2174946"/>
                  <a:pt x="3043415" y="2185265"/>
                </a:cubicBezTo>
                <a:lnTo>
                  <a:pt x="3035301" y="2179074"/>
                </a:lnTo>
                <a:cubicBezTo>
                  <a:pt x="3039358" y="2166691"/>
                  <a:pt x="3045444" y="2154309"/>
                  <a:pt x="3051529" y="2143990"/>
                </a:cubicBezTo>
                <a:close/>
                <a:moveTo>
                  <a:pt x="4535488" y="2137640"/>
                </a:moveTo>
                <a:cubicBezTo>
                  <a:pt x="4554062" y="2141818"/>
                  <a:pt x="4566444" y="2154351"/>
                  <a:pt x="4576763" y="2177328"/>
                </a:cubicBezTo>
                <a:cubicBezTo>
                  <a:pt x="4549934" y="2171062"/>
                  <a:pt x="4539616" y="2156440"/>
                  <a:pt x="4535488" y="2137640"/>
                </a:cubicBezTo>
                <a:close/>
                <a:moveTo>
                  <a:pt x="2371725" y="2137640"/>
                </a:moveTo>
                <a:cubicBezTo>
                  <a:pt x="2367756" y="2162405"/>
                  <a:pt x="2357835" y="2170660"/>
                  <a:pt x="2339975" y="2178915"/>
                </a:cubicBezTo>
                <a:cubicBezTo>
                  <a:pt x="2343944" y="2160341"/>
                  <a:pt x="2357835" y="2154150"/>
                  <a:pt x="2371725" y="2137640"/>
                </a:cubicBezTo>
                <a:close/>
                <a:moveTo>
                  <a:pt x="3227565" y="2132084"/>
                </a:moveTo>
                <a:cubicBezTo>
                  <a:pt x="3241764" y="2157881"/>
                  <a:pt x="3274220" y="2143990"/>
                  <a:pt x="3292476" y="2165819"/>
                </a:cubicBezTo>
                <a:cubicBezTo>
                  <a:pt x="3256126" y="2167794"/>
                  <a:pt x="3219774" y="2136333"/>
                  <a:pt x="3183507" y="2159682"/>
                </a:cubicBezTo>
                <a:cubicBezTo>
                  <a:pt x="3184197" y="2128550"/>
                  <a:pt x="3211743" y="2137949"/>
                  <a:pt x="3229593" y="2134068"/>
                </a:cubicBezTo>
                <a:close/>
                <a:moveTo>
                  <a:pt x="3227388" y="2131114"/>
                </a:moveTo>
                <a:lnTo>
                  <a:pt x="3231857" y="2131378"/>
                </a:lnTo>
                <a:lnTo>
                  <a:pt x="3229457" y="2133143"/>
                </a:lnTo>
                <a:close/>
                <a:moveTo>
                  <a:pt x="3055308" y="2119880"/>
                </a:moveTo>
                <a:cubicBezTo>
                  <a:pt x="3060701" y="2118392"/>
                  <a:pt x="3067891" y="2119384"/>
                  <a:pt x="3078163" y="2123353"/>
                </a:cubicBezTo>
                <a:cubicBezTo>
                  <a:pt x="3061728" y="2125337"/>
                  <a:pt x="3055565" y="2139228"/>
                  <a:pt x="3043238" y="2131290"/>
                </a:cubicBezTo>
                <a:cubicBezTo>
                  <a:pt x="3046320" y="2125337"/>
                  <a:pt x="3049915" y="2121368"/>
                  <a:pt x="3055308" y="2119880"/>
                </a:cubicBezTo>
                <a:close/>
                <a:moveTo>
                  <a:pt x="5870576" y="2109065"/>
                </a:moveTo>
                <a:cubicBezTo>
                  <a:pt x="5821422" y="2113158"/>
                  <a:pt x="5778413" y="2113158"/>
                  <a:pt x="5735403" y="2117251"/>
                </a:cubicBezTo>
                <a:cubicBezTo>
                  <a:pt x="5657577" y="2125436"/>
                  <a:pt x="5577702" y="2131575"/>
                  <a:pt x="5499875" y="2135668"/>
                </a:cubicBezTo>
                <a:cubicBezTo>
                  <a:pt x="5362654" y="2145900"/>
                  <a:pt x="5227482" y="2168410"/>
                  <a:pt x="5090261" y="2182735"/>
                </a:cubicBezTo>
                <a:cubicBezTo>
                  <a:pt x="5069780" y="2184782"/>
                  <a:pt x="5055444" y="2192967"/>
                  <a:pt x="5039059" y="2203199"/>
                </a:cubicBezTo>
                <a:cubicBezTo>
                  <a:pt x="4983761" y="2242081"/>
                  <a:pt x="4942800" y="2295287"/>
                  <a:pt x="4895694" y="2342354"/>
                </a:cubicBezTo>
                <a:cubicBezTo>
                  <a:pt x="4887502" y="2348493"/>
                  <a:pt x="4875213" y="2354632"/>
                  <a:pt x="4877261" y="2371003"/>
                </a:cubicBezTo>
                <a:lnTo>
                  <a:pt x="4903886" y="2358725"/>
                </a:lnTo>
                <a:cubicBezTo>
                  <a:pt x="4987857" y="2330075"/>
                  <a:pt x="5071828" y="2299379"/>
                  <a:pt x="5157847" y="2276869"/>
                </a:cubicBezTo>
                <a:cubicBezTo>
                  <a:pt x="5221337" y="2260498"/>
                  <a:pt x="5278683" y="2229802"/>
                  <a:pt x="5348318" y="2221617"/>
                </a:cubicBezTo>
                <a:cubicBezTo>
                  <a:pt x="5475298" y="2205245"/>
                  <a:pt x="5602279" y="2170457"/>
                  <a:pt x="5729259" y="2149993"/>
                </a:cubicBezTo>
                <a:cubicBezTo>
                  <a:pt x="5774317" y="2141807"/>
                  <a:pt x="5823471" y="2143854"/>
                  <a:pt x="5870576" y="2109065"/>
                </a:cubicBezTo>
                <a:close/>
                <a:moveTo>
                  <a:pt x="3293583" y="2104744"/>
                </a:moveTo>
                <a:lnTo>
                  <a:pt x="3295651" y="2110829"/>
                </a:lnTo>
                <a:cubicBezTo>
                  <a:pt x="3274134" y="2116584"/>
                  <a:pt x="3256317" y="2136849"/>
                  <a:pt x="3231857" y="2131378"/>
                </a:cubicBezTo>
                <a:cubicBezTo>
                  <a:pt x="3232936" y="2129062"/>
                  <a:pt x="3234823" y="2127057"/>
                  <a:pt x="3237731" y="2127057"/>
                </a:cubicBezTo>
                <a:cubicBezTo>
                  <a:pt x="3256348" y="2120972"/>
                  <a:pt x="3270828" y="2102715"/>
                  <a:pt x="3293583" y="2104744"/>
                </a:cubicBezTo>
                <a:close/>
                <a:moveTo>
                  <a:pt x="1681867" y="2102609"/>
                </a:moveTo>
                <a:cubicBezTo>
                  <a:pt x="1687199" y="2112959"/>
                  <a:pt x="1676554" y="2120546"/>
                  <a:pt x="1674654" y="2129847"/>
                </a:cubicBezTo>
                <a:cubicBezTo>
                  <a:pt x="1672590" y="2135908"/>
                  <a:pt x="1666399" y="2143990"/>
                  <a:pt x="1656080" y="2141970"/>
                </a:cubicBezTo>
                <a:cubicBezTo>
                  <a:pt x="1647825" y="2139949"/>
                  <a:pt x="1654016" y="2135908"/>
                  <a:pt x="1656080" y="2133888"/>
                </a:cubicBezTo>
                <a:cubicBezTo>
                  <a:pt x="1656080" y="2127826"/>
                  <a:pt x="1649889" y="2117724"/>
                  <a:pt x="1664335" y="2115704"/>
                </a:cubicBezTo>
                <a:cubicBezTo>
                  <a:pt x="1670177" y="2115704"/>
                  <a:pt x="1676019" y="2108508"/>
                  <a:pt x="1681867" y="2102609"/>
                </a:cubicBezTo>
                <a:close/>
                <a:moveTo>
                  <a:pt x="1681260" y="2099947"/>
                </a:moveTo>
                <a:lnTo>
                  <a:pt x="1682239" y="2100905"/>
                </a:lnTo>
                <a:lnTo>
                  <a:pt x="1682263" y="2100863"/>
                </a:lnTo>
                <a:close/>
                <a:moveTo>
                  <a:pt x="1684550" y="2096834"/>
                </a:moveTo>
                <a:cubicBezTo>
                  <a:pt x="1683489" y="2098278"/>
                  <a:pt x="1682029" y="2098697"/>
                  <a:pt x="1680493" y="2099060"/>
                </a:cubicBezTo>
                <a:lnTo>
                  <a:pt x="1682272" y="2100847"/>
                </a:lnTo>
                <a:close/>
                <a:moveTo>
                  <a:pt x="4527551" y="2055090"/>
                </a:moveTo>
                <a:cubicBezTo>
                  <a:pt x="4539674" y="2065534"/>
                  <a:pt x="4551797" y="2078067"/>
                  <a:pt x="4572001" y="2094778"/>
                </a:cubicBezTo>
                <a:cubicBezTo>
                  <a:pt x="4541694" y="2088512"/>
                  <a:pt x="4533613" y="2071801"/>
                  <a:pt x="4527551" y="2055090"/>
                </a:cubicBezTo>
                <a:close/>
                <a:moveTo>
                  <a:pt x="2255838" y="2053502"/>
                </a:moveTo>
                <a:cubicBezTo>
                  <a:pt x="2247674" y="2065885"/>
                  <a:pt x="2241551" y="2074140"/>
                  <a:pt x="2227263" y="2074140"/>
                </a:cubicBezTo>
                <a:cubicBezTo>
                  <a:pt x="2233386" y="2065885"/>
                  <a:pt x="2237468" y="2053502"/>
                  <a:pt x="2255838" y="2053502"/>
                </a:cubicBezTo>
                <a:close/>
                <a:moveTo>
                  <a:pt x="4466502" y="2029222"/>
                </a:moveTo>
                <a:lnTo>
                  <a:pt x="4481392" y="2030553"/>
                </a:lnTo>
                <a:cubicBezTo>
                  <a:pt x="4472379" y="2035812"/>
                  <a:pt x="4464403" y="2039818"/>
                  <a:pt x="4451351" y="2047153"/>
                </a:cubicBezTo>
                <a:cubicBezTo>
                  <a:pt x="4455460" y="2036041"/>
                  <a:pt x="4460596" y="2030990"/>
                  <a:pt x="4466502" y="2029222"/>
                </a:cubicBezTo>
                <a:close/>
                <a:moveTo>
                  <a:pt x="4488804" y="2029036"/>
                </a:moveTo>
                <a:lnTo>
                  <a:pt x="4486729" y="2031278"/>
                </a:lnTo>
                <a:lnTo>
                  <a:pt x="4484688" y="2029195"/>
                </a:lnTo>
                <a:cubicBezTo>
                  <a:pt x="4486071" y="2029195"/>
                  <a:pt x="4487443" y="2029183"/>
                  <a:pt x="4488804" y="2029036"/>
                </a:cubicBezTo>
                <a:close/>
                <a:moveTo>
                  <a:pt x="4509691" y="2012005"/>
                </a:moveTo>
                <a:cubicBezTo>
                  <a:pt x="4518366" y="2009400"/>
                  <a:pt x="4528571" y="2012526"/>
                  <a:pt x="4541838" y="2027111"/>
                </a:cubicBezTo>
                <a:cubicBezTo>
                  <a:pt x="4521077" y="2027111"/>
                  <a:pt x="4505551" y="2028893"/>
                  <a:pt x="4488804" y="2029036"/>
                </a:cubicBezTo>
                <a:cubicBezTo>
                  <a:pt x="4495212" y="2021446"/>
                  <a:pt x="4501822" y="2014367"/>
                  <a:pt x="4509691" y="2012005"/>
                </a:cubicBezTo>
                <a:close/>
                <a:moveTo>
                  <a:pt x="2537116" y="2004676"/>
                </a:moveTo>
                <a:cubicBezTo>
                  <a:pt x="2530146" y="2002755"/>
                  <a:pt x="2524036" y="2011207"/>
                  <a:pt x="2517925" y="2012743"/>
                </a:cubicBezTo>
                <a:lnTo>
                  <a:pt x="2517450" y="2013221"/>
                </a:lnTo>
                <a:cubicBezTo>
                  <a:pt x="2517516" y="2028225"/>
                  <a:pt x="2514943" y="2042950"/>
                  <a:pt x="2501265" y="2052243"/>
                </a:cubicBezTo>
                <a:lnTo>
                  <a:pt x="2501265" y="2053673"/>
                </a:lnTo>
                <a:cubicBezTo>
                  <a:pt x="2501438" y="2053373"/>
                  <a:pt x="2501607" y="2053073"/>
                  <a:pt x="2501639" y="2052699"/>
                </a:cubicBezTo>
                <a:cubicBezTo>
                  <a:pt x="2505129" y="2078254"/>
                  <a:pt x="2485337" y="2094122"/>
                  <a:pt x="2485337" y="2117229"/>
                </a:cubicBezTo>
                <a:cubicBezTo>
                  <a:pt x="2481263" y="2172544"/>
                  <a:pt x="2503668" y="2225812"/>
                  <a:pt x="2495521" y="2281128"/>
                </a:cubicBezTo>
                <a:cubicBezTo>
                  <a:pt x="2493484" y="2291371"/>
                  <a:pt x="2501631" y="2297517"/>
                  <a:pt x="2513852" y="2299566"/>
                </a:cubicBezTo>
                <a:cubicBezTo>
                  <a:pt x="2524036" y="2299566"/>
                  <a:pt x="2530146" y="2291371"/>
                  <a:pt x="2526073" y="2285225"/>
                </a:cubicBezTo>
                <a:cubicBezTo>
                  <a:pt x="2503668" y="2252445"/>
                  <a:pt x="2521999" y="2217617"/>
                  <a:pt x="2515889" y="2182788"/>
                </a:cubicBezTo>
                <a:cubicBezTo>
                  <a:pt x="2507741" y="2152057"/>
                  <a:pt x="2497557" y="2117229"/>
                  <a:pt x="2519962" y="2086498"/>
                </a:cubicBezTo>
                <a:cubicBezTo>
                  <a:pt x="2526073" y="2102887"/>
                  <a:pt x="2526073" y="2119277"/>
                  <a:pt x="2526073" y="2137716"/>
                </a:cubicBezTo>
                <a:cubicBezTo>
                  <a:pt x="2526073" y="2178691"/>
                  <a:pt x="2548477" y="2201227"/>
                  <a:pt x="2591250" y="2207373"/>
                </a:cubicBezTo>
                <a:cubicBezTo>
                  <a:pt x="2601434" y="2195081"/>
                  <a:pt x="2609581" y="2182788"/>
                  <a:pt x="2589213" y="2168447"/>
                </a:cubicBezTo>
                <a:cubicBezTo>
                  <a:pt x="2568845" y="2154106"/>
                  <a:pt x="2552551" y="2133618"/>
                  <a:pt x="2530146" y="2115180"/>
                </a:cubicBezTo>
                <a:cubicBezTo>
                  <a:pt x="2581066" y="2115180"/>
                  <a:pt x="2593287" y="2180739"/>
                  <a:pt x="2644207" y="2170496"/>
                </a:cubicBezTo>
                <a:cubicBezTo>
                  <a:pt x="2645189" y="2170925"/>
                  <a:pt x="2648275" y="2178676"/>
                  <a:pt x="2648280" y="2178691"/>
                </a:cubicBezTo>
                <a:cubicBezTo>
                  <a:pt x="2636059" y="2190983"/>
                  <a:pt x="2640133" y="2203276"/>
                  <a:pt x="2654391" y="2207373"/>
                </a:cubicBezTo>
                <a:cubicBezTo>
                  <a:pt x="2666611" y="2211470"/>
                  <a:pt x="2672722" y="2195081"/>
                  <a:pt x="2680869" y="2186886"/>
                </a:cubicBezTo>
                <a:cubicBezTo>
                  <a:pt x="2697163" y="2174593"/>
                  <a:pt x="2676795" y="2170496"/>
                  <a:pt x="2672722" y="2164350"/>
                </a:cubicBezTo>
                <a:cubicBezTo>
                  <a:pt x="2666611" y="2156155"/>
                  <a:pt x="2660501" y="2150008"/>
                  <a:pt x="2670685" y="2139765"/>
                </a:cubicBezTo>
                <a:cubicBezTo>
                  <a:pt x="2682906" y="2129521"/>
                  <a:pt x="2686979" y="2117229"/>
                  <a:pt x="2672722" y="2106985"/>
                </a:cubicBezTo>
                <a:cubicBezTo>
                  <a:pt x="2662538" y="2096741"/>
                  <a:pt x="2654391" y="2104936"/>
                  <a:pt x="2644207" y="2109034"/>
                </a:cubicBezTo>
                <a:lnTo>
                  <a:pt x="2634309" y="2114668"/>
                </a:lnTo>
                <a:cubicBezTo>
                  <a:pt x="2633641" y="2121198"/>
                  <a:pt x="2653881" y="2130033"/>
                  <a:pt x="2634023" y="2137716"/>
                </a:cubicBezTo>
                <a:cubicBezTo>
                  <a:pt x="2638096" y="2123375"/>
                  <a:pt x="2593287" y="2119277"/>
                  <a:pt x="2636059" y="2100839"/>
                </a:cubicBezTo>
                <a:cubicBezTo>
                  <a:pt x="2646243" y="2094692"/>
                  <a:pt x="2640133" y="2072156"/>
                  <a:pt x="2631986" y="2074205"/>
                </a:cubicBezTo>
                <a:cubicBezTo>
                  <a:pt x="2603471" y="2082400"/>
                  <a:pt x="2607544" y="2053718"/>
                  <a:pt x="2595324" y="2047572"/>
                </a:cubicBezTo>
                <a:cubicBezTo>
                  <a:pt x="2576992" y="2037328"/>
                  <a:pt x="2558661" y="2027084"/>
                  <a:pt x="2544404" y="2010694"/>
                </a:cubicBezTo>
                <a:cubicBezTo>
                  <a:pt x="2541858" y="2007109"/>
                  <a:pt x="2539439" y="2005316"/>
                  <a:pt x="2537116" y="2004676"/>
                </a:cubicBezTo>
                <a:close/>
                <a:moveTo>
                  <a:pt x="2308225" y="2004290"/>
                </a:moveTo>
                <a:cubicBezTo>
                  <a:pt x="2300204" y="2018671"/>
                  <a:pt x="2294188" y="2033052"/>
                  <a:pt x="2270125" y="2039215"/>
                </a:cubicBezTo>
                <a:cubicBezTo>
                  <a:pt x="2282157" y="2020725"/>
                  <a:pt x="2292183" y="2008399"/>
                  <a:pt x="2308225" y="2004290"/>
                </a:cubicBezTo>
                <a:close/>
                <a:moveTo>
                  <a:pt x="3062288" y="1996806"/>
                </a:moveTo>
                <a:cubicBezTo>
                  <a:pt x="3039690" y="2009053"/>
                  <a:pt x="3023254" y="2015176"/>
                  <a:pt x="3010928" y="2031505"/>
                </a:cubicBezTo>
                <a:cubicBezTo>
                  <a:pt x="3006819" y="2037628"/>
                  <a:pt x="3002710" y="2033546"/>
                  <a:pt x="2998601" y="2029464"/>
                </a:cubicBezTo>
                <a:cubicBezTo>
                  <a:pt x="2992438" y="2025382"/>
                  <a:pt x="2994493" y="2021299"/>
                  <a:pt x="3000656" y="2017217"/>
                </a:cubicBezTo>
                <a:cubicBezTo>
                  <a:pt x="3015037" y="2004971"/>
                  <a:pt x="3031472" y="1994765"/>
                  <a:pt x="3062288" y="1996806"/>
                </a:cubicBezTo>
                <a:close/>
                <a:moveTo>
                  <a:pt x="1598613" y="1994765"/>
                </a:moveTo>
                <a:cubicBezTo>
                  <a:pt x="1610970" y="2020787"/>
                  <a:pt x="1645981" y="1996767"/>
                  <a:pt x="1658337" y="2022788"/>
                </a:cubicBezTo>
                <a:cubicBezTo>
                  <a:pt x="1660397" y="2028793"/>
                  <a:pt x="1674813" y="2024790"/>
                  <a:pt x="1670694" y="2032797"/>
                </a:cubicBezTo>
                <a:cubicBezTo>
                  <a:pt x="1668635" y="2036800"/>
                  <a:pt x="1656278" y="2040803"/>
                  <a:pt x="1650100" y="2038801"/>
                </a:cubicBezTo>
                <a:cubicBezTo>
                  <a:pt x="1625386" y="2034798"/>
                  <a:pt x="1602732" y="2026792"/>
                  <a:pt x="1598613" y="1994765"/>
                </a:cubicBezTo>
                <a:close/>
                <a:moveTo>
                  <a:pt x="2413000" y="1987793"/>
                </a:moveTo>
                <a:cubicBezTo>
                  <a:pt x="2398857" y="2002288"/>
                  <a:pt x="2384714" y="2016783"/>
                  <a:pt x="2368550" y="2031277"/>
                </a:cubicBezTo>
                <a:cubicBezTo>
                  <a:pt x="2380673" y="2012641"/>
                  <a:pt x="2384714" y="1983652"/>
                  <a:pt x="2413000" y="1987793"/>
                </a:cubicBezTo>
                <a:close/>
                <a:moveTo>
                  <a:pt x="4540251" y="1983653"/>
                </a:moveTo>
                <a:cubicBezTo>
                  <a:pt x="4570633" y="2020660"/>
                  <a:pt x="4592913" y="2061779"/>
                  <a:pt x="4598989" y="2109066"/>
                </a:cubicBezTo>
                <a:cubicBezTo>
                  <a:pt x="4578735" y="2067947"/>
                  <a:pt x="4558480" y="2024772"/>
                  <a:pt x="4540251" y="1983653"/>
                </a:cubicBezTo>
                <a:close/>
                <a:moveTo>
                  <a:pt x="4512469" y="1980537"/>
                </a:moveTo>
                <a:cubicBezTo>
                  <a:pt x="4518026" y="1980279"/>
                  <a:pt x="4522788" y="1982859"/>
                  <a:pt x="4525963" y="1993178"/>
                </a:cubicBezTo>
                <a:cubicBezTo>
                  <a:pt x="4513263" y="1991114"/>
                  <a:pt x="4502680" y="1986987"/>
                  <a:pt x="4494213" y="1984923"/>
                </a:cubicBezTo>
                <a:cubicBezTo>
                  <a:pt x="4500563" y="1983891"/>
                  <a:pt x="4506913" y="1980795"/>
                  <a:pt x="4512469" y="1980537"/>
                </a:cubicBezTo>
                <a:close/>
                <a:moveTo>
                  <a:pt x="1366982" y="1975715"/>
                </a:moveTo>
                <a:cubicBezTo>
                  <a:pt x="1369002" y="2102870"/>
                  <a:pt x="1369002" y="2230024"/>
                  <a:pt x="1381125" y="2355128"/>
                </a:cubicBezTo>
                <a:cubicBezTo>
                  <a:pt x="1358900" y="2230024"/>
                  <a:pt x="1362941" y="2102870"/>
                  <a:pt x="1366982" y="1975715"/>
                </a:cubicBezTo>
                <a:close/>
                <a:moveTo>
                  <a:pt x="1703388" y="1974127"/>
                </a:moveTo>
                <a:cubicBezTo>
                  <a:pt x="1695106" y="2002702"/>
                  <a:pt x="1688894" y="2016990"/>
                  <a:pt x="1655763" y="2008826"/>
                </a:cubicBezTo>
                <a:cubicBezTo>
                  <a:pt x="1680611" y="2006785"/>
                  <a:pt x="1682682" y="1988415"/>
                  <a:pt x="1703388" y="1974127"/>
                </a:cubicBezTo>
                <a:close/>
                <a:moveTo>
                  <a:pt x="1462088" y="1966190"/>
                </a:moveTo>
                <a:cubicBezTo>
                  <a:pt x="1457855" y="1998575"/>
                  <a:pt x="1453621" y="2022864"/>
                  <a:pt x="1451505" y="2047153"/>
                </a:cubicBezTo>
                <a:cubicBezTo>
                  <a:pt x="1449388" y="2022864"/>
                  <a:pt x="1436688" y="1996551"/>
                  <a:pt x="1462088" y="1966190"/>
                </a:cubicBezTo>
                <a:close/>
                <a:moveTo>
                  <a:pt x="5288945" y="1945888"/>
                </a:moveTo>
                <a:cubicBezTo>
                  <a:pt x="5335046" y="1946078"/>
                  <a:pt x="5379173" y="1960197"/>
                  <a:pt x="5421328" y="1974315"/>
                </a:cubicBezTo>
                <a:cubicBezTo>
                  <a:pt x="5501073" y="1998968"/>
                  <a:pt x="5582863" y="2007185"/>
                  <a:pt x="5662608" y="2019512"/>
                </a:cubicBezTo>
                <a:cubicBezTo>
                  <a:pt x="5746442" y="2033893"/>
                  <a:pt x="5830276" y="2048274"/>
                  <a:pt x="5918200" y="2074981"/>
                </a:cubicBezTo>
                <a:cubicBezTo>
                  <a:pt x="5869126" y="2085253"/>
                  <a:pt x="5834366" y="2062655"/>
                  <a:pt x="5795516" y="2054437"/>
                </a:cubicBezTo>
                <a:cubicBezTo>
                  <a:pt x="5728039" y="2042110"/>
                  <a:pt x="5660563" y="2027730"/>
                  <a:pt x="5591042" y="2021566"/>
                </a:cubicBezTo>
                <a:cubicBezTo>
                  <a:pt x="5511297" y="2013349"/>
                  <a:pt x="5433597" y="1994859"/>
                  <a:pt x="5357941" y="1966097"/>
                </a:cubicBezTo>
                <a:cubicBezTo>
                  <a:pt x="5335625" y="1957944"/>
                  <a:pt x="5307270" y="1963947"/>
                  <a:pt x="5288945" y="1945888"/>
                </a:cubicBezTo>
                <a:close/>
                <a:moveTo>
                  <a:pt x="5286375" y="1945553"/>
                </a:moveTo>
                <a:lnTo>
                  <a:pt x="5288420" y="1945553"/>
                </a:lnTo>
                <a:cubicBezTo>
                  <a:pt x="5288564" y="1945698"/>
                  <a:pt x="5288708" y="1945841"/>
                  <a:pt x="5288945" y="1945888"/>
                </a:cubicBezTo>
                <a:close/>
                <a:moveTo>
                  <a:pt x="3038200" y="1939649"/>
                </a:moveTo>
                <a:cubicBezTo>
                  <a:pt x="3041306" y="1938087"/>
                  <a:pt x="3044412" y="1937566"/>
                  <a:pt x="3047518" y="1940691"/>
                </a:cubicBezTo>
                <a:lnTo>
                  <a:pt x="3047518" y="1951109"/>
                </a:lnTo>
                <a:cubicBezTo>
                  <a:pt x="3043376" y="1957360"/>
                  <a:pt x="3039235" y="1963611"/>
                  <a:pt x="3028882" y="1955276"/>
                </a:cubicBezTo>
                <a:cubicBezTo>
                  <a:pt x="3020599" y="1946942"/>
                  <a:pt x="3014387" y="1967778"/>
                  <a:pt x="3001963" y="1959444"/>
                </a:cubicBezTo>
                <a:cubicBezTo>
                  <a:pt x="3008175" y="1944858"/>
                  <a:pt x="3020599" y="1946942"/>
                  <a:pt x="3028882" y="1944858"/>
                </a:cubicBezTo>
                <a:cubicBezTo>
                  <a:pt x="3031988" y="1943816"/>
                  <a:pt x="3035094" y="1941212"/>
                  <a:pt x="3038200" y="1939649"/>
                </a:cubicBezTo>
                <a:close/>
                <a:moveTo>
                  <a:pt x="2552450" y="1931662"/>
                </a:moveTo>
                <a:cubicBezTo>
                  <a:pt x="2556627" y="1933646"/>
                  <a:pt x="2564983" y="1939599"/>
                  <a:pt x="2573338" y="1943568"/>
                </a:cubicBezTo>
                <a:cubicBezTo>
                  <a:pt x="2569160" y="1945552"/>
                  <a:pt x="2564983" y="1949521"/>
                  <a:pt x="2560805" y="1951506"/>
                </a:cubicBezTo>
                <a:cubicBezTo>
                  <a:pt x="2554539" y="1941584"/>
                  <a:pt x="2537828" y="1953490"/>
                  <a:pt x="2535739" y="1939599"/>
                </a:cubicBezTo>
                <a:cubicBezTo>
                  <a:pt x="2533650" y="1931662"/>
                  <a:pt x="2539917" y="1929677"/>
                  <a:pt x="2552450" y="1931662"/>
                </a:cubicBezTo>
                <a:close/>
                <a:moveTo>
                  <a:pt x="2646363" y="1920153"/>
                </a:moveTo>
                <a:cubicBezTo>
                  <a:pt x="2679172" y="1959157"/>
                  <a:pt x="2709929" y="1998160"/>
                  <a:pt x="2744788" y="2039216"/>
                </a:cubicBezTo>
                <a:cubicBezTo>
                  <a:pt x="2740687" y="1969421"/>
                  <a:pt x="2689424" y="1948892"/>
                  <a:pt x="2646363" y="1920153"/>
                </a:cubicBezTo>
                <a:close/>
                <a:moveTo>
                  <a:pt x="4500015" y="1918248"/>
                </a:moveTo>
                <a:cubicBezTo>
                  <a:pt x="4500390" y="1918243"/>
                  <a:pt x="4500645" y="1918419"/>
                  <a:pt x="4500896" y="1918598"/>
                </a:cubicBezTo>
                <a:lnTo>
                  <a:pt x="4504431" y="1923898"/>
                </a:lnTo>
                <a:cubicBezTo>
                  <a:pt x="4514135" y="1930822"/>
                  <a:pt x="4524109" y="1938127"/>
                  <a:pt x="4525963" y="1958253"/>
                </a:cubicBezTo>
                <a:cubicBezTo>
                  <a:pt x="4511147" y="1943631"/>
                  <a:pt x="4494213" y="1939454"/>
                  <a:pt x="4500563" y="1920654"/>
                </a:cubicBezTo>
                <a:lnTo>
                  <a:pt x="4502695" y="1922442"/>
                </a:lnTo>
                <a:cubicBezTo>
                  <a:pt x="4501276" y="1922407"/>
                  <a:pt x="4500896" y="1921526"/>
                  <a:pt x="4500896" y="1920644"/>
                </a:cubicBezTo>
                <a:close/>
                <a:moveTo>
                  <a:pt x="1604349" y="1908679"/>
                </a:moveTo>
                <a:lnTo>
                  <a:pt x="1604422" y="1908786"/>
                </a:lnTo>
                <a:cubicBezTo>
                  <a:pt x="1604451" y="1908768"/>
                  <a:pt x="1604456" y="1908746"/>
                  <a:pt x="1604460" y="1908724"/>
                </a:cubicBezTo>
                <a:close/>
                <a:moveTo>
                  <a:pt x="2826148" y="1891578"/>
                </a:moveTo>
                <a:cubicBezTo>
                  <a:pt x="2831262" y="1905761"/>
                  <a:pt x="2824661" y="1916898"/>
                  <a:pt x="2817312" y="1926035"/>
                </a:cubicBezTo>
                <a:cubicBezTo>
                  <a:pt x="2815666" y="1928333"/>
                  <a:pt x="2815859" y="1930625"/>
                  <a:pt x="2816623" y="1932918"/>
                </a:cubicBezTo>
                <a:lnTo>
                  <a:pt x="2814476" y="1932893"/>
                </a:lnTo>
                <a:lnTo>
                  <a:pt x="2814565" y="1931126"/>
                </a:lnTo>
                <a:lnTo>
                  <a:pt x="2814241" y="1930789"/>
                </a:lnTo>
                <a:cubicBezTo>
                  <a:pt x="2814442" y="1930529"/>
                  <a:pt x="2814644" y="1930266"/>
                  <a:pt x="2814782" y="1929953"/>
                </a:cubicBezTo>
                <a:lnTo>
                  <a:pt x="2815527" y="1926601"/>
                </a:lnTo>
                <a:cubicBezTo>
                  <a:pt x="2809804" y="1913370"/>
                  <a:pt x="2815671" y="1902474"/>
                  <a:pt x="2826148" y="1891578"/>
                </a:cubicBezTo>
                <a:close/>
                <a:moveTo>
                  <a:pt x="1458407" y="1890107"/>
                </a:moveTo>
                <a:cubicBezTo>
                  <a:pt x="1463623" y="1905194"/>
                  <a:pt x="1463108" y="1921126"/>
                  <a:pt x="1457553" y="1943966"/>
                </a:cubicBezTo>
                <a:cubicBezTo>
                  <a:pt x="1453822" y="1920963"/>
                  <a:pt x="1450092" y="1904967"/>
                  <a:pt x="1458407" y="1890107"/>
                </a:cubicBezTo>
                <a:close/>
                <a:moveTo>
                  <a:pt x="4780424" y="1853478"/>
                </a:moveTo>
                <a:cubicBezTo>
                  <a:pt x="4856214" y="1867766"/>
                  <a:pt x="4932004" y="1888177"/>
                  <a:pt x="5009843" y="1896341"/>
                </a:cubicBezTo>
                <a:cubicBezTo>
                  <a:pt x="5102020" y="1904505"/>
                  <a:pt x="5190101" y="1931039"/>
                  <a:pt x="5282278" y="1939204"/>
                </a:cubicBezTo>
                <a:cubicBezTo>
                  <a:pt x="5282278" y="1939204"/>
                  <a:pt x="5284327" y="1943286"/>
                  <a:pt x="5286375" y="1945327"/>
                </a:cubicBezTo>
                <a:cubicBezTo>
                  <a:pt x="5226972" y="1953491"/>
                  <a:pt x="5171666" y="1928998"/>
                  <a:pt x="5114311" y="1920834"/>
                </a:cubicBezTo>
                <a:cubicBezTo>
                  <a:pt x="5056956" y="1910628"/>
                  <a:pt x="4997553" y="1910628"/>
                  <a:pt x="4940198" y="1896341"/>
                </a:cubicBezTo>
                <a:cubicBezTo>
                  <a:pt x="4886940" y="1886135"/>
                  <a:pt x="4833682" y="1871848"/>
                  <a:pt x="4778375" y="1859601"/>
                </a:cubicBezTo>
                <a:close/>
                <a:moveTo>
                  <a:pt x="4758514" y="1846751"/>
                </a:moveTo>
                <a:cubicBezTo>
                  <a:pt x="4766538" y="1846493"/>
                  <a:pt x="4774303" y="1847525"/>
                  <a:pt x="4781550" y="1852684"/>
                </a:cubicBezTo>
                <a:cubicBezTo>
                  <a:pt x="4767056" y="1854748"/>
                  <a:pt x="4750490" y="1863003"/>
                  <a:pt x="4735996" y="1848557"/>
                </a:cubicBezTo>
                <a:lnTo>
                  <a:pt x="4734305" y="1848557"/>
                </a:lnTo>
                <a:lnTo>
                  <a:pt x="4735513" y="1848716"/>
                </a:lnTo>
                <a:lnTo>
                  <a:pt x="4733463" y="1848716"/>
                </a:lnTo>
                <a:cubicBezTo>
                  <a:pt x="4733164" y="1848530"/>
                  <a:pt x="4732866" y="1848346"/>
                  <a:pt x="4732473" y="1848315"/>
                </a:cubicBezTo>
                <a:lnTo>
                  <a:pt x="4734169" y="1848539"/>
                </a:lnTo>
                <a:cubicBezTo>
                  <a:pt x="4742371" y="1848526"/>
                  <a:pt x="4750569" y="1847006"/>
                  <a:pt x="4758514" y="1846751"/>
                </a:cubicBezTo>
                <a:close/>
                <a:moveTo>
                  <a:pt x="2955926" y="1845540"/>
                </a:moveTo>
                <a:cubicBezTo>
                  <a:pt x="2987186" y="1857210"/>
                  <a:pt x="3009096" y="1872604"/>
                  <a:pt x="3024817" y="1893826"/>
                </a:cubicBezTo>
                <a:lnTo>
                  <a:pt x="3018955" y="1892717"/>
                </a:lnTo>
                <a:cubicBezTo>
                  <a:pt x="3020884" y="1894759"/>
                  <a:pt x="3023073" y="1896502"/>
                  <a:pt x="3025367" y="1898140"/>
                </a:cubicBezTo>
                <a:lnTo>
                  <a:pt x="3026740" y="1900200"/>
                </a:lnTo>
                <a:lnTo>
                  <a:pt x="3026963" y="1895944"/>
                </a:lnTo>
                <a:lnTo>
                  <a:pt x="3024817" y="1893826"/>
                </a:lnTo>
                <a:lnTo>
                  <a:pt x="3027052" y="1894249"/>
                </a:lnTo>
                <a:cubicBezTo>
                  <a:pt x="3027088" y="1894013"/>
                  <a:pt x="3027088" y="1893780"/>
                  <a:pt x="3027088" y="1893550"/>
                </a:cubicBezTo>
                <a:cubicBezTo>
                  <a:pt x="3033225" y="1899716"/>
                  <a:pt x="3039361" y="1907937"/>
                  <a:pt x="3049588" y="1897660"/>
                </a:cubicBezTo>
                <a:cubicBezTo>
                  <a:pt x="3049588" y="1903827"/>
                  <a:pt x="3049588" y="1909993"/>
                  <a:pt x="3047543" y="1909993"/>
                </a:cubicBezTo>
                <a:cubicBezTo>
                  <a:pt x="3004589" y="1922325"/>
                  <a:pt x="2982089" y="1955212"/>
                  <a:pt x="2967771" y="1996320"/>
                </a:cubicBezTo>
                <a:cubicBezTo>
                  <a:pt x="2965726" y="2004541"/>
                  <a:pt x="2969816" y="2014818"/>
                  <a:pt x="2955498" y="2010707"/>
                </a:cubicBezTo>
                <a:cubicBezTo>
                  <a:pt x="2916635" y="2000430"/>
                  <a:pt x="2873681" y="2023040"/>
                  <a:pt x="2849136" y="2066203"/>
                </a:cubicBezTo>
                <a:cubicBezTo>
                  <a:pt x="2836863" y="2049760"/>
                  <a:pt x="2853227" y="2035372"/>
                  <a:pt x="2857318" y="2025095"/>
                </a:cubicBezTo>
                <a:cubicBezTo>
                  <a:pt x="2860177" y="2015518"/>
                  <a:pt x="2858151" y="2012635"/>
                  <a:pt x="2854665" y="2011990"/>
                </a:cubicBezTo>
                <a:lnTo>
                  <a:pt x="2848530" y="2010074"/>
                </a:lnTo>
                <a:lnTo>
                  <a:pt x="2846748" y="2009616"/>
                </a:lnTo>
                <a:cubicBezTo>
                  <a:pt x="2846390" y="2010232"/>
                  <a:pt x="2845837" y="2010446"/>
                  <a:pt x="2845274" y="2010657"/>
                </a:cubicBezTo>
                <a:lnTo>
                  <a:pt x="2845122" y="2010607"/>
                </a:lnTo>
                <a:lnTo>
                  <a:pt x="2845045" y="2010707"/>
                </a:lnTo>
                <a:lnTo>
                  <a:pt x="2844859" y="2010520"/>
                </a:lnTo>
                <a:lnTo>
                  <a:pt x="2842378" y="2009704"/>
                </a:lnTo>
                <a:lnTo>
                  <a:pt x="2843110" y="2008763"/>
                </a:lnTo>
                <a:lnTo>
                  <a:pt x="2843000" y="2008652"/>
                </a:lnTo>
                <a:cubicBezTo>
                  <a:pt x="2843024" y="2008688"/>
                  <a:pt x="2843048" y="2008723"/>
                  <a:pt x="2843164" y="2008694"/>
                </a:cubicBezTo>
                <a:cubicBezTo>
                  <a:pt x="2843207" y="2008674"/>
                  <a:pt x="2843218" y="2008643"/>
                  <a:pt x="2843228" y="2008611"/>
                </a:cubicBezTo>
                <a:lnTo>
                  <a:pt x="2846087" y="2009351"/>
                </a:lnTo>
                <a:cubicBezTo>
                  <a:pt x="2883867" y="1974611"/>
                  <a:pt x="2882150" y="1921770"/>
                  <a:pt x="2908453" y="1870940"/>
                </a:cubicBezTo>
                <a:cubicBezTo>
                  <a:pt x="2910499" y="1905882"/>
                  <a:pt x="2890044" y="1928491"/>
                  <a:pt x="2894135" y="1953156"/>
                </a:cubicBezTo>
                <a:cubicBezTo>
                  <a:pt x="2896181" y="1967544"/>
                  <a:pt x="2902317" y="1977821"/>
                  <a:pt x="2912544" y="1969599"/>
                </a:cubicBezTo>
                <a:cubicBezTo>
                  <a:pt x="2945271" y="1942879"/>
                  <a:pt x="2988225" y="1932602"/>
                  <a:pt x="3022998" y="1909993"/>
                </a:cubicBezTo>
                <a:cubicBezTo>
                  <a:pt x="3025696" y="1908637"/>
                  <a:pt x="3026614" y="1904598"/>
                  <a:pt x="3026739" y="1900222"/>
                </a:cubicBezTo>
                <a:lnTo>
                  <a:pt x="3015763" y="1892113"/>
                </a:lnTo>
                <a:cubicBezTo>
                  <a:pt x="2992131" y="1888122"/>
                  <a:pt x="2977071" y="1868345"/>
                  <a:pt x="2955926" y="1845540"/>
                </a:cubicBezTo>
                <a:close/>
                <a:moveTo>
                  <a:pt x="2521510" y="1842365"/>
                </a:moveTo>
                <a:cubicBezTo>
                  <a:pt x="2505075" y="1842365"/>
                  <a:pt x="2513293" y="1860855"/>
                  <a:pt x="2513293" y="1864964"/>
                </a:cubicBezTo>
                <a:cubicBezTo>
                  <a:pt x="2521510" y="1893725"/>
                  <a:pt x="2515347" y="1924542"/>
                  <a:pt x="2517402" y="1953303"/>
                </a:cubicBezTo>
                <a:cubicBezTo>
                  <a:pt x="2517402" y="1961521"/>
                  <a:pt x="2517402" y="1973847"/>
                  <a:pt x="2521510" y="1975902"/>
                </a:cubicBezTo>
                <a:cubicBezTo>
                  <a:pt x="2558490" y="2000555"/>
                  <a:pt x="2585197" y="2039589"/>
                  <a:pt x="2630394" y="2051915"/>
                </a:cubicBezTo>
                <a:cubicBezTo>
                  <a:pt x="2638612" y="2039589"/>
                  <a:pt x="2620122" y="2033425"/>
                  <a:pt x="2626285" y="2021099"/>
                </a:cubicBezTo>
                <a:cubicBezTo>
                  <a:pt x="2644775" y="1990283"/>
                  <a:pt x="2636557" y="1957412"/>
                  <a:pt x="2611905" y="1940977"/>
                </a:cubicBezTo>
                <a:cubicBezTo>
                  <a:pt x="2589306" y="1924542"/>
                  <a:pt x="2581088" y="1906052"/>
                  <a:pt x="2581088" y="1881399"/>
                </a:cubicBezTo>
                <a:cubicBezTo>
                  <a:pt x="2558490" y="1879345"/>
                  <a:pt x="2564653" y="1903997"/>
                  <a:pt x="2542055" y="1903997"/>
                </a:cubicBezTo>
                <a:lnTo>
                  <a:pt x="2542055" y="1862909"/>
                </a:lnTo>
                <a:cubicBezTo>
                  <a:pt x="2544109" y="1846474"/>
                  <a:pt x="2529728" y="1844420"/>
                  <a:pt x="2521510" y="1842365"/>
                </a:cubicBezTo>
                <a:close/>
                <a:moveTo>
                  <a:pt x="2937193" y="1834428"/>
                </a:moveTo>
                <a:cubicBezTo>
                  <a:pt x="2953703" y="1865044"/>
                  <a:pt x="2968149" y="1889537"/>
                  <a:pt x="2970213" y="1920153"/>
                </a:cubicBezTo>
                <a:cubicBezTo>
                  <a:pt x="2955767" y="1918112"/>
                  <a:pt x="2949576" y="1877291"/>
                  <a:pt x="2928938" y="1914030"/>
                </a:cubicBezTo>
                <a:cubicBezTo>
                  <a:pt x="2941321" y="1889537"/>
                  <a:pt x="2933066" y="1865044"/>
                  <a:pt x="2937193" y="1834428"/>
                </a:cubicBezTo>
                <a:close/>
                <a:moveTo>
                  <a:pt x="2484755" y="1826490"/>
                </a:moveTo>
                <a:cubicBezTo>
                  <a:pt x="2476500" y="1906311"/>
                  <a:pt x="2476500" y="1986132"/>
                  <a:pt x="2486819" y="2074140"/>
                </a:cubicBezTo>
                <a:cubicBezTo>
                  <a:pt x="2492675" y="2060590"/>
                  <a:pt x="2494838" y="2054363"/>
                  <a:pt x="2500456" y="2052371"/>
                </a:cubicBezTo>
                <a:cubicBezTo>
                  <a:pt x="2500420" y="2036595"/>
                  <a:pt x="2502797" y="2020953"/>
                  <a:pt x="2517406" y="2011130"/>
                </a:cubicBezTo>
                <a:cubicBezTo>
                  <a:pt x="2501052" y="1950276"/>
                  <a:pt x="2488847" y="1889388"/>
                  <a:pt x="2484755" y="1826490"/>
                </a:cubicBezTo>
                <a:close/>
                <a:moveTo>
                  <a:pt x="4637088" y="1824903"/>
                </a:moveTo>
                <a:cubicBezTo>
                  <a:pt x="4671585" y="1824903"/>
                  <a:pt x="4704073" y="1830733"/>
                  <a:pt x="4732473" y="1848315"/>
                </a:cubicBezTo>
                <a:cubicBezTo>
                  <a:pt x="4698737" y="1846375"/>
                  <a:pt x="4666947" y="1840314"/>
                  <a:pt x="4637088" y="1824903"/>
                </a:cubicBezTo>
                <a:close/>
                <a:moveTo>
                  <a:pt x="1456830" y="1797281"/>
                </a:moveTo>
                <a:cubicBezTo>
                  <a:pt x="1460917" y="1797797"/>
                  <a:pt x="1465515" y="1800376"/>
                  <a:pt x="1469601" y="1803472"/>
                </a:cubicBezTo>
                <a:cubicBezTo>
                  <a:pt x="1520684" y="1832365"/>
                  <a:pt x="1567680" y="1865385"/>
                  <a:pt x="1628980" y="1867448"/>
                </a:cubicBezTo>
                <a:cubicBezTo>
                  <a:pt x="1635110" y="1867448"/>
                  <a:pt x="1649413" y="1881895"/>
                  <a:pt x="1637153" y="1886022"/>
                </a:cubicBezTo>
                <a:cubicBezTo>
                  <a:pt x="1612633" y="1896341"/>
                  <a:pt x="1616720" y="1925234"/>
                  <a:pt x="1596287" y="1937616"/>
                </a:cubicBezTo>
                <a:cubicBezTo>
                  <a:pt x="1588205" y="1923332"/>
                  <a:pt x="1602100" y="1919136"/>
                  <a:pt x="1604266" y="1909040"/>
                </a:cubicBezTo>
                <a:lnTo>
                  <a:pt x="1602521" y="1909040"/>
                </a:lnTo>
                <a:cubicBezTo>
                  <a:pt x="1602647" y="1908725"/>
                  <a:pt x="1602771" y="1908412"/>
                  <a:pt x="1602884" y="1908097"/>
                </a:cubicBezTo>
                <a:cubicBezTo>
                  <a:pt x="1590999" y="1904389"/>
                  <a:pt x="1578252" y="1901815"/>
                  <a:pt x="1586070" y="1886022"/>
                </a:cubicBezTo>
                <a:cubicBezTo>
                  <a:pt x="1592200" y="1873640"/>
                  <a:pt x="1588114" y="1869512"/>
                  <a:pt x="1577897" y="1865385"/>
                </a:cubicBezTo>
                <a:cubicBezTo>
                  <a:pt x="1563594" y="1855066"/>
                  <a:pt x="1541117" y="1890150"/>
                  <a:pt x="1528857" y="1850938"/>
                </a:cubicBezTo>
                <a:cubicBezTo>
                  <a:pt x="1524771" y="1836492"/>
                  <a:pt x="1485948" y="1832365"/>
                  <a:pt x="1463471" y="1824109"/>
                </a:cubicBezTo>
                <a:cubicBezTo>
                  <a:pt x="1453255" y="1819982"/>
                  <a:pt x="1443038" y="1813791"/>
                  <a:pt x="1447125" y="1803472"/>
                </a:cubicBezTo>
                <a:cubicBezTo>
                  <a:pt x="1449168" y="1798313"/>
                  <a:pt x="1452744" y="1796765"/>
                  <a:pt x="1456830" y="1797281"/>
                </a:cubicBezTo>
                <a:close/>
                <a:moveTo>
                  <a:pt x="2417609" y="1784245"/>
                </a:moveTo>
                <a:cubicBezTo>
                  <a:pt x="2364991" y="1781374"/>
                  <a:pt x="2291633" y="1794004"/>
                  <a:pt x="2270125" y="1816966"/>
                </a:cubicBezTo>
                <a:cubicBezTo>
                  <a:pt x="2331577" y="1800637"/>
                  <a:pt x="2384835" y="1804719"/>
                  <a:pt x="2448335" y="1831253"/>
                </a:cubicBezTo>
                <a:cubicBezTo>
                  <a:pt x="2405319" y="1786350"/>
                  <a:pt x="2454480" y="1802678"/>
                  <a:pt x="2460625" y="1792473"/>
                </a:cubicBezTo>
                <a:cubicBezTo>
                  <a:pt x="2450383" y="1787880"/>
                  <a:pt x="2435148" y="1785202"/>
                  <a:pt x="2417609" y="1784245"/>
                </a:cubicBezTo>
                <a:close/>
                <a:moveTo>
                  <a:pt x="3676651" y="1783628"/>
                </a:moveTo>
                <a:cubicBezTo>
                  <a:pt x="3694626" y="1793947"/>
                  <a:pt x="3710604" y="1806329"/>
                  <a:pt x="3738564" y="1824903"/>
                </a:cubicBezTo>
                <a:cubicBezTo>
                  <a:pt x="3700618" y="1822839"/>
                  <a:pt x="3684640" y="1812521"/>
                  <a:pt x="3676651" y="1783628"/>
                </a:cubicBezTo>
                <a:close/>
                <a:moveTo>
                  <a:pt x="4156530" y="1770928"/>
                </a:moveTo>
                <a:cubicBezTo>
                  <a:pt x="4168776" y="1793484"/>
                  <a:pt x="4160612" y="1807838"/>
                  <a:pt x="4150407" y="1820141"/>
                </a:cubicBezTo>
                <a:cubicBezTo>
                  <a:pt x="4140201" y="1803737"/>
                  <a:pt x="4158571" y="1791434"/>
                  <a:pt x="4156530" y="1770928"/>
                </a:cubicBezTo>
                <a:close/>
                <a:moveTo>
                  <a:pt x="3649663" y="1769340"/>
                </a:moveTo>
                <a:cubicBezTo>
                  <a:pt x="3673476" y="1785669"/>
                  <a:pt x="3661570" y="1806079"/>
                  <a:pt x="3661570" y="1826490"/>
                </a:cubicBezTo>
                <a:cubicBezTo>
                  <a:pt x="3651648" y="1810162"/>
                  <a:pt x="3663554" y="1787710"/>
                  <a:pt x="3649663" y="1769340"/>
                </a:cubicBezTo>
                <a:close/>
                <a:moveTo>
                  <a:pt x="1944852" y="1750826"/>
                </a:moveTo>
                <a:lnTo>
                  <a:pt x="1945836" y="1751754"/>
                </a:lnTo>
                <a:lnTo>
                  <a:pt x="1946275" y="1751480"/>
                </a:lnTo>
                <a:lnTo>
                  <a:pt x="1946275" y="1752169"/>
                </a:lnTo>
                <a:cubicBezTo>
                  <a:pt x="1946455" y="1752228"/>
                  <a:pt x="1946532" y="1752356"/>
                  <a:pt x="1946609" y="1752484"/>
                </a:cubicBezTo>
                <a:lnTo>
                  <a:pt x="1946275" y="1752521"/>
                </a:lnTo>
                <a:lnTo>
                  <a:pt x="1946275" y="1753465"/>
                </a:lnTo>
                <a:cubicBezTo>
                  <a:pt x="1945424" y="1753056"/>
                  <a:pt x="1944589" y="1752689"/>
                  <a:pt x="1943409" y="1753266"/>
                </a:cubicBezTo>
                <a:lnTo>
                  <a:pt x="1944241" y="1752747"/>
                </a:lnTo>
                <a:lnTo>
                  <a:pt x="1941052" y="1753102"/>
                </a:lnTo>
                <a:lnTo>
                  <a:pt x="1943409" y="1753266"/>
                </a:lnTo>
                <a:cubicBezTo>
                  <a:pt x="1932260" y="1760859"/>
                  <a:pt x="1922149" y="1769036"/>
                  <a:pt x="1905000" y="1765371"/>
                </a:cubicBezTo>
                <a:cubicBezTo>
                  <a:pt x="1916355" y="1756013"/>
                  <a:pt x="1925160" y="1749106"/>
                  <a:pt x="1936152" y="1752761"/>
                </a:cubicBezTo>
                <a:close/>
                <a:moveTo>
                  <a:pt x="3396483" y="1747503"/>
                </a:moveTo>
                <a:cubicBezTo>
                  <a:pt x="3374853" y="1751084"/>
                  <a:pt x="3352968" y="1760803"/>
                  <a:pt x="3330575" y="1766941"/>
                </a:cubicBezTo>
                <a:cubicBezTo>
                  <a:pt x="3367219" y="1785356"/>
                  <a:pt x="3403862" y="1803771"/>
                  <a:pt x="3440505" y="1820140"/>
                </a:cubicBezTo>
                <a:cubicBezTo>
                  <a:pt x="3420148" y="1797633"/>
                  <a:pt x="3391647" y="1791495"/>
                  <a:pt x="3373326" y="1764895"/>
                </a:cubicBezTo>
                <a:cubicBezTo>
                  <a:pt x="3420148" y="1771033"/>
                  <a:pt x="3450684" y="1811956"/>
                  <a:pt x="3503613" y="1816048"/>
                </a:cubicBezTo>
                <a:cubicBezTo>
                  <a:pt x="3473077" y="1795587"/>
                  <a:pt x="3446612" y="1785356"/>
                  <a:pt x="3426255" y="1760803"/>
                </a:cubicBezTo>
                <a:cubicBezTo>
                  <a:pt x="3439260" y="1755201"/>
                  <a:pt x="3448874" y="1770049"/>
                  <a:pt x="3459356" y="1764100"/>
                </a:cubicBezTo>
                <a:cubicBezTo>
                  <a:pt x="3438639" y="1746381"/>
                  <a:pt x="3417683" y="1743994"/>
                  <a:pt x="3396483" y="1747503"/>
                </a:cubicBezTo>
                <a:close/>
                <a:moveTo>
                  <a:pt x="3543329" y="1728780"/>
                </a:moveTo>
                <a:cubicBezTo>
                  <a:pt x="3536657" y="1730327"/>
                  <a:pt x="3528959" y="1734971"/>
                  <a:pt x="3522800" y="1733939"/>
                </a:cubicBezTo>
                <a:cubicBezTo>
                  <a:pt x="3502272" y="1729811"/>
                  <a:pt x="3481744" y="1738066"/>
                  <a:pt x="3459163" y="1746322"/>
                </a:cubicBezTo>
                <a:cubicBezTo>
                  <a:pt x="3469427" y="1750449"/>
                  <a:pt x="3483797" y="1750449"/>
                  <a:pt x="3479691" y="1762832"/>
                </a:cubicBezTo>
                <a:cubicBezTo>
                  <a:pt x="3479691" y="1764617"/>
                  <a:pt x="3470469" y="1764858"/>
                  <a:pt x="3463994" y="1764833"/>
                </a:cubicBezTo>
                <a:cubicBezTo>
                  <a:pt x="3463405" y="1764233"/>
                  <a:pt x="3463328" y="1763542"/>
                  <a:pt x="3463269" y="1762832"/>
                </a:cubicBezTo>
                <a:lnTo>
                  <a:pt x="3461216" y="1764895"/>
                </a:lnTo>
                <a:lnTo>
                  <a:pt x="3463994" y="1764833"/>
                </a:lnTo>
                <a:cubicBezTo>
                  <a:pt x="3466727" y="1787607"/>
                  <a:pt x="3490368" y="1787952"/>
                  <a:pt x="3504325" y="1799979"/>
                </a:cubicBezTo>
                <a:cubicBezTo>
                  <a:pt x="3524853" y="1818553"/>
                  <a:pt x="3539223" y="1799979"/>
                  <a:pt x="3555645" y="1789660"/>
                </a:cubicBezTo>
                <a:cubicBezTo>
                  <a:pt x="3578226" y="1775214"/>
                  <a:pt x="3559751" y="1756640"/>
                  <a:pt x="3557698" y="1742194"/>
                </a:cubicBezTo>
                <a:cubicBezTo>
                  <a:pt x="3555645" y="1728780"/>
                  <a:pt x="3550000" y="1727232"/>
                  <a:pt x="3543329" y="1728780"/>
                </a:cubicBezTo>
                <a:close/>
                <a:moveTo>
                  <a:pt x="3151685" y="1722433"/>
                </a:moveTo>
                <a:lnTo>
                  <a:pt x="3150831" y="1723766"/>
                </a:lnTo>
                <a:lnTo>
                  <a:pt x="3150152" y="1723766"/>
                </a:lnTo>
                <a:lnTo>
                  <a:pt x="3151260" y="1722460"/>
                </a:lnTo>
                <a:cubicBezTo>
                  <a:pt x="3151401" y="1722450"/>
                  <a:pt x="3151543" y="1722442"/>
                  <a:pt x="3151685" y="1722433"/>
                </a:cubicBezTo>
                <a:close/>
                <a:moveTo>
                  <a:pt x="1369327" y="1717819"/>
                </a:moveTo>
                <a:cubicBezTo>
                  <a:pt x="1376651" y="1715799"/>
                  <a:pt x="1384733" y="1715799"/>
                  <a:pt x="1393825" y="1717819"/>
                </a:cubicBezTo>
                <a:cubicBezTo>
                  <a:pt x="1379682" y="1731962"/>
                  <a:pt x="1367559" y="1736003"/>
                  <a:pt x="1349375" y="1729942"/>
                </a:cubicBezTo>
                <a:cubicBezTo>
                  <a:pt x="1355437" y="1723881"/>
                  <a:pt x="1362003" y="1719840"/>
                  <a:pt x="1369327" y="1717819"/>
                </a:cubicBezTo>
                <a:close/>
                <a:moveTo>
                  <a:pt x="2249424" y="1707428"/>
                </a:moveTo>
                <a:cubicBezTo>
                  <a:pt x="2224872" y="1707428"/>
                  <a:pt x="2202365" y="1709476"/>
                  <a:pt x="2177813" y="1721764"/>
                </a:cubicBezTo>
                <a:cubicBezTo>
                  <a:pt x="2163760" y="1727792"/>
                  <a:pt x="2141830" y="1749592"/>
                  <a:pt x="2124008" y="1723060"/>
                </a:cubicBezTo>
                <a:lnTo>
                  <a:pt x="2122488" y="1724024"/>
                </a:lnTo>
                <a:lnTo>
                  <a:pt x="2122488" y="1722004"/>
                </a:lnTo>
                <a:cubicBezTo>
                  <a:pt x="2122596" y="1722043"/>
                  <a:pt x="2122704" y="1722083"/>
                  <a:pt x="2122849" y="1722016"/>
                </a:cubicBezTo>
                <a:cubicBezTo>
                  <a:pt x="2122701" y="1721968"/>
                  <a:pt x="2122635" y="1721867"/>
                  <a:pt x="2122569" y="1721764"/>
                </a:cubicBezTo>
                <a:cubicBezTo>
                  <a:pt x="2069372" y="1758627"/>
                  <a:pt x="2005945" y="1746340"/>
                  <a:pt x="1946609" y="1750436"/>
                </a:cubicBezTo>
                <a:cubicBezTo>
                  <a:pt x="1946029" y="1750629"/>
                  <a:pt x="1945467" y="1750823"/>
                  <a:pt x="1944852" y="1750826"/>
                </a:cubicBezTo>
                <a:cubicBezTo>
                  <a:pt x="1932939" y="1732827"/>
                  <a:pt x="1913313" y="1744222"/>
                  <a:pt x="1897504" y="1742244"/>
                </a:cubicBezTo>
                <a:lnTo>
                  <a:pt x="1897063" y="1742400"/>
                </a:lnTo>
                <a:lnTo>
                  <a:pt x="1897063" y="1743707"/>
                </a:lnTo>
                <a:cubicBezTo>
                  <a:pt x="1897312" y="1743845"/>
                  <a:pt x="1897408" y="1744068"/>
                  <a:pt x="1897504" y="1744292"/>
                </a:cubicBezTo>
                <a:lnTo>
                  <a:pt x="1889497" y="1746205"/>
                </a:lnTo>
                <a:cubicBezTo>
                  <a:pt x="1873890" y="1757771"/>
                  <a:pt x="1856083" y="1761175"/>
                  <a:pt x="1836738" y="1762990"/>
                </a:cubicBezTo>
                <a:cubicBezTo>
                  <a:pt x="1853887" y="1751187"/>
                  <a:pt x="1871036" y="1737520"/>
                  <a:pt x="1893168" y="1743773"/>
                </a:cubicBezTo>
                <a:lnTo>
                  <a:pt x="1896081" y="1742746"/>
                </a:lnTo>
                <a:lnTo>
                  <a:pt x="1896265" y="1742649"/>
                </a:lnTo>
                <a:cubicBezTo>
                  <a:pt x="1890800" y="1729445"/>
                  <a:pt x="1884331" y="1724171"/>
                  <a:pt x="1864767" y="1732004"/>
                </a:cubicBezTo>
                <a:cubicBezTo>
                  <a:pt x="1819754" y="1746340"/>
                  <a:pt x="1776787" y="1764771"/>
                  <a:pt x="1731774" y="1781155"/>
                </a:cubicBezTo>
                <a:cubicBezTo>
                  <a:pt x="1684715" y="1799587"/>
                  <a:pt x="1639702" y="1832354"/>
                  <a:pt x="1586505" y="1822115"/>
                </a:cubicBezTo>
                <a:cubicBezTo>
                  <a:pt x="1537400" y="1811875"/>
                  <a:pt x="1486248" y="1805731"/>
                  <a:pt x="1443281" y="1779107"/>
                </a:cubicBezTo>
                <a:cubicBezTo>
                  <a:pt x="1410545" y="1760675"/>
                  <a:pt x="1381900" y="1764771"/>
                  <a:pt x="1343025" y="1768867"/>
                </a:cubicBezTo>
                <a:cubicBezTo>
                  <a:pt x="1416683" y="1793443"/>
                  <a:pt x="1463742" y="1840546"/>
                  <a:pt x="1508755" y="1891746"/>
                </a:cubicBezTo>
                <a:cubicBezTo>
                  <a:pt x="1543538" y="1932705"/>
                  <a:pt x="1594689" y="1942945"/>
                  <a:pt x="1639702" y="1965473"/>
                </a:cubicBezTo>
                <a:cubicBezTo>
                  <a:pt x="1604919" y="1985952"/>
                  <a:pt x="1586505" y="1936801"/>
                  <a:pt x="1549676" y="1949089"/>
                </a:cubicBezTo>
                <a:cubicBezTo>
                  <a:pt x="1584459" y="1975712"/>
                  <a:pt x="1570136" y="2024864"/>
                  <a:pt x="1600827" y="2051487"/>
                </a:cubicBezTo>
                <a:lnTo>
                  <a:pt x="1601415" y="2051848"/>
                </a:lnTo>
                <a:cubicBezTo>
                  <a:pt x="1615312" y="2055967"/>
                  <a:pt x="1627372" y="2061884"/>
                  <a:pt x="1641376" y="2063894"/>
                </a:cubicBezTo>
                <a:cubicBezTo>
                  <a:pt x="1666082" y="2072168"/>
                  <a:pt x="1696964" y="2096991"/>
                  <a:pt x="1705199" y="2043208"/>
                </a:cubicBezTo>
                <a:cubicBezTo>
                  <a:pt x="1705199" y="2039071"/>
                  <a:pt x="1721669" y="2034934"/>
                  <a:pt x="1731963" y="2032865"/>
                </a:cubicBezTo>
                <a:cubicBezTo>
                  <a:pt x="1712525" y="2052396"/>
                  <a:pt x="1715110" y="2086679"/>
                  <a:pt x="1685580" y="2096269"/>
                </a:cubicBezTo>
                <a:cubicBezTo>
                  <a:pt x="1684008" y="2097404"/>
                  <a:pt x="1683287" y="2098990"/>
                  <a:pt x="1682669" y="2100639"/>
                </a:cubicBezTo>
                <a:lnTo>
                  <a:pt x="1682427" y="2101003"/>
                </a:lnTo>
                <a:lnTo>
                  <a:pt x="1682423" y="2101009"/>
                </a:lnTo>
                <a:lnTo>
                  <a:pt x="1682392" y="2101055"/>
                </a:lnTo>
                <a:lnTo>
                  <a:pt x="1682909" y="2101561"/>
                </a:lnTo>
                <a:cubicBezTo>
                  <a:pt x="1682560" y="2101903"/>
                  <a:pt x="1682210" y="2102251"/>
                  <a:pt x="1681867" y="2102609"/>
                </a:cubicBezTo>
                <a:lnTo>
                  <a:pt x="1681697" y="2102099"/>
                </a:lnTo>
                <a:cubicBezTo>
                  <a:pt x="1681421" y="2102572"/>
                  <a:pt x="1681115" y="2103030"/>
                  <a:pt x="1680780" y="2103475"/>
                </a:cubicBezTo>
                <a:lnTo>
                  <a:pt x="1681647" y="2101949"/>
                </a:lnTo>
                <a:lnTo>
                  <a:pt x="1680858" y="2099579"/>
                </a:lnTo>
                <a:cubicBezTo>
                  <a:pt x="1660617" y="2072529"/>
                  <a:pt x="1626877" y="2075943"/>
                  <a:pt x="1600814" y="2062026"/>
                </a:cubicBezTo>
                <a:cubicBezTo>
                  <a:pt x="1600763" y="2068260"/>
                  <a:pt x="1598846" y="2080159"/>
                  <a:pt x="1602873" y="2080159"/>
                </a:cubicBezTo>
                <a:cubicBezTo>
                  <a:pt x="1627426" y="2092447"/>
                  <a:pt x="1633564" y="2106783"/>
                  <a:pt x="1627426" y="2137502"/>
                </a:cubicBezTo>
                <a:cubicBezTo>
                  <a:pt x="1623334" y="2160030"/>
                  <a:pt x="1658116" y="2166174"/>
                  <a:pt x="1676531" y="2174366"/>
                </a:cubicBezTo>
                <a:cubicBezTo>
                  <a:pt x="1696991" y="2182558"/>
                  <a:pt x="1688807" y="2160030"/>
                  <a:pt x="1692899" y="2151838"/>
                </a:cubicBezTo>
                <a:cubicBezTo>
                  <a:pt x="1699037" y="2139550"/>
                  <a:pt x="1719498" y="2104735"/>
                  <a:pt x="1742004" y="2078111"/>
                </a:cubicBezTo>
                <a:cubicBezTo>
                  <a:pt x="1733860" y="2122945"/>
                  <a:pt x="1679118" y="2155612"/>
                  <a:pt x="1721009" y="2202264"/>
                </a:cubicBezTo>
                <a:lnTo>
                  <a:pt x="1721009" y="2200475"/>
                </a:lnTo>
                <a:lnTo>
                  <a:pt x="1722839" y="2202264"/>
                </a:lnTo>
                <a:lnTo>
                  <a:pt x="1721173" y="2202500"/>
                </a:lnTo>
                <a:cubicBezTo>
                  <a:pt x="1721253" y="2202717"/>
                  <a:pt x="1721398" y="2202877"/>
                  <a:pt x="1721544" y="2203037"/>
                </a:cubicBezTo>
                <a:cubicBezTo>
                  <a:pt x="1705176" y="2196893"/>
                  <a:pt x="1688807" y="2192797"/>
                  <a:pt x="1676531" y="2219421"/>
                </a:cubicBezTo>
                <a:cubicBezTo>
                  <a:pt x="1688807" y="2157982"/>
                  <a:pt x="1627426" y="2200989"/>
                  <a:pt x="1615149" y="2170270"/>
                </a:cubicBezTo>
                <a:cubicBezTo>
                  <a:pt x="1647886" y="2207133"/>
                  <a:pt x="1625380" y="2260380"/>
                  <a:pt x="1658116" y="2295196"/>
                </a:cubicBezTo>
                <a:lnTo>
                  <a:pt x="1662912" y="2301724"/>
                </a:lnTo>
                <a:cubicBezTo>
                  <a:pt x="1663871" y="2305948"/>
                  <a:pt x="1655047" y="2304412"/>
                  <a:pt x="1651978" y="2307484"/>
                </a:cubicBezTo>
                <a:cubicBezTo>
                  <a:pt x="1633564" y="2317724"/>
                  <a:pt x="1639702" y="2334107"/>
                  <a:pt x="1643794" y="2346395"/>
                </a:cubicBezTo>
                <a:cubicBezTo>
                  <a:pt x="1649932" y="2360731"/>
                  <a:pt x="1662209" y="2344347"/>
                  <a:pt x="1670393" y="2348443"/>
                </a:cubicBezTo>
                <a:cubicBezTo>
                  <a:pt x="1680623" y="2350491"/>
                  <a:pt x="1684715" y="2336155"/>
                  <a:pt x="1696991" y="2342299"/>
                </a:cubicBezTo>
                <a:lnTo>
                  <a:pt x="1714926" y="2346779"/>
                </a:lnTo>
                <a:cubicBezTo>
                  <a:pt x="1725764" y="2344476"/>
                  <a:pt x="1718475" y="2324892"/>
                  <a:pt x="1721544" y="2315676"/>
                </a:cubicBezTo>
                <a:cubicBezTo>
                  <a:pt x="1764511" y="2340251"/>
                  <a:pt x="1766557" y="2340251"/>
                  <a:pt x="1791110" y="2293148"/>
                </a:cubicBezTo>
                <a:cubicBezTo>
                  <a:pt x="1799294" y="2278812"/>
                  <a:pt x="1809524" y="2264476"/>
                  <a:pt x="1817708" y="2250141"/>
                </a:cubicBezTo>
                <a:cubicBezTo>
                  <a:pt x="1809524" y="2287004"/>
                  <a:pt x="1791110" y="2317724"/>
                  <a:pt x="1774741" y="2350491"/>
                </a:cubicBezTo>
                <a:cubicBezTo>
                  <a:pt x="1770649" y="2358683"/>
                  <a:pt x="1764511" y="2366875"/>
                  <a:pt x="1758373" y="2375067"/>
                </a:cubicBezTo>
                <a:cubicBezTo>
                  <a:pt x="1764511" y="2379163"/>
                  <a:pt x="1770649" y="2385307"/>
                  <a:pt x="1774741" y="2385307"/>
                </a:cubicBezTo>
                <a:cubicBezTo>
                  <a:pt x="1787017" y="2385307"/>
                  <a:pt x="1793156" y="2375067"/>
                  <a:pt x="1797248" y="2364827"/>
                </a:cubicBezTo>
                <a:cubicBezTo>
                  <a:pt x="1805432" y="2342299"/>
                  <a:pt x="1817708" y="2323868"/>
                  <a:pt x="1834077" y="2305436"/>
                </a:cubicBezTo>
                <a:lnTo>
                  <a:pt x="1842517" y="2300572"/>
                </a:lnTo>
                <a:cubicBezTo>
                  <a:pt x="1844819" y="2300316"/>
                  <a:pt x="1846353" y="2302364"/>
                  <a:pt x="1846353" y="2309532"/>
                </a:cubicBezTo>
                <a:cubicBezTo>
                  <a:pt x="1846353" y="2312604"/>
                  <a:pt x="1854409" y="2316828"/>
                  <a:pt x="1852395" y="2319612"/>
                </a:cubicBezTo>
                <a:lnTo>
                  <a:pt x="1846353" y="2321820"/>
                </a:lnTo>
                <a:cubicBezTo>
                  <a:pt x="1805030" y="2327729"/>
                  <a:pt x="1826158" y="2346897"/>
                  <a:pt x="1834964" y="2364827"/>
                </a:cubicBezTo>
                <a:cubicBezTo>
                  <a:pt x="1819029" y="2360832"/>
                  <a:pt x="1803294" y="2363237"/>
                  <a:pt x="1799294" y="2383259"/>
                </a:cubicBezTo>
                <a:cubicBezTo>
                  <a:pt x="1795202" y="2409882"/>
                  <a:pt x="1825892" y="2397595"/>
                  <a:pt x="1838169" y="2413978"/>
                </a:cubicBezTo>
                <a:cubicBezTo>
                  <a:pt x="1809620" y="2409896"/>
                  <a:pt x="1783104" y="2399712"/>
                  <a:pt x="1764762" y="2428069"/>
                </a:cubicBezTo>
                <a:cubicBezTo>
                  <a:pt x="1758629" y="2415884"/>
                  <a:pt x="1781167" y="2401669"/>
                  <a:pt x="1762711" y="2391513"/>
                </a:cubicBezTo>
                <a:cubicBezTo>
                  <a:pt x="1738093" y="2379321"/>
                  <a:pt x="1756557" y="2417929"/>
                  <a:pt x="1738093" y="2413865"/>
                </a:cubicBezTo>
                <a:cubicBezTo>
                  <a:pt x="1736694" y="2413865"/>
                  <a:pt x="1736249" y="2413865"/>
                  <a:pt x="1735840" y="2414981"/>
                </a:cubicBezTo>
                <a:cubicBezTo>
                  <a:pt x="1726612" y="2401187"/>
                  <a:pt x="1750122" y="2387206"/>
                  <a:pt x="1733990" y="2373225"/>
                </a:cubicBezTo>
                <a:cubicBezTo>
                  <a:pt x="1707320" y="2363065"/>
                  <a:pt x="1711423" y="2399641"/>
                  <a:pt x="1692959" y="2401673"/>
                </a:cubicBezTo>
                <a:cubicBezTo>
                  <a:pt x="1692959" y="2397609"/>
                  <a:pt x="1690907" y="2393545"/>
                  <a:pt x="1692959" y="2391513"/>
                </a:cubicBezTo>
                <a:cubicBezTo>
                  <a:pt x="1701165" y="2383385"/>
                  <a:pt x="1703217" y="2371193"/>
                  <a:pt x="1695011" y="2367129"/>
                </a:cubicBezTo>
                <a:cubicBezTo>
                  <a:pt x="1684753" y="2363065"/>
                  <a:pt x="1670392" y="2363065"/>
                  <a:pt x="1660134" y="2365097"/>
                </a:cubicBezTo>
                <a:cubicBezTo>
                  <a:pt x="1647825" y="2365097"/>
                  <a:pt x="1649877" y="2375257"/>
                  <a:pt x="1649877" y="2383385"/>
                </a:cubicBezTo>
                <a:cubicBezTo>
                  <a:pt x="1647825" y="2417929"/>
                  <a:pt x="1680650" y="2446377"/>
                  <a:pt x="1713474" y="2434185"/>
                </a:cubicBezTo>
                <a:lnTo>
                  <a:pt x="1723732" y="2434439"/>
                </a:lnTo>
                <a:lnTo>
                  <a:pt x="1721681" y="2442313"/>
                </a:lnTo>
                <a:cubicBezTo>
                  <a:pt x="1717577" y="2448409"/>
                  <a:pt x="1717577" y="2452473"/>
                  <a:pt x="1723732" y="2456537"/>
                </a:cubicBezTo>
                <a:cubicBezTo>
                  <a:pt x="1733990" y="2464665"/>
                  <a:pt x="1733990" y="2454505"/>
                  <a:pt x="1738093" y="2450441"/>
                </a:cubicBezTo>
                <a:cubicBezTo>
                  <a:pt x="1747434" y="2444890"/>
                  <a:pt x="1755074" y="2435969"/>
                  <a:pt x="1764279" y="2430062"/>
                </a:cubicBezTo>
                <a:cubicBezTo>
                  <a:pt x="1754752" y="2463725"/>
                  <a:pt x="1769233" y="2481661"/>
                  <a:pt x="1807478" y="2487705"/>
                </a:cubicBezTo>
                <a:cubicBezTo>
                  <a:pt x="1834077" y="2491801"/>
                  <a:pt x="1862721" y="2495897"/>
                  <a:pt x="1887274" y="2510233"/>
                </a:cubicBezTo>
                <a:cubicBezTo>
                  <a:pt x="1915918" y="2528665"/>
                  <a:pt x="1942517" y="2532761"/>
                  <a:pt x="1975254" y="2524569"/>
                </a:cubicBezTo>
                <a:cubicBezTo>
                  <a:pt x="2001852" y="2520473"/>
                  <a:pt x="2028451" y="2506137"/>
                  <a:pt x="2057096" y="2514329"/>
                </a:cubicBezTo>
                <a:cubicBezTo>
                  <a:pt x="1975254" y="2547096"/>
                  <a:pt x="1887274" y="2545049"/>
                  <a:pt x="1807478" y="2579864"/>
                </a:cubicBezTo>
                <a:cubicBezTo>
                  <a:pt x="1844307" y="2586008"/>
                  <a:pt x="1872951" y="2624919"/>
                  <a:pt x="1913872" y="2602392"/>
                </a:cubicBezTo>
                <a:cubicBezTo>
                  <a:pt x="1952747" y="2579864"/>
                  <a:pt x="1997760" y="2596248"/>
                  <a:pt x="2044819" y="2571672"/>
                </a:cubicBezTo>
                <a:cubicBezTo>
                  <a:pt x="2026405" y="2602392"/>
                  <a:pt x="1997760" y="2596248"/>
                  <a:pt x="1979346" y="2600344"/>
                </a:cubicBezTo>
                <a:cubicBezTo>
                  <a:pt x="1946609" y="2604440"/>
                  <a:pt x="1915918" y="2622871"/>
                  <a:pt x="1883182" y="2618775"/>
                </a:cubicBezTo>
                <a:cubicBezTo>
                  <a:pt x="1852491" y="2612632"/>
                  <a:pt x="1832030" y="2622871"/>
                  <a:pt x="1813616" y="2651543"/>
                </a:cubicBezTo>
                <a:cubicBezTo>
                  <a:pt x="1848399" y="2645399"/>
                  <a:pt x="1866813" y="2674071"/>
                  <a:pt x="1901596" y="2678167"/>
                </a:cubicBezTo>
                <a:cubicBezTo>
                  <a:pt x="1881136" y="2684311"/>
                  <a:pt x="1866813" y="2688407"/>
                  <a:pt x="1856583" y="2680215"/>
                </a:cubicBezTo>
                <a:cubicBezTo>
                  <a:pt x="1811570" y="2647447"/>
                  <a:pt x="1797248" y="2678167"/>
                  <a:pt x="1782925" y="2717078"/>
                </a:cubicBezTo>
                <a:cubicBezTo>
                  <a:pt x="1791110" y="2717078"/>
                  <a:pt x="1801340" y="2717078"/>
                  <a:pt x="1807478" y="2715030"/>
                </a:cubicBezTo>
                <a:cubicBezTo>
                  <a:pt x="1877044" y="2696598"/>
                  <a:pt x="1948655" y="2686359"/>
                  <a:pt x="2020267" y="2674071"/>
                </a:cubicBezTo>
                <a:cubicBezTo>
                  <a:pt x="2061089" y="2665899"/>
                  <a:pt x="2110056" y="2674032"/>
                  <a:pt x="2140697" y="2633359"/>
                </a:cubicBezTo>
                <a:cubicBezTo>
                  <a:pt x="2140499" y="2633293"/>
                  <a:pt x="2140455" y="2633167"/>
                  <a:pt x="2140413" y="2633040"/>
                </a:cubicBezTo>
                <a:cubicBezTo>
                  <a:pt x="2138363" y="2594158"/>
                  <a:pt x="2160908" y="2579834"/>
                  <a:pt x="2195750" y="2585973"/>
                </a:cubicBezTo>
                <a:cubicBezTo>
                  <a:pt x="2210097" y="2585973"/>
                  <a:pt x="2216246" y="2577787"/>
                  <a:pt x="2226493" y="2569602"/>
                </a:cubicBezTo>
                <a:cubicBezTo>
                  <a:pt x="2277732" y="2522535"/>
                  <a:pt x="2331020" y="2475468"/>
                  <a:pt x="2382258" y="2430447"/>
                </a:cubicBezTo>
                <a:cubicBezTo>
                  <a:pt x="2390456" y="2424308"/>
                  <a:pt x="2400704" y="2420215"/>
                  <a:pt x="2413001" y="2422262"/>
                </a:cubicBezTo>
                <a:lnTo>
                  <a:pt x="2246003" y="2568669"/>
                </a:lnTo>
                <a:lnTo>
                  <a:pt x="2246322" y="2569331"/>
                </a:lnTo>
                <a:cubicBezTo>
                  <a:pt x="2274100" y="2568871"/>
                  <a:pt x="2288246" y="2546858"/>
                  <a:pt x="2304376" y="2532767"/>
                </a:cubicBezTo>
                <a:cubicBezTo>
                  <a:pt x="2316673" y="2522535"/>
                  <a:pt x="2324871" y="2506164"/>
                  <a:pt x="2345366" y="2512303"/>
                </a:cubicBezTo>
                <a:cubicBezTo>
                  <a:pt x="2294128" y="2579834"/>
                  <a:pt x="2222394" y="2624854"/>
                  <a:pt x="2158858" y="2682153"/>
                </a:cubicBezTo>
                <a:cubicBezTo>
                  <a:pt x="2167057" y="2641225"/>
                  <a:pt x="2220345" y="2635086"/>
                  <a:pt x="2226493" y="2592112"/>
                </a:cubicBezTo>
                <a:cubicBezTo>
                  <a:pt x="2206098" y="2616548"/>
                  <a:pt x="2159320" y="2586273"/>
                  <a:pt x="2148990" y="2632405"/>
                </a:cubicBezTo>
                <a:cubicBezTo>
                  <a:pt x="2157039" y="2634328"/>
                  <a:pt x="2161149" y="2620299"/>
                  <a:pt x="2171315" y="2628405"/>
                </a:cubicBezTo>
                <a:cubicBezTo>
                  <a:pt x="2155097" y="2666798"/>
                  <a:pt x="2110780" y="2677184"/>
                  <a:pt x="2084222" y="2705264"/>
                </a:cubicBezTo>
                <a:cubicBezTo>
                  <a:pt x="2080832" y="2687593"/>
                  <a:pt x="2106580" y="2683295"/>
                  <a:pt x="2104565" y="2663103"/>
                </a:cubicBezTo>
                <a:cubicBezTo>
                  <a:pt x="2065645" y="2689781"/>
                  <a:pt x="2018532" y="2679520"/>
                  <a:pt x="1975516" y="2704146"/>
                </a:cubicBezTo>
                <a:cubicBezTo>
                  <a:pt x="1930452" y="2728772"/>
                  <a:pt x="1924307" y="2718511"/>
                  <a:pt x="1916113" y="2747241"/>
                </a:cubicBezTo>
                <a:cubicBezTo>
                  <a:pt x="1938645" y="2728772"/>
                  <a:pt x="1963226" y="2734928"/>
                  <a:pt x="1985758" y="2730824"/>
                </a:cubicBezTo>
                <a:cubicBezTo>
                  <a:pt x="2017660" y="2724832"/>
                  <a:pt x="2055384" y="2734393"/>
                  <a:pt x="2083413" y="2707969"/>
                </a:cubicBezTo>
                <a:cubicBezTo>
                  <a:pt x="2083054" y="2716225"/>
                  <a:pt x="2082484" y="2727943"/>
                  <a:pt x="2097595" y="2722295"/>
                </a:cubicBezTo>
                <a:cubicBezTo>
                  <a:pt x="2144694" y="2705966"/>
                  <a:pt x="2204080" y="2722295"/>
                  <a:pt x="2234797" y="2659021"/>
                </a:cubicBezTo>
                <a:cubicBezTo>
                  <a:pt x="2242988" y="2685555"/>
                  <a:pt x="2220462" y="2687596"/>
                  <a:pt x="2222510" y="2701884"/>
                </a:cubicBezTo>
                <a:cubicBezTo>
                  <a:pt x="2222510" y="2708007"/>
                  <a:pt x="2208688" y="2709538"/>
                  <a:pt x="2209551" y="2715948"/>
                </a:cubicBezTo>
                <a:lnTo>
                  <a:pt x="2216367" y="2724336"/>
                </a:lnTo>
                <a:cubicBezTo>
                  <a:pt x="2230701" y="2734541"/>
                  <a:pt x="2236844" y="2720254"/>
                  <a:pt x="2242988" y="2714130"/>
                </a:cubicBezTo>
                <a:cubicBezTo>
                  <a:pt x="2277800" y="2687596"/>
                  <a:pt x="2310565" y="2661062"/>
                  <a:pt x="2345377" y="2634528"/>
                </a:cubicBezTo>
                <a:lnTo>
                  <a:pt x="2345677" y="2634467"/>
                </a:lnTo>
                <a:lnTo>
                  <a:pt x="2344893" y="2635340"/>
                </a:lnTo>
                <a:cubicBezTo>
                  <a:pt x="2338737" y="2651584"/>
                  <a:pt x="2328476" y="2665798"/>
                  <a:pt x="2316163" y="2680012"/>
                </a:cubicBezTo>
                <a:cubicBezTo>
                  <a:pt x="2316322" y="2680247"/>
                  <a:pt x="2316481" y="2680480"/>
                  <a:pt x="2316772" y="2680618"/>
                </a:cubicBezTo>
                <a:cubicBezTo>
                  <a:pt x="2298355" y="2680700"/>
                  <a:pt x="2294207" y="2701003"/>
                  <a:pt x="2279809" y="2709140"/>
                </a:cubicBezTo>
                <a:cubicBezTo>
                  <a:pt x="2245155" y="2727285"/>
                  <a:pt x="2246744" y="2739455"/>
                  <a:pt x="2280662" y="2763261"/>
                </a:cubicBezTo>
                <a:cubicBezTo>
                  <a:pt x="2279294" y="2748695"/>
                  <a:pt x="2290776" y="2739371"/>
                  <a:pt x="2300446" y="2733633"/>
                </a:cubicBezTo>
                <a:cubicBezTo>
                  <a:pt x="2323067" y="2719396"/>
                  <a:pt x="2327245" y="2703134"/>
                  <a:pt x="2316994" y="2680838"/>
                </a:cubicBezTo>
                <a:cubicBezTo>
                  <a:pt x="2333069" y="2704161"/>
                  <a:pt x="2351213" y="2695987"/>
                  <a:pt x="2363362" y="2675951"/>
                </a:cubicBezTo>
                <a:cubicBezTo>
                  <a:pt x="2373588" y="2659762"/>
                  <a:pt x="2400120" y="2637522"/>
                  <a:pt x="2361659" y="2617361"/>
                </a:cubicBezTo>
                <a:cubicBezTo>
                  <a:pt x="2361965" y="2616898"/>
                  <a:pt x="2361866" y="2616531"/>
                  <a:pt x="2361759" y="2616159"/>
                </a:cubicBezTo>
                <a:cubicBezTo>
                  <a:pt x="2406810" y="2575337"/>
                  <a:pt x="2427288" y="2526351"/>
                  <a:pt x="2417049" y="2463078"/>
                </a:cubicBezTo>
                <a:cubicBezTo>
                  <a:pt x="2396744" y="2479269"/>
                  <a:pt x="2380465" y="2499474"/>
                  <a:pt x="2354219" y="2501590"/>
                </a:cubicBezTo>
                <a:cubicBezTo>
                  <a:pt x="2366440" y="2477374"/>
                  <a:pt x="2392784" y="2471202"/>
                  <a:pt x="2411062" y="2454938"/>
                </a:cubicBezTo>
                <a:cubicBezTo>
                  <a:pt x="2433568" y="2436506"/>
                  <a:pt x="2433568" y="2411930"/>
                  <a:pt x="2435615" y="2387355"/>
                </a:cubicBezTo>
                <a:cubicBezTo>
                  <a:pt x="2439707" y="2362779"/>
                  <a:pt x="2413108" y="2379163"/>
                  <a:pt x="2404924" y="2366875"/>
                </a:cubicBezTo>
                <a:cubicBezTo>
                  <a:pt x="2447891" y="2317724"/>
                  <a:pt x="2462213" y="2264476"/>
                  <a:pt x="2441753" y="2209181"/>
                </a:cubicBezTo>
                <a:cubicBezTo>
                  <a:pt x="2384463" y="2248093"/>
                  <a:pt x="2341496" y="2303388"/>
                  <a:pt x="2284207" y="2346395"/>
                </a:cubicBezTo>
                <a:cubicBezTo>
                  <a:pt x="2331266" y="2291100"/>
                  <a:pt x="2382417" y="2241949"/>
                  <a:pt x="2433568" y="2190749"/>
                </a:cubicBezTo>
                <a:cubicBezTo>
                  <a:pt x="2441753" y="2182558"/>
                  <a:pt x="2454029" y="2166174"/>
                  <a:pt x="2449937" y="2160030"/>
                </a:cubicBezTo>
                <a:cubicBezTo>
                  <a:pt x="2437661" y="2137502"/>
                  <a:pt x="2449937" y="2110879"/>
                  <a:pt x="2439707" y="2082207"/>
                </a:cubicBezTo>
                <a:cubicBezTo>
                  <a:pt x="2419246" y="2100639"/>
                  <a:pt x="2400832" y="2117022"/>
                  <a:pt x="2382417" y="2133406"/>
                </a:cubicBezTo>
                <a:cubicBezTo>
                  <a:pt x="2388555" y="2110879"/>
                  <a:pt x="2400832" y="2092447"/>
                  <a:pt x="2415154" y="2078111"/>
                </a:cubicBezTo>
                <a:cubicBezTo>
                  <a:pt x="2431522" y="2061727"/>
                  <a:pt x="2441753" y="2045343"/>
                  <a:pt x="2431522" y="2020768"/>
                </a:cubicBezTo>
                <a:cubicBezTo>
                  <a:pt x="2355819" y="2090399"/>
                  <a:pt x="2280115" y="2157982"/>
                  <a:pt x="2204411" y="2225565"/>
                </a:cubicBezTo>
                <a:cubicBezTo>
                  <a:pt x="2273977" y="2137502"/>
                  <a:pt x="2370141" y="2076063"/>
                  <a:pt x="2443799" y="1979808"/>
                </a:cubicBezTo>
                <a:cubicBezTo>
                  <a:pt x="2427430" y="1983904"/>
                  <a:pt x="2419246" y="1985952"/>
                  <a:pt x="2413108" y="1988000"/>
                </a:cubicBezTo>
                <a:cubicBezTo>
                  <a:pt x="2423338" y="1967521"/>
                  <a:pt x="2445845" y="1951137"/>
                  <a:pt x="2435615" y="1924513"/>
                </a:cubicBezTo>
                <a:cubicBezTo>
                  <a:pt x="2427430" y="1904033"/>
                  <a:pt x="2427430" y="1883554"/>
                  <a:pt x="2427430" y="1861026"/>
                </a:cubicBezTo>
                <a:cubicBezTo>
                  <a:pt x="2429476" y="1838498"/>
                  <a:pt x="2419246" y="1830306"/>
                  <a:pt x="2396740" y="1830306"/>
                </a:cubicBezTo>
                <a:cubicBezTo>
                  <a:pt x="2331266" y="1836450"/>
                  <a:pt x="2263747" y="1834402"/>
                  <a:pt x="2200319" y="1850786"/>
                </a:cubicBezTo>
                <a:cubicBezTo>
                  <a:pt x="2190089" y="1852834"/>
                  <a:pt x="2183951" y="1852834"/>
                  <a:pt x="2177813" y="1846690"/>
                </a:cubicBezTo>
                <a:cubicBezTo>
                  <a:pt x="2149168" y="1824163"/>
                  <a:pt x="2153260" y="1795491"/>
                  <a:pt x="2165536" y="1766819"/>
                </a:cubicBezTo>
                <a:cubicBezTo>
                  <a:pt x="2181905" y="1729956"/>
                  <a:pt x="2204411" y="1762723"/>
                  <a:pt x="2222826" y="1760675"/>
                </a:cubicBezTo>
                <a:lnTo>
                  <a:pt x="2237148" y="1768867"/>
                </a:lnTo>
                <a:cubicBezTo>
                  <a:pt x="2247378" y="1775011"/>
                  <a:pt x="2257608" y="1779107"/>
                  <a:pt x="2263747" y="1766819"/>
                </a:cubicBezTo>
                <a:cubicBezTo>
                  <a:pt x="2269885" y="1752484"/>
                  <a:pt x="2288299" y="1746340"/>
                  <a:pt x="2276023" y="1723812"/>
                </a:cubicBezTo>
                <a:cubicBezTo>
                  <a:pt x="2269885" y="1711524"/>
                  <a:pt x="2261700" y="1707428"/>
                  <a:pt x="2249424" y="1707428"/>
                </a:cubicBezTo>
                <a:close/>
                <a:moveTo>
                  <a:pt x="4179595" y="1705840"/>
                </a:moveTo>
                <a:cubicBezTo>
                  <a:pt x="4187781" y="1722206"/>
                  <a:pt x="4193920" y="1738572"/>
                  <a:pt x="4204153" y="1759030"/>
                </a:cubicBezTo>
                <a:cubicBezTo>
                  <a:pt x="4195967" y="1756984"/>
                  <a:pt x="4189827" y="1756984"/>
                  <a:pt x="4189827" y="1754938"/>
                </a:cubicBezTo>
                <a:cubicBezTo>
                  <a:pt x="4173455" y="1718115"/>
                  <a:pt x="4152990" y="1724252"/>
                  <a:pt x="4134572" y="1750847"/>
                </a:cubicBezTo>
                <a:cubicBezTo>
                  <a:pt x="4103874" y="1795853"/>
                  <a:pt x="4067037" y="1797899"/>
                  <a:pt x="4024060" y="1775396"/>
                </a:cubicBezTo>
                <a:cubicBezTo>
                  <a:pt x="4011781" y="1769258"/>
                  <a:pt x="3997456" y="1765167"/>
                  <a:pt x="3981084" y="1759030"/>
                </a:cubicBezTo>
                <a:cubicBezTo>
                  <a:pt x="3997456" y="1779487"/>
                  <a:pt x="3999502" y="1787670"/>
                  <a:pt x="3985177" y="1830631"/>
                </a:cubicBezTo>
                <a:cubicBezTo>
                  <a:pt x="3970851" y="1810173"/>
                  <a:pt x="3956526" y="1789716"/>
                  <a:pt x="3946293" y="1773350"/>
                </a:cubicBezTo>
                <a:cubicBezTo>
                  <a:pt x="3923782" y="1779487"/>
                  <a:pt x="3954479" y="1801990"/>
                  <a:pt x="3931968" y="1804036"/>
                </a:cubicBezTo>
                <a:cubicBezTo>
                  <a:pt x="3907410" y="1777441"/>
                  <a:pt x="3954479" y="1744709"/>
                  <a:pt x="3919689" y="1716069"/>
                </a:cubicBezTo>
                <a:cubicBezTo>
                  <a:pt x="3917642" y="1752892"/>
                  <a:pt x="3901270" y="1775396"/>
                  <a:pt x="3874666" y="1789716"/>
                </a:cubicBezTo>
                <a:cubicBezTo>
                  <a:pt x="3786666" y="1840859"/>
                  <a:pt x="3712992" y="1797899"/>
                  <a:pt x="3641364" y="1742664"/>
                </a:cubicBezTo>
                <a:cubicBezTo>
                  <a:pt x="3631132" y="1777441"/>
                  <a:pt x="3541086" y="1840859"/>
                  <a:pt x="3504248" y="1838814"/>
                </a:cubicBezTo>
                <a:cubicBezTo>
                  <a:pt x="3457179" y="1836768"/>
                  <a:pt x="3408063" y="1840859"/>
                  <a:pt x="3363040" y="1820402"/>
                </a:cubicBezTo>
                <a:cubicBezTo>
                  <a:pt x="3358947" y="1818356"/>
                  <a:pt x="3348714" y="1812219"/>
                  <a:pt x="3348714" y="1820402"/>
                </a:cubicBezTo>
                <a:cubicBezTo>
                  <a:pt x="3352807" y="1851088"/>
                  <a:pt x="3285273" y="1814265"/>
                  <a:pt x="3307784" y="1863363"/>
                </a:cubicBezTo>
                <a:lnTo>
                  <a:pt x="3301645" y="1863363"/>
                </a:lnTo>
                <a:cubicBezTo>
                  <a:pt x="3287319" y="1853134"/>
                  <a:pt x="3277087" y="1871546"/>
                  <a:pt x="3264808" y="1871546"/>
                </a:cubicBezTo>
                <a:cubicBezTo>
                  <a:pt x="3270947" y="1857225"/>
                  <a:pt x="3275040" y="1838814"/>
                  <a:pt x="3283226" y="1834722"/>
                </a:cubicBezTo>
                <a:cubicBezTo>
                  <a:pt x="3324156" y="1814265"/>
                  <a:pt x="3315970" y="1799945"/>
                  <a:pt x="3281180" y="1785624"/>
                </a:cubicBezTo>
                <a:cubicBezTo>
                  <a:pt x="3264808" y="1844951"/>
                  <a:pt x="3242296" y="1861317"/>
                  <a:pt x="3180901" y="1865408"/>
                </a:cubicBezTo>
                <a:cubicBezTo>
                  <a:pt x="3101087" y="1869500"/>
                  <a:pt x="3027413" y="1849042"/>
                  <a:pt x="2955785" y="1822448"/>
                </a:cubicBezTo>
                <a:cubicBezTo>
                  <a:pt x="2943506" y="1818356"/>
                  <a:pt x="2933274" y="1795853"/>
                  <a:pt x="2920995" y="1814265"/>
                </a:cubicBezTo>
                <a:cubicBezTo>
                  <a:pt x="2912809" y="1828585"/>
                  <a:pt x="2892344" y="1834722"/>
                  <a:pt x="2894390" y="1855180"/>
                </a:cubicBezTo>
                <a:cubicBezTo>
                  <a:pt x="2896437" y="1871546"/>
                  <a:pt x="2888251" y="1877683"/>
                  <a:pt x="2873925" y="1869500"/>
                </a:cubicBezTo>
                <a:cubicBezTo>
                  <a:pt x="2859600" y="1863363"/>
                  <a:pt x="2851414" y="1871546"/>
                  <a:pt x="2841181" y="1875637"/>
                </a:cubicBezTo>
                <a:cubicBezTo>
                  <a:pt x="2773647" y="1889957"/>
                  <a:pt x="2708158" y="1894049"/>
                  <a:pt x="2640624" y="1869500"/>
                </a:cubicBezTo>
                <a:cubicBezTo>
                  <a:pt x="2626298" y="1863363"/>
                  <a:pt x="2605833" y="1838814"/>
                  <a:pt x="2595601" y="1853134"/>
                </a:cubicBezTo>
                <a:cubicBezTo>
                  <a:pt x="2581275" y="1873591"/>
                  <a:pt x="2614019" y="1883820"/>
                  <a:pt x="2624252" y="1900186"/>
                </a:cubicBezTo>
                <a:cubicBezTo>
                  <a:pt x="2626298" y="1902232"/>
                  <a:pt x="2628345" y="1902232"/>
                  <a:pt x="2630391" y="1902232"/>
                </a:cubicBezTo>
                <a:cubicBezTo>
                  <a:pt x="2624252" y="1877683"/>
                  <a:pt x="2644717" y="1871546"/>
                  <a:pt x="2652903" y="1883820"/>
                </a:cubicBezTo>
                <a:cubicBezTo>
                  <a:pt x="2663135" y="1898140"/>
                  <a:pt x="2677461" y="1900186"/>
                  <a:pt x="2687693" y="1904278"/>
                </a:cubicBezTo>
                <a:cubicBezTo>
                  <a:pt x="2712251" y="1914506"/>
                  <a:pt x="2740903" y="1934964"/>
                  <a:pt x="2769554" y="1908369"/>
                </a:cubicBezTo>
                <a:cubicBezTo>
                  <a:pt x="2779786" y="1918598"/>
                  <a:pt x="2755228" y="1926781"/>
                  <a:pt x="2767507" y="1937010"/>
                </a:cubicBezTo>
                <a:cubicBezTo>
                  <a:pt x="2785926" y="1930872"/>
                  <a:pt x="2779786" y="1902232"/>
                  <a:pt x="2800251" y="1896095"/>
                </a:cubicBezTo>
                <a:cubicBezTo>
                  <a:pt x="2802298" y="1914506"/>
                  <a:pt x="2777740" y="1928827"/>
                  <a:pt x="2794112" y="1945193"/>
                </a:cubicBezTo>
                <a:cubicBezTo>
                  <a:pt x="2803886" y="1954963"/>
                  <a:pt x="2802456" y="1927401"/>
                  <a:pt x="2814476" y="1932893"/>
                </a:cubicBezTo>
                <a:lnTo>
                  <a:pt x="2812530" y="1971787"/>
                </a:lnTo>
                <a:cubicBezTo>
                  <a:pt x="2830949" y="1939055"/>
                  <a:pt x="2847321" y="1910415"/>
                  <a:pt x="2863693" y="1881774"/>
                </a:cubicBezTo>
                <a:cubicBezTo>
                  <a:pt x="2867786" y="1883820"/>
                  <a:pt x="2871879" y="1885866"/>
                  <a:pt x="2873925" y="1887912"/>
                </a:cubicBezTo>
                <a:cubicBezTo>
                  <a:pt x="2853460" y="1912461"/>
                  <a:pt x="2847321" y="1941101"/>
                  <a:pt x="2835042" y="1969742"/>
                </a:cubicBezTo>
                <a:cubicBezTo>
                  <a:pt x="2831052" y="1981706"/>
                  <a:pt x="2805676" y="2005331"/>
                  <a:pt x="2842378" y="2009704"/>
                </a:cubicBezTo>
                <a:cubicBezTo>
                  <a:pt x="2833373" y="2033311"/>
                  <a:pt x="2786384" y="2037920"/>
                  <a:pt x="2812530" y="2076120"/>
                </a:cubicBezTo>
                <a:lnTo>
                  <a:pt x="2808437" y="2084303"/>
                </a:lnTo>
                <a:cubicBezTo>
                  <a:pt x="2794112" y="2094532"/>
                  <a:pt x="2794112" y="2096578"/>
                  <a:pt x="2798205" y="2106807"/>
                </a:cubicBezTo>
                <a:cubicBezTo>
                  <a:pt x="2806391" y="2123173"/>
                  <a:pt x="2814577" y="2137493"/>
                  <a:pt x="2818670" y="2153859"/>
                </a:cubicBezTo>
                <a:cubicBezTo>
                  <a:pt x="2822763" y="2166133"/>
                  <a:pt x="2824809" y="2188637"/>
                  <a:pt x="2839135" y="2180454"/>
                </a:cubicBezTo>
                <a:cubicBezTo>
                  <a:pt x="2851414" y="2174316"/>
                  <a:pt x="2869832" y="2147722"/>
                  <a:pt x="2859600" y="2135447"/>
                </a:cubicBezTo>
                <a:cubicBezTo>
                  <a:pt x="2841181" y="2108852"/>
                  <a:pt x="2880065" y="2104761"/>
                  <a:pt x="2871879" y="2086349"/>
                </a:cubicBezTo>
                <a:cubicBezTo>
                  <a:pt x="2894390" y="2088395"/>
                  <a:pt x="2886204" y="2061800"/>
                  <a:pt x="2900530" y="2055663"/>
                </a:cubicBezTo>
                <a:cubicBezTo>
                  <a:pt x="2910762" y="2072029"/>
                  <a:pt x="2896437" y="2084303"/>
                  <a:pt x="2896437" y="2098624"/>
                </a:cubicBezTo>
                <a:cubicBezTo>
                  <a:pt x="2935320" y="2098624"/>
                  <a:pt x="2927134" y="2055663"/>
                  <a:pt x="2949646" y="2039297"/>
                </a:cubicBezTo>
                <a:cubicBezTo>
                  <a:pt x="2959878" y="2053617"/>
                  <a:pt x="2939413" y="2061800"/>
                  <a:pt x="2945553" y="2074075"/>
                </a:cubicBezTo>
                <a:cubicBezTo>
                  <a:pt x="2951692" y="2072029"/>
                  <a:pt x="2957832" y="2067937"/>
                  <a:pt x="2963971" y="2069983"/>
                </a:cubicBezTo>
                <a:cubicBezTo>
                  <a:pt x="2982390" y="2074075"/>
                  <a:pt x="2986483" y="2033160"/>
                  <a:pt x="3002855" y="2053617"/>
                </a:cubicBezTo>
                <a:cubicBezTo>
                  <a:pt x="3010922" y="2063696"/>
                  <a:pt x="2985210" y="2079733"/>
                  <a:pt x="2976744" y="2093974"/>
                </a:cubicBezTo>
                <a:cubicBezTo>
                  <a:pt x="2978923" y="2109383"/>
                  <a:pt x="2991221" y="2105506"/>
                  <a:pt x="3011488" y="2109519"/>
                </a:cubicBezTo>
                <a:cubicBezTo>
                  <a:pt x="2974378" y="2119724"/>
                  <a:pt x="2949638" y="2144217"/>
                  <a:pt x="2951699" y="2168710"/>
                </a:cubicBezTo>
                <a:cubicBezTo>
                  <a:pt x="2953761" y="2199326"/>
                  <a:pt x="2933144" y="2207490"/>
                  <a:pt x="2918712" y="2225860"/>
                </a:cubicBezTo>
                <a:lnTo>
                  <a:pt x="2918509" y="2214774"/>
                </a:lnTo>
                <a:cubicBezTo>
                  <a:pt x="2918279" y="2215194"/>
                  <a:pt x="2918020" y="2215596"/>
                  <a:pt x="2917764" y="2215998"/>
                </a:cubicBezTo>
                <a:lnTo>
                  <a:pt x="2916068" y="2210135"/>
                </a:lnTo>
                <a:cubicBezTo>
                  <a:pt x="2914298" y="2208378"/>
                  <a:pt x="2910608" y="2208788"/>
                  <a:pt x="2904280" y="2211573"/>
                </a:cubicBezTo>
                <a:cubicBezTo>
                  <a:pt x="2887787" y="2217696"/>
                  <a:pt x="2875417" y="2231983"/>
                  <a:pt x="2852738" y="2250353"/>
                </a:cubicBezTo>
                <a:cubicBezTo>
                  <a:pt x="2856862" y="2211573"/>
                  <a:pt x="2881602" y="2203408"/>
                  <a:pt x="2902219" y="2199326"/>
                </a:cubicBezTo>
                <a:cubicBezTo>
                  <a:pt x="2933144" y="2191162"/>
                  <a:pt x="2939329" y="2170751"/>
                  <a:pt x="2943453" y="2148299"/>
                </a:cubicBezTo>
                <a:cubicBezTo>
                  <a:pt x="2947510" y="2124200"/>
                  <a:pt x="2959551" y="2108004"/>
                  <a:pt x="2975736" y="2093980"/>
                </a:cubicBezTo>
                <a:lnTo>
                  <a:pt x="2975849" y="2093731"/>
                </a:lnTo>
                <a:lnTo>
                  <a:pt x="2975917" y="2093777"/>
                </a:lnTo>
                <a:lnTo>
                  <a:pt x="2975919" y="2093775"/>
                </a:lnTo>
                <a:lnTo>
                  <a:pt x="2975849" y="2093731"/>
                </a:lnTo>
                <a:cubicBezTo>
                  <a:pt x="2955695" y="2075816"/>
                  <a:pt x="2941530" y="2080155"/>
                  <a:pt x="2935422" y="2110641"/>
                </a:cubicBezTo>
                <a:cubicBezTo>
                  <a:pt x="2935422" y="2120909"/>
                  <a:pt x="2933365" y="2129124"/>
                  <a:pt x="2923080" y="2131177"/>
                </a:cubicBezTo>
                <a:cubicBezTo>
                  <a:pt x="2912795" y="2120909"/>
                  <a:pt x="2925137" y="2112694"/>
                  <a:pt x="2923080" y="2098319"/>
                </a:cubicBezTo>
                <a:cubicBezTo>
                  <a:pt x="2906624" y="2110641"/>
                  <a:pt x="2888110" y="2112694"/>
                  <a:pt x="2875768" y="2131177"/>
                </a:cubicBezTo>
                <a:cubicBezTo>
                  <a:pt x="2830513" y="2194841"/>
                  <a:pt x="2849027" y="2260559"/>
                  <a:pt x="2863426" y="2326276"/>
                </a:cubicBezTo>
                <a:cubicBezTo>
                  <a:pt x="2865483" y="2334491"/>
                  <a:pt x="2873711" y="2322169"/>
                  <a:pt x="2877825" y="2322169"/>
                </a:cubicBezTo>
                <a:lnTo>
                  <a:pt x="2877825" y="2322879"/>
                </a:lnTo>
                <a:cubicBezTo>
                  <a:pt x="2875612" y="2351104"/>
                  <a:pt x="2863845" y="2379408"/>
                  <a:pt x="2873925" y="2413669"/>
                </a:cubicBezTo>
                <a:cubicBezTo>
                  <a:pt x="2893662" y="2388020"/>
                  <a:pt x="2907689" y="2360469"/>
                  <a:pt x="2939974" y="2355473"/>
                </a:cubicBezTo>
                <a:cubicBezTo>
                  <a:pt x="2939420" y="2371259"/>
                  <a:pt x="2924570" y="2375576"/>
                  <a:pt x="2916902" y="2387074"/>
                </a:cubicBezTo>
                <a:cubicBezTo>
                  <a:pt x="2912809" y="2393211"/>
                  <a:pt x="2896437" y="2399349"/>
                  <a:pt x="2904623" y="2409577"/>
                </a:cubicBezTo>
                <a:cubicBezTo>
                  <a:pt x="2912809" y="2417760"/>
                  <a:pt x="2925088" y="2411623"/>
                  <a:pt x="2933274" y="2403440"/>
                </a:cubicBezTo>
                <a:cubicBezTo>
                  <a:pt x="2959253" y="2373475"/>
                  <a:pt x="2996942" y="2364968"/>
                  <a:pt x="3031024" y="2347302"/>
                </a:cubicBezTo>
                <a:cubicBezTo>
                  <a:pt x="3032820" y="2358439"/>
                  <a:pt x="3021150" y="2358619"/>
                  <a:pt x="3017181" y="2364571"/>
                </a:cubicBezTo>
                <a:cubicBezTo>
                  <a:pt x="2998762" y="2385028"/>
                  <a:pt x="2961925" y="2387074"/>
                  <a:pt x="2953739" y="2415715"/>
                </a:cubicBezTo>
                <a:cubicBezTo>
                  <a:pt x="2943506" y="2440263"/>
                  <a:pt x="2941460" y="2466858"/>
                  <a:pt x="2935320" y="2501636"/>
                </a:cubicBezTo>
                <a:cubicBezTo>
                  <a:pt x="3002855" y="2444355"/>
                  <a:pt x="3074483" y="2407532"/>
                  <a:pt x="3146110" y="2374800"/>
                </a:cubicBezTo>
                <a:cubicBezTo>
                  <a:pt x="3123599" y="2391166"/>
                  <a:pt x="3099041" y="2407532"/>
                  <a:pt x="3076529" y="2421852"/>
                </a:cubicBezTo>
                <a:cubicBezTo>
                  <a:pt x="3027413" y="2448446"/>
                  <a:pt x="3023320" y="2458675"/>
                  <a:pt x="3041739" y="2501636"/>
                </a:cubicBezTo>
                <a:lnTo>
                  <a:pt x="3043861" y="2501636"/>
                </a:lnTo>
                <a:cubicBezTo>
                  <a:pt x="3071977" y="2468108"/>
                  <a:pt x="3106256" y="2444426"/>
                  <a:pt x="3146426" y="2426565"/>
                </a:cubicBezTo>
                <a:cubicBezTo>
                  <a:pt x="3117664" y="2465134"/>
                  <a:pt x="3119719" y="2507762"/>
                  <a:pt x="3132045" y="2550390"/>
                </a:cubicBezTo>
                <a:cubicBezTo>
                  <a:pt x="3113556" y="2550390"/>
                  <a:pt x="3109447" y="2546330"/>
                  <a:pt x="3113556" y="2530091"/>
                </a:cubicBezTo>
                <a:cubicBezTo>
                  <a:pt x="3115610" y="2519941"/>
                  <a:pt x="3129991" y="2493552"/>
                  <a:pt x="3099175" y="2495582"/>
                </a:cubicBezTo>
                <a:lnTo>
                  <a:pt x="3099324" y="2495254"/>
                </a:lnTo>
                <a:cubicBezTo>
                  <a:pt x="3099083" y="2495591"/>
                  <a:pt x="3098766" y="2495829"/>
                  <a:pt x="3098448" y="2496068"/>
                </a:cubicBezTo>
                <a:lnTo>
                  <a:pt x="3098448" y="2494173"/>
                </a:lnTo>
                <a:cubicBezTo>
                  <a:pt x="3074094" y="2524685"/>
                  <a:pt x="3049537" y="2558739"/>
                  <a:pt x="3000809" y="2536414"/>
                </a:cubicBezTo>
                <a:cubicBezTo>
                  <a:pt x="2951692" y="2563008"/>
                  <a:pt x="2941460" y="2614152"/>
                  <a:pt x="2927134" y="2665296"/>
                </a:cubicBezTo>
                <a:cubicBezTo>
                  <a:pt x="2957832" y="2667341"/>
                  <a:pt x="2949646" y="2630518"/>
                  <a:pt x="2970111" y="2626427"/>
                </a:cubicBezTo>
                <a:cubicBezTo>
                  <a:pt x="2978297" y="2632564"/>
                  <a:pt x="2968064" y="2636655"/>
                  <a:pt x="2970111" y="2640747"/>
                </a:cubicBezTo>
                <a:cubicBezTo>
                  <a:pt x="2978297" y="2657113"/>
                  <a:pt x="2945553" y="2677570"/>
                  <a:pt x="2968064" y="2689845"/>
                </a:cubicBezTo>
                <a:cubicBezTo>
                  <a:pt x="2988530" y="2700073"/>
                  <a:pt x="3013088" y="2695982"/>
                  <a:pt x="3031506" y="2675524"/>
                </a:cubicBezTo>
                <a:cubicBezTo>
                  <a:pt x="3043785" y="2661204"/>
                  <a:pt x="3062204" y="2650975"/>
                  <a:pt x="3084715" y="2648930"/>
                </a:cubicBezTo>
                <a:lnTo>
                  <a:pt x="3085253" y="2648930"/>
                </a:lnTo>
                <a:cubicBezTo>
                  <a:pt x="3098975" y="2622304"/>
                  <a:pt x="3144195" y="2611075"/>
                  <a:pt x="3117154" y="2567673"/>
                </a:cubicBezTo>
                <a:cubicBezTo>
                  <a:pt x="3115141" y="2567673"/>
                  <a:pt x="3121181" y="2561503"/>
                  <a:pt x="3123195" y="2561503"/>
                </a:cubicBezTo>
                <a:cubicBezTo>
                  <a:pt x="3125208" y="2561503"/>
                  <a:pt x="3131248" y="2565616"/>
                  <a:pt x="3131248" y="2567673"/>
                </a:cubicBezTo>
                <a:cubicBezTo>
                  <a:pt x="3131248" y="2577646"/>
                  <a:pt x="3131248" y="2585685"/>
                  <a:pt x="3131248" y="2599296"/>
                </a:cubicBezTo>
                <a:lnTo>
                  <a:pt x="3132282" y="2600329"/>
                </a:lnTo>
                <a:cubicBezTo>
                  <a:pt x="3143846" y="2594304"/>
                  <a:pt x="3153705" y="2592351"/>
                  <a:pt x="3165476" y="2592351"/>
                </a:cubicBezTo>
                <a:cubicBezTo>
                  <a:pt x="3145342" y="2625256"/>
                  <a:pt x="3119168" y="2645821"/>
                  <a:pt x="3082926" y="2651991"/>
                </a:cubicBezTo>
                <a:lnTo>
                  <a:pt x="3084300" y="2650183"/>
                </a:lnTo>
                <a:lnTo>
                  <a:pt x="3082860" y="2651198"/>
                </a:lnTo>
                <a:cubicBezTo>
                  <a:pt x="3072909" y="2668796"/>
                  <a:pt x="3058886" y="2678737"/>
                  <a:pt x="3042924" y="2688679"/>
                </a:cubicBezTo>
                <a:cubicBezTo>
                  <a:pt x="3016231" y="2703002"/>
                  <a:pt x="2997752" y="2725509"/>
                  <a:pt x="2981325" y="2754155"/>
                </a:cubicBezTo>
                <a:cubicBezTo>
                  <a:pt x="3014178" y="2760293"/>
                  <a:pt x="3036764" y="2758247"/>
                  <a:pt x="3034711" y="2719371"/>
                </a:cubicBezTo>
                <a:cubicBezTo>
                  <a:pt x="3032658" y="2713232"/>
                  <a:pt x="3036764" y="2707094"/>
                  <a:pt x="3040871" y="2709140"/>
                </a:cubicBezTo>
                <a:cubicBezTo>
                  <a:pt x="3072902" y="2733079"/>
                  <a:pt x="3089318" y="2692834"/>
                  <a:pt x="3114894" y="2691405"/>
                </a:cubicBezTo>
                <a:cubicBezTo>
                  <a:pt x="3127072" y="2669686"/>
                  <a:pt x="3143382" y="2651990"/>
                  <a:pt x="3171825" y="2651990"/>
                </a:cubicBezTo>
                <a:cubicBezTo>
                  <a:pt x="3153762" y="2665649"/>
                  <a:pt x="3143593" y="2690821"/>
                  <a:pt x="3116080" y="2691354"/>
                </a:cubicBezTo>
                <a:lnTo>
                  <a:pt x="3115748" y="2691623"/>
                </a:lnTo>
                <a:lnTo>
                  <a:pt x="3115969" y="2691380"/>
                </a:lnTo>
                <a:lnTo>
                  <a:pt x="3115940" y="2691386"/>
                </a:lnTo>
                <a:lnTo>
                  <a:pt x="3115748" y="2691623"/>
                </a:lnTo>
                <a:cubicBezTo>
                  <a:pt x="3077836" y="2726091"/>
                  <a:pt x="3061569" y="2772437"/>
                  <a:pt x="3035342" y="2812804"/>
                </a:cubicBezTo>
                <a:cubicBezTo>
                  <a:pt x="3027339" y="2822812"/>
                  <a:pt x="3015419" y="2838699"/>
                  <a:pt x="3032408" y="2852526"/>
                </a:cubicBezTo>
                <a:lnTo>
                  <a:pt x="3031975" y="2853322"/>
                </a:lnTo>
                <a:lnTo>
                  <a:pt x="3032725" y="2852947"/>
                </a:lnTo>
                <a:cubicBezTo>
                  <a:pt x="3032591" y="2852840"/>
                  <a:pt x="3032458" y="2852732"/>
                  <a:pt x="3032408" y="2852526"/>
                </a:cubicBezTo>
                <a:cubicBezTo>
                  <a:pt x="3042442" y="2848245"/>
                  <a:pt x="3035020" y="2826749"/>
                  <a:pt x="3052990" y="2832778"/>
                </a:cubicBezTo>
                <a:cubicBezTo>
                  <a:pt x="3057072" y="2832778"/>
                  <a:pt x="3059113" y="2840996"/>
                  <a:pt x="3057072" y="2845105"/>
                </a:cubicBezTo>
                <a:cubicBezTo>
                  <a:pt x="3053142" y="2860931"/>
                  <a:pt x="3041641" y="2853898"/>
                  <a:pt x="3031675" y="2853472"/>
                </a:cubicBezTo>
                <a:lnTo>
                  <a:pt x="3031256" y="2853682"/>
                </a:lnTo>
                <a:cubicBezTo>
                  <a:pt x="2994481" y="2917043"/>
                  <a:pt x="2992438" y="2943614"/>
                  <a:pt x="3023084" y="2959965"/>
                </a:cubicBezTo>
                <a:cubicBezTo>
                  <a:pt x="3023084" y="2925219"/>
                  <a:pt x="3065988" y="2906824"/>
                  <a:pt x="3051687" y="2865945"/>
                </a:cubicBezTo>
                <a:cubicBezTo>
                  <a:pt x="3061902" y="2874121"/>
                  <a:pt x="3051687" y="2888428"/>
                  <a:pt x="3065988" y="2892516"/>
                </a:cubicBezTo>
                <a:cubicBezTo>
                  <a:pt x="3080289" y="2876165"/>
                  <a:pt x="3076203" y="2855726"/>
                  <a:pt x="3082332" y="2837331"/>
                </a:cubicBezTo>
                <a:cubicBezTo>
                  <a:pt x="3085397" y="2829666"/>
                  <a:pt x="3065477" y="2832349"/>
                  <a:pt x="3064806" y="2830720"/>
                </a:cubicBezTo>
                <a:lnTo>
                  <a:pt x="3072117" y="2827111"/>
                </a:lnTo>
                <a:cubicBezTo>
                  <a:pt x="3092547" y="2816892"/>
                  <a:pt x="3088461" y="2804628"/>
                  <a:pt x="3092547" y="2790321"/>
                </a:cubicBezTo>
                <a:cubicBezTo>
                  <a:pt x="3092547" y="2780101"/>
                  <a:pt x="3100720" y="2767838"/>
                  <a:pt x="3112978" y="2776014"/>
                </a:cubicBezTo>
                <a:cubicBezTo>
                  <a:pt x="3133408" y="2790321"/>
                  <a:pt x="3149753" y="2773970"/>
                  <a:pt x="3166097" y="2771926"/>
                </a:cubicBezTo>
                <a:cubicBezTo>
                  <a:pt x="3176312" y="2757618"/>
                  <a:pt x="3184484" y="2739223"/>
                  <a:pt x="3204915" y="2735135"/>
                </a:cubicBezTo>
                <a:cubicBezTo>
                  <a:pt x="3227388" y="2733092"/>
                  <a:pt x="3225345" y="2712652"/>
                  <a:pt x="3221259" y="2700389"/>
                </a:cubicBezTo>
                <a:cubicBezTo>
                  <a:pt x="3215130" y="2684038"/>
                  <a:pt x="3213087" y="2667687"/>
                  <a:pt x="3213087" y="2649291"/>
                </a:cubicBezTo>
                <a:cubicBezTo>
                  <a:pt x="3215102" y="2637193"/>
                  <a:pt x="3209164" y="2633052"/>
                  <a:pt x="3197233" y="2633070"/>
                </a:cubicBezTo>
                <a:cubicBezTo>
                  <a:pt x="3209020" y="2626849"/>
                  <a:pt x="3199222" y="2606745"/>
                  <a:pt x="3221561" y="2598650"/>
                </a:cubicBezTo>
                <a:cubicBezTo>
                  <a:pt x="3217654" y="2664826"/>
                  <a:pt x="3249049" y="2723596"/>
                  <a:pt x="3245834" y="2790778"/>
                </a:cubicBezTo>
                <a:cubicBezTo>
                  <a:pt x="3254613" y="2776396"/>
                  <a:pt x="3316602" y="2793922"/>
                  <a:pt x="3272893" y="2752108"/>
                </a:cubicBezTo>
                <a:cubicBezTo>
                  <a:pt x="3313959" y="2760293"/>
                  <a:pt x="3316012" y="2760293"/>
                  <a:pt x="3311905" y="2717325"/>
                </a:cubicBezTo>
                <a:cubicBezTo>
                  <a:pt x="3305746" y="2662080"/>
                  <a:pt x="3295479" y="2604788"/>
                  <a:pt x="3287266" y="2549543"/>
                </a:cubicBezTo>
                <a:cubicBezTo>
                  <a:pt x="3281106" y="2524990"/>
                  <a:pt x="3260573" y="2524990"/>
                  <a:pt x="3250307" y="2539313"/>
                </a:cubicBezTo>
                <a:cubicBezTo>
                  <a:pt x="3227720" y="2572051"/>
                  <a:pt x="3198974" y="2586373"/>
                  <a:pt x="3164068" y="2594558"/>
                </a:cubicBezTo>
                <a:cubicBezTo>
                  <a:pt x="3178998" y="2567047"/>
                  <a:pt x="3217723" y="2552697"/>
                  <a:pt x="3209552" y="2507773"/>
                </a:cubicBezTo>
                <a:cubicBezTo>
                  <a:pt x="3209552" y="2548688"/>
                  <a:pt x="3215691" y="2548688"/>
                  <a:pt x="3244342" y="2530276"/>
                </a:cubicBezTo>
                <a:cubicBezTo>
                  <a:pt x="3272994" y="2507773"/>
                  <a:pt x="3305738" y="2489361"/>
                  <a:pt x="3342575" y="2479133"/>
                </a:cubicBezTo>
                <a:cubicBezTo>
                  <a:pt x="3330296" y="2489361"/>
                  <a:pt x="3320063" y="2497544"/>
                  <a:pt x="3305738" y="2505727"/>
                </a:cubicBezTo>
                <a:cubicBezTo>
                  <a:pt x="3287319" y="2513910"/>
                  <a:pt x="3289366" y="2538459"/>
                  <a:pt x="3297552" y="2542551"/>
                </a:cubicBezTo>
                <a:cubicBezTo>
                  <a:pt x="3318017" y="2556871"/>
                  <a:pt x="3303691" y="2573237"/>
                  <a:pt x="3307784" y="2585512"/>
                </a:cubicBezTo>
                <a:cubicBezTo>
                  <a:pt x="3322110" y="2638701"/>
                  <a:pt x="3318017" y="2693936"/>
                  <a:pt x="3330296" y="2740988"/>
                </a:cubicBezTo>
                <a:cubicBezTo>
                  <a:pt x="3418295" y="2726668"/>
                  <a:pt x="3424435" y="2669387"/>
                  <a:pt x="3401923" y="2593695"/>
                </a:cubicBezTo>
                <a:cubicBezTo>
                  <a:pt x="3410109" y="2605969"/>
                  <a:pt x="3414202" y="2616198"/>
                  <a:pt x="3414202" y="2626427"/>
                </a:cubicBezTo>
                <a:cubicBezTo>
                  <a:pt x="3416249" y="2638701"/>
                  <a:pt x="3416249" y="2650975"/>
                  <a:pt x="3418295" y="2661204"/>
                </a:cubicBezTo>
                <a:cubicBezTo>
                  <a:pt x="3424435" y="2704165"/>
                  <a:pt x="3432621" y="2708256"/>
                  <a:pt x="3469458" y="2685753"/>
                </a:cubicBezTo>
                <a:lnTo>
                  <a:pt x="3479690" y="2677570"/>
                </a:lnTo>
                <a:cubicBezTo>
                  <a:pt x="3500155" y="2714394"/>
                  <a:pt x="3487876" y="2755309"/>
                  <a:pt x="3500155" y="2792132"/>
                </a:cubicBezTo>
                <a:cubicBezTo>
                  <a:pt x="3504248" y="2802361"/>
                  <a:pt x="3526760" y="2804407"/>
                  <a:pt x="3514481" y="2818727"/>
                </a:cubicBezTo>
                <a:cubicBezTo>
                  <a:pt x="3508341" y="2824864"/>
                  <a:pt x="3491969" y="2826910"/>
                  <a:pt x="3506295" y="2841230"/>
                </a:cubicBezTo>
                <a:cubicBezTo>
                  <a:pt x="3518574" y="2851459"/>
                  <a:pt x="3528807" y="2847367"/>
                  <a:pt x="3539039" y="2837139"/>
                </a:cubicBezTo>
                <a:cubicBezTo>
                  <a:pt x="3547225" y="2828956"/>
                  <a:pt x="3555411" y="2826910"/>
                  <a:pt x="3565644" y="2835093"/>
                </a:cubicBezTo>
                <a:cubicBezTo>
                  <a:pt x="3571783" y="2839696"/>
                  <a:pt x="3557202" y="2848902"/>
                  <a:pt x="3559888" y="2852354"/>
                </a:cubicBezTo>
                <a:lnTo>
                  <a:pt x="3569737" y="2853504"/>
                </a:lnTo>
                <a:cubicBezTo>
                  <a:pt x="3582016" y="2851459"/>
                  <a:pt x="3575876" y="2839184"/>
                  <a:pt x="3575876" y="2831001"/>
                </a:cubicBezTo>
                <a:cubicBezTo>
                  <a:pt x="3571783" y="2794178"/>
                  <a:pt x="3553365" y="2757354"/>
                  <a:pt x="3561551" y="2718485"/>
                </a:cubicBezTo>
                <a:cubicBezTo>
                  <a:pt x="3559504" y="2738943"/>
                  <a:pt x="3594295" y="2749171"/>
                  <a:pt x="3573830" y="2773720"/>
                </a:cubicBezTo>
                <a:cubicBezTo>
                  <a:pt x="3588155" y="2783949"/>
                  <a:pt x="3584062" y="2806452"/>
                  <a:pt x="3604527" y="2814635"/>
                </a:cubicBezTo>
                <a:cubicBezTo>
                  <a:pt x="3612713" y="2818727"/>
                  <a:pt x="3612713" y="2837139"/>
                  <a:pt x="3629085" y="2837139"/>
                </a:cubicBezTo>
                <a:cubicBezTo>
                  <a:pt x="3614760" y="2855550"/>
                  <a:pt x="3635225" y="2867825"/>
                  <a:pt x="3637271" y="2884191"/>
                </a:cubicBezTo>
                <a:cubicBezTo>
                  <a:pt x="3637271" y="2887259"/>
                  <a:pt x="3632667" y="2892629"/>
                  <a:pt x="3635545" y="2894260"/>
                </a:cubicBezTo>
                <a:lnTo>
                  <a:pt x="3641364" y="2894419"/>
                </a:lnTo>
                <a:cubicBezTo>
                  <a:pt x="3647504" y="2894419"/>
                  <a:pt x="3655690" y="2888282"/>
                  <a:pt x="3653643" y="2882145"/>
                </a:cubicBezTo>
                <a:cubicBezTo>
                  <a:pt x="3651597" y="2876008"/>
                  <a:pt x="3643411" y="2867825"/>
                  <a:pt x="3643411" y="2865779"/>
                </a:cubicBezTo>
                <a:cubicBezTo>
                  <a:pt x="3670015" y="2816681"/>
                  <a:pt x="3651597" y="2771675"/>
                  <a:pt x="3639318" y="2724622"/>
                </a:cubicBezTo>
                <a:cubicBezTo>
                  <a:pt x="3635225" y="2708256"/>
                  <a:pt x="3622946" y="2687799"/>
                  <a:pt x="3639318" y="2665296"/>
                </a:cubicBezTo>
                <a:cubicBezTo>
                  <a:pt x="3639318" y="2689845"/>
                  <a:pt x="3659783" y="2704165"/>
                  <a:pt x="3657736" y="2714394"/>
                </a:cubicBezTo>
                <a:cubicBezTo>
                  <a:pt x="3652007" y="2754481"/>
                  <a:pt x="3671225" y="2758943"/>
                  <a:pt x="3698727" y="2755703"/>
                </a:cubicBezTo>
                <a:cubicBezTo>
                  <a:pt x="3664665" y="2768118"/>
                  <a:pt x="3674027" y="2799401"/>
                  <a:pt x="3672062" y="2826910"/>
                </a:cubicBezTo>
                <a:cubicBezTo>
                  <a:pt x="3672062" y="2835093"/>
                  <a:pt x="3676155" y="2843276"/>
                  <a:pt x="3686387" y="2843276"/>
                </a:cubicBezTo>
                <a:cubicBezTo>
                  <a:pt x="3694573" y="2841230"/>
                  <a:pt x="3700713" y="2833047"/>
                  <a:pt x="3696620" y="2824864"/>
                </a:cubicBezTo>
                <a:cubicBezTo>
                  <a:pt x="3688434" y="2808498"/>
                  <a:pt x="3696620" y="2796224"/>
                  <a:pt x="3700713" y="2781903"/>
                </a:cubicBezTo>
                <a:cubicBezTo>
                  <a:pt x="3721178" y="2794178"/>
                  <a:pt x="3708899" y="2812590"/>
                  <a:pt x="3715038" y="2826910"/>
                </a:cubicBezTo>
                <a:cubicBezTo>
                  <a:pt x="3758015" y="2828956"/>
                  <a:pt x="3719131" y="2794178"/>
                  <a:pt x="3733457" y="2783949"/>
                </a:cubicBezTo>
                <a:cubicBezTo>
                  <a:pt x="3751875" y="2785995"/>
                  <a:pt x="3737550" y="2810544"/>
                  <a:pt x="3755968" y="2814635"/>
                </a:cubicBezTo>
                <a:cubicBezTo>
                  <a:pt x="3774387" y="2800315"/>
                  <a:pt x="3749829" y="2781903"/>
                  <a:pt x="3762108" y="2769629"/>
                </a:cubicBezTo>
                <a:cubicBezTo>
                  <a:pt x="3766201" y="2767583"/>
                  <a:pt x="3766201" y="2767583"/>
                  <a:pt x="3768247" y="2767583"/>
                </a:cubicBezTo>
                <a:cubicBezTo>
                  <a:pt x="3772340" y="2783949"/>
                  <a:pt x="3772340" y="2798269"/>
                  <a:pt x="3792805" y="2796224"/>
                </a:cubicBezTo>
                <a:cubicBezTo>
                  <a:pt x="3786666" y="2777812"/>
                  <a:pt x="3835782" y="2788041"/>
                  <a:pt x="3813271" y="2755309"/>
                </a:cubicBezTo>
                <a:cubicBezTo>
                  <a:pt x="3807131" y="2743034"/>
                  <a:pt x="3794852" y="2720531"/>
                  <a:pt x="3809178" y="2698028"/>
                </a:cubicBezTo>
                <a:cubicBezTo>
                  <a:pt x="3819410" y="2728714"/>
                  <a:pt x="3827596" y="2757354"/>
                  <a:pt x="3835782" y="2785995"/>
                </a:cubicBezTo>
                <a:cubicBezTo>
                  <a:pt x="3837829" y="2794178"/>
                  <a:pt x="3833736" y="2804407"/>
                  <a:pt x="3846015" y="2804407"/>
                </a:cubicBezTo>
                <a:cubicBezTo>
                  <a:pt x="3850108" y="2806452"/>
                  <a:pt x="3854201" y="2806452"/>
                  <a:pt x="3856247" y="2802361"/>
                </a:cubicBezTo>
                <a:cubicBezTo>
                  <a:pt x="3864433" y="2796224"/>
                  <a:pt x="3862387" y="2783949"/>
                  <a:pt x="3858294" y="2777812"/>
                </a:cubicBezTo>
                <a:cubicBezTo>
                  <a:pt x="3856247" y="2771675"/>
                  <a:pt x="3839875" y="2767583"/>
                  <a:pt x="3854201" y="2759400"/>
                </a:cubicBezTo>
                <a:cubicBezTo>
                  <a:pt x="3868526" y="2751217"/>
                  <a:pt x="3870573" y="2763492"/>
                  <a:pt x="3868526" y="2773720"/>
                </a:cubicBezTo>
                <a:cubicBezTo>
                  <a:pt x="3868526" y="2790086"/>
                  <a:pt x="3876712" y="2792132"/>
                  <a:pt x="3888991" y="2788041"/>
                </a:cubicBezTo>
                <a:cubicBezTo>
                  <a:pt x="3899224" y="2783949"/>
                  <a:pt x="3905363" y="2775766"/>
                  <a:pt x="3897177" y="2763492"/>
                </a:cubicBezTo>
                <a:cubicBezTo>
                  <a:pt x="3888991" y="2751217"/>
                  <a:pt x="3886945" y="2738943"/>
                  <a:pt x="3882852" y="2726668"/>
                </a:cubicBezTo>
                <a:cubicBezTo>
                  <a:pt x="3903317" y="2724622"/>
                  <a:pt x="3905363" y="2753263"/>
                  <a:pt x="3925828" y="2755309"/>
                </a:cubicBezTo>
                <a:cubicBezTo>
                  <a:pt x="3927875" y="2755509"/>
                  <a:pt x="3931968" y="2767583"/>
                  <a:pt x="3942200" y="2761446"/>
                </a:cubicBezTo>
                <a:cubicBezTo>
                  <a:pt x="3948340" y="2755309"/>
                  <a:pt x="3952433" y="2751217"/>
                  <a:pt x="3948340" y="2740988"/>
                </a:cubicBezTo>
                <a:cubicBezTo>
                  <a:pt x="3942200" y="2726668"/>
                  <a:pt x="3940154" y="2708256"/>
                  <a:pt x="3934014" y="2689845"/>
                </a:cubicBezTo>
                <a:cubicBezTo>
                  <a:pt x="3958572" y="2706211"/>
                  <a:pt x="3956526" y="2728714"/>
                  <a:pt x="3962665" y="2747126"/>
                </a:cubicBezTo>
                <a:cubicBezTo>
                  <a:pt x="4001549" y="2743034"/>
                  <a:pt x="3972898" y="2714394"/>
                  <a:pt x="3979037" y="2698028"/>
                </a:cubicBezTo>
                <a:cubicBezTo>
                  <a:pt x="4005642" y="2704165"/>
                  <a:pt x="3989270" y="2751217"/>
                  <a:pt x="4022014" y="2738943"/>
                </a:cubicBezTo>
                <a:cubicBezTo>
                  <a:pt x="4046572" y="2730760"/>
                  <a:pt x="4024060" y="2702119"/>
                  <a:pt x="4034293" y="2687799"/>
                </a:cubicBezTo>
                <a:cubicBezTo>
                  <a:pt x="4058851" y="2679616"/>
                  <a:pt x="4036339" y="2718485"/>
                  <a:pt x="4064991" y="2714394"/>
                </a:cubicBezTo>
                <a:cubicBezTo>
                  <a:pt x="4089549" y="2708256"/>
                  <a:pt x="4075223" y="2683707"/>
                  <a:pt x="4085456" y="2675524"/>
                </a:cubicBezTo>
                <a:cubicBezTo>
                  <a:pt x="4099781" y="2673479"/>
                  <a:pt x="4101828" y="2704165"/>
                  <a:pt x="4116153" y="2685753"/>
                </a:cubicBezTo>
                <a:cubicBezTo>
                  <a:pt x="4138665" y="2655067"/>
                  <a:pt x="4175502" y="2663250"/>
                  <a:pt x="4204153" y="2646884"/>
                </a:cubicBezTo>
                <a:cubicBezTo>
                  <a:pt x="4249176" y="2622335"/>
                  <a:pt x="4298292" y="2603923"/>
                  <a:pt x="4345362" y="2585512"/>
                </a:cubicBezTo>
                <a:cubicBezTo>
                  <a:pt x="4371966" y="2575283"/>
                  <a:pt x="4400617" y="2567100"/>
                  <a:pt x="4423129" y="2542551"/>
                </a:cubicBezTo>
                <a:cubicBezTo>
                  <a:pt x="4371966" y="2560963"/>
                  <a:pt x="4322850" y="2579374"/>
                  <a:pt x="4273734" y="2597786"/>
                </a:cubicBezTo>
                <a:cubicBezTo>
                  <a:pt x="4304431" y="2577329"/>
                  <a:pt x="4337176" y="2560963"/>
                  <a:pt x="4371966" y="2552780"/>
                </a:cubicBezTo>
                <a:cubicBezTo>
                  <a:pt x="4402664" y="2544597"/>
                  <a:pt x="4423129" y="2513910"/>
                  <a:pt x="4459966" y="2509819"/>
                </a:cubicBezTo>
                <a:cubicBezTo>
                  <a:pt x="4447687" y="2495499"/>
                  <a:pt x="4437454" y="2479133"/>
                  <a:pt x="4408803" y="2493453"/>
                </a:cubicBezTo>
                <a:cubicBezTo>
                  <a:pt x="4389025" y="2503338"/>
                  <a:pt x="4365423" y="2513224"/>
                  <a:pt x="4339869" y="2511539"/>
                </a:cubicBezTo>
                <a:cubicBezTo>
                  <a:pt x="4338112" y="2499353"/>
                  <a:pt x="4346054" y="2497314"/>
                  <a:pt x="4357641" y="2493453"/>
                </a:cubicBezTo>
                <a:cubicBezTo>
                  <a:pt x="4384245" y="2487316"/>
                  <a:pt x="4410850" y="2475041"/>
                  <a:pt x="4437454" y="2468904"/>
                </a:cubicBezTo>
                <a:cubicBezTo>
                  <a:pt x="4453826" y="2466858"/>
                  <a:pt x="4455873" y="2440263"/>
                  <a:pt x="4474291" y="2448446"/>
                </a:cubicBezTo>
                <a:lnTo>
                  <a:pt x="4487818" y="2451899"/>
                </a:lnTo>
                <a:cubicBezTo>
                  <a:pt x="4495732" y="2450374"/>
                  <a:pt x="4489714" y="2436342"/>
                  <a:pt x="4492704" y="2430169"/>
                </a:cubicBezTo>
                <a:cubicBezTo>
                  <a:pt x="4492555" y="2430145"/>
                  <a:pt x="4492426" y="2430080"/>
                  <a:pt x="4492297" y="2430016"/>
                </a:cubicBezTo>
                <a:lnTo>
                  <a:pt x="4482022" y="2419789"/>
                </a:lnTo>
                <a:cubicBezTo>
                  <a:pt x="4469743" y="2421757"/>
                  <a:pt x="4465638" y="2417766"/>
                  <a:pt x="4465638" y="2405928"/>
                </a:cubicBezTo>
                <a:cubicBezTo>
                  <a:pt x="4469105" y="2392674"/>
                  <a:pt x="4479807" y="2397402"/>
                  <a:pt x="4488039" y="2396157"/>
                </a:cubicBezTo>
                <a:cubicBezTo>
                  <a:pt x="4492283" y="2370169"/>
                  <a:pt x="4456107" y="2365101"/>
                  <a:pt x="4459966" y="2340022"/>
                </a:cubicBezTo>
                <a:cubicBezTo>
                  <a:pt x="4492710" y="2337976"/>
                  <a:pt x="4488617" y="2397303"/>
                  <a:pt x="4529547" y="2376845"/>
                </a:cubicBezTo>
                <a:cubicBezTo>
                  <a:pt x="4519314" y="2358434"/>
                  <a:pt x="4494756" y="2348205"/>
                  <a:pt x="4494756" y="2317519"/>
                </a:cubicBezTo>
                <a:cubicBezTo>
                  <a:pt x="4509082" y="2329793"/>
                  <a:pt x="4519314" y="2337976"/>
                  <a:pt x="4527500" y="2348205"/>
                </a:cubicBezTo>
                <a:cubicBezTo>
                  <a:pt x="4539779" y="2358434"/>
                  <a:pt x="4552058" y="2380937"/>
                  <a:pt x="4568430" y="2362525"/>
                </a:cubicBezTo>
                <a:cubicBezTo>
                  <a:pt x="4580710" y="2346159"/>
                  <a:pt x="4556151" y="2340022"/>
                  <a:pt x="4547965" y="2329793"/>
                </a:cubicBezTo>
                <a:cubicBezTo>
                  <a:pt x="4531593" y="2307290"/>
                  <a:pt x="4504989" y="2292970"/>
                  <a:pt x="4498849" y="2260238"/>
                </a:cubicBezTo>
                <a:cubicBezTo>
                  <a:pt x="4537733" y="2270466"/>
                  <a:pt x="4545919" y="2313427"/>
                  <a:pt x="4580710" y="2325702"/>
                </a:cubicBezTo>
                <a:cubicBezTo>
                  <a:pt x="4590942" y="2280695"/>
                  <a:pt x="4533640" y="2266375"/>
                  <a:pt x="4533640" y="2221368"/>
                </a:cubicBezTo>
                <a:cubicBezTo>
                  <a:pt x="4554105" y="2243872"/>
                  <a:pt x="4574570" y="2258192"/>
                  <a:pt x="4586849" y="2282741"/>
                </a:cubicBezTo>
                <a:cubicBezTo>
                  <a:pt x="4588896" y="2286832"/>
                  <a:pt x="4595035" y="2303198"/>
                  <a:pt x="4607314" y="2290924"/>
                </a:cubicBezTo>
                <a:cubicBezTo>
                  <a:pt x="4617547" y="2282741"/>
                  <a:pt x="4617547" y="2268421"/>
                  <a:pt x="4609361" y="2260238"/>
                </a:cubicBezTo>
                <a:cubicBezTo>
                  <a:pt x="4584803" y="2231597"/>
                  <a:pt x="4558198" y="2207048"/>
                  <a:pt x="4533640" y="2178408"/>
                </a:cubicBezTo>
                <a:cubicBezTo>
                  <a:pt x="4543872" y="2170225"/>
                  <a:pt x="4547965" y="2180454"/>
                  <a:pt x="4556151" y="2184545"/>
                </a:cubicBezTo>
                <a:cubicBezTo>
                  <a:pt x="4576616" y="2192728"/>
                  <a:pt x="4588896" y="2213186"/>
                  <a:pt x="4605268" y="2229551"/>
                </a:cubicBezTo>
                <a:cubicBezTo>
                  <a:pt x="4615500" y="2237734"/>
                  <a:pt x="4623686" y="2245917"/>
                  <a:pt x="4633919" y="2239780"/>
                </a:cubicBezTo>
                <a:cubicBezTo>
                  <a:pt x="4648244" y="2231597"/>
                  <a:pt x="4629826" y="2223414"/>
                  <a:pt x="4631872" y="2215231"/>
                </a:cubicBezTo>
                <a:cubicBezTo>
                  <a:pt x="4633919" y="2202957"/>
                  <a:pt x="4613454" y="2192728"/>
                  <a:pt x="4627779" y="2176362"/>
                </a:cubicBezTo>
                <a:cubicBezTo>
                  <a:pt x="4642105" y="2209094"/>
                  <a:pt x="4654384" y="2241826"/>
                  <a:pt x="4656430" y="2278649"/>
                </a:cubicBezTo>
                <a:cubicBezTo>
                  <a:pt x="4658477" y="2311381"/>
                  <a:pt x="4699407" y="2342068"/>
                  <a:pt x="4668709" y="2378891"/>
                </a:cubicBezTo>
                <a:cubicBezTo>
                  <a:pt x="4644151" y="2409577"/>
                  <a:pt x="4719872" y="2430035"/>
                  <a:pt x="4670756" y="2460721"/>
                </a:cubicBezTo>
                <a:cubicBezTo>
                  <a:pt x="4680988" y="2460721"/>
                  <a:pt x="4685081" y="2462767"/>
                  <a:pt x="4689174" y="2460721"/>
                </a:cubicBezTo>
                <a:cubicBezTo>
                  <a:pt x="4791499" y="2423898"/>
                  <a:pt x="4869266" y="2352296"/>
                  <a:pt x="4938848" y="2272512"/>
                </a:cubicBezTo>
                <a:cubicBezTo>
                  <a:pt x="4973638" y="2229551"/>
                  <a:pt x="4963406" y="2200911"/>
                  <a:pt x="4918383" y="2162042"/>
                </a:cubicBezTo>
                <a:cubicBezTo>
                  <a:pt x="4904057" y="2149767"/>
                  <a:pt x="4885639" y="2141584"/>
                  <a:pt x="4869266" y="2131356"/>
                </a:cubicBezTo>
                <a:cubicBezTo>
                  <a:pt x="4814011" y="2100669"/>
                  <a:pt x="4766941" y="2061800"/>
                  <a:pt x="4715779" y="2029068"/>
                </a:cubicBezTo>
                <a:cubicBezTo>
                  <a:pt x="4650291" y="1984062"/>
                  <a:pt x="4576616" y="1955421"/>
                  <a:pt x="4517268" y="1902232"/>
                </a:cubicBezTo>
                <a:cubicBezTo>
                  <a:pt x="4509082" y="1896095"/>
                  <a:pt x="4500896" y="1894049"/>
                  <a:pt x="4494756" y="1900186"/>
                </a:cubicBezTo>
                <a:cubicBezTo>
                  <a:pt x="4492910" y="1902032"/>
                  <a:pt x="4497726" y="1910537"/>
                  <a:pt x="4500015" y="1918248"/>
                </a:cubicBezTo>
                <a:cubicBezTo>
                  <a:pt x="4485713" y="1908434"/>
                  <a:pt x="4461797" y="1910056"/>
                  <a:pt x="4449733" y="1889957"/>
                </a:cubicBezTo>
                <a:cubicBezTo>
                  <a:pt x="4435781" y="1864056"/>
                  <a:pt x="4412123" y="1845916"/>
                  <a:pt x="4384307" y="1833930"/>
                </a:cubicBezTo>
                <a:cubicBezTo>
                  <a:pt x="4381507" y="1843388"/>
                  <a:pt x="4398183" y="1849740"/>
                  <a:pt x="4388338" y="1867454"/>
                </a:cubicBezTo>
                <a:cubicBezTo>
                  <a:pt x="4363780" y="1826539"/>
                  <a:pt x="4331036" y="1797899"/>
                  <a:pt x="4294199" y="1761075"/>
                </a:cubicBezTo>
                <a:cubicBezTo>
                  <a:pt x="4298292" y="1789716"/>
                  <a:pt x="4322850" y="1799945"/>
                  <a:pt x="4314664" y="1832676"/>
                </a:cubicBezTo>
                <a:cubicBezTo>
                  <a:pt x="4286013" y="1765167"/>
                  <a:pt x="4230757" y="1740618"/>
                  <a:pt x="4179595" y="1705840"/>
                </a:cubicBezTo>
                <a:close/>
                <a:moveTo>
                  <a:pt x="1422689" y="1701078"/>
                </a:moveTo>
                <a:lnTo>
                  <a:pt x="1428750" y="1707627"/>
                </a:lnTo>
                <a:cubicBezTo>
                  <a:pt x="1428750" y="1716358"/>
                  <a:pt x="1422689" y="1718541"/>
                  <a:pt x="1416627" y="1716358"/>
                </a:cubicBezTo>
                <a:cubicBezTo>
                  <a:pt x="1412586" y="1716358"/>
                  <a:pt x="1410566" y="1714175"/>
                  <a:pt x="1406525" y="1711993"/>
                </a:cubicBezTo>
                <a:cubicBezTo>
                  <a:pt x="1410566" y="1707627"/>
                  <a:pt x="1414607" y="1701078"/>
                  <a:pt x="1422689" y="1701078"/>
                </a:cubicBezTo>
                <a:close/>
                <a:moveTo>
                  <a:pt x="3894970" y="1691908"/>
                </a:moveTo>
                <a:cubicBezTo>
                  <a:pt x="3890368" y="1690372"/>
                  <a:pt x="3884232" y="1691908"/>
                  <a:pt x="3879118" y="1692931"/>
                </a:cubicBezTo>
                <a:cubicBezTo>
                  <a:pt x="3830028" y="1703167"/>
                  <a:pt x="3776846" y="1705214"/>
                  <a:pt x="3725711" y="1709308"/>
                </a:cubicBezTo>
                <a:cubicBezTo>
                  <a:pt x="3717529" y="1709308"/>
                  <a:pt x="3703211" y="1703167"/>
                  <a:pt x="3699120" y="1713402"/>
                </a:cubicBezTo>
                <a:cubicBezTo>
                  <a:pt x="3690938" y="1735919"/>
                  <a:pt x="3731847" y="1707261"/>
                  <a:pt x="3723665" y="1735919"/>
                </a:cubicBezTo>
                <a:cubicBezTo>
                  <a:pt x="3721620" y="1742061"/>
                  <a:pt x="3735938" y="1742061"/>
                  <a:pt x="3737983" y="1735919"/>
                </a:cubicBezTo>
                <a:cubicBezTo>
                  <a:pt x="3752301" y="1701119"/>
                  <a:pt x="3795255" y="1764578"/>
                  <a:pt x="3805482" y="1717496"/>
                </a:cubicBezTo>
                <a:cubicBezTo>
                  <a:pt x="3821846" y="1735919"/>
                  <a:pt x="3852527" y="1723637"/>
                  <a:pt x="3864800" y="1729778"/>
                </a:cubicBezTo>
                <a:cubicBezTo>
                  <a:pt x="3903663" y="1752296"/>
                  <a:pt x="3889345" y="1709308"/>
                  <a:pt x="3901618" y="1709308"/>
                </a:cubicBezTo>
                <a:cubicBezTo>
                  <a:pt x="3902640" y="1698049"/>
                  <a:pt x="3899572" y="1693443"/>
                  <a:pt x="3894970" y="1691908"/>
                </a:cubicBezTo>
                <a:close/>
                <a:moveTo>
                  <a:pt x="1784346" y="1678556"/>
                </a:moveTo>
                <a:cubicBezTo>
                  <a:pt x="1780861" y="1677920"/>
                  <a:pt x="1775617" y="1678556"/>
                  <a:pt x="1767943" y="1681103"/>
                </a:cubicBezTo>
                <a:cubicBezTo>
                  <a:pt x="1737249" y="1689254"/>
                  <a:pt x="1704508" y="1693330"/>
                  <a:pt x="1673813" y="1699443"/>
                </a:cubicBezTo>
                <a:cubicBezTo>
                  <a:pt x="1602192" y="1715744"/>
                  <a:pt x="1530570" y="1727970"/>
                  <a:pt x="1460996" y="1740196"/>
                </a:cubicBezTo>
                <a:cubicBezTo>
                  <a:pt x="1454857" y="1742234"/>
                  <a:pt x="1446671" y="1740196"/>
                  <a:pt x="1444625" y="1750385"/>
                </a:cubicBezTo>
                <a:cubicBezTo>
                  <a:pt x="1444625" y="1758536"/>
                  <a:pt x="1446671" y="1762611"/>
                  <a:pt x="1456903" y="1766686"/>
                </a:cubicBezTo>
                <a:cubicBezTo>
                  <a:pt x="1499876" y="1787063"/>
                  <a:pt x="1544895" y="1805402"/>
                  <a:pt x="1598099" y="1807440"/>
                </a:cubicBezTo>
                <a:cubicBezTo>
                  <a:pt x="1655396" y="1805402"/>
                  <a:pt x="1706554" y="1776875"/>
                  <a:pt x="1757712" y="1750385"/>
                </a:cubicBezTo>
                <a:cubicBezTo>
                  <a:pt x="1776129" y="1742234"/>
                  <a:pt x="1780221" y="1717782"/>
                  <a:pt x="1786360" y="1701480"/>
                </a:cubicBezTo>
                <a:cubicBezTo>
                  <a:pt x="1789430" y="1693839"/>
                  <a:pt x="1794801" y="1680467"/>
                  <a:pt x="1784346" y="1678556"/>
                </a:cubicBezTo>
                <a:close/>
                <a:moveTo>
                  <a:pt x="3214688" y="1669327"/>
                </a:moveTo>
                <a:cubicBezTo>
                  <a:pt x="3237570" y="1669327"/>
                  <a:pt x="3256292" y="1681710"/>
                  <a:pt x="3275013" y="1679646"/>
                </a:cubicBezTo>
                <a:cubicBezTo>
                  <a:pt x="3254212" y="1685838"/>
                  <a:pt x="3235490" y="1689965"/>
                  <a:pt x="3214688" y="1669327"/>
                </a:cubicBezTo>
                <a:close/>
                <a:moveTo>
                  <a:pt x="2423855" y="1667740"/>
                </a:moveTo>
                <a:cubicBezTo>
                  <a:pt x="2378889" y="1708249"/>
                  <a:pt x="2293045" y="1696096"/>
                  <a:pt x="2282825" y="1785215"/>
                </a:cubicBezTo>
                <a:cubicBezTo>
                  <a:pt x="2325747" y="1777113"/>
                  <a:pt x="2368669" y="1773063"/>
                  <a:pt x="2411592" y="1773063"/>
                </a:cubicBezTo>
                <a:cubicBezTo>
                  <a:pt x="2425899" y="1773063"/>
                  <a:pt x="2446338" y="1764961"/>
                  <a:pt x="2432031" y="1738630"/>
                </a:cubicBezTo>
                <a:cubicBezTo>
                  <a:pt x="2421811" y="1720401"/>
                  <a:pt x="2405460" y="1696096"/>
                  <a:pt x="2423855" y="1667740"/>
                </a:cubicBezTo>
                <a:close/>
                <a:moveTo>
                  <a:pt x="4081085" y="1666606"/>
                </a:moveTo>
                <a:cubicBezTo>
                  <a:pt x="4046422" y="1670688"/>
                  <a:pt x="4013798" y="1670688"/>
                  <a:pt x="3981174" y="1676811"/>
                </a:cubicBezTo>
                <a:cubicBezTo>
                  <a:pt x="3964862" y="1678853"/>
                  <a:pt x="3946511" y="1687017"/>
                  <a:pt x="3938355" y="1699263"/>
                </a:cubicBezTo>
                <a:cubicBezTo>
                  <a:pt x="3932238" y="1705387"/>
                  <a:pt x="3942433" y="1725797"/>
                  <a:pt x="3958745" y="1733962"/>
                </a:cubicBezTo>
                <a:cubicBezTo>
                  <a:pt x="3970979" y="1738044"/>
                  <a:pt x="3977096" y="1740085"/>
                  <a:pt x="3977096" y="1723756"/>
                </a:cubicBezTo>
                <a:cubicBezTo>
                  <a:pt x="3977096" y="1713551"/>
                  <a:pt x="3987291" y="1715592"/>
                  <a:pt x="3993408" y="1717633"/>
                </a:cubicBezTo>
                <a:cubicBezTo>
                  <a:pt x="4040305" y="1729879"/>
                  <a:pt x="4085163" y="1736003"/>
                  <a:pt x="4125942" y="1697222"/>
                </a:cubicBezTo>
                <a:cubicBezTo>
                  <a:pt x="4136137" y="1719674"/>
                  <a:pt x="4107591" y="1729879"/>
                  <a:pt x="4117786" y="1750290"/>
                </a:cubicBezTo>
                <a:cubicBezTo>
                  <a:pt x="4130020" y="1729879"/>
                  <a:pt x="4154488" y="1711510"/>
                  <a:pt x="4146332" y="1691099"/>
                </a:cubicBezTo>
                <a:cubicBezTo>
                  <a:pt x="4136137" y="1664565"/>
                  <a:pt x="4105552" y="1666606"/>
                  <a:pt x="4081085" y="1666606"/>
                </a:cubicBezTo>
                <a:close/>
                <a:moveTo>
                  <a:pt x="1937758" y="1662885"/>
                </a:moveTo>
                <a:cubicBezTo>
                  <a:pt x="1929199" y="1662181"/>
                  <a:pt x="1918644" y="1662821"/>
                  <a:pt x="1905772" y="1664356"/>
                </a:cubicBezTo>
                <a:cubicBezTo>
                  <a:pt x="1885178" y="1668450"/>
                  <a:pt x="1862524" y="1686874"/>
                  <a:pt x="1839870" y="1668450"/>
                </a:cubicBezTo>
                <a:cubicBezTo>
                  <a:pt x="1835751" y="1664356"/>
                  <a:pt x="1825454" y="1664356"/>
                  <a:pt x="1823394" y="1672544"/>
                </a:cubicBezTo>
                <a:cubicBezTo>
                  <a:pt x="1819275" y="1680733"/>
                  <a:pt x="1827513" y="1684827"/>
                  <a:pt x="1831632" y="1688921"/>
                </a:cubicBezTo>
                <a:cubicBezTo>
                  <a:pt x="1868702" y="1719627"/>
                  <a:pt x="1914010" y="1723721"/>
                  <a:pt x="1957259" y="1731909"/>
                </a:cubicBezTo>
                <a:cubicBezTo>
                  <a:pt x="1969616" y="1736003"/>
                  <a:pt x="1969616" y="1725768"/>
                  <a:pt x="1969616" y="1717580"/>
                </a:cubicBezTo>
                <a:cubicBezTo>
                  <a:pt x="1971160" y="1679197"/>
                  <a:pt x="1963437" y="1664996"/>
                  <a:pt x="1937758" y="1662885"/>
                </a:cubicBezTo>
                <a:close/>
                <a:moveTo>
                  <a:pt x="3077370" y="1627671"/>
                </a:moveTo>
                <a:cubicBezTo>
                  <a:pt x="3082397" y="1629487"/>
                  <a:pt x="3086630" y="1634158"/>
                  <a:pt x="3090863" y="1640386"/>
                </a:cubicBezTo>
                <a:cubicBezTo>
                  <a:pt x="3073930" y="1648690"/>
                  <a:pt x="3071813" y="1627930"/>
                  <a:pt x="3059113" y="1632082"/>
                </a:cubicBezTo>
                <a:cubicBezTo>
                  <a:pt x="3066521" y="1626892"/>
                  <a:pt x="3072342" y="1625854"/>
                  <a:pt x="3077370" y="1627671"/>
                </a:cubicBezTo>
                <a:close/>
                <a:moveTo>
                  <a:pt x="2101748" y="1627418"/>
                </a:moveTo>
                <a:cubicBezTo>
                  <a:pt x="2077167" y="1631545"/>
                  <a:pt x="2050538" y="1637736"/>
                  <a:pt x="2025957" y="1643928"/>
                </a:cubicBezTo>
                <a:cubicBezTo>
                  <a:pt x="2019812" y="1643928"/>
                  <a:pt x="2003425" y="1697585"/>
                  <a:pt x="2007522" y="1701713"/>
                </a:cubicBezTo>
                <a:lnTo>
                  <a:pt x="2013667" y="1707904"/>
                </a:lnTo>
                <a:lnTo>
                  <a:pt x="2025701" y="1706356"/>
                </a:lnTo>
                <a:cubicBezTo>
                  <a:pt x="2027494" y="1708420"/>
                  <a:pt x="2026982" y="1712031"/>
                  <a:pt x="2023909" y="1714095"/>
                </a:cubicBezTo>
                <a:cubicBezTo>
                  <a:pt x="2011619" y="1720286"/>
                  <a:pt x="2005474" y="1728541"/>
                  <a:pt x="2011619" y="1738860"/>
                </a:cubicBezTo>
                <a:cubicBezTo>
                  <a:pt x="2019812" y="1747115"/>
                  <a:pt x="2036199" y="1742988"/>
                  <a:pt x="2046441" y="1740924"/>
                </a:cubicBezTo>
                <a:cubicBezTo>
                  <a:pt x="2062828" y="1734733"/>
                  <a:pt x="2050538" y="1724414"/>
                  <a:pt x="2050538" y="1714095"/>
                </a:cubicBezTo>
                <a:cubicBezTo>
                  <a:pt x="2052586" y="1693458"/>
                  <a:pt x="2032103" y="1674884"/>
                  <a:pt x="2046441" y="1654246"/>
                </a:cubicBezTo>
                <a:cubicBezTo>
                  <a:pt x="2066925" y="1664565"/>
                  <a:pt x="2054635" y="1683139"/>
                  <a:pt x="2058732" y="1697585"/>
                </a:cubicBezTo>
                <a:cubicBezTo>
                  <a:pt x="2062828" y="1709968"/>
                  <a:pt x="2064877" y="1732669"/>
                  <a:pt x="2089457" y="1722350"/>
                </a:cubicBezTo>
                <a:cubicBezTo>
                  <a:pt x="2105844" y="1716159"/>
                  <a:pt x="2130425" y="1664565"/>
                  <a:pt x="2122232" y="1648055"/>
                </a:cubicBezTo>
                <a:cubicBezTo>
                  <a:pt x="2118135" y="1639800"/>
                  <a:pt x="2118135" y="1623290"/>
                  <a:pt x="2101748" y="1627418"/>
                </a:cubicBezTo>
                <a:close/>
                <a:moveTo>
                  <a:pt x="3517900" y="1607206"/>
                </a:moveTo>
                <a:cubicBezTo>
                  <a:pt x="3548574" y="1678853"/>
                  <a:pt x="3548574" y="1678853"/>
                  <a:pt x="3638550" y="1674759"/>
                </a:cubicBezTo>
                <a:cubicBezTo>
                  <a:pt x="3634464" y="1662489"/>
                  <a:pt x="3618134" y="1656348"/>
                  <a:pt x="3624231" y="1644097"/>
                </a:cubicBezTo>
                <a:cubicBezTo>
                  <a:pt x="3624470" y="1644336"/>
                  <a:pt x="3624717" y="1644582"/>
                  <a:pt x="3624971" y="1644835"/>
                </a:cubicBezTo>
                <a:cubicBezTo>
                  <a:pt x="3655669" y="1683616"/>
                  <a:pt x="3702740" y="1661164"/>
                  <a:pt x="3743670" y="1671369"/>
                </a:cubicBezTo>
                <a:cubicBezTo>
                  <a:pt x="3723205" y="1679533"/>
                  <a:pt x="3698646" y="1669328"/>
                  <a:pt x="3684321" y="1691780"/>
                </a:cubicBezTo>
                <a:cubicBezTo>
                  <a:pt x="3708879" y="1697903"/>
                  <a:pt x="3731391" y="1677492"/>
                  <a:pt x="3755950" y="1683616"/>
                </a:cubicBezTo>
                <a:cubicBezTo>
                  <a:pt x="3766182" y="1687698"/>
                  <a:pt x="3774369" y="1677492"/>
                  <a:pt x="3784601" y="1673410"/>
                </a:cubicBezTo>
                <a:cubicBezTo>
                  <a:pt x="3770275" y="1671369"/>
                  <a:pt x="3772322" y="1648917"/>
                  <a:pt x="3755950" y="1650958"/>
                </a:cubicBezTo>
                <a:cubicBezTo>
                  <a:pt x="3745717" y="1652999"/>
                  <a:pt x="3739577" y="1644835"/>
                  <a:pt x="3733438" y="1644835"/>
                </a:cubicBezTo>
                <a:cubicBezTo>
                  <a:pt x="3702739" y="1644835"/>
                  <a:pt x="3674344" y="1626466"/>
                  <a:pt x="3644797" y="1626753"/>
                </a:cubicBezTo>
                <a:lnTo>
                  <a:pt x="3614805" y="1634612"/>
                </a:lnTo>
                <a:lnTo>
                  <a:pt x="3614011" y="1633818"/>
                </a:lnTo>
                <a:cubicBezTo>
                  <a:pt x="3587427" y="1601065"/>
                  <a:pt x="3550619" y="1613347"/>
                  <a:pt x="3517900" y="1607206"/>
                </a:cubicBezTo>
                <a:close/>
                <a:moveTo>
                  <a:pt x="1661816" y="1604240"/>
                </a:moveTo>
                <a:cubicBezTo>
                  <a:pt x="1676401" y="1622610"/>
                  <a:pt x="1649314" y="1632815"/>
                  <a:pt x="1653481" y="1647103"/>
                </a:cubicBezTo>
                <a:cubicBezTo>
                  <a:pt x="1651398" y="1632815"/>
                  <a:pt x="1643063" y="1614446"/>
                  <a:pt x="1661816" y="1604240"/>
                </a:cubicBezTo>
                <a:close/>
                <a:moveTo>
                  <a:pt x="2350057" y="1595929"/>
                </a:moveTo>
                <a:cubicBezTo>
                  <a:pt x="2347767" y="1594656"/>
                  <a:pt x="2344203" y="1595165"/>
                  <a:pt x="2339113" y="1597203"/>
                </a:cubicBezTo>
                <a:cubicBezTo>
                  <a:pt x="2286173" y="1613501"/>
                  <a:pt x="2233234" y="1621650"/>
                  <a:pt x="2170113" y="1617576"/>
                </a:cubicBezTo>
                <a:cubicBezTo>
                  <a:pt x="2190475" y="1662396"/>
                  <a:pt x="2223053" y="1682769"/>
                  <a:pt x="2255631" y="1699068"/>
                </a:cubicBezTo>
                <a:cubicBezTo>
                  <a:pt x="2292282" y="1715366"/>
                  <a:pt x="2357438" y="1650172"/>
                  <a:pt x="2353366" y="1605352"/>
                </a:cubicBezTo>
                <a:cubicBezTo>
                  <a:pt x="2353366" y="1600259"/>
                  <a:pt x="2352348" y="1597203"/>
                  <a:pt x="2350057" y="1595929"/>
                </a:cubicBezTo>
                <a:close/>
                <a:moveTo>
                  <a:pt x="2438400" y="1579286"/>
                </a:moveTo>
                <a:cubicBezTo>
                  <a:pt x="2388577" y="1577253"/>
                  <a:pt x="2355362" y="1609783"/>
                  <a:pt x="2330450" y="1693141"/>
                </a:cubicBezTo>
                <a:cubicBezTo>
                  <a:pt x="2396881" y="1680942"/>
                  <a:pt x="2432172" y="1642313"/>
                  <a:pt x="2438400" y="1579286"/>
                </a:cubicBezTo>
                <a:close/>
                <a:moveTo>
                  <a:pt x="2345572" y="1546209"/>
                </a:moveTo>
                <a:cubicBezTo>
                  <a:pt x="2294449" y="1570762"/>
                  <a:pt x="2233101" y="1562578"/>
                  <a:pt x="2175844" y="1585085"/>
                </a:cubicBezTo>
                <a:cubicBezTo>
                  <a:pt x="2165619" y="1589177"/>
                  <a:pt x="2149260" y="1583039"/>
                  <a:pt x="2143125" y="1597361"/>
                </a:cubicBezTo>
                <a:cubicBezTo>
                  <a:pt x="2143125" y="1599408"/>
                  <a:pt x="2149260" y="1605546"/>
                  <a:pt x="2153350" y="1609638"/>
                </a:cubicBezTo>
                <a:lnTo>
                  <a:pt x="2164565" y="1614593"/>
                </a:lnTo>
                <a:cubicBezTo>
                  <a:pt x="2169837" y="1612186"/>
                  <a:pt x="2161018" y="1592246"/>
                  <a:pt x="2171754" y="1595315"/>
                </a:cubicBezTo>
                <a:cubicBezTo>
                  <a:pt x="2173799" y="1595315"/>
                  <a:pt x="2175844" y="1595315"/>
                  <a:pt x="2179934" y="1593269"/>
                </a:cubicBezTo>
                <a:cubicBezTo>
                  <a:pt x="2237191" y="1585085"/>
                  <a:pt x="2294449" y="1576900"/>
                  <a:pt x="2351706" y="1568716"/>
                </a:cubicBezTo>
                <a:cubicBezTo>
                  <a:pt x="2363976" y="1568716"/>
                  <a:pt x="2384425" y="1574854"/>
                  <a:pt x="2382380" y="1556439"/>
                </a:cubicBezTo>
                <a:cubicBezTo>
                  <a:pt x="2380335" y="1535978"/>
                  <a:pt x="2361931" y="1560531"/>
                  <a:pt x="2345572" y="1546209"/>
                </a:cubicBezTo>
                <a:close/>
                <a:moveTo>
                  <a:pt x="3166781" y="1537565"/>
                </a:moveTo>
                <a:cubicBezTo>
                  <a:pt x="3156542" y="1553994"/>
                  <a:pt x="3134017" y="1537565"/>
                  <a:pt x="3127874" y="1547833"/>
                </a:cubicBezTo>
                <a:cubicBezTo>
                  <a:pt x="3093061" y="1605333"/>
                  <a:pt x="3035723" y="1590958"/>
                  <a:pt x="2992720" y="1580690"/>
                </a:cubicBezTo>
                <a:cubicBezTo>
                  <a:pt x="2962003" y="1574529"/>
                  <a:pt x="2945621" y="1574529"/>
                  <a:pt x="2914904" y="1597118"/>
                </a:cubicBezTo>
                <a:cubicBezTo>
                  <a:pt x="2943573" y="1588904"/>
                  <a:pt x="2962003" y="1584797"/>
                  <a:pt x="2972242" y="1609440"/>
                </a:cubicBezTo>
                <a:cubicBezTo>
                  <a:pt x="2931287" y="1617654"/>
                  <a:pt x="2888283" y="1588904"/>
                  <a:pt x="2847328" y="1609440"/>
                </a:cubicBezTo>
                <a:cubicBezTo>
                  <a:pt x="2847328" y="1607386"/>
                  <a:pt x="2841184" y="1611493"/>
                  <a:pt x="2843232" y="1603279"/>
                </a:cubicBezTo>
                <a:cubicBezTo>
                  <a:pt x="2843232" y="1584797"/>
                  <a:pt x="2818659" y="1568368"/>
                  <a:pt x="2804324" y="1578636"/>
                </a:cubicBezTo>
                <a:cubicBezTo>
                  <a:pt x="2753130" y="1617654"/>
                  <a:pt x="2687601" y="1609440"/>
                  <a:pt x="2634358" y="1638189"/>
                </a:cubicBezTo>
                <a:cubicBezTo>
                  <a:pt x="2585211" y="1662832"/>
                  <a:pt x="2583164" y="1662832"/>
                  <a:pt x="2605689" y="1705957"/>
                </a:cubicBezTo>
                <a:cubicBezTo>
                  <a:pt x="2581116" y="1705957"/>
                  <a:pt x="2581116" y="1675154"/>
                  <a:pt x="2560638" y="1671046"/>
                </a:cubicBezTo>
                <a:cubicBezTo>
                  <a:pt x="2581116" y="1736760"/>
                  <a:pt x="2607737" y="1761403"/>
                  <a:pt x="2669171" y="1757296"/>
                </a:cubicBezTo>
                <a:cubicBezTo>
                  <a:pt x="2763369" y="1751135"/>
                  <a:pt x="2859614" y="1740868"/>
                  <a:pt x="2953812" y="1734707"/>
                </a:cubicBezTo>
                <a:lnTo>
                  <a:pt x="3151141" y="1722467"/>
                </a:lnTo>
                <a:lnTo>
                  <a:pt x="3149845" y="1723766"/>
                </a:lnTo>
                <a:lnTo>
                  <a:pt x="3150152" y="1723766"/>
                </a:lnTo>
                <a:cubicBezTo>
                  <a:pt x="3140349" y="1741411"/>
                  <a:pt x="3124724" y="1731968"/>
                  <a:pt x="3110982" y="1731968"/>
                </a:cubicBezTo>
                <a:cubicBezTo>
                  <a:pt x="3049619" y="1740170"/>
                  <a:pt x="2988256" y="1738119"/>
                  <a:pt x="2928938" y="1752473"/>
                </a:cubicBezTo>
                <a:cubicBezTo>
                  <a:pt x="2935075" y="1762726"/>
                  <a:pt x="2943256" y="1764777"/>
                  <a:pt x="2953483" y="1766827"/>
                </a:cubicBezTo>
                <a:cubicBezTo>
                  <a:pt x="3000529" y="1766827"/>
                  <a:pt x="3047574" y="1764777"/>
                  <a:pt x="3092573" y="1752473"/>
                </a:cubicBezTo>
                <a:cubicBezTo>
                  <a:pt x="3110982" y="1748372"/>
                  <a:pt x="3131436" y="1744271"/>
                  <a:pt x="3143709" y="1752473"/>
                </a:cubicBezTo>
                <a:cubicBezTo>
                  <a:pt x="3170300" y="1768878"/>
                  <a:pt x="3205072" y="1770928"/>
                  <a:pt x="3231663" y="1750423"/>
                </a:cubicBezTo>
                <a:cubicBezTo>
                  <a:pt x="3215299" y="1744271"/>
                  <a:pt x="3200981" y="1768878"/>
                  <a:pt x="3184618" y="1752473"/>
                </a:cubicBezTo>
                <a:cubicBezTo>
                  <a:pt x="3194845" y="1748372"/>
                  <a:pt x="3203027" y="1740170"/>
                  <a:pt x="3217345" y="1740170"/>
                </a:cubicBezTo>
                <a:cubicBezTo>
                  <a:pt x="3227572" y="1740170"/>
                  <a:pt x="3241890" y="1748372"/>
                  <a:pt x="3248026" y="1723766"/>
                </a:cubicBezTo>
                <a:cubicBezTo>
                  <a:pt x="3213688" y="1723766"/>
                  <a:pt x="3183339" y="1723766"/>
                  <a:pt x="3151071" y="1723766"/>
                </a:cubicBezTo>
                <a:lnTo>
                  <a:pt x="3152447" y="1722385"/>
                </a:lnTo>
                <a:lnTo>
                  <a:pt x="3151685" y="1722433"/>
                </a:lnTo>
                <a:cubicBezTo>
                  <a:pt x="3153289" y="1716225"/>
                  <a:pt x="3157158" y="1716225"/>
                  <a:pt x="3162686" y="1716225"/>
                </a:cubicBezTo>
                <a:cubicBezTo>
                  <a:pt x="3213880" y="1718278"/>
                  <a:pt x="3267123" y="1703903"/>
                  <a:pt x="3318317" y="1701850"/>
                </a:cubicBezTo>
                <a:cubicBezTo>
                  <a:pt x="3369512" y="1701850"/>
                  <a:pt x="3420706" y="1683368"/>
                  <a:pt x="3475996" y="1695689"/>
                </a:cubicBezTo>
                <a:cubicBezTo>
                  <a:pt x="3414563" y="1710064"/>
                  <a:pt x="3355177" y="1701850"/>
                  <a:pt x="3299887" y="1722385"/>
                </a:cubicBezTo>
                <a:cubicBezTo>
                  <a:pt x="3332652" y="1726493"/>
                  <a:pt x="3363368" y="1724439"/>
                  <a:pt x="3394085" y="1718278"/>
                </a:cubicBezTo>
                <a:cubicBezTo>
                  <a:pt x="3457566" y="1705957"/>
                  <a:pt x="3519000" y="1699796"/>
                  <a:pt x="3582481" y="1699796"/>
                </a:cubicBezTo>
                <a:cubicBezTo>
                  <a:pt x="3588624" y="1699796"/>
                  <a:pt x="3598863" y="1703903"/>
                  <a:pt x="3598863" y="1693636"/>
                </a:cubicBezTo>
                <a:cubicBezTo>
                  <a:pt x="3596815" y="1679261"/>
                  <a:pt x="3588624" y="1689529"/>
                  <a:pt x="3582481" y="1689529"/>
                </a:cubicBezTo>
                <a:cubicBezTo>
                  <a:pt x="3553812" y="1691582"/>
                  <a:pt x="3527191" y="1689529"/>
                  <a:pt x="3498522" y="1689529"/>
                </a:cubicBezTo>
                <a:cubicBezTo>
                  <a:pt x="3510809" y="1685421"/>
                  <a:pt x="3521048" y="1683368"/>
                  <a:pt x="3537430" y="1681314"/>
                </a:cubicBezTo>
                <a:cubicBezTo>
                  <a:pt x="3512856" y="1640243"/>
                  <a:pt x="3502617" y="1588904"/>
                  <a:pt x="3445280" y="1586850"/>
                </a:cubicBezTo>
                <a:cubicBezTo>
                  <a:pt x="3418658" y="1586850"/>
                  <a:pt x="3394085" y="1582743"/>
                  <a:pt x="3369512" y="1576583"/>
                </a:cubicBezTo>
                <a:cubicBezTo>
                  <a:pt x="3301935" y="1562208"/>
                  <a:pt x="3232310" y="1558101"/>
                  <a:pt x="3166781" y="1537565"/>
                </a:cubicBezTo>
                <a:close/>
                <a:moveTo>
                  <a:pt x="1934370" y="1535978"/>
                </a:moveTo>
                <a:cubicBezTo>
                  <a:pt x="1895158" y="1568567"/>
                  <a:pt x="1820863" y="1564493"/>
                  <a:pt x="1822927" y="1643928"/>
                </a:cubicBezTo>
                <a:lnTo>
                  <a:pt x="1864202" y="1627634"/>
                </a:lnTo>
                <a:cubicBezTo>
                  <a:pt x="1878648" y="1623560"/>
                  <a:pt x="1891031" y="1621523"/>
                  <a:pt x="1905477" y="1621523"/>
                </a:cubicBezTo>
                <a:cubicBezTo>
                  <a:pt x="1952944" y="1621523"/>
                  <a:pt x="1965326" y="1609303"/>
                  <a:pt x="1950880" y="1566530"/>
                </a:cubicBezTo>
                <a:cubicBezTo>
                  <a:pt x="1948816" y="1558383"/>
                  <a:pt x="1950880" y="1542088"/>
                  <a:pt x="1934370" y="1535978"/>
                </a:cubicBezTo>
                <a:close/>
                <a:moveTo>
                  <a:pt x="2794754" y="1518986"/>
                </a:moveTo>
                <a:cubicBezTo>
                  <a:pt x="2790924" y="1518471"/>
                  <a:pt x="2786838" y="1520015"/>
                  <a:pt x="2783774" y="1523102"/>
                </a:cubicBezTo>
                <a:cubicBezTo>
                  <a:pt x="2769474" y="1533391"/>
                  <a:pt x="2742918" y="1539565"/>
                  <a:pt x="2732704" y="1537507"/>
                </a:cubicBezTo>
                <a:cubicBezTo>
                  <a:pt x="2669376" y="1535449"/>
                  <a:pt x="2610134" y="1556028"/>
                  <a:pt x="2544763" y="1553970"/>
                </a:cubicBezTo>
                <a:cubicBezTo>
                  <a:pt x="2591748" y="1623937"/>
                  <a:pt x="2695933" y="1628053"/>
                  <a:pt x="2779689" y="1566317"/>
                </a:cubicBezTo>
                <a:cubicBezTo>
                  <a:pt x="2769474" y="1553970"/>
                  <a:pt x="2753132" y="1566317"/>
                  <a:pt x="2740875" y="1558085"/>
                </a:cubicBezTo>
                <a:cubicBezTo>
                  <a:pt x="2751089" y="1539565"/>
                  <a:pt x="2765389" y="1541623"/>
                  <a:pt x="2781731" y="1549854"/>
                </a:cubicBezTo>
                <a:cubicBezTo>
                  <a:pt x="2787860" y="1553970"/>
                  <a:pt x="2791946" y="1564259"/>
                  <a:pt x="2800117" y="1553970"/>
                </a:cubicBezTo>
                <a:cubicBezTo>
                  <a:pt x="2808288" y="1545738"/>
                  <a:pt x="2806245" y="1535449"/>
                  <a:pt x="2804203" y="1527217"/>
                </a:cubicBezTo>
                <a:cubicBezTo>
                  <a:pt x="2802160" y="1522073"/>
                  <a:pt x="2798585" y="1519500"/>
                  <a:pt x="2794754" y="1518986"/>
                </a:cubicBezTo>
                <a:close/>
                <a:moveTo>
                  <a:pt x="3382808" y="1497513"/>
                </a:moveTo>
                <a:cubicBezTo>
                  <a:pt x="3384733" y="1498246"/>
                  <a:pt x="3386430" y="1500542"/>
                  <a:pt x="3387475" y="1505135"/>
                </a:cubicBezTo>
                <a:cubicBezTo>
                  <a:pt x="3391653" y="1521463"/>
                  <a:pt x="3406274" y="1527586"/>
                  <a:pt x="3408363" y="1543915"/>
                </a:cubicBezTo>
                <a:cubicBezTo>
                  <a:pt x="3385386" y="1541874"/>
                  <a:pt x="3374942" y="1529628"/>
                  <a:pt x="3370764" y="1513299"/>
                </a:cubicBezTo>
                <a:cubicBezTo>
                  <a:pt x="3369198" y="1507176"/>
                  <a:pt x="3377031" y="1495312"/>
                  <a:pt x="3382808" y="1497513"/>
                </a:cubicBezTo>
                <a:close/>
                <a:moveTo>
                  <a:pt x="3375454" y="1486348"/>
                </a:moveTo>
                <a:cubicBezTo>
                  <a:pt x="3369579" y="1486090"/>
                  <a:pt x="3364470" y="1488670"/>
                  <a:pt x="3362427" y="1496925"/>
                </a:cubicBezTo>
                <a:cubicBezTo>
                  <a:pt x="3358340" y="1521690"/>
                  <a:pt x="3339948" y="1519627"/>
                  <a:pt x="3325644" y="1529945"/>
                </a:cubicBezTo>
                <a:cubicBezTo>
                  <a:pt x="3311340" y="1538200"/>
                  <a:pt x="3288861" y="1529945"/>
                  <a:pt x="3276600" y="1550583"/>
                </a:cubicBezTo>
                <a:cubicBezTo>
                  <a:pt x="3341992" y="1560902"/>
                  <a:pt x="3403297" y="1573284"/>
                  <a:pt x="3468688" y="1583603"/>
                </a:cubicBezTo>
                <a:cubicBezTo>
                  <a:pt x="3452340" y="1544392"/>
                  <a:pt x="3429862" y="1511371"/>
                  <a:pt x="3393079" y="1492798"/>
                </a:cubicBezTo>
                <a:cubicBezTo>
                  <a:pt x="3387970" y="1489702"/>
                  <a:pt x="3381329" y="1486606"/>
                  <a:pt x="3375454" y="1486348"/>
                </a:cubicBezTo>
                <a:close/>
                <a:moveTo>
                  <a:pt x="3240006" y="1462628"/>
                </a:moveTo>
                <a:cubicBezTo>
                  <a:pt x="3221866" y="1462887"/>
                  <a:pt x="3203982" y="1465996"/>
                  <a:pt x="3186609" y="1472214"/>
                </a:cubicBezTo>
                <a:cubicBezTo>
                  <a:pt x="3166170" y="1478431"/>
                  <a:pt x="3155950" y="1492939"/>
                  <a:pt x="3176389" y="1511593"/>
                </a:cubicBezTo>
                <a:cubicBezTo>
                  <a:pt x="3192741" y="1528173"/>
                  <a:pt x="3211136" y="1532318"/>
                  <a:pt x="3233619" y="1528173"/>
                </a:cubicBezTo>
                <a:cubicBezTo>
                  <a:pt x="3264278" y="1534391"/>
                  <a:pt x="3286761" y="1521956"/>
                  <a:pt x="3305156" y="1497085"/>
                </a:cubicBezTo>
                <a:cubicBezTo>
                  <a:pt x="3315375" y="1484649"/>
                  <a:pt x="3319463" y="1476359"/>
                  <a:pt x="3294936" y="1470141"/>
                </a:cubicBezTo>
                <a:cubicBezTo>
                  <a:pt x="3276541" y="1464960"/>
                  <a:pt x="3258146" y="1462369"/>
                  <a:pt x="3240006" y="1462628"/>
                </a:cubicBezTo>
                <a:close/>
                <a:moveTo>
                  <a:pt x="2654684" y="1461270"/>
                </a:moveTo>
                <a:cubicBezTo>
                  <a:pt x="2655260" y="1461360"/>
                  <a:pt x="2655729" y="1461637"/>
                  <a:pt x="2656197" y="1461918"/>
                </a:cubicBezTo>
                <a:lnTo>
                  <a:pt x="2656604" y="1463135"/>
                </a:lnTo>
                <a:close/>
                <a:moveTo>
                  <a:pt x="3416767" y="1441493"/>
                </a:moveTo>
                <a:cubicBezTo>
                  <a:pt x="3401872" y="1442001"/>
                  <a:pt x="3382869" y="1448608"/>
                  <a:pt x="3362325" y="1460804"/>
                </a:cubicBezTo>
                <a:cubicBezTo>
                  <a:pt x="3417794" y="1473001"/>
                  <a:pt x="3448611" y="1503493"/>
                  <a:pt x="3465046" y="1540083"/>
                </a:cubicBezTo>
                <a:cubicBezTo>
                  <a:pt x="3485590" y="1590902"/>
                  <a:pt x="3526678" y="1597001"/>
                  <a:pt x="3571875" y="1601066"/>
                </a:cubicBezTo>
                <a:cubicBezTo>
                  <a:pt x="3557494" y="1564476"/>
                  <a:pt x="3526678" y="1544148"/>
                  <a:pt x="3506134" y="1515689"/>
                </a:cubicBezTo>
                <a:cubicBezTo>
                  <a:pt x="3489699" y="1495361"/>
                  <a:pt x="3458883" y="1491296"/>
                  <a:pt x="3446556" y="1458771"/>
                </a:cubicBezTo>
                <a:cubicBezTo>
                  <a:pt x="3442447" y="1446575"/>
                  <a:pt x="3431661" y="1440985"/>
                  <a:pt x="3416767" y="1441493"/>
                </a:cubicBezTo>
                <a:close/>
                <a:moveTo>
                  <a:pt x="2880651" y="1435299"/>
                </a:moveTo>
                <a:lnTo>
                  <a:pt x="2881392" y="1435299"/>
                </a:lnTo>
                <a:cubicBezTo>
                  <a:pt x="2881339" y="1435392"/>
                  <a:pt x="2881286" y="1435484"/>
                  <a:pt x="2881130" y="1435517"/>
                </a:cubicBezTo>
                <a:lnTo>
                  <a:pt x="2880664" y="1435357"/>
                </a:lnTo>
                <a:close/>
                <a:moveTo>
                  <a:pt x="3596917" y="1414485"/>
                </a:moveTo>
                <a:cubicBezTo>
                  <a:pt x="3601608" y="1412862"/>
                  <a:pt x="3606586" y="1420116"/>
                  <a:pt x="3612713" y="1421643"/>
                </a:cubicBezTo>
                <a:cubicBezTo>
                  <a:pt x="3704616" y="1458294"/>
                  <a:pt x="3794478" y="1499016"/>
                  <a:pt x="3882296" y="1543812"/>
                </a:cubicBezTo>
                <a:cubicBezTo>
                  <a:pt x="3904762" y="1553992"/>
                  <a:pt x="3927227" y="1564173"/>
                  <a:pt x="3963988" y="1560101"/>
                </a:cubicBezTo>
                <a:cubicBezTo>
                  <a:pt x="3947650" y="1570281"/>
                  <a:pt x="3955819" y="1594715"/>
                  <a:pt x="3933354" y="1580462"/>
                </a:cubicBezTo>
                <a:cubicBezTo>
                  <a:pt x="3904762" y="1564173"/>
                  <a:pt x="3872085" y="1558065"/>
                  <a:pt x="3841450" y="1549920"/>
                </a:cubicBezTo>
                <a:cubicBezTo>
                  <a:pt x="3831239" y="1547884"/>
                  <a:pt x="3821027" y="1527522"/>
                  <a:pt x="3806731" y="1521414"/>
                </a:cubicBezTo>
                <a:cubicBezTo>
                  <a:pt x="3739336" y="1490872"/>
                  <a:pt x="3673982" y="1460330"/>
                  <a:pt x="3606586" y="1431824"/>
                </a:cubicBezTo>
                <a:cubicBezTo>
                  <a:pt x="3600459" y="1427751"/>
                  <a:pt x="3586163" y="1431824"/>
                  <a:pt x="3592290" y="1419607"/>
                </a:cubicBezTo>
                <a:cubicBezTo>
                  <a:pt x="3593822" y="1416553"/>
                  <a:pt x="3595354" y="1415026"/>
                  <a:pt x="3596917" y="1414485"/>
                </a:cubicBezTo>
                <a:close/>
                <a:moveTo>
                  <a:pt x="2391040" y="1413085"/>
                </a:moveTo>
                <a:cubicBezTo>
                  <a:pt x="2347979" y="1421298"/>
                  <a:pt x="2300817" y="1419245"/>
                  <a:pt x="2261857" y="1456206"/>
                </a:cubicBezTo>
                <a:cubicBezTo>
                  <a:pt x="2271084" y="1441833"/>
                  <a:pt x="2271597" y="1434646"/>
                  <a:pt x="2268008" y="1431565"/>
                </a:cubicBezTo>
                <a:lnTo>
                  <a:pt x="2249554" y="1431565"/>
                </a:lnTo>
                <a:cubicBezTo>
                  <a:pt x="2204442" y="1437726"/>
                  <a:pt x="2161381" y="1445939"/>
                  <a:pt x="2116270" y="1456206"/>
                </a:cubicBezTo>
                <a:cubicBezTo>
                  <a:pt x="2046552" y="1468527"/>
                  <a:pt x="2038350" y="1480847"/>
                  <a:pt x="2042451" y="1550663"/>
                </a:cubicBezTo>
                <a:cubicBezTo>
                  <a:pt x="2044502" y="1589677"/>
                  <a:pt x="2060906" y="1597891"/>
                  <a:pt x="2099866" y="1587624"/>
                </a:cubicBezTo>
                <a:cubicBezTo>
                  <a:pt x="2165482" y="1571197"/>
                  <a:pt x="2233150" y="1554770"/>
                  <a:pt x="2300817" y="1542449"/>
                </a:cubicBezTo>
                <a:cubicBezTo>
                  <a:pt x="2339354" y="1536356"/>
                  <a:pt x="2393942" y="1558389"/>
                  <a:pt x="2418469" y="1504993"/>
                </a:cubicBezTo>
                <a:cubicBezTo>
                  <a:pt x="2418606" y="1504566"/>
                  <a:pt x="2418569" y="1504153"/>
                  <a:pt x="2418531" y="1503740"/>
                </a:cubicBezTo>
                <a:lnTo>
                  <a:pt x="2418531" y="1504917"/>
                </a:lnTo>
                <a:cubicBezTo>
                  <a:pt x="2419236" y="1504570"/>
                  <a:pt x="2419493" y="1504007"/>
                  <a:pt x="2419747" y="1503435"/>
                </a:cubicBezTo>
                <a:lnTo>
                  <a:pt x="2419747" y="1505488"/>
                </a:lnTo>
                <a:cubicBezTo>
                  <a:pt x="2421798" y="1487007"/>
                  <a:pt x="2425899" y="1470580"/>
                  <a:pt x="2427949" y="1454153"/>
                </a:cubicBezTo>
                <a:cubicBezTo>
                  <a:pt x="2432050" y="1425405"/>
                  <a:pt x="2425899" y="1408978"/>
                  <a:pt x="2391040" y="1413085"/>
                </a:cubicBezTo>
                <a:close/>
                <a:moveTo>
                  <a:pt x="3549650" y="1396754"/>
                </a:moveTo>
                <a:cubicBezTo>
                  <a:pt x="3561556" y="1394690"/>
                  <a:pt x="3573463" y="1396754"/>
                  <a:pt x="3581400" y="1413264"/>
                </a:cubicBezTo>
                <a:cubicBezTo>
                  <a:pt x="3565525" y="1415328"/>
                  <a:pt x="3559572" y="1402945"/>
                  <a:pt x="3549650" y="1396754"/>
                </a:cubicBezTo>
                <a:close/>
                <a:moveTo>
                  <a:pt x="2258249" y="1379780"/>
                </a:moveTo>
                <a:cubicBezTo>
                  <a:pt x="2260875" y="1388676"/>
                  <a:pt x="2279362" y="1385508"/>
                  <a:pt x="2273459" y="1397185"/>
                </a:cubicBezTo>
                <a:cubicBezTo>
                  <a:pt x="2269331" y="1401267"/>
                  <a:pt x="2254885" y="1407390"/>
                  <a:pt x="2252821" y="1405349"/>
                </a:cubicBezTo>
                <a:cubicBezTo>
                  <a:pt x="2239048" y="1393673"/>
                  <a:pt x="2255291" y="1387563"/>
                  <a:pt x="2258249" y="1379780"/>
                </a:cubicBezTo>
                <a:close/>
                <a:moveTo>
                  <a:pt x="2263775" y="1361352"/>
                </a:moveTo>
                <a:cubicBezTo>
                  <a:pt x="2261711" y="1365661"/>
                  <a:pt x="2259648" y="1372125"/>
                  <a:pt x="2257584" y="1378588"/>
                </a:cubicBezTo>
                <a:lnTo>
                  <a:pt x="2259648" y="1378588"/>
                </a:lnTo>
                <a:lnTo>
                  <a:pt x="2258995" y="1378815"/>
                </a:lnTo>
                <a:lnTo>
                  <a:pt x="2259013" y="1378815"/>
                </a:lnTo>
                <a:cubicBezTo>
                  <a:pt x="2258917" y="1379195"/>
                  <a:pt x="2258785" y="1379571"/>
                  <a:pt x="2258249" y="1379780"/>
                </a:cubicBezTo>
                <a:lnTo>
                  <a:pt x="2257602" y="1379300"/>
                </a:lnTo>
                <a:cubicBezTo>
                  <a:pt x="2247741" y="1383447"/>
                  <a:pt x="2236025" y="1387481"/>
                  <a:pt x="2222500" y="1391515"/>
                </a:cubicBezTo>
                <a:cubicBezTo>
                  <a:pt x="2230755" y="1369970"/>
                  <a:pt x="2251393" y="1369970"/>
                  <a:pt x="2263775" y="1361352"/>
                </a:cubicBezTo>
                <a:close/>
                <a:moveTo>
                  <a:pt x="3398838" y="1323253"/>
                </a:moveTo>
                <a:cubicBezTo>
                  <a:pt x="3419322" y="1333525"/>
                  <a:pt x="3437758" y="1341743"/>
                  <a:pt x="3462338" y="1356124"/>
                </a:cubicBezTo>
                <a:cubicBezTo>
                  <a:pt x="3431612" y="1358178"/>
                  <a:pt x="3413177" y="1341743"/>
                  <a:pt x="3398838" y="1323253"/>
                </a:cubicBezTo>
                <a:close/>
                <a:moveTo>
                  <a:pt x="2389188" y="1304636"/>
                </a:moveTo>
                <a:cubicBezTo>
                  <a:pt x="2404398" y="1302700"/>
                  <a:pt x="2412322" y="1308182"/>
                  <a:pt x="2408721" y="1322715"/>
                </a:cubicBezTo>
                <a:cubicBezTo>
                  <a:pt x="2401464" y="1317135"/>
                  <a:pt x="2394528" y="1310072"/>
                  <a:pt x="2389188" y="1304636"/>
                </a:cubicBezTo>
                <a:close/>
                <a:moveTo>
                  <a:pt x="2167082" y="1267690"/>
                </a:moveTo>
                <a:cubicBezTo>
                  <a:pt x="2177184" y="1267690"/>
                  <a:pt x="2181225" y="1269807"/>
                  <a:pt x="2181225" y="1276157"/>
                </a:cubicBezTo>
                <a:cubicBezTo>
                  <a:pt x="2179205" y="1282507"/>
                  <a:pt x="2175164" y="1284623"/>
                  <a:pt x="2169102" y="1282507"/>
                </a:cubicBezTo>
                <a:cubicBezTo>
                  <a:pt x="2167082" y="1282507"/>
                  <a:pt x="2159000" y="1286740"/>
                  <a:pt x="2161021" y="1276157"/>
                </a:cubicBezTo>
                <a:close/>
                <a:moveTo>
                  <a:pt x="2118534" y="1263204"/>
                </a:moveTo>
                <a:lnTo>
                  <a:pt x="2116535" y="1265369"/>
                </a:lnTo>
                <a:lnTo>
                  <a:pt x="2114550" y="1263416"/>
                </a:lnTo>
                <a:cubicBezTo>
                  <a:pt x="2115837" y="1263838"/>
                  <a:pt x="2117063" y="1264189"/>
                  <a:pt x="2118534" y="1263204"/>
                </a:cubicBezTo>
                <a:close/>
                <a:moveTo>
                  <a:pt x="2469010" y="1251815"/>
                </a:moveTo>
                <a:cubicBezTo>
                  <a:pt x="2469010" y="1284359"/>
                  <a:pt x="2466975" y="1310801"/>
                  <a:pt x="2471046" y="1335208"/>
                </a:cubicBezTo>
                <a:cubicBezTo>
                  <a:pt x="2473081" y="1353514"/>
                  <a:pt x="2481222" y="1381990"/>
                  <a:pt x="2499539" y="1377922"/>
                </a:cubicBezTo>
                <a:cubicBezTo>
                  <a:pt x="2540244" y="1371820"/>
                  <a:pt x="2582985" y="1381990"/>
                  <a:pt x="2625725" y="1359616"/>
                </a:cubicBezTo>
                <a:cubicBezTo>
                  <a:pt x="2572808" y="1325039"/>
                  <a:pt x="2523962" y="1290461"/>
                  <a:pt x="2469010" y="1251815"/>
                </a:cubicBezTo>
                <a:close/>
                <a:moveTo>
                  <a:pt x="2136379" y="1243877"/>
                </a:moveTo>
                <a:cubicBezTo>
                  <a:pt x="2138220" y="1260194"/>
                  <a:pt x="2133227" y="1268100"/>
                  <a:pt x="2118534" y="1263204"/>
                </a:cubicBezTo>
                <a:cubicBezTo>
                  <a:pt x="2123714" y="1256347"/>
                  <a:pt x="2129245" y="1250901"/>
                  <a:pt x="2136379" y="1243877"/>
                </a:cubicBezTo>
                <a:close/>
                <a:moveTo>
                  <a:pt x="2226428" y="1243480"/>
                </a:moveTo>
                <a:lnTo>
                  <a:pt x="2230438" y="1249433"/>
                </a:lnTo>
                <a:cubicBezTo>
                  <a:pt x="2222417" y="1269277"/>
                  <a:pt x="2202364" y="1247449"/>
                  <a:pt x="2192338" y="1259355"/>
                </a:cubicBezTo>
                <a:cubicBezTo>
                  <a:pt x="2202364" y="1249433"/>
                  <a:pt x="2210385" y="1237527"/>
                  <a:pt x="2226428" y="1243480"/>
                </a:cubicBezTo>
                <a:close/>
                <a:moveTo>
                  <a:pt x="1637267" y="1232642"/>
                </a:moveTo>
                <a:lnTo>
                  <a:pt x="1638074" y="1237528"/>
                </a:lnTo>
                <a:lnTo>
                  <a:pt x="1636622" y="1237528"/>
                </a:lnTo>
                <a:cubicBezTo>
                  <a:pt x="1634476" y="1288566"/>
                  <a:pt x="1610282" y="1333533"/>
                  <a:pt x="1596143" y="1380534"/>
                </a:cubicBezTo>
                <a:cubicBezTo>
                  <a:pt x="1586001" y="1423633"/>
                  <a:pt x="1569773" y="1466733"/>
                  <a:pt x="1567745" y="1511884"/>
                </a:cubicBezTo>
                <a:cubicBezTo>
                  <a:pt x="1557602" y="1513937"/>
                  <a:pt x="1559631" y="1522146"/>
                  <a:pt x="1559631" y="1528303"/>
                </a:cubicBezTo>
                <a:cubicBezTo>
                  <a:pt x="1545431" y="1550879"/>
                  <a:pt x="1549488" y="1579612"/>
                  <a:pt x="1527175" y="1604240"/>
                </a:cubicBezTo>
                <a:cubicBezTo>
                  <a:pt x="1537318" y="1563193"/>
                  <a:pt x="1543403" y="1526251"/>
                  <a:pt x="1553545" y="1491361"/>
                </a:cubicBezTo>
                <a:cubicBezTo>
                  <a:pt x="1577887" y="1407215"/>
                  <a:pt x="1602229" y="1323068"/>
                  <a:pt x="1626571" y="1238922"/>
                </a:cubicBezTo>
                <a:cubicBezTo>
                  <a:pt x="1627585" y="1235844"/>
                  <a:pt x="1629106" y="1234817"/>
                  <a:pt x="1630881" y="1234817"/>
                </a:cubicBezTo>
                <a:lnTo>
                  <a:pt x="1636241" y="1236704"/>
                </a:lnTo>
                <a:close/>
                <a:moveTo>
                  <a:pt x="2110185" y="1202602"/>
                </a:moveTo>
                <a:cubicBezTo>
                  <a:pt x="2116138" y="1217049"/>
                  <a:pt x="2100263" y="1214985"/>
                  <a:pt x="2096294" y="1223240"/>
                </a:cubicBezTo>
                <a:cubicBezTo>
                  <a:pt x="2092325" y="1208793"/>
                  <a:pt x="2100263" y="1202602"/>
                  <a:pt x="2110185" y="1202602"/>
                </a:cubicBezTo>
                <a:close/>
                <a:moveTo>
                  <a:pt x="1640115" y="1177203"/>
                </a:moveTo>
                <a:cubicBezTo>
                  <a:pt x="1641978" y="1201887"/>
                  <a:pt x="1645542" y="1217905"/>
                  <a:pt x="1637267" y="1232642"/>
                </a:cubicBezTo>
                <a:cubicBezTo>
                  <a:pt x="1632021" y="1217692"/>
                  <a:pt x="1632712" y="1201723"/>
                  <a:pt x="1640115" y="1177203"/>
                </a:cubicBezTo>
                <a:close/>
                <a:moveTo>
                  <a:pt x="3033713" y="1159740"/>
                </a:moveTo>
                <a:cubicBezTo>
                  <a:pt x="3049573" y="1159740"/>
                  <a:pt x="3065431" y="1161570"/>
                  <a:pt x="3075257" y="1176200"/>
                </a:cubicBezTo>
                <a:cubicBezTo>
                  <a:pt x="3111302" y="1180453"/>
                  <a:pt x="3139583" y="1200665"/>
                  <a:pt x="3171826" y="1216890"/>
                </a:cubicBezTo>
                <a:cubicBezTo>
                  <a:pt x="3135872" y="1214880"/>
                  <a:pt x="3103810" y="1199162"/>
                  <a:pt x="3075835" y="1177112"/>
                </a:cubicBezTo>
                <a:cubicBezTo>
                  <a:pt x="3059755" y="1177141"/>
                  <a:pt x="3043764" y="1175028"/>
                  <a:pt x="3033713" y="1159740"/>
                </a:cubicBezTo>
                <a:close/>
                <a:moveTo>
                  <a:pt x="1642837" y="1132753"/>
                </a:moveTo>
                <a:cubicBezTo>
                  <a:pt x="1651001" y="1151327"/>
                  <a:pt x="1651001" y="1161646"/>
                  <a:pt x="1644878" y="1174028"/>
                </a:cubicBezTo>
                <a:cubicBezTo>
                  <a:pt x="1636713" y="1163709"/>
                  <a:pt x="1640795" y="1151327"/>
                  <a:pt x="1642837" y="1132753"/>
                </a:cubicBezTo>
                <a:close/>
                <a:moveTo>
                  <a:pt x="3141663" y="1129578"/>
                </a:moveTo>
                <a:cubicBezTo>
                  <a:pt x="3156285" y="1141588"/>
                  <a:pt x="3179262" y="1151596"/>
                  <a:pt x="3181351" y="1175616"/>
                </a:cubicBezTo>
                <a:cubicBezTo>
                  <a:pt x="3164641" y="1163606"/>
                  <a:pt x="3141663" y="1153598"/>
                  <a:pt x="3141663" y="1129578"/>
                </a:cubicBezTo>
                <a:close/>
                <a:moveTo>
                  <a:pt x="2874070" y="1095975"/>
                </a:moveTo>
                <a:cubicBezTo>
                  <a:pt x="2879279" y="1097827"/>
                  <a:pt x="2882405" y="1102060"/>
                  <a:pt x="2884488" y="1108410"/>
                </a:cubicBezTo>
                <a:cubicBezTo>
                  <a:pt x="2871986" y="1116877"/>
                  <a:pt x="2865736" y="1099944"/>
                  <a:pt x="2851150" y="1097827"/>
                </a:cubicBezTo>
                <a:cubicBezTo>
                  <a:pt x="2861568" y="1094652"/>
                  <a:pt x="2868861" y="1094123"/>
                  <a:pt x="2874070" y="1095975"/>
                </a:cubicBezTo>
                <a:close/>
                <a:moveTo>
                  <a:pt x="1803442" y="1075491"/>
                </a:moveTo>
                <a:cubicBezTo>
                  <a:pt x="1803525" y="1075491"/>
                  <a:pt x="1805532" y="1075491"/>
                  <a:pt x="1807537" y="1075491"/>
                </a:cubicBezTo>
                <a:lnTo>
                  <a:pt x="1807239" y="1077607"/>
                </a:lnTo>
                <a:cubicBezTo>
                  <a:pt x="1806612" y="1077803"/>
                  <a:pt x="1806049" y="1077678"/>
                  <a:pt x="1805489" y="1077538"/>
                </a:cubicBezTo>
                <a:lnTo>
                  <a:pt x="1805183" y="1077232"/>
                </a:lnTo>
                <a:lnTo>
                  <a:pt x="1804548" y="1077889"/>
                </a:lnTo>
                <a:cubicBezTo>
                  <a:pt x="1804459" y="1077695"/>
                  <a:pt x="1804371" y="1077503"/>
                  <a:pt x="1804175" y="1077364"/>
                </a:cubicBezTo>
                <a:lnTo>
                  <a:pt x="1804864" y="1076913"/>
                </a:lnTo>
                <a:close/>
                <a:moveTo>
                  <a:pt x="3092848" y="1070840"/>
                </a:moveTo>
                <a:cubicBezTo>
                  <a:pt x="3104754" y="1081284"/>
                  <a:pt x="3122613" y="1087551"/>
                  <a:pt x="3122613" y="1110528"/>
                </a:cubicBezTo>
                <a:cubicBezTo>
                  <a:pt x="3108723" y="1100084"/>
                  <a:pt x="3090863" y="1091728"/>
                  <a:pt x="3092848" y="1070840"/>
                </a:cubicBezTo>
                <a:close/>
                <a:moveTo>
                  <a:pt x="1794310" y="1063482"/>
                </a:moveTo>
                <a:lnTo>
                  <a:pt x="1804175" y="1077364"/>
                </a:lnTo>
                <a:cubicBezTo>
                  <a:pt x="1795082" y="1083903"/>
                  <a:pt x="1786871" y="1093489"/>
                  <a:pt x="1770063" y="1079984"/>
                </a:cubicBezTo>
                <a:cubicBezTo>
                  <a:pt x="1780713" y="1081556"/>
                  <a:pt x="1785657" y="1059553"/>
                  <a:pt x="1794310" y="1063482"/>
                </a:cubicBezTo>
                <a:close/>
                <a:moveTo>
                  <a:pt x="3043635" y="1013690"/>
                </a:moveTo>
                <a:cubicBezTo>
                  <a:pt x="3055541" y="1024134"/>
                  <a:pt x="3073400" y="1030401"/>
                  <a:pt x="3073400" y="1053378"/>
                </a:cubicBezTo>
                <a:cubicBezTo>
                  <a:pt x="3059510" y="1042934"/>
                  <a:pt x="3041650" y="1034578"/>
                  <a:pt x="3043635" y="1013690"/>
                </a:cubicBezTo>
                <a:close/>
                <a:moveTo>
                  <a:pt x="2692109" y="1013426"/>
                </a:moveTo>
                <a:cubicBezTo>
                  <a:pt x="2697257" y="1015278"/>
                  <a:pt x="2701179" y="1020040"/>
                  <a:pt x="2705101" y="1026390"/>
                </a:cubicBezTo>
                <a:cubicBezTo>
                  <a:pt x="2689413" y="1032740"/>
                  <a:pt x="2685491" y="1017923"/>
                  <a:pt x="2671763" y="1017923"/>
                </a:cubicBezTo>
                <a:cubicBezTo>
                  <a:pt x="2680588" y="1012632"/>
                  <a:pt x="2686961" y="1011573"/>
                  <a:pt x="2692109" y="1013426"/>
                </a:cubicBezTo>
                <a:close/>
                <a:moveTo>
                  <a:pt x="1883214" y="930006"/>
                </a:moveTo>
                <a:cubicBezTo>
                  <a:pt x="1835922" y="936129"/>
                  <a:pt x="1788629" y="942253"/>
                  <a:pt x="1741337" y="940211"/>
                </a:cubicBezTo>
                <a:cubicBezTo>
                  <a:pt x="1735168" y="938170"/>
                  <a:pt x="1729000" y="946335"/>
                  <a:pt x="1722831" y="946335"/>
                </a:cubicBezTo>
                <a:cubicBezTo>
                  <a:pt x="1711522" y="947355"/>
                  <a:pt x="1706382" y="950417"/>
                  <a:pt x="1705868" y="954499"/>
                </a:cubicBezTo>
                <a:lnTo>
                  <a:pt x="1716663" y="968786"/>
                </a:lnTo>
                <a:cubicBezTo>
                  <a:pt x="1745449" y="989197"/>
                  <a:pt x="1776292" y="1005526"/>
                  <a:pt x="1803023" y="1011649"/>
                </a:cubicBezTo>
                <a:cubicBezTo>
                  <a:pt x="1842090" y="1013690"/>
                  <a:pt x="1866765" y="997361"/>
                  <a:pt x="1893495" y="985115"/>
                </a:cubicBezTo>
                <a:cubicBezTo>
                  <a:pt x="1907888" y="978992"/>
                  <a:pt x="1916113" y="970828"/>
                  <a:pt x="1912001" y="954499"/>
                </a:cubicBezTo>
                <a:cubicBezTo>
                  <a:pt x="1907888" y="942253"/>
                  <a:pt x="1903776" y="927965"/>
                  <a:pt x="1883214" y="930006"/>
                </a:cubicBezTo>
                <a:close/>
                <a:moveTo>
                  <a:pt x="2399289" y="858574"/>
                </a:moveTo>
                <a:cubicBezTo>
                  <a:pt x="2374718" y="862667"/>
                  <a:pt x="2346052" y="858574"/>
                  <a:pt x="2323528" y="874946"/>
                </a:cubicBezTo>
                <a:lnTo>
                  <a:pt x="2323528" y="887224"/>
                </a:lnTo>
                <a:cubicBezTo>
                  <a:pt x="2325576" y="922012"/>
                  <a:pt x="2307147" y="944523"/>
                  <a:pt x="2272339" y="948615"/>
                </a:cubicBezTo>
                <a:cubicBezTo>
                  <a:pt x="2227292" y="952708"/>
                  <a:pt x="2196578" y="917920"/>
                  <a:pt x="2155626" y="913827"/>
                </a:cubicBezTo>
                <a:cubicBezTo>
                  <a:pt x="2147436" y="913827"/>
                  <a:pt x="2149483" y="901549"/>
                  <a:pt x="2151531" y="895409"/>
                </a:cubicBezTo>
                <a:cubicBezTo>
                  <a:pt x="2153579" y="887224"/>
                  <a:pt x="2159721" y="891317"/>
                  <a:pt x="2165864" y="895409"/>
                </a:cubicBezTo>
                <a:cubicBezTo>
                  <a:pt x="2184292" y="903595"/>
                  <a:pt x="2200673" y="913827"/>
                  <a:pt x="2219101" y="924059"/>
                </a:cubicBezTo>
                <a:cubicBezTo>
                  <a:pt x="2243672" y="938384"/>
                  <a:pt x="2270291" y="934291"/>
                  <a:pt x="2294862" y="919966"/>
                </a:cubicBezTo>
                <a:cubicBezTo>
                  <a:pt x="2313290" y="909734"/>
                  <a:pt x="2303052" y="891317"/>
                  <a:pt x="2305100" y="874946"/>
                </a:cubicBezTo>
                <a:cubicBezTo>
                  <a:pt x="2305100" y="866760"/>
                  <a:pt x="2298957" y="862667"/>
                  <a:pt x="2290767" y="866760"/>
                </a:cubicBezTo>
                <a:cubicBezTo>
                  <a:pt x="2264148" y="881085"/>
                  <a:pt x="2235482" y="870853"/>
                  <a:pt x="2206816" y="872899"/>
                </a:cubicBezTo>
                <a:cubicBezTo>
                  <a:pt x="2172007" y="876992"/>
                  <a:pt x="2137198" y="879038"/>
                  <a:pt x="2129008" y="924059"/>
                </a:cubicBezTo>
                <a:cubicBezTo>
                  <a:pt x="2126960" y="934291"/>
                  <a:pt x="2126960" y="944523"/>
                  <a:pt x="2124912" y="954755"/>
                </a:cubicBezTo>
                <a:cubicBezTo>
                  <a:pt x="2120817" y="979311"/>
                  <a:pt x="2106484" y="991590"/>
                  <a:pt x="2083961" y="997729"/>
                </a:cubicBezTo>
                <a:cubicBezTo>
                  <a:pt x="2045057" y="1007961"/>
                  <a:pt x="2032771" y="1007961"/>
                  <a:pt x="2014343" y="989543"/>
                </a:cubicBezTo>
                <a:cubicBezTo>
                  <a:pt x="2075770" y="995682"/>
                  <a:pt x="2108532" y="977265"/>
                  <a:pt x="2116722" y="930198"/>
                </a:cubicBezTo>
                <a:cubicBezTo>
                  <a:pt x="2118770" y="915873"/>
                  <a:pt x="2118770" y="895409"/>
                  <a:pt x="2100341" y="895409"/>
                </a:cubicBezTo>
                <a:cubicBezTo>
                  <a:pt x="2065532" y="897456"/>
                  <a:pt x="2030724" y="903595"/>
                  <a:pt x="1997962" y="913827"/>
                </a:cubicBezTo>
                <a:cubicBezTo>
                  <a:pt x="1991819" y="915873"/>
                  <a:pt x="1981581" y="919966"/>
                  <a:pt x="1987724" y="926105"/>
                </a:cubicBezTo>
                <a:cubicBezTo>
                  <a:pt x="2002057" y="946569"/>
                  <a:pt x="1985677" y="973172"/>
                  <a:pt x="2000010" y="995682"/>
                </a:cubicBezTo>
                <a:cubicBezTo>
                  <a:pt x="1977486" y="997729"/>
                  <a:pt x="1963153" y="985450"/>
                  <a:pt x="1948820" y="973172"/>
                </a:cubicBezTo>
                <a:lnTo>
                  <a:pt x="1936791" y="963963"/>
                </a:lnTo>
                <a:cubicBezTo>
                  <a:pt x="1933463" y="964475"/>
                  <a:pt x="1930392" y="969079"/>
                  <a:pt x="1926297" y="979311"/>
                </a:cubicBezTo>
                <a:cubicBezTo>
                  <a:pt x="1918106" y="1005914"/>
                  <a:pt x="1842346" y="1034564"/>
                  <a:pt x="1815727" y="1030471"/>
                </a:cubicBezTo>
                <a:cubicBezTo>
                  <a:pt x="1766585" y="1022285"/>
                  <a:pt x="1723586" y="1003868"/>
                  <a:pt x="1688777" y="967033"/>
                </a:cubicBezTo>
                <a:cubicBezTo>
                  <a:pt x="1682634" y="958847"/>
                  <a:pt x="1674444" y="950662"/>
                  <a:pt x="1662158" y="960894"/>
                </a:cubicBezTo>
                <a:cubicBezTo>
                  <a:pt x="1658063" y="964987"/>
                  <a:pt x="1647825" y="964987"/>
                  <a:pt x="1649873" y="973172"/>
                </a:cubicBezTo>
                <a:cubicBezTo>
                  <a:pt x="1652944" y="981358"/>
                  <a:pt x="1656527" y="984939"/>
                  <a:pt x="1660367" y="984683"/>
                </a:cubicBezTo>
                <a:lnTo>
                  <a:pt x="1672396" y="973172"/>
                </a:lnTo>
                <a:cubicBezTo>
                  <a:pt x="1674444" y="977265"/>
                  <a:pt x="1678539" y="979311"/>
                  <a:pt x="1680586" y="981358"/>
                </a:cubicBezTo>
                <a:cubicBezTo>
                  <a:pt x="1696967" y="1005914"/>
                  <a:pt x="1725633" y="1030471"/>
                  <a:pt x="1725633" y="1055028"/>
                </a:cubicBezTo>
                <a:lnTo>
                  <a:pt x="1727201" y="1073381"/>
                </a:lnTo>
                <a:cubicBezTo>
                  <a:pt x="1731520" y="1083549"/>
                  <a:pt x="1743038" y="1072422"/>
                  <a:pt x="1752252" y="1069352"/>
                </a:cubicBezTo>
                <a:cubicBezTo>
                  <a:pt x="1756347" y="1081631"/>
                  <a:pt x="1733824" y="1083677"/>
                  <a:pt x="1748157" y="1100048"/>
                </a:cubicBezTo>
                <a:cubicBezTo>
                  <a:pt x="1766585" y="1120512"/>
                  <a:pt x="1785013" y="1112326"/>
                  <a:pt x="1801394" y="1108234"/>
                </a:cubicBezTo>
                <a:cubicBezTo>
                  <a:pt x="1822665" y="1104368"/>
                  <a:pt x="1801933" y="1087727"/>
                  <a:pt x="1807239" y="1077607"/>
                </a:cubicBezTo>
                <a:cubicBezTo>
                  <a:pt x="1823130" y="1081095"/>
                  <a:pt x="1840928" y="1073865"/>
                  <a:pt x="1858726" y="1085723"/>
                </a:cubicBezTo>
                <a:cubicBezTo>
                  <a:pt x="1846441" y="1093909"/>
                  <a:pt x="1838251" y="1102094"/>
                  <a:pt x="1828013" y="1108234"/>
                </a:cubicBezTo>
                <a:cubicBezTo>
                  <a:pt x="1819822" y="1114373"/>
                  <a:pt x="1803442" y="1112326"/>
                  <a:pt x="1811632" y="1126651"/>
                </a:cubicBezTo>
                <a:cubicBezTo>
                  <a:pt x="1819822" y="1143022"/>
                  <a:pt x="1832108" y="1136883"/>
                  <a:pt x="1844393" y="1126651"/>
                </a:cubicBezTo>
                <a:cubicBezTo>
                  <a:pt x="1862822" y="1110280"/>
                  <a:pt x="1881250" y="1095955"/>
                  <a:pt x="1905821" y="1075491"/>
                </a:cubicBezTo>
                <a:cubicBezTo>
                  <a:pt x="1901726" y="1098002"/>
                  <a:pt x="1889440" y="1104141"/>
                  <a:pt x="1879202" y="1112326"/>
                </a:cubicBezTo>
                <a:cubicBezTo>
                  <a:pt x="1868964" y="1118466"/>
                  <a:pt x="1856679" y="1120512"/>
                  <a:pt x="1860774" y="1138929"/>
                </a:cubicBezTo>
                <a:lnTo>
                  <a:pt x="1867301" y="1151080"/>
                </a:lnTo>
                <a:cubicBezTo>
                  <a:pt x="1875363" y="1154149"/>
                  <a:pt x="1886881" y="1135348"/>
                  <a:pt x="1891488" y="1143022"/>
                </a:cubicBezTo>
                <a:cubicBezTo>
                  <a:pt x="1893535" y="1157347"/>
                  <a:pt x="1873059" y="1159393"/>
                  <a:pt x="1881250" y="1173718"/>
                </a:cubicBezTo>
                <a:cubicBezTo>
                  <a:pt x="1901726" y="1161440"/>
                  <a:pt x="1918106" y="1200321"/>
                  <a:pt x="1940630" y="1177811"/>
                </a:cubicBezTo>
                <a:cubicBezTo>
                  <a:pt x="1944725" y="1171672"/>
                  <a:pt x="1950868" y="1163486"/>
                  <a:pt x="1959058" y="1171672"/>
                </a:cubicBezTo>
                <a:cubicBezTo>
                  <a:pt x="1936535" y="1204414"/>
                  <a:pt x="1942677" y="1196228"/>
                  <a:pt x="1979534" y="1222831"/>
                </a:cubicBezTo>
                <a:cubicBezTo>
                  <a:pt x="2010248" y="1245342"/>
                  <a:pt x="2016390" y="1216692"/>
                  <a:pt x="2032771" y="1210553"/>
                </a:cubicBezTo>
                <a:cubicBezTo>
                  <a:pt x="2040961" y="1233063"/>
                  <a:pt x="2002057" y="1233063"/>
                  <a:pt x="2018438" y="1251481"/>
                </a:cubicBezTo>
                <a:cubicBezTo>
                  <a:pt x="2030724" y="1267852"/>
                  <a:pt x="2049152" y="1257620"/>
                  <a:pt x="2065532" y="1253527"/>
                </a:cubicBezTo>
                <a:cubicBezTo>
                  <a:pt x="2075770" y="1261713"/>
                  <a:pt x="2045057" y="1273991"/>
                  <a:pt x="2071675" y="1286269"/>
                </a:cubicBezTo>
                <a:cubicBezTo>
                  <a:pt x="2090103" y="1292408"/>
                  <a:pt x="2094199" y="1284223"/>
                  <a:pt x="2104437" y="1276037"/>
                </a:cubicBezTo>
                <a:cubicBezTo>
                  <a:pt x="2106221" y="1272470"/>
                  <a:pt x="2111116" y="1270458"/>
                  <a:pt x="2115009" y="1267232"/>
                </a:cubicBezTo>
                <a:cubicBezTo>
                  <a:pt x="2119712" y="1281532"/>
                  <a:pt x="2099124" y="1291330"/>
                  <a:pt x="2110579" y="1304687"/>
                </a:cubicBezTo>
                <a:cubicBezTo>
                  <a:pt x="2129008" y="1314919"/>
                  <a:pt x="2129008" y="1286269"/>
                  <a:pt x="2147436" y="1294455"/>
                </a:cubicBezTo>
                <a:cubicBezTo>
                  <a:pt x="2145388" y="1298548"/>
                  <a:pt x="2141293" y="1306733"/>
                  <a:pt x="2143341" y="1310826"/>
                </a:cubicBezTo>
                <a:cubicBezTo>
                  <a:pt x="2153579" y="1341522"/>
                  <a:pt x="2208863" y="1353800"/>
                  <a:pt x="2233434" y="1333336"/>
                </a:cubicBezTo>
                <a:cubicBezTo>
                  <a:pt x="2245720" y="1325151"/>
                  <a:pt x="2258005" y="1316965"/>
                  <a:pt x="2272339" y="1314919"/>
                </a:cubicBezTo>
                <a:lnTo>
                  <a:pt x="2272560" y="1314845"/>
                </a:lnTo>
                <a:cubicBezTo>
                  <a:pt x="2278505" y="1288372"/>
                  <a:pt x="2288729" y="1279752"/>
                  <a:pt x="2310359" y="1307377"/>
                </a:cubicBezTo>
                <a:cubicBezTo>
                  <a:pt x="2318495" y="1315541"/>
                  <a:pt x="2330699" y="1321665"/>
                  <a:pt x="2336801" y="1333911"/>
                </a:cubicBezTo>
                <a:cubicBezTo>
                  <a:pt x="2314427" y="1335952"/>
                  <a:pt x="2298155" y="1301254"/>
                  <a:pt x="2271713" y="1317582"/>
                </a:cubicBezTo>
                <a:lnTo>
                  <a:pt x="2271797" y="1317311"/>
                </a:lnTo>
                <a:cubicBezTo>
                  <a:pt x="2271527" y="1317289"/>
                  <a:pt x="2271378" y="1317415"/>
                  <a:pt x="2271229" y="1317542"/>
                </a:cubicBezTo>
                <a:cubicBezTo>
                  <a:pt x="2246690" y="1344032"/>
                  <a:pt x="2222151" y="1372560"/>
                  <a:pt x="2183297" y="1384786"/>
                </a:cubicBezTo>
                <a:cubicBezTo>
                  <a:pt x="2177163" y="1386824"/>
                  <a:pt x="2173073" y="1394974"/>
                  <a:pt x="2166938" y="1401087"/>
                </a:cubicBezTo>
                <a:cubicBezTo>
                  <a:pt x="2166938" y="1403227"/>
                  <a:pt x="2173056" y="1411254"/>
                  <a:pt x="2173073" y="1411276"/>
                </a:cubicBezTo>
                <a:cubicBezTo>
                  <a:pt x="2193522" y="1401087"/>
                  <a:pt x="2207836" y="1429615"/>
                  <a:pt x="2226241" y="1421464"/>
                </a:cubicBezTo>
                <a:cubicBezTo>
                  <a:pt x="2238510" y="1413314"/>
                  <a:pt x="2252825" y="1417389"/>
                  <a:pt x="2265094" y="1413314"/>
                </a:cubicBezTo>
                <a:cubicBezTo>
                  <a:pt x="2291678" y="1403125"/>
                  <a:pt x="2320307" y="1423502"/>
                  <a:pt x="2344846" y="1409238"/>
                </a:cubicBezTo>
                <a:cubicBezTo>
                  <a:pt x="2340756" y="1384786"/>
                  <a:pt x="2308037" y="1390899"/>
                  <a:pt x="2308037" y="1366447"/>
                </a:cubicBezTo>
                <a:cubicBezTo>
                  <a:pt x="2342801" y="1366447"/>
                  <a:pt x="2367340" y="1421464"/>
                  <a:pt x="2408238" y="1384786"/>
                </a:cubicBezTo>
                <a:cubicBezTo>
                  <a:pt x="2402103" y="1370522"/>
                  <a:pt x="2379609" y="1374598"/>
                  <a:pt x="2377564" y="1356258"/>
                </a:cubicBezTo>
                <a:lnTo>
                  <a:pt x="2377564" y="1357626"/>
                </a:lnTo>
                <a:cubicBezTo>
                  <a:pt x="2377880" y="1357742"/>
                  <a:pt x="2377978" y="1357959"/>
                  <a:pt x="2378075" y="1358178"/>
                </a:cubicBezTo>
                <a:lnTo>
                  <a:pt x="2377564" y="1358005"/>
                </a:lnTo>
                <a:lnTo>
                  <a:pt x="2377564" y="1358296"/>
                </a:lnTo>
                <a:lnTo>
                  <a:pt x="2376621" y="1357685"/>
                </a:lnTo>
                <a:cubicBezTo>
                  <a:pt x="2360583" y="1353764"/>
                  <a:pt x="2344808" y="1349314"/>
                  <a:pt x="2336800" y="1331190"/>
                </a:cubicBezTo>
                <a:cubicBezTo>
                  <a:pt x="2352462" y="1335129"/>
                  <a:pt x="2368124" y="1339068"/>
                  <a:pt x="2375916" y="1355846"/>
                </a:cubicBezTo>
                <a:cubicBezTo>
                  <a:pt x="2376882" y="1355846"/>
                  <a:pt x="2377847" y="1355846"/>
                  <a:pt x="2378813" y="1355846"/>
                </a:cubicBezTo>
                <a:cubicBezTo>
                  <a:pt x="2387003" y="1355846"/>
                  <a:pt x="2393146" y="1361986"/>
                  <a:pt x="2401336" y="1364032"/>
                </a:cubicBezTo>
                <a:cubicBezTo>
                  <a:pt x="2409527" y="1364032"/>
                  <a:pt x="2415669" y="1380403"/>
                  <a:pt x="2425907" y="1370171"/>
                </a:cubicBezTo>
                <a:cubicBezTo>
                  <a:pt x="2432050" y="1361986"/>
                  <a:pt x="2432050" y="1349707"/>
                  <a:pt x="2423860" y="1339475"/>
                </a:cubicBezTo>
                <a:cubicBezTo>
                  <a:pt x="2419765" y="1335383"/>
                  <a:pt x="2415669" y="1329243"/>
                  <a:pt x="2411574" y="1325151"/>
                </a:cubicBezTo>
                <a:lnTo>
                  <a:pt x="2409527" y="1325151"/>
                </a:lnTo>
                <a:lnTo>
                  <a:pt x="2409773" y="1324840"/>
                </a:lnTo>
                <a:lnTo>
                  <a:pt x="2409032" y="1324840"/>
                </a:lnTo>
                <a:cubicBezTo>
                  <a:pt x="2409199" y="1324163"/>
                  <a:pt x="2409344" y="1323503"/>
                  <a:pt x="2408721" y="1322715"/>
                </a:cubicBezTo>
                <a:lnTo>
                  <a:pt x="2410298" y="1324175"/>
                </a:lnTo>
                <a:cubicBezTo>
                  <a:pt x="2425991" y="1314244"/>
                  <a:pt x="2427955" y="1298169"/>
                  <a:pt x="2427955" y="1280130"/>
                </a:cubicBezTo>
                <a:cubicBezTo>
                  <a:pt x="2430003" y="1243295"/>
                  <a:pt x="2417717" y="1206460"/>
                  <a:pt x="2417717" y="1167579"/>
                </a:cubicBezTo>
                <a:cubicBezTo>
                  <a:pt x="2417717" y="1155301"/>
                  <a:pt x="2419765" y="1124605"/>
                  <a:pt x="2401336" y="1122558"/>
                </a:cubicBezTo>
                <a:cubicBezTo>
                  <a:pt x="2352194" y="1120512"/>
                  <a:pt x="2362432" y="1087770"/>
                  <a:pt x="2362432" y="1059120"/>
                </a:cubicBezTo>
                <a:cubicBezTo>
                  <a:pt x="2362432" y="1050935"/>
                  <a:pt x="2362432" y="1040703"/>
                  <a:pt x="2356290" y="1032517"/>
                </a:cubicBezTo>
                <a:cubicBezTo>
                  <a:pt x="2329671" y="1003868"/>
                  <a:pt x="2350147" y="987497"/>
                  <a:pt x="2376765" y="981358"/>
                </a:cubicBezTo>
                <a:cubicBezTo>
                  <a:pt x="2430003" y="973172"/>
                  <a:pt x="2432050" y="938384"/>
                  <a:pt x="2427955" y="895409"/>
                </a:cubicBezTo>
                <a:cubicBezTo>
                  <a:pt x="2427955" y="874946"/>
                  <a:pt x="2417717" y="856528"/>
                  <a:pt x="2399289" y="858574"/>
                </a:cubicBezTo>
                <a:close/>
                <a:moveTo>
                  <a:pt x="2079358" y="849671"/>
                </a:moveTo>
                <a:cubicBezTo>
                  <a:pt x="2052423" y="848618"/>
                  <a:pt x="2026350" y="857038"/>
                  <a:pt x="2000278" y="858569"/>
                </a:cubicBezTo>
                <a:cubicBezTo>
                  <a:pt x="1994143" y="858569"/>
                  <a:pt x="1985963" y="866733"/>
                  <a:pt x="1988008" y="874898"/>
                </a:cubicBezTo>
                <a:cubicBezTo>
                  <a:pt x="1988008" y="885103"/>
                  <a:pt x="1998233" y="881021"/>
                  <a:pt x="2004367" y="881021"/>
                </a:cubicBezTo>
                <a:cubicBezTo>
                  <a:pt x="2041176" y="883062"/>
                  <a:pt x="2071850" y="862651"/>
                  <a:pt x="2106613" y="854487"/>
                </a:cubicBezTo>
                <a:cubicBezTo>
                  <a:pt x="2097411" y="851425"/>
                  <a:pt x="2088337" y="850022"/>
                  <a:pt x="2079358" y="849671"/>
                </a:cubicBezTo>
                <a:close/>
                <a:moveTo>
                  <a:pt x="2628938" y="835344"/>
                </a:moveTo>
                <a:cubicBezTo>
                  <a:pt x="2626390" y="834894"/>
                  <a:pt x="2622908" y="835665"/>
                  <a:pt x="2618264" y="838236"/>
                </a:cubicBezTo>
                <a:cubicBezTo>
                  <a:pt x="2579053" y="846462"/>
                  <a:pt x="2543969" y="850575"/>
                  <a:pt x="2508886" y="858801"/>
                </a:cubicBezTo>
                <a:cubicBezTo>
                  <a:pt x="2502694" y="860858"/>
                  <a:pt x="2471738" y="860858"/>
                  <a:pt x="2490312" y="881423"/>
                </a:cubicBezTo>
                <a:cubicBezTo>
                  <a:pt x="2506822" y="901989"/>
                  <a:pt x="2533651" y="918441"/>
                  <a:pt x="2562543" y="914328"/>
                </a:cubicBezTo>
                <a:cubicBezTo>
                  <a:pt x="2593499" y="908158"/>
                  <a:pt x="2620328" y="887593"/>
                  <a:pt x="2632711" y="856745"/>
                </a:cubicBezTo>
                <a:cubicBezTo>
                  <a:pt x="2635806" y="849033"/>
                  <a:pt x="2636580" y="836693"/>
                  <a:pt x="2628938" y="835344"/>
                </a:cubicBezTo>
                <a:close/>
                <a:moveTo>
                  <a:pt x="3900240" y="829682"/>
                </a:moveTo>
                <a:cubicBezTo>
                  <a:pt x="3903821" y="830447"/>
                  <a:pt x="3906379" y="833509"/>
                  <a:pt x="3908426" y="840653"/>
                </a:cubicBezTo>
                <a:cubicBezTo>
                  <a:pt x="3908426" y="850858"/>
                  <a:pt x="3900240" y="848817"/>
                  <a:pt x="3894100" y="848817"/>
                </a:cubicBezTo>
                <a:cubicBezTo>
                  <a:pt x="3824514" y="865146"/>
                  <a:pt x="3756975" y="883515"/>
                  <a:pt x="3685343" y="893721"/>
                </a:cubicBezTo>
                <a:cubicBezTo>
                  <a:pt x="3628038" y="903926"/>
                  <a:pt x="3566639" y="905967"/>
                  <a:pt x="3509333" y="922296"/>
                </a:cubicBezTo>
                <a:cubicBezTo>
                  <a:pt x="3501146" y="926378"/>
                  <a:pt x="3490913" y="924337"/>
                  <a:pt x="3490913" y="908008"/>
                </a:cubicBezTo>
                <a:cubicBezTo>
                  <a:pt x="3492960" y="895762"/>
                  <a:pt x="3501146" y="897803"/>
                  <a:pt x="3509333" y="899844"/>
                </a:cubicBezTo>
                <a:cubicBezTo>
                  <a:pt x="3554359" y="903926"/>
                  <a:pt x="3595291" y="891680"/>
                  <a:pt x="3638271" y="881474"/>
                </a:cubicBezTo>
                <a:cubicBezTo>
                  <a:pt x="3668970" y="875351"/>
                  <a:pt x="3703763" y="873310"/>
                  <a:pt x="3736509" y="871269"/>
                </a:cubicBezTo>
                <a:cubicBezTo>
                  <a:pt x="3787675" y="867187"/>
                  <a:pt x="3834747" y="844735"/>
                  <a:pt x="3885913" y="832488"/>
                </a:cubicBezTo>
                <a:cubicBezTo>
                  <a:pt x="3892053" y="830447"/>
                  <a:pt x="3896658" y="828916"/>
                  <a:pt x="3900240" y="829682"/>
                </a:cubicBezTo>
                <a:close/>
                <a:moveTo>
                  <a:pt x="2705100" y="823676"/>
                </a:moveTo>
                <a:cubicBezTo>
                  <a:pt x="2723694" y="860982"/>
                  <a:pt x="2789803" y="896216"/>
                  <a:pt x="2818726" y="881708"/>
                </a:cubicBezTo>
                <a:cubicBezTo>
                  <a:pt x="2831122" y="875490"/>
                  <a:pt x="2855913" y="867200"/>
                  <a:pt x="2851781" y="848547"/>
                </a:cubicBezTo>
                <a:cubicBezTo>
                  <a:pt x="2849715" y="836111"/>
                  <a:pt x="2829056" y="836111"/>
                  <a:pt x="2814595" y="831966"/>
                </a:cubicBezTo>
                <a:cubicBezTo>
                  <a:pt x="2779474" y="821603"/>
                  <a:pt x="2742287" y="840256"/>
                  <a:pt x="2705100" y="823676"/>
                </a:cubicBezTo>
                <a:close/>
                <a:moveTo>
                  <a:pt x="3162300" y="800965"/>
                </a:moveTo>
                <a:cubicBezTo>
                  <a:pt x="3180755" y="800965"/>
                  <a:pt x="3191008" y="800965"/>
                  <a:pt x="3211513" y="800965"/>
                </a:cubicBezTo>
                <a:cubicBezTo>
                  <a:pt x="3191008" y="808903"/>
                  <a:pt x="3178705" y="808903"/>
                  <a:pt x="3162300" y="800965"/>
                </a:cubicBezTo>
                <a:close/>
                <a:moveTo>
                  <a:pt x="3674005" y="797790"/>
                </a:moveTo>
                <a:cubicBezTo>
                  <a:pt x="3690938" y="822198"/>
                  <a:pt x="3690938" y="822198"/>
                  <a:pt x="3684588" y="862878"/>
                </a:cubicBezTo>
                <a:cubicBezTo>
                  <a:pt x="3684588" y="840504"/>
                  <a:pt x="3665538" y="822198"/>
                  <a:pt x="3674005" y="797790"/>
                </a:cubicBezTo>
                <a:close/>
                <a:moveTo>
                  <a:pt x="3397023" y="764453"/>
                </a:moveTo>
                <a:cubicBezTo>
                  <a:pt x="3394982" y="785139"/>
                  <a:pt x="3419475" y="801687"/>
                  <a:pt x="3399065" y="832716"/>
                </a:cubicBezTo>
                <a:cubicBezTo>
                  <a:pt x="3390900" y="803756"/>
                  <a:pt x="3394982" y="785139"/>
                  <a:pt x="3397023" y="764453"/>
                </a:cubicBezTo>
                <a:close/>
                <a:moveTo>
                  <a:pt x="2537721" y="729528"/>
                </a:moveTo>
                <a:cubicBezTo>
                  <a:pt x="2521277" y="743889"/>
                  <a:pt x="2504832" y="741837"/>
                  <a:pt x="2502776" y="756198"/>
                </a:cubicBezTo>
                <a:cubicBezTo>
                  <a:pt x="2500720" y="766456"/>
                  <a:pt x="2502776" y="778765"/>
                  <a:pt x="2500720" y="789023"/>
                </a:cubicBezTo>
                <a:cubicBezTo>
                  <a:pt x="2498665" y="799280"/>
                  <a:pt x="2504832" y="809538"/>
                  <a:pt x="2492498" y="823899"/>
                </a:cubicBezTo>
                <a:cubicBezTo>
                  <a:pt x="2498665" y="786971"/>
                  <a:pt x="2490442" y="758250"/>
                  <a:pt x="2473997" y="731580"/>
                </a:cubicBezTo>
                <a:lnTo>
                  <a:pt x="2473997" y="733631"/>
                </a:lnTo>
                <a:cubicBezTo>
                  <a:pt x="2459608" y="737734"/>
                  <a:pt x="2443163" y="741837"/>
                  <a:pt x="2465775" y="760301"/>
                </a:cubicBezTo>
                <a:cubicBezTo>
                  <a:pt x="2494554" y="784920"/>
                  <a:pt x="2492498" y="809538"/>
                  <a:pt x="2463719" y="834157"/>
                </a:cubicBezTo>
                <a:cubicBezTo>
                  <a:pt x="2453441" y="842363"/>
                  <a:pt x="2445219" y="850569"/>
                  <a:pt x="2455497" y="862878"/>
                </a:cubicBezTo>
                <a:cubicBezTo>
                  <a:pt x="2490442" y="842363"/>
                  <a:pt x="2529499" y="842363"/>
                  <a:pt x="2566500" y="834157"/>
                </a:cubicBezTo>
                <a:cubicBezTo>
                  <a:pt x="2585001" y="830053"/>
                  <a:pt x="2589112" y="819796"/>
                  <a:pt x="2597334" y="807487"/>
                </a:cubicBezTo>
                <a:cubicBezTo>
                  <a:pt x="2603501" y="797229"/>
                  <a:pt x="2597334" y="791074"/>
                  <a:pt x="2591167" y="786971"/>
                </a:cubicBezTo>
                <a:cubicBezTo>
                  <a:pt x="2578834" y="782868"/>
                  <a:pt x="2564444" y="784920"/>
                  <a:pt x="2554166" y="793126"/>
                </a:cubicBezTo>
                <a:cubicBezTo>
                  <a:pt x="2548000" y="796203"/>
                  <a:pt x="2539520" y="802742"/>
                  <a:pt x="2536533" y="798896"/>
                </a:cubicBezTo>
                <a:lnTo>
                  <a:pt x="2535666" y="791074"/>
                </a:lnTo>
                <a:cubicBezTo>
                  <a:pt x="2537721" y="772610"/>
                  <a:pt x="2523332" y="756198"/>
                  <a:pt x="2537721" y="729528"/>
                </a:cubicBezTo>
                <a:close/>
                <a:moveTo>
                  <a:pt x="3118769" y="721590"/>
                </a:moveTo>
                <a:cubicBezTo>
                  <a:pt x="3135480" y="742156"/>
                  <a:pt x="3118769" y="781230"/>
                  <a:pt x="3148013" y="795626"/>
                </a:cubicBezTo>
                <a:cubicBezTo>
                  <a:pt x="3126937" y="804848"/>
                  <a:pt x="3117019" y="806962"/>
                  <a:pt x="3115077" y="792024"/>
                </a:cubicBezTo>
                <a:cubicBezTo>
                  <a:pt x="3081794" y="805405"/>
                  <a:pt x="3057668" y="799286"/>
                  <a:pt x="3025775" y="791196"/>
                </a:cubicBezTo>
                <a:cubicBezTo>
                  <a:pt x="3057614" y="779082"/>
                  <a:pt x="3081711" y="784640"/>
                  <a:pt x="3114991" y="790768"/>
                </a:cubicBezTo>
                <a:cubicBezTo>
                  <a:pt x="3112167" y="779035"/>
                  <a:pt x="3114342" y="757335"/>
                  <a:pt x="3118769" y="721590"/>
                </a:cubicBezTo>
                <a:close/>
                <a:moveTo>
                  <a:pt x="3174457" y="720211"/>
                </a:moveTo>
                <a:cubicBezTo>
                  <a:pt x="3189987" y="717008"/>
                  <a:pt x="3197363" y="732150"/>
                  <a:pt x="3203575" y="750786"/>
                </a:cubicBezTo>
                <a:cubicBezTo>
                  <a:pt x="3182869" y="754927"/>
                  <a:pt x="3178727" y="719726"/>
                  <a:pt x="3155950" y="730079"/>
                </a:cubicBezTo>
                <a:cubicBezTo>
                  <a:pt x="3163197" y="724385"/>
                  <a:pt x="3169280" y="721279"/>
                  <a:pt x="3174457" y="720211"/>
                </a:cubicBezTo>
                <a:close/>
                <a:moveTo>
                  <a:pt x="3643149" y="708890"/>
                </a:moveTo>
                <a:cubicBezTo>
                  <a:pt x="3622712" y="735663"/>
                  <a:pt x="3612493" y="748020"/>
                  <a:pt x="3655411" y="760377"/>
                </a:cubicBezTo>
                <a:cubicBezTo>
                  <a:pt x="3698328" y="770674"/>
                  <a:pt x="3735114" y="793328"/>
                  <a:pt x="3771900" y="818041"/>
                </a:cubicBezTo>
                <a:cubicBezTo>
                  <a:pt x="3728983" y="801566"/>
                  <a:pt x="3686066" y="785090"/>
                  <a:pt x="3643149" y="766555"/>
                </a:cubicBezTo>
                <a:cubicBezTo>
                  <a:pt x="3634974" y="797447"/>
                  <a:pt x="3641105" y="828339"/>
                  <a:pt x="3645192" y="861290"/>
                </a:cubicBezTo>
                <a:cubicBezTo>
                  <a:pt x="3620668" y="848933"/>
                  <a:pt x="3637017" y="826279"/>
                  <a:pt x="3626799" y="811863"/>
                </a:cubicBezTo>
                <a:cubicBezTo>
                  <a:pt x="3614537" y="795387"/>
                  <a:pt x="3632930" y="768614"/>
                  <a:pt x="3602275" y="752139"/>
                </a:cubicBezTo>
                <a:cubicBezTo>
                  <a:pt x="3594100" y="748020"/>
                  <a:pt x="3626799" y="723306"/>
                  <a:pt x="3643149" y="708890"/>
                </a:cubicBezTo>
                <a:close/>
                <a:moveTo>
                  <a:pt x="3786758" y="580088"/>
                </a:moveTo>
                <a:cubicBezTo>
                  <a:pt x="3791109" y="579065"/>
                  <a:pt x="3795205" y="580088"/>
                  <a:pt x="3799301" y="586222"/>
                </a:cubicBezTo>
                <a:cubicBezTo>
                  <a:pt x="3811588" y="600537"/>
                  <a:pt x="3795205" y="604627"/>
                  <a:pt x="3789062" y="612806"/>
                </a:cubicBezTo>
                <a:cubicBezTo>
                  <a:pt x="3770631" y="637345"/>
                  <a:pt x="3744008" y="649615"/>
                  <a:pt x="3719434" y="663929"/>
                </a:cubicBezTo>
                <a:cubicBezTo>
                  <a:pt x="3701003" y="676199"/>
                  <a:pt x="3682572" y="692558"/>
                  <a:pt x="3651854" y="706873"/>
                </a:cubicBezTo>
                <a:cubicBezTo>
                  <a:pt x="3668184" y="686490"/>
                  <a:pt x="3678410" y="672202"/>
                  <a:pt x="3688619" y="659962"/>
                </a:cubicBezTo>
                <a:lnTo>
                  <a:pt x="3690764" y="661884"/>
                </a:lnTo>
                <a:lnTo>
                  <a:pt x="3692965" y="656617"/>
                </a:lnTo>
                <a:cubicBezTo>
                  <a:pt x="3712445" y="637877"/>
                  <a:pt x="3737198" y="626243"/>
                  <a:pt x="3758343" y="612806"/>
                </a:cubicBezTo>
                <a:cubicBezTo>
                  <a:pt x="3734938" y="624492"/>
                  <a:pt x="3700388" y="621338"/>
                  <a:pt x="3692965" y="656617"/>
                </a:cubicBezTo>
                <a:lnTo>
                  <a:pt x="3688716" y="659840"/>
                </a:lnTo>
                <a:cubicBezTo>
                  <a:pt x="3688683" y="659879"/>
                  <a:pt x="3688649" y="659919"/>
                  <a:pt x="3688619" y="659962"/>
                </a:cubicBezTo>
                <a:cubicBezTo>
                  <a:pt x="3678149" y="655724"/>
                  <a:pt x="3675972" y="643176"/>
                  <a:pt x="3670285" y="639390"/>
                </a:cubicBezTo>
                <a:cubicBezTo>
                  <a:pt x="3653902" y="629166"/>
                  <a:pt x="3639567" y="639390"/>
                  <a:pt x="3627279" y="651660"/>
                </a:cubicBezTo>
                <a:cubicBezTo>
                  <a:pt x="3621136" y="659840"/>
                  <a:pt x="3645710" y="674154"/>
                  <a:pt x="3623184" y="676199"/>
                </a:cubicBezTo>
                <a:cubicBezTo>
                  <a:pt x="3608848" y="678244"/>
                  <a:pt x="3623184" y="653705"/>
                  <a:pt x="3606801" y="651660"/>
                </a:cubicBezTo>
                <a:cubicBezTo>
                  <a:pt x="3594513" y="659840"/>
                  <a:pt x="3592465" y="674154"/>
                  <a:pt x="3586322" y="696648"/>
                </a:cubicBezTo>
                <a:cubicBezTo>
                  <a:pt x="3584274" y="668019"/>
                  <a:pt x="3571987" y="663929"/>
                  <a:pt x="3553556" y="670064"/>
                </a:cubicBezTo>
                <a:cubicBezTo>
                  <a:pt x="3537173" y="676199"/>
                  <a:pt x="3533077" y="686423"/>
                  <a:pt x="3533077" y="704828"/>
                </a:cubicBezTo>
                <a:cubicBezTo>
                  <a:pt x="3535125" y="733456"/>
                  <a:pt x="3545364" y="764130"/>
                  <a:pt x="3541269" y="796849"/>
                </a:cubicBezTo>
                <a:cubicBezTo>
                  <a:pt x="3524886" y="784579"/>
                  <a:pt x="3524886" y="770265"/>
                  <a:pt x="3524886" y="755951"/>
                </a:cubicBezTo>
                <a:cubicBezTo>
                  <a:pt x="3524886" y="741636"/>
                  <a:pt x="3518742" y="735501"/>
                  <a:pt x="3506455" y="733456"/>
                </a:cubicBezTo>
                <a:cubicBezTo>
                  <a:pt x="3485976" y="733456"/>
                  <a:pt x="3492119" y="747771"/>
                  <a:pt x="3492119" y="757995"/>
                </a:cubicBezTo>
                <a:cubicBezTo>
                  <a:pt x="3496215" y="788669"/>
                  <a:pt x="3500311" y="817298"/>
                  <a:pt x="3504407" y="847972"/>
                </a:cubicBezTo>
                <a:cubicBezTo>
                  <a:pt x="3508502" y="868421"/>
                  <a:pt x="3506455" y="862286"/>
                  <a:pt x="3488024" y="866376"/>
                </a:cubicBezTo>
                <a:cubicBezTo>
                  <a:pt x="3459353" y="874556"/>
                  <a:pt x="3434779" y="868421"/>
                  <a:pt x="3406109" y="874556"/>
                </a:cubicBezTo>
                <a:cubicBezTo>
                  <a:pt x="3416348" y="856151"/>
                  <a:pt x="3428635" y="856151"/>
                  <a:pt x="3442970" y="856151"/>
                </a:cubicBezTo>
                <a:cubicBezTo>
                  <a:pt x="3457174" y="858178"/>
                  <a:pt x="3463336" y="852173"/>
                  <a:pt x="3457321" y="838201"/>
                </a:cubicBezTo>
                <a:lnTo>
                  <a:pt x="3459353" y="839792"/>
                </a:lnTo>
                <a:lnTo>
                  <a:pt x="3459428" y="839678"/>
                </a:lnTo>
                <a:lnTo>
                  <a:pt x="3457576" y="837747"/>
                </a:lnTo>
                <a:cubicBezTo>
                  <a:pt x="3458174" y="838439"/>
                  <a:pt x="3458759" y="839107"/>
                  <a:pt x="3459443" y="839656"/>
                </a:cubicBezTo>
                <a:lnTo>
                  <a:pt x="3459530" y="839523"/>
                </a:lnTo>
                <a:lnTo>
                  <a:pt x="3459530" y="835754"/>
                </a:lnTo>
                <a:lnTo>
                  <a:pt x="3457306" y="837747"/>
                </a:lnTo>
                <a:cubicBezTo>
                  <a:pt x="3457362" y="837878"/>
                  <a:pt x="3457417" y="838009"/>
                  <a:pt x="3457321" y="838201"/>
                </a:cubicBezTo>
                <a:cubicBezTo>
                  <a:pt x="3446725" y="834688"/>
                  <a:pt x="3458031" y="813340"/>
                  <a:pt x="3438875" y="815253"/>
                </a:cubicBezTo>
                <a:cubicBezTo>
                  <a:pt x="3436827" y="815253"/>
                  <a:pt x="3432731" y="813208"/>
                  <a:pt x="3430683" y="811163"/>
                </a:cubicBezTo>
                <a:cubicBezTo>
                  <a:pt x="3432731" y="809118"/>
                  <a:pt x="3436827" y="809118"/>
                  <a:pt x="3440923" y="807073"/>
                </a:cubicBezTo>
                <a:cubicBezTo>
                  <a:pt x="3457306" y="805028"/>
                  <a:pt x="3453210" y="794804"/>
                  <a:pt x="3449114" y="786624"/>
                </a:cubicBezTo>
                <a:cubicBezTo>
                  <a:pt x="3438875" y="768220"/>
                  <a:pt x="3412252" y="755951"/>
                  <a:pt x="3434779" y="729367"/>
                </a:cubicBezTo>
                <a:cubicBezTo>
                  <a:pt x="3426587" y="723232"/>
                  <a:pt x="3418396" y="717097"/>
                  <a:pt x="3408157" y="710962"/>
                </a:cubicBezTo>
                <a:cubicBezTo>
                  <a:pt x="3393821" y="741636"/>
                  <a:pt x="3369247" y="710962"/>
                  <a:pt x="3350816" y="717097"/>
                </a:cubicBezTo>
                <a:cubicBezTo>
                  <a:pt x="3334433" y="721187"/>
                  <a:pt x="3320098" y="713007"/>
                  <a:pt x="3320098" y="741636"/>
                </a:cubicBezTo>
                <a:cubicBezTo>
                  <a:pt x="3320098" y="768220"/>
                  <a:pt x="3332385" y="768220"/>
                  <a:pt x="3350816" y="766175"/>
                </a:cubicBezTo>
                <a:cubicBezTo>
                  <a:pt x="3352864" y="766175"/>
                  <a:pt x="3354912" y="768220"/>
                  <a:pt x="3371295" y="776400"/>
                </a:cubicBezTo>
                <a:cubicBezTo>
                  <a:pt x="3297571" y="764130"/>
                  <a:pt x="3334433" y="811163"/>
                  <a:pt x="3326241" y="831612"/>
                </a:cubicBezTo>
                <a:cubicBezTo>
                  <a:pt x="3324194" y="839792"/>
                  <a:pt x="3334433" y="850017"/>
                  <a:pt x="3322146" y="856151"/>
                </a:cubicBezTo>
                <a:cubicBezTo>
                  <a:pt x="3309858" y="860241"/>
                  <a:pt x="3316002" y="837747"/>
                  <a:pt x="3303715" y="841837"/>
                </a:cubicBezTo>
                <a:cubicBezTo>
                  <a:pt x="3293475" y="872511"/>
                  <a:pt x="3295523" y="868421"/>
                  <a:pt x="3320098" y="882735"/>
                </a:cubicBezTo>
                <a:cubicBezTo>
                  <a:pt x="3365151" y="907274"/>
                  <a:pt x="3410204" y="919544"/>
                  <a:pt x="3459353" y="907274"/>
                </a:cubicBezTo>
                <a:cubicBezTo>
                  <a:pt x="3469593" y="903184"/>
                  <a:pt x="3479832" y="907274"/>
                  <a:pt x="3481880" y="921589"/>
                </a:cubicBezTo>
                <a:cubicBezTo>
                  <a:pt x="3378223" y="935796"/>
                  <a:pt x="3290704" y="889573"/>
                  <a:pt x="3199287" y="856933"/>
                </a:cubicBezTo>
                <a:cubicBezTo>
                  <a:pt x="3219006" y="836770"/>
                  <a:pt x="3242930" y="856097"/>
                  <a:pt x="3266853" y="854106"/>
                </a:cubicBezTo>
                <a:cubicBezTo>
                  <a:pt x="3266853" y="835702"/>
                  <a:pt x="3250470" y="835702"/>
                  <a:pt x="3242279" y="829567"/>
                </a:cubicBezTo>
                <a:cubicBezTo>
                  <a:pt x="3234087" y="825478"/>
                  <a:pt x="3221800" y="823433"/>
                  <a:pt x="3223848" y="811163"/>
                </a:cubicBezTo>
                <a:cubicBezTo>
                  <a:pt x="3225896" y="798894"/>
                  <a:pt x="3238183" y="802984"/>
                  <a:pt x="3246374" y="802984"/>
                </a:cubicBezTo>
                <a:cubicBezTo>
                  <a:pt x="3250470" y="800939"/>
                  <a:pt x="3254566" y="802984"/>
                  <a:pt x="3258662" y="800939"/>
                </a:cubicBezTo>
                <a:cubicBezTo>
                  <a:pt x="3260709" y="796849"/>
                  <a:pt x="3260709" y="794804"/>
                  <a:pt x="3258662" y="792759"/>
                </a:cubicBezTo>
                <a:cubicBezTo>
                  <a:pt x="3244326" y="778445"/>
                  <a:pt x="3221800" y="776400"/>
                  <a:pt x="3248422" y="741636"/>
                </a:cubicBezTo>
                <a:cubicBezTo>
                  <a:pt x="3272997" y="706873"/>
                  <a:pt x="3275045" y="717097"/>
                  <a:pt x="3291428" y="739591"/>
                </a:cubicBezTo>
                <a:cubicBezTo>
                  <a:pt x="3301339" y="717816"/>
                  <a:pt x="3267115" y="720953"/>
                  <a:pt x="3271311" y="702778"/>
                </a:cubicBezTo>
                <a:cubicBezTo>
                  <a:pt x="3332634" y="698725"/>
                  <a:pt x="3395990" y="706845"/>
                  <a:pt x="3457306" y="692558"/>
                </a:cubicBezTo>
                <a:cubicBezTo>
                  <a:pt x="3477784" y="688468"/>
                  <a:pt x="3500311" y="688468"/>
                  <a:pt x="3508502" y="661884"/>
                </a:cubicBezTo>
                <a:lnTo>
                  <a:pt x="3514646" y="653705"/>
                </a:lnTo>
                <a:cubicBezTo>
                  <a:pt x="3567891" y="684378"/>
                  <a:pt x="3604753" y="631211"/>
                  <a:pt x="3649806" y="625076"/>
                </a:cubicBezTo>
                <a:cubicBezTo>
                  <a:pt x="3690764" y="620986"/>
                  <a:pt x="3731721" y="600537"/>
                  <a:pt x="3772679" y="586222"/>
                </a:cubicBezTo>
                <a:cubicBezTo>
                  <a:pt x="3777798" y="584178"/>
                  <a:pt x="3782406" y="581110"/>
                  <a:pt x="3786758" y="580088"/>
                </a:cubicBezTo>
                <a:close/>
                <a:moveTo>
                  <a:pt x="2061441" y="230457"/>
                </a:moveTo>
                <a:cubicBezTo>
                  <a:pt x="2065482" y="226290"/>
                  <a:pt x="2071543" y="232541"/>
                  <a:pt x="2073564" y="236708"/>
                </a:cubicBezTo>
                <a:cubicBezTo>
                  <a:pt x="2079625" y="249210"/>
                  <a:pt x="2069523" y="253377"/>
                  <a:pt x="2061441" y="259628"/>
                </a:cubicBezTo>
                <a:cubicBezTo>
                  <a:pt x="2059421" y="249210"/>
                  <a:pt x="2057400" y="238792"/>
                  <a:pt x="2061441" y="230457"/>
                </a:cubicBezTo>
                <a:close/>
                <a:moveTo>
                  <a:pt x="2136776" y="204506"/>
                </a:moveTo>
                <a:cubicBezTo>
                  <a:pt x="2138760" y="204506"/>
                  <a:pt x="2142729" y="202477"/>
                  <a:pt x="2144713" y="204506"/>
                </a:cubicBezTo>
                <a:cubicBezTo>
                  <a:pt x="2152651" y="214648"/>
                  <a:pt x="2148682" y="228848"/>
                  <a:pt x="2144713" y="238990"/>
                </a:cubicBezTo>
                <a:cubicBezTo>
                  <a:pt x="2146698" y="226819"/>
                  <a:pt x="2128838" y="218705"/>
                  <a:pt x="2136776" y="204506"/>
                </a:cubicBezTo>
                <a:close/>
                <a:moveTo>
                  <a:pt x="2079308" y="198129"/>
                </a:moveTo>
                <a:cubicBezTo>
                  <a:pt x="2081319" y="204134"/>
                  <a:pt x="2101427" y="196127"/>
                  <a:pt x="2095395" y="214142"/>
                </a:cubicBezTo>
                <a:cubicBezTo>
                  <a:pt x="2093384" y="222149"/>
                  <a:pt x="2103438" y="232157"/>
                  <a:pt x="2095395" y="242165"/>
                </a:cubicBezTo>
                <a:cubicBezTo>
                  <a:pt x="2083329" y="238162"/>
                  <a:pt x="2085340" y="224150"/>
                  <a:pt x="2079308" y="216144"/>
                </a:cubicBezTo>
                <a:cubicBezTo>
                  <a:pt x="2073275" y="210139"/>
                  <a:pt x="2073275" y="204134"/>
                  <a:pt x="2079308" y="198129"/>
                </a:cubicBezTo>
                <a:close/>
                <a:moveTo>
                  <a:pt x="2557917" y="169041"/>
                </a:moveTo>
                <a:cubicBezTo>
                  <a:pt x="2572204" y="173208"/>
                  <a:pt x="2586492" y="162790"/>
                  <a:pt x="2598738" y="177375"/>
                </a:cubicBezTo>
                <a:lnTo>
                  <a:pt x="2596697" y="183626"/>
                </a:lnTo>
                <a:cubicBezTo>
                  <a:pt x="2582410" y="169041"/>
                  <a:pt x="2557917" y="196128"/>
                  <a:pt x="2541588" y="171125"/>
                </a:cubicBezTo>
                <a:cubicBezTo>
                  <a:pt x="2549752" y="171125"/>
                  <a:pt x="2553835" y="169041"/>
                  <a:pt x="2557917" y="169041"/>
                </a:cubicBezTo>
                <a:close/>
                <a:moveTo>
                  <a:pt x="2161701" y="161940"/>
                </a:moveTo>
                <a:cubicBezTo>
                  <a:pt x="2155034" y="188257"/>
                  <a:pt x="2133468" y="194111"/>
                  <a:pt x="2108200" y="196127"/>
                </a:cubicBezTo>
                <a:cubicBezTo>
                  <a:pt x="2125503" y="182171"/>
                  <a:pt x="2140994" y="168215"/>
                  <a:pt x="2161701" y="161940"/>
                </a:cubicBezTo>
                <a:close/>
                <a:moveTo>
                  <a:pt x="2163309" y="158027"/>
                </a:moveTo>
                <a:lnTo>
                  <a:pt x="2165350" y="160144"/>
                </a:lnTo>
                <a:cubicBezTo>
                  <a:pt x="2164046" y="160513"/>
                  <a:pt x="2162762" y="160910"/>
                  <a:pt x="2161701" y="161940"/>
                </a:cubicBezTo>
                <a:close/>
                <a:moveTo>
                  <a:pt x="2168401" y="157842"/>
                </a:moveTo>
                <a:lnTo>
                  <a:pt x="2165818" y="160336"/>
                </a:lnTo>
                <a:lnTo>
                  <a:pt x="2163763" y="158316"/>
                </a:lnTo>
                <a:cubicBezTo>
                  <a:pt x="2165266" y="158870"/>
                  <a:pt x="2166700" y="159272"/>
                  <a:pt x="2168401" y="157842"/>
                </a:cubicBezTo>
                <a:close/>
                <a:moveTo>
                  <a:pt x="2198688" y="142152"/>
                </a:moveTo>
                <a:cubicBezTo>
                  <a:pt x="2189355" y="151331"/>
                  <a:pt x="2181718" y="162177"/>
                  <a:pt x="2168401" y="157842"/>
                </a:cubicBezTo>
                <a:cubicBezTo>
                  <a:pt x="2173972" y="144424"/>
                  <a:pt x="2187219" y="145912"/>
                  <a:pt x="2198688" y="142152"/>
                </a:cubicBezTo>
                <a:close/>
                <a:moveTo>
                  <a:pt x="2486413" y="23950"/>
                </a:moveTo>
                <a:cubicBezTo>
                  <a:pt x="2464163" y="24461"/>
                  <a:pt x="2442170" y="27527"/>
                  <a:pt x="2419664" y="30593"/>
                </a:cubicBezTo>
                <a:cubicBezTo>
                  <a:pt x="2292817" y="48991"/>
                  <a:pt x="2178245" y="93963"/>
                  <a:pt x="2077995" y="173686"/>
                </a:cubicBezTo>
                <a:cubicBezTo>
                  <a:pt x="2065720" y="181862"/>
                  <a:pt x="2061628" y="196172"/>
                  <a:pt x="2055490" y="208437"/>
                </a:cubicBezTo>
                <a:cubicBezTo>
                  <a:pt x="2032360" y="179549"/>
                  <a:pt x="2020126" y="212349"/>
                  <a:pt x="2003123" y="217155"/>
                </a:cubicBezTo>
                <a:cubicBezTo>
                  <a:pt x="2020338" y="216573"/>
                  <a:pt x="2017127" y="235418"/>
                  <a:pt x="2026847" y="243188"/>
                </a:cubicBezTo>
                <a:cubicBezTo>
                  <a:pt x="2029916" y="246254"/>
                  <a:pt x="2035287" y="236672"/>
                  <a:pt x="2039506" y="238588"/>
                </a:cubicBezTo>
                <a:lnTo>
                  <a:pt x="2043215" y="245232"/>
                </a:lnTo>
                <a:cubicBezTo>
                  <a:pt x="2045260" y="253409"/>
                  <a:pt x="2043215" y="259541"/>
                  <a:pt x="2032985" y="261585"/>
                </a:cubicBezTo>
                <a:cubicBezTo>
                  <a:pt x="2026847" y="263629"/>
                  <a:pt x="2018663" y="267718"/>
                  <a:pt x="2024801" y="277939"/>
                </a:cubicBezTo>
                <a:cubicBezTo>
                  <a:pt x="2030914" y="290154"/>
                  <a:pt x="2034998" y="296286"/>
                  <a:pt x="2047125" y="290214"/>
                </a:cubicBezTo>
                <a:lnTo>
                  <a:pt x="2047256" y="289922"/>
                </a:lnTo>
                <a:cubicBezTo>
                  <a:pt x="2043257" y="281985"/>
                  <a:pt x="2045343" y="279942"/>
                  <a:pt x="2053444" y="275894"/>
                </a:cubicBezTo>
                <a:cubicBezTo>
                  <a:pt x="2077995" y="263629"/>
                  <a:pt x="2071857" y="300425"/>
                  <a:pt x="2090271" y="300425"/>
                </a:cubicBezTo>
                <a:cubicBezTo>
                  <a:pt x="2094363" y="286115"/>
                  <a:pt x="2075949" y="275894"/>
                  <a:pt x="2088225" y="263629"/>
                </a:cubicBezTo>
                <a:cubicBezTo>
                  <a:pt x="2104592" y="271806"/>
                  <a:pt x="2112776" y="288160"/>
                  <a:pt x="2116868" y="306557"/>
                </a:cubicBezTo>
                <a:cubicBezTo>
                  <a:pt x="2118914" y="316778"/>
                  <a:pt x="2125051" y="316778"/>
                  <a:pt x="2133235" y="316778"/>
                </a:cubicBezTo>
                <a:cubicBezTo>
                  <a:pt x="2143465" y="316778"/>
                  <a:pt x="2141419" y="308601"/>
                  <a:pt x="2141419" y="302469"/>
                </a:cubicBezTo>
                <a:cubicBezTo>
                  <a:pt x="2143465" y="288160"/>
                  <a:pt x="2137327" y="271806"/>
                  <a:pt x="2149603" y="255453"/>
                </a:cubicBezTo>
                <a:cubicBezTo>
                  <a:pt x="2157786" y="269762"/>
                  <a:pt x="2149603" y="292248"/>
                  <a:pt x="2170062" y="292248"/>
                </a:cubicBezTo>
                <a:cubicBezTo>
                  <a:pt x="2208934" y="292248"/>
                  <a:pt x="2245761" y="298380"/>
                  <a:pt x="2282588" y="284071"/>
                </a:cubicBezTo>
                <a:cubicBezTo>
                  <a:pt x="2362379" y="253409"/>
                  <a:pt x="2442170" y="232967"/>
                  <a:pt x="2532190" y="241143"/>
                </a:cubicBezTo>
                <a:cubicBezTo>
                  <a:pt x="2624257" y="247276"/>
                  <a:pt x="2712232" y="265674"/>
                  <a:pt x="2802252" y="282027"/>
                </a:cubicBezTo>
                <a:cubicBezTo>
                  <a:pt x="2871814" y="296336"/>
                  <a:pt x="2939329" y="304513"/>
                  <a:pt x="3008890" y="298380"/>
                </a:cubicBezTo>
                <a:cubicBezTo>
                  <a:pt x="3057993" y="294292"/>
                  <a:pt x="3111187" y="284071"/>
                  <a:pt x="3148013" y="243188"/>
                </a:cubicBezTo>
                <a:cubicBezTo>
                  <a:pt x="3094819" y="243188"/>
                  <a:pt x="3041625" y="243188"/>
                  <a:pt x="2990477" y="243188"/>
                </a:cubicBezTo>
                <a:cubicBezTo>
                  <a:pt x="2976156" y="243188"/>
                  <a:pt x="2963880" y="237055"/>
                  <a:pt x="2976156" y="222746"/>
                </a:cubicBezTo>
                <a:cubicBezTo>
                  <a:pt x="2990477" y="204348"/>
                  <a:pt x="2976156" y="190039"/>
                  <a:pt x="2976156" y="173686"/>
                </a:cubicBezTo>
                <a:cubicBezTo>
                  <a:pt x="2978202" y="163465"/>
                  <a:pt x="2972064" y="161421"/>
                  <a:pt x="2963880" y="161421"/>
                </a:cubicBezTo>
                <a:cubicBezTo>
                  <a:pt x="2955696" y="161421"/>
                  <a:pt x="2951605" y="165509"/>
                  <a:pt x="2951605" y="173686"/>
                </a:cubicBezTo>
                <a:cubicBezTo>
                  <a:pt x="2951605" y="187995"/>
                  <a:pt x="2951605" y="200260"/>
                  <a:pt x="2951605" y="214569"/>
                </a:cubicBezTo>
                <a:cubicBezTo>
                  <a:pt x="2941375" y="206392"/>
                  <a:pt x="2937283" y="198216"/>
                  <a:pt x="2935237" y="190039"/>
                </a:cubicBezTo>
                <a:cubicBezTo>
                  <a:pt x="2935237" y="179818"/>
                  <a:pt x="2937283" y="169597"/>
                  <a:pt x="2935237" y="161421"/>
                </a:cubicBezTo>
                <a:cubicBezTo>
                  <a:pt x="2927053" y="143023"/>
                  <a:pt x="2896365" y="155288"/>
                  <a:pt x="2888181" y="183906"/>
                </a:cubicBezTo>
                <a:cubicBezTo>
                  <a:pt x="2894319" y="149155"/>
                  <a:pt x="2875905" y="140979"/>
                  <a:pt x="2845217" y="138935"/>
                </a:cubicBezTo>
                <a:cubicBezTo>
                  <a:pt x="2855446" y="175730"/>
                  <a:pt x="2869768" y="210481"/>
                  <a:pt x="2857492" y="251364"/>
                </a:cubicBezTo>
                <a:cubicBezTo>
                  <a:pt x="2847262" y="206392"/>
                  <a:pt x="2837033" y="165509"/>
                  <a:pt x="2826803" y="124625"/>
                </a:cubicBezTo>
                <a:cubicBezTo>
                  <a:pt x="2824757" y="124625"/>
                  <a:pt x="2822711" y="124625"/>
                  <a:pt x="2820665" y="124625"/>
                </a:cubicBezTo>
                <a:cubicBezTo>
                  <a:pt x="2820665" y="145067"/>
                  <a:pt x="2820665" y="163465"/>
                  <a:pt x="2820665" y="181862"/>
                </a:cubicBezTo>
                <a:cubicBezTo>
                  <a:pt x="2808390" y="108272"/>
                  <a:pt x="2808390" y="108272"/>
                  <a:pt x="2744966" y="77609"/>
                </a:cubicBezTo>
                <a:cubicBezTo>
                  <a:pt x="2771563" y="93963"/>
                  <a:pt x="2736783" y="132802"/>
                  <a:pt x="2773609" y="147111"/>
                </a:cubicBezTo>
                <a:cubicBezTo>
                  <a:pt x="2777701" y="130758"/>
                  <a:pt x="2763380" y="116449"/>
                  <a:pt x="2779747" y="104183"/>
                </a:cubicBezTo>
                <a:cubicBezTo>
                  <a:pt x="2804298" y="138935"/>
                  <a:pt x="2789977" y="177774"/>
                  <a:pt x="2802252" y="212525"/>
                </a:cubicBezTo>
                <a:cubicBezTo>
                  <a:pt x="2808390" y="230923"/>
                  <a:pt x="2826803" y="249320"/>
                  <a:pt x="2804298" y="263629"/>
                </a:cubicBezTo>
                <a:cubicBezTo>
                  <a:pt x="2730645" y="196172"/>
                  <a:pt x="2636532" y="230923"/>
                  <a:pt x="2554695" y="202304"/>
                </a:cubicBezTo>
                <a:cubicBezTo>
                  <a:pt x="2595614" y="202304"/>
                  <a:pt x="2636532" y="202304"/>
                  <a:pt x="2677451" y="202304"/>
                </a:cubicBezTo>
                <a:cubicBezTo>
                  <a:pt x="2632440" y="192083"/>
                  <a:pt x="2632440" y="192083"/>
                  <a:pt x="2624257" y="149155"/>
                </a:cubicBezTo>
                <a:cubicBezTo>
                  <a:pt x="2622211" y="136890"/>
                  <a:pt x="2616073" y="128714"/>
                  <a:pt x="2603798" y="130758"/>
                </a:cubicBezTo>
                <a:cubicBezTo>
                  <a:pt x="2575155" y="132802"/>
                  <a:pt x="2550604" y="118493"/>
                  <a:pt x="2519915" y="120537"/>
                </a:cubicBezTo>
                <a:cubicBezTo>
                  <a:pt x="2534236" y="102139"/>
                  <a:pt x="2564925" y="124625"/>
                  <a:pt x="2571063" y="91918"/>
                </a:cubicBezTo>
                <a:lnTo>
                  <a:pt x="2575155" y="98051"/>
                </a:lnTo>
                <a:cubicBezTo>
                  <a:pt x="2577201" y="122581"/>
                  <a:pt x="2593568" y="112360"/>
                  <a:pt x="2605843" y="110316"/>
                </a:cubicBezTo>
                <a:cubicBezTo>
                  <a:pt x="2614027" y="108247"/>
                  <a:pt x="2618119" y="100070"/>
                  <a:pt x="2611981" y="87830"/>
                </a:cubicBezTo>
                <a:cubicBezTo>
                  <a:pt x="2605843" y="71477"/>
                  <a:pt x="2599706" y="55123"/>
                  <a:pt x="2583338" y="57167"/>
                </a:cubicBezTo>
                <a:cubicBezTo>
                  <a:pt x="2532190" y="65344"/>
                  <a:pt x="2481042" y="42858"/>
                  <a:pt x="2431940" y="61256"/>
                </a:cubicBezTo>
                <a:cubicBezTo>
                  <a:pt x="2487180" y="36726"/>
                  <a:pt x="2546512" y="55123"/>
                  <a:pt x="2603798" y="44902"/>
                </a:cubicBezTo>
                <a:cubicBezTo>
                  <a:pt x="2601752" y="38770"/>
                  <a:pt x="2597660" y="48991"/>
                  <a:pt x="2554695" y="32637"/>
                </a:cubicBezTo>
                <a:cubicBezTo>
                  <a:pt x="2531167" y="25483"/>
                  <a:pt x="2508662" y="23438"/>
                  <a:pt x="2486413" y="23950"/>
                </a:cubicBezTo>
                <a:close/>
                <a:moveTo>
                  <a:pt x="2557544" y="36"/>
                </a:moveTo>
                <a:cubicBezTo>
                  <a:pt x="2603844" y="547"/>
                  <a:pt x="2649888" y="6685"/>
                  <a:pt x="2695932" y="22030"/>
                </a:cubicBezTo>
                <a:cubicBezTo>
                  <a:pt x="2745045" y="40444"/>
                  <a:pt x="2781880" y="77273"/>
                  <a:pt x="2830994" y="97733"/>
                </a:cubicBezTo>
                <a:cubicBezTo>
                  <a:pt x="2865782" y="110009"/>
                  <a:pt x="2892386" y="152975"/>
                  <a:pt x="2941499" y="124331"/>
                </a:cubicBezTo>
                <a:cubicBezTo>
                  <a:pt x="2947638" y="120294"/>
                  <a:pt x="2951731" y="148883"/>
                  <a:pt x="2972195" y="146837"/>
                </a:cubicBezTo>
                <a:cubicBezTo>
                  <a:pt x="3052004" y="134561"/>
                  <a:pt x="3123628" y="116147"/>
                  <a:pt x="3170695" y="44536"/>
                </a:cubicBezTo>
                <a:cubicBezTo>
                  <a:pt x="3174788" y="36352"/>
                  <a:pt x="3176835" y="22030"/>
                  <a:pt x="3189113" y="34306"/>
                </a:cubicBezTo>
                <a:cubicBezTo>
                  <a:pt x="3199345" y="46582"/>
                  <a:pt x="3213670" y="58859"/>
                  <a:pt x="3195252" y="79319"/>
                </a:cubicBezTo>
                <a:cubicBezTo>
                  <a:pt x="3152278" y="132515"/>
                  <a:pt x="3105211" y="179573"/>
                  <a:pt x="3045865" y="218448"/>
                </a:cubicBezTo>
                <a:cubicBezTo>
                  <a:pt x="3094979" y="218448"/>
                  <a:pt x="3144092" y="220494"/>
                  <a:pt x="3193206" y="216402"/>
                </a:cubicBezTo>
                <a:cubicBezTo>
                  <a:pt x="3201391" y="216402"/>
                  <a:pt x="3209577" y="214356"/>
                  <a:pt x="3211623" y="222540"/>
                </a:cubicBezTo>
                <a:cubicBezTo>
                  <a:pt x="3217763" y="234816"/>
                  <a:pt x="3205484" y="232770"/>
                  <a:pt x="3199345" y="236862"/>
                </a:cubicBezTo>
                <a:cubicBezTo>
                  <a:pt x="3137953" y="275736"/>
                  <a:pt x="3070422" y="304380"/>
                  <a:pt x="2996752" y="320748"/>
                </a:cubicBezTo>
                <a:cubicBezTo>
                  <a:pt x="2951731" y="330979"/>
                  <a:pt x="2912850" y="320748"/>
                  <a:pt x="2869875" y="316656"/>
                </a:cubicBezTo>
                <a:cubicBezTo>
                  <a:pt x="2751184" y="304380"/>
                  <a:pt x="2638632" y="267552"/>
                  <a:pt x="2517895" y="257322"/>
                </a:cubicBezTo>
                <a:cubicBezTo>
                  <a:pt x="2440132" y="249138"/>
                  <a:pt x="2368508" y="259368"/>
                  <a:pt x="2303023" y="290058"/>
                </a:cubicBezTo>
                <a:cubicBezTo>
                  <a:pt x="2255956" y="310518"/>
                  <a:pt x="2210936" y="312564"/>
                  <a:pt x="2165915" y="324840"/>
                </a:cubicBezTo>
                <a:cubicBezTo>
                  <a:pt x="2090198" y="347347"/>
                  <a:pt x="2018574" y="373945"/>
                  <a:pt x="1959229" y="429187"/>
                </a:cubicBezTo>
                <a:cubicBezTo>
                  <a:pt x="1936718" y="449647"/>
                  <a:pt x="1920347" y="474200"/>
                  <a:pt x="1930579" y="502844"/>
                </a:cubicBezTo>
                <a:cubicBezTo>
                  <a:pt x="1938765" y="529442"/>
                  <a:pt x="1916254" y="541718"/>
                  <a:pt x="1908069" y="560132"/>
                </a:cubicBezTo>
                <a:cubicBezTo>
                  <a:pt x="1899883" y="574454"/>
                  <a:pt x="1922394" y="584684"/>
                  <a:pt x="1908069" y="596960"/>
                </a:cubicBezTo>
                <a:cubicBezTo>
                  <a:pt x="1901930" y="603099"/>
                  <a:pt x="1897837" y="615375"/>
                  <a:pt x="1912162" y="619467"/>
                </a:cubicBezTo>
                <a:cubicBezTo>
                  <a:pt x="1922394" y="623559"/>
                  <a:pt x="1930579" y="619467"/>
                  <a:pt x="1928533" y="605145"/>
                </a:cubicBezTo>
                <a:cubicBezTo>
                  <a:pt x="1928533" y="603099"/>
                  <a:pt x="1930579" y="601053"/>
                  <a:pt x="1932626" y="599006"/>
                </a:cubicBezTo>
                <a:cubicBezTo>
                  <a:pt x="1932626" y="641973"/>
                  <a:pt x="1991971" y="603099"/>
                  <a:pt x="1996064" y="648111"/>
                </a:cubicBezTo>
                <a:cubicBezTo>
                  <a:pt x="2000157" y="682893"/>
                  <a:pt x="2000157" y="707445"/>
                  <a:pt x="1969461" y="725859"/>
                </a:cubicBezTo>
                <a:cubicBezTo>
                  <a:pt x="1959229" y="734044"/>
                  <a:pt x="1969461" y="736090"/>
                  <a:pt x="1969461" y="740182"/>
                </a:cubicBezTo>
                <a:cubicBezTo>
                  <a:pt x="1965368" y="754504"/>
                  <a:pt x="1985832" y="766780"/>
                  <a:pt x="1975600" y="781102"/>
                </a:cubicBezTo>
                <a:cubicBezTo>
                  <a:pt x="1955136" y="774964"/>
                  <a:pt x="1965368" y="756550"/>
                  <a:pt x="1959229" y="744274"/>
                </a:cubicBezTo>
                <a:cubicBezTo>
                  <a:pt x="1946950" y="740182"/>
                  <a:pt x="1934672" y="750412"/>
                  <a:pt x="1934672" y="754504"/>
                </a:cubicBezTo>
                <a:cubicBezTo>
                  <a:pt x="1932626" y="764734"/>
                  <a:pt x="1948997" y="754504"/>
                  <a:pt x="1948997" y="762688"/>
                </a:cubicBezTo>
                <a:cubicBezTo>
                  <a:pt x="1951043" y="783148"/>
                  <a:pt x="1922394" y="766780"/>
                  <a:pt x="1920347" y="787240"/>
                </a:cubicBezTo>
                <a:cubicBezTo>
                  <a:pt x="1932626" y="801562"/>
                  <a:pt x="1946950" y="772918"/>
                  <a:pt x="1959229" y="787240"/>
                </a:cubicBezTo>
                <a:cubicBezTo>
                  <a:pt x="1953090" y="803608"/>
                  <a:pt x="1934672" y="801562"/>
                  <a:pt x="1924440" y="811792"/>
                </a:cubicBezTo>
                <a:cubicBezTo>
                  <a:pt x="1946950" y="828160"/>
                  <a:pt x="1963322" y="805654"/>
                  <a:pt x="1981739" y="799516"/>
                </a:cubicBezTo>
                <a:cubicBezTo>
                  <a:pt x="1989925" y="852712"/>
                  <a:pt x="1989925" y="848620"/>
                  <a:pt x="2041085" y="842482"/>
                </a:cubicBezTo>
                <a:cubicBezTo>
                  <a:pt x="2112709" y="832252"/>
                  <a:pt x="2184332" y="815884"/>
                  <a:pt x="2258003" y="824068"/>
                </a:cubicBezTo>
                <a:cubicBezTo>
                  <a:pt x="2278182" y="826086"/>
                  <a:pt x="2298361" y="806219"/>
                  <a:pt x="2320318" y="823562"/>
                </a:cubicBezTo>
                <a:lnTo>
                  <a:pt x="2320540" y="823782"/>
                </a:lnTo>
                <a:lnTo>
                  <a:pt x="2320735" y="824082"/>
                </a:lnTo>
                <a:cubicBezTo>
                  <a:pt x="2257299" y="844298"/>
                  <a:pt x="2191819" y="820026"/>
                  <a:pt x="2134520" y="844320"/>
                </a:cubicBezTo>
                <a:cubicBezTo>
                  <a:pt x="2150898" y="842295"/>
                  <a:pt x="2130425" y="878753"/>
                  <a:pt x="2154993" y="872677"/>
                </a:cubicBezTo>
                <a:cubicBezTo>
                  <a:pt x="2218460" y="856473"/>
                  <a:pt x="2283975" y="858499"/>
                  <a:pt x="2349490" y="856473"/>
                </a:cubicBezTo>
                <a:cubicBezTo>
                  <a:pt x="2374058" y="856473"/>
                  <a:pt x="2398626" y="846346"/>
                  <a:pt x="2427288" y="830142"/>
                </a:cubicBezTo>
                <a:cubicBezTo>
                  <a:pt x="2402720" y="824066"/>
                  <a:pt x="2386342" y="824066"/>
                  <a:pt x="2369963" y="828117"/>
                </a:cubicBezTo>
                <a:cubicBezTo>
                  <a:pt x="2352438" y="833896"/>
                  <a:pt x="2334913" y="839675"/>
                  <a:pt x="2321331" y="824156"/>
                </a:cubicBezTo>
                <a:lnTo>
                  <a:pt x="2321441" y="824068"/>
                </a:lnTo>
                <a:lnTo>
                  <a:pt x="2320966" y="823853"/>
                </a:lnTo>
                <a:lnTo>
                  <a:pt x="2320142" y="823170"/>
                </a:lnTo>
                <a:cubicBezTo>
                  <a:pt x="2319695" y="822908"/>
                  <a:pt x="2319544" y="822469"/>
                  <a:pt x="2319395" y="822022"/>
                </a:cubicBezTo>
                <a:cubicBezTo>
                  <a:pt x="2343951" y="830206"/>
                  <a:pt x="2366462" y="815884"/>
                  <a:pt x="2388972" y="811792"/>
                </a:cubicBezTo>
                <a:cubicBezTo>
                  <a:pt x="2407390" y="807700"/>
                  <a:pt x="2405343" y="795424"/>
                  <a:pt x="2403297" y="783148"/>
                </a:cubicBezTo>
                <a:cubicBezTo>
                  <a:pt x="2399204" y="752458"/>
                  <a:pt x="2393065" y="721767"/>
                  <a:pt x="2388972" y="689031"/>
                </a:cubicBezTo>
                <a:cubicBezTo>
                  <a:pt x="2386926" y="676755"/>
                  <a:pt x="2382833" y="662433"/>
                  <a:pt x="2391018" y="654249"/>
                </a:cubicBezTo>
                <a:cubicBezTo>
                  <a:pt x="2405343" y="646065"/>
                  <a:pt x="2409436" y="666525"/>
                  <a:pt x="2417622" y="668571"/>
                </a:cubicBezTo>
                <a:cubicBezTo>
                  <a:pt x="2436039" y="678801"/>
                  <a:pt x="2440132" y="686985"/>
                  <a:pt x="2438086" y="707445"/>
                </a:cubicBezTo>
                <a:cubicBezTo>
                  <a:pt x="2433993" y="731998"/>
                  <a:pt x="2446271" y="729952"/>
                  <a:pt x="2464689" y="719721"/>
                </a:cubicBezTo>
                <a:cubicBezTo>
                  <a:pt x="2524034" y="691077"/>
                  <a:pt x="2583380" y="662433"/>
                  <a:pt x="2648864" y="644019"/>
                </a:cubicBezTo>
                <a:cubicBezTo>
                  <a:pt x="2759370" y="613329"/>
                  <a:pt x="2871922" y="615375"/>
                  <a:pt x="2984473" y="627651"/>
                </a:cubicBezTo>
                <a:cubicBezTo>
                  <a:pt x="3078608" y="637881"/>
                  <a:pt x="3170695" y="662433"/>
                  <a:pt x="3260737" y="693123"/>
                </a:cubicBezTo>
                <a:cubicBezTo>
                  <a:pt x="3264325" y="694916"/>
                  <a:pt x="3269483" y="695138"/>
                  <a:pt x="3269775" y="700880"/>
                </a:cubicBezTo>
                <a:lnTo>
                  <a:pt x="3231645" y="694859"/>
                </a:lnTo>
                <a:cubicBezTo>
                  <a:pt x="3125136" y="657988"/>
                  <a:pt x="3012483" y="635455"/>
                  <a:pt x="2899830" y="629310"/>
                </a:cubicBezTo>
                <a:cubicBezTo>
                  <a:pt x="2805611" y="623165"/>
                  <a:pt x="2715488" y="641601"/>
                  <a:pt x="2625365" y="662084"/>
                </a:cubicBezTo>
                <a:cubicBezTo>
                  <a:pt x="2606931" y="668230"/>
                  <a:pt x="2598738" y="680520"/>
                  <a:pt x="2604883" y="701004"/>
                </a:cubicBezTo>
                <a:cubicBezTo>
                  <a:pt x="2629330" y="688779"/>
                  <a:pt x="2665937" y="702900"/>
                  <a:pt x="2676233" y="662691"/>
                </a:cubicBezTo>
                <a:lnTo>
                  <a:pt x="2679058" y="661786"/>
                </a:lnTo>
                <a:cubicBezTo>
                  <a:pt x="2682751" y="661249"/>
                  <a:pt x="2689445" y="660621"/>
                  <a:pt x="2690909" y="662084"/>
                </a:cubicBezTo>
                <a:lnTo>
                  <a:pt x="2692222" y="667173"/>
                </a:lnTo>
                <a:cubicBezTo>
                  <a:pt x="2690781" y="670150"/>
                  <a:pt x="2682716" y="668230"/>
                  <a:pt x="2682716" y="674375"/>
                </a:cubicBezTo>
                <a:cubicBezTo>
                  <a:pt x="2680668" y="682568"/>
                  <a:pt x="2686813" y="688713"/>
                  <a:pt x="2692957" y="684617"/>
                </a:cubicBezTo>
                <a:cubicBezTo>
                  <a:pt x="2740067" y="647746"/>
                  <a:pt x="2711392" y="729681"/>
                  <a:pt x="2742115" y="715342"/>
                </a:cubicBezTo>
                <a:lnTo>
                  <a:pt x="2732386" y="721744"/>
                </a:lnTo>
                <a:cubicBezTo>
                  <a:pt x="2730850" y="724048"/>
                  <a:pt x="2731874" y="726609"/>
                  <a:pt x="2738019" y="729681"/>
                </a:cubicBezTo>
                <a:cubicBezTo>
                  <a:pt x="2744163" y="731730"/>
                  <a:pt x="2754405" y="727633"/>
                  <a:pt x="2760549" y="723536"/>
                </a:cubicBezTo>
                <a:cubicBezTo>
                  <a:pt x="2768370" y="717670"/>
                  <a:pt x="2757526" y="704337"/>
                  <a:pt x="2769323" y="696457"/>
                </a:cubicBezTo>
                <a:lnTo>
                  <a:pt x="2771057" y="697022"/>
                </a:lnTo>
                <a:cubicBezTo>
                  <a:pt x="2767140" y="722341"/>
                  <a:pt x="2775591" y="737821"/>
                  <a:pt x="2801514" y="735826"/>
                </a:cubicBezTo>
                <a:cubicBezTo>
                  <a:pt x="2799978" y="748117"/>
                  <a:pt x="2784616" y="736210"/>
                  <a:pt x="2778759" y="742452"/>
                </a:cubicBezTo>
                <a:lnTo>
                  <a:pt x="2776935" y="756310"/>
                </a:lnTo>
                <a:cubicBezTo>
                  <a:pt x="2781032" y="776794"/>
                  <a:pt x="2793321" y="774746"/>
                  <a:pt x="2807659" y="776794"/>
                </a:cubicBezTo>
                <a:cubicBezTo>
                  <a:pt x="2824892" y="778709"/>
                  <a:pt x="2843914" y="768093"/>
                  <a:pt x="2862435" y="787417"/>
                </a:cubicBezTo>
                <a:lnTo>
                  <a:pt x="2861302" y="791133"/>
                </a:lnTo>
                <a:cubicBezTo>
                  <a:pt x="2831352" y="791133"/>
                  <a:pt x="2808004" y="791133"/>
                  <a:pt x="2781032" y="791133"/>
                </a:cubicBezTo>
                <a:cubicBezTo>
                  <a:pt x="2787176" y="807520"/>
                  <a:pt x="2789225" y="815713"/>
                  <a:pt x="2805611" y="817762"/>
                </a:cubicBezTo>
                <a:cubicBezTo>
                  <a:pt x="2873203" y="817762"/>
                  <a:pt x="2940795" y="823907"/>
                  <a:pt x="3008387" y="823907"/>
                </a:cubicBezTo>
                <a:cubicBezTo>
                  <a:pt x="3047303" y="823907"/>
                  <a:pt x="3084171" y="832101"/>
                  <a:pt x="3121040" y="836197"/>
                </a:cubicBezTo>
                <a:cubicBezTo>
                  <a:pt x="3144904" y="838186"/>
                  <a:pt x="3176491" y="828589"/>
                  <a:pt x="3194626" y="856527"/>
                </a:cubicBezTo>
                <a:cubicBezTo>
                  <a:pt x="3123846" y="848417"/>
                  <a:pt x="3051115" y="840360"/>
                  <a:pt x="2980381" y="834298"/>
                </a:cubicBezTo>
                <a:cubicBezTo>
                  <a:pt x="2953777" y="832252"/>
                  <a:pt x="2929221" y="834298"/>
                  <a:pt x="2902618" y="832252"/>
                </a:cubicBezTo>
                <a:cubicBezTo>
                  <a:pt x="2890339" y="832252"/>
                  <a:pt x="2886246" y="838390"/>
                  <a:pt x="2884200" y="848620"/>
                </a:cubicBezTo>
                <a:cubicBezTo>
                  <a:pt x="2880107" y="862942"/>
                  <a:pt x="2886246" y="867035"/>
                  <a:pt x="2900571" y="862942"/>
                </a:cubicBezTo>
                <a:cubicBezTo>
                  <a:pt x="2900550" y="862826"/>
                  <a:pt x="2898525" y="854725"/>
                  <a:pt x="2898525" y="850666"/>
                </a:cubicBezTo>
                <a:cubicBezTo>
                  <a:pt x="2902618" y="850666"/>
                  <a:pt x="2908757" y="850666"/>
                  <a:pt x="2908757" y="852712"/>
                </a:cubicBezTo>
                <a:cubicBezTo>
                  <a:pt x="2941499" y="887495"/>
                  <a:pt x="2992659" y="907955"/>
                  <a:pt x="3000845" y="963197"/>
                </a:cubicBezTo>
                <a:lnTo>
                  <a:pt x="3000752" y="963188"/>
                </a:lnTo>
                <a:lnTo>
                  <a:pt x="2933450" y="891504"/>
                </a:lnTo>
                <a:cubicBezTo>
                  <a:pt x="2927331" y="885359"/>
                  <a:pt x="2923252" y="877165"/>
                  <a:pt x="2913053" y="885359"/>
                </a:cubicBezTo>
                <a:cubicBezTo>
                  <a:pt x="2929371" y="893552"/>
                  <a:pt x="2898775" y="897649"/>
                  <a:pt x="2911013" y="914036"/>
                </a:cubicBezTo>
                <a:cubicBezTo>
                  <a:pt x="2955887" y="963197"/>
                  <a:pt x="2953847" y="1030794"/>
                  <a:pt x="2959966" y="1092246"/>
                </a:cubicBezTo>
                <a:cubicBezTo>
                  <a:pt x="2962006" y="1120923"/>
                  <a:pt x="2970165" y="1139359"/>
                  <a:pt x="3000760" y="1145504"/>
                </a:cubicBezTo>
                <a:cubicBezTo>
                  <a:pt x="3010399" y="1147440"/>
                  <a:pt x="3025504" y="1145716"/>
                  <a:pt x="3031219" y="1159894"/>
                </a:cubicBezTo>
                <a:cubicBezTo>
                  <a:pt x="3031384" y="1160163"/>
                  <a:pt x="3031356" y="1160416"/>
                  <a:pt x="3031325" y="1160673"/>
                </a:cubicBezTo>
                <a:lnTo>
                  <a:pt x="2979659" y="1152723"/>
                </a:lnTo>
                <a:cubicBezTo>
                  <a:pt x="2971470" y="1150676"/>
                  <a:pt x="2961234" y="1148628"/>
                  <a:pt x="2959187" y="1160914"/>
                </a:cubicBezTo>
                <a:cubicBezTo>
                  <a:pt x="2959187" y="1167057"/>
                  <a:pt x="2961234" y="1173200"/>
                  <a:pt x="2961234" y="1181390"/>
                </a:cubicBezTo>
                <a:lnTo>
                  <a:pt x="2974893" y="1181454"/>
                </a:lnTo>
                <a:cubicBezTo>
                  <a:pt x="2981706" y="1184334"/>
                  <a:pt x="2970958" y="1194700"/>
                  <a:pt x="2969423" y="1203915"/>
                </a:cubicBezTo>
                <a:cubicBezTo>
                  <a:pt x="2963281" y="1277630"/>
                  <a:pt x="2936667" y="1345202"/>
                  <a:pt x="2912101" y="1414822"/>
                </a:cubicBezTo>
                <a:cubicBezTo>
                  <a:pt x="2904181" y="1432645"/>
                  <a:pt x="2894347" y="1435146"/>
                  <a:pt x="2880744" y="1435050"/>
                </a:cubicBezTo>
                <a:cubicBezTo>
                  <a:pt x="2893009" y="1396565"/>
                  <a:pt x="2913215" y="1362041"/>
                  <a:pt x="2919311" y="1321482"/>
                </a:cubicBezTo>
                <a:cubicBezTo>
                  <a:pt x="2929553" y="1268330"/>
                  <a:pt x="2927504" y="1213133"/>
                  <a:pt x="2937746" y="1159980"/>
                </a:cubicBezTo>
                <a:cubicBezTo>
                  <a:pt x="2941843" y="1137492"/>
                  <a:pt x="2939795" y="1131359"/>
                  <a:pt x="2919311" y="1127271"/>
                </a:cubicBezTo>
                <a:cubicBezTo>
                  <a:pt x="2913166" y="1125226"/>
                  <a:pt x="2904972" y="1119093"/>
                  <a:pt x="2898827" y="1115005"/>
                </a:cubicBezTo>
                <a:cubicBezTo>
                  <a:pt x="2947988" y="1135448"/>
                  <a:pt x="2945940" y="1102739"/>
                  <a:pt x="2945940" y="1070029"/>
                </a:cubicBezTo>
                <a:cubicBezTo>
                  <a:pt x="2943891" y="1043453"/>
                  <a:pt x="2939795" y="1016876"/>
                  <a:pt x="2927504" y="994389"/>
                </a:cubicBezTo>
                <a:cubicBezTo>
                  <a:pt x="2909069" y="959635"/>
                  <a:pt x="2888585" y="926926"/>
                  <a:pt x="2872198" y="894216"/>
                </a:cubicBezTo>
                <a:cubicBezTo>
                  <a:pt x="2866053" y="883995"/>
                  <a:pt x="2864004" y="879906"/>
                  <a:pt x="2855811" y="886039"/>
                </a:cubicBezTo>
                <a:cubicBezTo>
                  <a:pt x="2849668" y="902388"/>
                  <a:pt x="2876276" y="904437"/>
                  <a:pt x="2868103" y="922814"/>
                </a:cubicBezTo>
                <a:lnTo>
                  <a:pt x="2868074" y="922819"/>
                </a:lnTo>
                <a:cubicBezTo>
                  <a:pt x="2847598" y="906467"/>
                  <a:pt x="2825075" y="888089"/>
                  <a:pt x="2800504" y="902394"/>
                </a:cubicBezTo>
                <a:cubicBezTo>
                  <a:pt x="2784552" y="912344"/>
                  <a:pt x="2807422" y="924232"/>
                  <a:pt x="2808304" y="939969"/>
                </a:cubicBezTo>
                <a:lnTo>
                  <a:pt x="2808028" y="940475"/>
                </a:lnTo>
                <a:cubicBezTo>
                  <a:pt x="2779669" y="907925"/>
                  <a:pt x="2757106" y="869669"/>
                  <a:pt x="2708327" y="867640"/>
                </a:cubicBezTo>
                <a:cubicBezTo>
                  <a:pt x="2706356" y="889278"/>
                  <a:pt x="2729040" y="899560"/>
                  <a:pt x="2730234" y="920383"/>
                </a:cubicBezTo>
                <a:lnTo>
                  <a:pt x="2727088" y="921362"/>
                </a:lnTo>
                <a:cubicBezTo>
                  <a:pt x="2711907" y="912823"/>
                  <a:pt x="2695313" y="913648"/>
                  <a:pt x="2685795" y="900349"/>
                </a:cubicBezTo>
                <a:cubicBezTo>
                  <a:pt x="2675858" y="912250"/>
                  <a:pt x="2689059" y="922226"/>
                  <a:pt x="2683948" y="932003"/>
                </a:cubicBezTo>
                <a:lnTo>
                  <a:pt x="2682804" y="931729"/>
                </a:lnTo>
                <a:cubicBezTo>
                  <a:pt x="2654938" y="888045"/>
                  <a:pt x="2648440" y="886375"/>
                  <a:pt x="2601811" y="918748"/>
                </a:cubicBezTo>
                <a:cubicBezTo>
                  <a:pt x="2587472" y="928970"/>
                  <a:pt x="2571085" y="931014"/>
                  <a:pt x="2548553" y="935103"/>
                </a:cubicBezTo>
                <a:cubicBezTo>
                  <a:pt x="2572427" y="957098"/>
                  <a:pt x="2599595" y="965946"/>
                  <a:pt x="2629827" y="982702"/>
                </a:cubicBezTo>
                <a:lnTo>
                  <a:pt x="2630172" y="985505"/>
                </a:lnTo>
                <a:cubicBezTo>
                  <a:pt x="2566936" y="975211"/>
                  <a:pt x="2529250" y="932304"/>
                  <a:pt x="2476859" y="918748"/>
                </a:cubicBezTo>
                <a:cubicBezTo>
                  <a:pt x="2468666" y="916704"/>
                  <a:pt x="2460472" y="902394"/>
                  <a:pt x="2450230" y="914660"/>
                </a:cubicBezTo>
                <a:cubicBezTo>
                  <a:pt x="2439988" y="926926"/>
                  <a:pt x="2442037" y="941236"/>
                  <a:pt x="2446133" y="953502"/>
                </a:cubicBezTo>
                <a:cubicBezTo>
                  <a:pt x="2450230" y="965768"/>
                  <a:pt x="2462520" y="963724"/>
                  <a:pt x="2474811" y="963724"/>
                </a:cubicBezTo>
                <a:cubicBezTo>
                  <a:pt x="2528069" y="969857"/>
                  <a:pt x="2536262" y="980078"/>
                  <a:pt x="2526020" y="1031187"/>
                </a:cubicBezTo>
                <a:cubicBezTo>
                  <a:pt x="2523972" y="1039364"/>
                  <a:pt x="2517827" y="1045497"/>
                  <a:pt x="2521924" y="1055719"/>
                </a:cubicBezTo>
                <a:cubicBezTo>
                  <a:pt x="2534214" y="1080251"/>
                  <a:pt x="2521924" y="1096606"/>
                  <a:pt x="2499391" y="1102739"/>
                </a:cubicBezTo>
                <a:cubicBezTo>
                  <a:pt x="2454327" y="1115005"/>
                  <a:pt x="2458424" y="1147714"/>
                  <a:pt x="2460472" y="1180423"/>
                </a:cubicBezTo>
                <a:cubicBezTo>
                  <a:pt x="2464569" y="1225399"/>
                  <a:pt x="2480956" y="1262197"/>
                  <a:pt x="2528069" y="1276507"/>
                </a:cubicBezTo>
                <a:cubicBezTo>
                  <a:pt x="2534214" y="1278551"/>
                  <a:pt x="2538311" y="1284684"/>
                  <a:pt x="2544456" y="1288773"/>
                </a:cubicBezTo>
                <a:cubicBezTo>
                  <a:pt x="2587472" y="1319438"/>
                  <a:pt x="2630488" y="1350103"/>
                  <a:pt x="2681698" y="1370546"/>
                </a:cubicBezTo>
                <a:cubicBezTo>
                  <a:pt x="2693988" y="1374635"/>
                  <a:pt x="2706279" y="1374635"/>
                  <a:pt x="2718569" y="1370546"/>
                </a:cubicBezTo>
                <a:cubicBezTo>
                  <a:pt x="2724714" y="1368502"/>
                  <a:pt x="2706279" y="1352147"/>
                  <a:pt x="2720617" y="1350103"/>
                </a:cubicBezTo>
                <a:cubicBezTo>
                  <a:pt x="2734956" y="1348059"/>
                  <a:pt x="2737004" y="1362369"/>
                  <a:pt x="2743150" y="1370546"/>
                </a:cubicBezTo>
                <a:cubicBezTo>
                  <a:pt x="2745198" y="1374635"/>
                  <a:pt x="2755440" y="1372591"/>
                  <a:pt x="2761585" y="1372591"/>
                </a:cubicBezTo>
                <a:cubicBezTo>
                  <a:pt x="2794359" y="1380768"/>
                  <a:pt x="2827133" y="1390990"/>
                  <a:pt x="2861956" y="1397123"/>
                </a:cubicBezTo>
                <a:cubicBezTo>
                  <a:pt x="2865813" y="1399047"/>
                  <a:pt x="2868308" y="1400972"/>
                  <a:pt x="2869266" y="1403202"/>
                </a:cubicBezTo>
                <a:lnTo>
                  <a:pt x="2869522" y="1404105"/>
                </a:lnTo>
                <a:lnTo>
                  <a:pt x="2868101" y="1411433"/>
                </a:lnTo>
                <a:cubicBezTo>
                  <a:pt x="2854516" y="1428380"/>
                  <a:pt x="2864863" y="1431279"/>
                  <a:pt x="2875898" y="1433727"/>
                </a:cubicBezTo>
                <a:lnTo>
                  <a:pt x="2878102" y="1438041"/>
                </a:lnTo>
                <a:cubicBezTo>
                  <a:pt x="2871359" y="1449567"/>
                  <a:pt x="2861871" y="1448901"/>
                  <a:pt x="2850684" y="1441442"/>
                </a:cubicBezTo>
                <a:cubicBezTo>
                  <a:pt x="2822023" y="1412775"/>
                  <a:pt x="2772889" y="1425060"/>
                  <a:pt x="2744228" y="1392298"/>
                </a:cubicBezTo>
                <a:cubicBezTo>
                  <a:pt x="2736039" y="1382060"/>
                  <a:pt x="2725803" y="1402536"/>
                  <a:pt x="2715567" y="1396393"/>
                </a:cubicBezTo>
                <a:cubicBezTo>
                  <a:pt x="2711472" y="1431203"/>
                  <a:pt x="2686906" y="1410727"/>
                  <a:pt x="2670528" y="1414822"/>
                </a:cubicBezTo>
                <a:cubicBezTo>
                  <a:pt x="2617300" y="1425060"/>
                  <a:pt x="2564072" y="1429156"/>
                  <a:pt x="2512891" y="1406632"/>
                </a:cubicBezTo>
                <a:cubicBezTo>
                  <a:pt x="2500608" y="1402536"/>
                  <a:pt x="2486277" y="1402536"/>
                  <a:pt x="2478088" y="1418918"/>
                </a:cubicBezTo>
                <a:cubicBezTo>
                  <a:pt x="2494466" y="1420965"/>
                  <a:pt x="2510844" y="1427108"/>
                  <a:pt x="2527222" y="1431203"/>
                </a:cubicBezTo>
                <a:cubicBezTo>
                  <a:pt x="2569716" y="1443347"/>
                  <a:pt x="2614212" y="1437486"/>
                  <a:pt x="2654669" y="1461263"/>
                </a:cubicBezTo>
                <a:lnTo>
                  <a:pt x="2656414" y="1463007"/>
                </a:lnTo>
                <a:cubicBezTo>
                  <a:pt x="2599089" y="1458917"/>
                  <a:pt x="2541763" y="1448692"/>
                  <a:pt x="2484438" y="1434378"/>
                </a:cubicBezTo>
                <a:cubicBezTo>
                  <a:pt x="2484438" y="1454827"/>
                  <a:pt x="2484438" y="1475276"/>
                  <a:pt x="2484438" y="1493681"/>
                </a:cubicBezTo>
                <a:cubicBezTo>
                  <a:pt x="2484438" y="1497770"/>
                  <a:pt x="2484438" y="1501860"/>
                  <a:pt x="2484438" y="1505950"/>
                </a:cubicBezTo>
                <a:cubicBezTo>
                  <a:pt x="2494675" y="1555028"/>
                  <a:pt x="2496722" y="1555028"/>
                  <a:pt x="2537669" y="1524354"/>
                </a:cubicBezTo>
                <a:cubicBezTo>
                  <a:pt x="2539716" y="1522309"/>
                  <a:pt x="2543811" y="1520265"/>
                  <a:pt x="2547905" y="1522309"/>
                </a:cubicBezTo>
                <a:cubicBezTo>
                  <a:pt x="2570426" y="1524354"/>
                  <a:pt x="2590899" y="1512085"/>
                  <a:pt x="2611373" y="1512085"/>
                </a:cubicBezTo>
                <a:cubicBezTo>
                  <a:pt x="2591395" y="1482154"/>
                  <a:pt x="2553874" y="1495058"/>
                  <a:pt x="2529606" y="1472498"/>
                </a:cubicBezTo>
                <a:lnTo>
                  <a:pt x="2530323" y="1472051"/>
                </a:lnTo>
                <a:cubicBezTo>
                  <a:pt x="2615283" y="1500262"/>
                  <a:pt x="2698292" y="1519856"/>
                  <a:pt x="2781301" y="1483456"/>
                </a:cubicBezTo>
                <a:cubicBezTo>
                  <a:pt x="2760828" y="1471187"/>
                  <a:pt x="2760828" y="1473231"/>
                  <a:pt x="2701455" y="1471187"/>
                </a:cubicBezTo>
                <a:cubicBezTo>
                  <a:pt x="2688109" y="1471187"/>
                  <a:pt x="2669437" y="1480054"/>
                  <a:pt x="2657699" y="1464199"/>
                </a:cubicBezTo>
                <a:lnTo>
                  <a:pt x="2666169" y="1460654"/>
                </a:lnTo>
                <a:cubicBezTo>
                  <a:pt x="2764526" y="1464334"/>
                  <a:pt x="2862723" y="1469425"/>
                  <a:pt x="2957140" y="1502871"/>
                </a:cubicBezTo>
                <a:cubicBezTo>
                  <a:pt x="2938715" y="1504919"/>
                  <a:pt x="2922337" y="1502871"/>
                  <a:pt x="2903912" y="1504919"/>
                </a:cubicBezTo>
                <a:cubicBezTo>
                  <a:pt x="2893676" y="1504919"/>
                  <a:pt x="2891628" y="1513109"/>
                  <a:pt x="2895723" y="1517205"/>
                </a:cubicBezTo>
                <a:lnTo>
                  <a:pt x="2899913" y="1523476"/>
                </a:lnTo>
                <a:cubicBezTo>
                  <a:pt x="2902504" y="1524627"/>
                  <a:pt x="2901353" y="1513109"/>
                  <a:pt x="2905959" y="1513109"/>
                </a:cubicBezTo>
                <a:cubicBezTo>
                  <a:pt x="2912101" y="1513109"/>
                  <a:pt x="2916195" y="1513109"/>
                  <a:pt x="2920290" y="1517205"/>
                </a:cubicBezTo>
                <a:cubicBezTo>
                  <a:pt x="2942809" y="1537681"/>
                  <a:pt x="2971470" y="1543824"/>
                  <a:pt x="2998084" y="1554062"/>
                </a:cubicBezTo>
                <a:cubicBezTo>
                  <a:pt x="3041076" y="1572491"/>
                  <a:pt x="3090210" y="1562253"/>
                  <a:pt x="3106587" y="1529490"/>
                </a:cubicBezTo>
                <a:cubicBezTo>
                  <a:pt x="3064354" y="1523456"/>
                  <a:pt x="3024096" y="1515445"/>
                  <a:pt x="2972222" y="1507431"/>
                </a:cubicBezTo>
                <a:lnTo>
                  <a:pt x="2979699" y="1505792"/>
                </a:lnTo>
                <a:cubicBezTo>
                  <a:pt x="2988674" y="1504797"/>
                  <a:pt x="2992941" y="1504419"/>
                  <a:pt x="2996037" y="1502871"/>
                </a:cubicBezTo>
                <a:cubicBezTo>
                  <a:pt x="3030840" y="1500823"/>
                  <a:pt x="3063596" y="1513109"/>
                  <a:pt x="3098398" y="1519252"/>
                </a:cubicBezTo>
                <a:cubicBezTo>
                  <a:pt x="3106587" y="1521300"/>
                  <a:pt x="3122965" y="1527443"/>
                  <a:pt x="3122965" y="1509014"/>
                </a:cubicBezTo>
                <a:cubicBezTo>
                  <a:pt x="3122965" y="1502871"/>
                  <a:pt x="3127060" y="1486490"/>
                  <a:pt x="3116824" y="1488538"/>
                </a:cubicBezTo>
                <a:cubicBezTo>
                  <a:pt x="3098398" y="1494680"/>
                  <a:pt x="3086115" y="1472156"/>
                  <a:pt x="3061548" y="1484442"/>
                </a:cubicBezTo>
                <a:cubicBezTo>
                  <a:pt x="3023984" y="1502239"/>
                  <a:pt x="2980692" y="1493301"/>
                  <a:pt x="2933584" y="1481331"/>
                </a:cubicBezTo>
                <a:lnTo>
                  <a:pt x="2934347" y="1476944"/>
                </a:lnTo>
                <a:cubicBezTo>
                  <a:pt x="2981336" y="1444929"/>
                  <a:pt x="3028759" y="1437346"/>
                  <a:pt x="3079973" y="1437346"/>
                </a:cubicBezTo>
                <a:cubicBezTo>
                  <a:pt x="3125012" y="1439394"/>
                  <a:pt x="3168004" y="1441442"/>
                  <a:pt x="3213043" y="1449632"/>
                </a:cubicBezTo>
                <a:cubicBezTo>
                  <a:pt x="3235563" y="1453728"/>
                  <a:pt x="3286743" y="1453728"/>
                  <a:pt x="3299027" y="1425060"/>
                </a:cubicBezTo>
                <a:cubicBezTo>
                  <a:pt x="3321546" y="1382060"/>
                  <a:pt x="3360444" y="1437346"/>
                  <a:pt x="3378869" y="1404584"/>
                </a:cubicBezTo>
                <a:cubicBezTo>
                  <a:pt x="3380916" y="1402536"/>
                  <a:pt x="3380916" y="1400489"/>
                  <a:pt x="3382963" y="1398441"/>
                </a:cubicBezTo>
                <a:cubicBezTo>
                  <a:pt x="3352255" y="1365679"/>
                  <a:pt x="3315405" y="1339059"/>
                  <a:pt x="3292885" y="1300154"/>
                </a:cubicBezTo>
                <a:cubicBezTo>
                  <a:pt x="3270553" y="1259541"/>
                  <a:pt x="3222047" y="1255177"/>
                  <a:pt x="3191393" y="1227039"/>
                </a:cubicBezTo>
                <a:cubicBezTo>
                  <a:pt x="3191302" y="1211961"/>
                  <a:pt x="3235030" y="1257611"/>
                  <a:pt x="3214986" y="1211216"/>
                </a:cubicBezTo>
                <a:cubicBezTo>
                  <a:pt x="3215481" y="1211216"/>
                  <a:pt x="3215602" y="1210994"/>
                  <a:pt x="3215716" y="1210765"/>
                </a:cubicBezTo>
                <a:cubicBezTo>
                  <a:pt x="3219809" y="1210765"/>
                  <a:pt x="3223902" y="1208719"/>
                  <a:pt x="3225948" y="1210765"/>
                </a:cubicBezTo>
                <a:cubicBezTo>
                  <a:pt x="3258690" y="1243501"/>
                  <a:pt x="3291433" y="1276237"/>
                  <a:pt x="3340546" y="1286468"/>
                </a:cubicBezTo>
                <a:cubicBezTo>
                  <a:pt x="3338500" y="1290560"/>
                  <a:pt x="3336454" y="1292606"/>
                  <a:pt x="3336454" y="1296698"/>
                </a:cubicBezTo>
                <a:cubicBezTo>
                  <a:pt x="3326222" y="1292606"/>
                  <a:pt x="3315990" y="1288514"/>
                  <a:pt x="3305758" y="1286468"/>
                </a:cubicBezTo>
                <a:lnTo>
                  <a:pt x="3305758" y="1296698"/>
                </a:lnTo>
                <a:cubicBezTo>
                  <a:pt x="3365103" y="1368308"/>
                  <a:pt x="3436727" y="1427643"/>
                  <a:pt x="3506304" y="1489023"/>
                </a:cubicBezTo>
                <a:cubicBezTo>
                  <a:pt x="3534954" y="1515621"/>
                  <a:pt x="3561557" y="1550404"/>
                  <a:pt x="3579975" y="1583140"/>
                </a:cubicBezTo>
                <a:cubicBezTo>
                  <a:pt x="3600439" y="1615876"/>
                  <a:pt x="3627042" y="1615876"/>
                  <a:pt x="3651599" y="1617922"/>
                </a:cubicBezTo>
                <a:cubicBezTo>
                  <a:pt x="3696619" y="1619968"/>
                  <a:pt x="3737547" y="1632244"/>
                  <a:pt x="3778475" y="1644520"/>
                </a:cubicBezTo>
                <a:cubicBezTo>
                  <a:pt x="3827589" y="1658842"/>
                  <a:pt x="3872609" y="1644520"/>
                  <a:pt x="3917630" y="1644520"/>
                </a:cubicBezTo>
                <a:cubicBezTo>
                  <a:pt x="3925816" y="1644520"/>
                  <a:pt x="3944233" y="1634290"/>
                  <a:pt x="3936048" y="1658842"/>
                </a:cubicBezTo>
                <a:cubicBezTo>
                  <a:pt x="3931955" y="1671118"/>
                  <a:pt x="3946280" y="1669072"/>
                  <a:pt x="3954465" y="1667026"/>
                </a:cubicBezTo>
                <a:cubicBezTo>
                  <a:pt x="3989254" y="1660888"/>
                  <a:pt x="4026089" y="1654750"/>
                  <a:pt x="4062924" y="1648612"/>
                </a:cubicBezTo>
                <a:cubicBezTo>
                  <a:pt x="4052692" y="1634290"/>
                  <a:pt x="4034275" y="1636336"/>
                  <a:pt x="4019950" y="1630198"/>
                </a:cubicBezTo>
                <a:cubicBezTo>
                  <a:pt x="4040414" y="1630198"/>
                  <a:pt x="4058832" y="1619968"/>
                  <a:pt x="4079295" y="1640428"/>
                </a:cubicBezTo>
                <a:cubicBezTo>
                  <a:pt x="4093620" y="1654750"/>
                  <a:pt x="4120223" y="1640428"/>
                  <a:pt x="4140687" y="1634290"/>
                </a:cubicBezTo>
                <a:cubicBezTo>
                  <a:pt x="4148873" y="1632144"/>
                  <a:pt x="4150919" y="1609738"/>
                  <a:pt x="4167291" y="1624060"/>
                </a:cubicBezTo>
                <a:cubicBezTo>
                  <a:pt x="4171383" y="1617922"/>
                  <a:pt x="4179569" y="1609738"/>
                  <a:pt x="4179569" y="1601554"/>
                </a:cubicBezTo>
                <a:cubicBezTo>
                  <a:pt x="4177523" y="1585186"/>
                  <a:pt x="4157059" y="1601554"/>
                  <a:pt x="4148873" y="1587232"/>
                </a:cubicBezTo>
                <a:cubicBezTo>
                  <a:pt x="4169337" y="1581094"/>
                  <a:pt x="4189801" y="1585186"/>
                  <a:pt x="4208218" y="1587232"/>
                </a:cubicBezTo>
                <a:cubicBezTo>
                  <a:pt x="4232775" y="1591324"/>
                  <a:pt x="4253239" y="1597462"/>
                  <a:pt x="4277796" y="1587232"/>
                </a:cubicBezTo>
                <a:cubicBezTo>
                  <a:pt x="4292121" y="1581094"/>
                  <a:pt x="4304399" y="1593370"/>
                  <a:pt x="4302353" y="1609738"/>
                </a:cubicBezTo>
                <a:cubicBezTo>
                  <a:pt x="4300306" y="1622014"/>
                  <a:pt x="4314631" y="1642474"/>
                  <a:pt x="4288028" y="1644520"/>
                </a:cubicBezTo>
                <a:cubicBezTo>
                  <a:pt x="4279842" y="1644520"/>
                  <a:pt x="4269610" y="1648612"/>
                  <a:pt x="4261425" y="1646566"/>
                </a:cubicBezTo>
                <a:cubicBezTo>
                  <a:pt x="4247100" y="1640428"/>
                  <a:pt x="4240961" y="1648612"/>
                  <a:pt x="4238914" y="1658842"/>
                </a:cubicBezTo>
                <a:cubicBezTo>
                  <a:pt x="4236868" y="1667026"/>
                  <a:pt x="4232775" y="1677256"/>
                  <a:pt x="4247100" y="1685441"/>
                </a:cubicBezTo>
                <a:cubicBezTo>
                  <a:pt x="4288028" y="1707947"/>
                  <a:pt x="4326909" y="1724315"/>
                  <a:pt x="4373977" y="1728407"/>
                </a:cubicBezTo>
                <a:cubicBezTo>
                  <a:pt x="4404673" y="1730453"/>
                  <a:pt x="4433322" y="1750913"/>
                  <a:pt x="4464018" y="1767281"/>
                </a:cubicBezTo>
                <a:cubicBezTo>
                  <a:pt x="4515178" y="1793879"/>
                  <a:pt x="4572477" y="1800017"/>
                  <a:pt x="4627730" y="1814340"/>
                </a:cubicBezTo>
                <a:cubicBezTo>
                  <a:pt x="4633869" y="1816386"/>
                  <a:pt x="4637962" y="1818432"/>
                  <a:pt x="4637962" y="1824570"/>
                </a:cubicBezTo>
                <a:cubicBezTo>
                  <a:pt x="4570431" y="1818432"/>
                  <a:pt x="4504946" y="1795925"/>
                  <a:pt x="4435368" y="1783649"/>
                </a:cubicBezTo>
                <a:cubicBezTo>
                  <a:pt x="4478343" y="1847076"/>
                  <a:pt x="4537688" y="1873674"/>
                  <a:pt x="4611359" y="1867536"/>
                </a:cubicBezTo>
                <a:cubicBezTo>
                  <a:pt x="4562245" y="1908456"/>
                  <a:pt x="4562245" y="1908456"/>
                  <a:pt x="4594987" y="1933008"/>
                </a:cubicBezTo>
                <a:cubicBezTo>
                  <a:pt x="4574523" y="1896180"/>
                  <a:pt x="4597034" y="1890042"/>
                  <a:pt x="4619544" y="1892088"/>
                </a:cubicBezTo>
                <a:cubicBezTo>
                  <a:pt x="4656379" y="1896180"/>
                  <a:pt x="4685029" y="1871628"/>
                  <a:pt x="4719818" y="1867536"/>
                </a:cubicBezTo>
                <a:cubicBezTo>
                  <a:pt x="4730050" y="1867536"/>
                  <a:pt x="4740282" y="1863444"/>
                  <a:pt x="4752560" y="1867536"/>
                </a:cubicBezTo>
                <a:cubicBezTo>
                  <a:pt x="4732096" y="1875720"/>
                  <a:pt x="4711632" y="1883904"/>
                  <a:pt x="4691168" y="1887996"/>
                </a:cubicBezTo>
                <a:cubicBezTo>
                  <a:pt x="4676843" y="1892088"/>
                  <a:pt x="4668658" y="1900272"/>
                  <a:pt x="4672750" y="1912548"/>
                </a:cubicBezTo>
                <a:cubicBezTo>
                  <a:pt x="4678890" y="1935054"/>
                  <a:pt x="4691168" y="1916640"/>
                  <a:pt x="4697307" y="1912548"/>
                </a:cubicBezTo>
                <a:cubicBezTo>
                  <a:pt x="4719818" y="1902318"/>
                  <a:pt x="4738235" y="1908456"/>
                  <a:pt x="4756653" y="1920732"/>
                </a:cubicBezTo>
                <a:cubicBezTo>
                  <a:pt x="4770977" y="1894134"/>
                  <a:pt x="4801673" y="1912548"/>
                  <a:pt x="4822137" y="1900272"/>
                </a:cubicBezTo>
                <a:cubicBezTo>
                  <a:pt x="4822137" y="1898226"/>
                  <a:pt x="4826230" y="1902318"/>
                  <a:pt x="4830323" y="1906410"/>
                </a:cubicBezTo>
                <a:cubicBezTo>
                  <a:pt x="4809859" y="1920732"/>
                  <a:pt x="4762792" y="1918686"/>
                  <a:pt x="4789395" y="1961653"/>
                </a:cubicBezTo>
                <a:cubicBezTo>
                  <a:pt x="4811905" y="1967791"/>
                  <a:pt x="4805766" y="1930962"/>
                  <a:pt x="4824184" y="1941192"/>
                </a:cubicBezTo>
                <a:cubicBezTo>
                  <a:pt x="4838509" y="1949377"/>
                  <a:pt x="4836462" y="1969837"/>
                  <a:pt x="4836462" y="1986205"/>
                </a:cubicBezTo>
                <a:cubicBezTo>
                  <a:pt x="4834416" y="1996435"/>
                  <a:pt x="4840555" y="2006665"/>
                  <a:pt x="4842601" y="2016895"/>
                </a:cubicBezTo>
                <a:cubicBezTo>
                  <a:pt x="4844648" y="2025079"/>
                  <a:pt x="4840555" y="2037355"/>
                  <a:pt x="4856926" y="2035309"/>
                </a:cubicBezTo>
                <a:cubicBezTo>
                  <a:pt x="4869205" y="2035309"/>
                  <a:pt x="4873297" y="2027125"/>
                  <a:pt x="4877390" y="2014849"/>
                </a:cubicBezTo>
                <a:cubicBezTo>
                  <a:pt x="4881483" y="1994389"/>
                  <a:pt x="4858973" y="1978021"/>
                  <a:pt x="4871251" y="1957561"/>
                </a:cubicBezTo>
                <a:cubicBezTo>
                  <a:pt x="4873297" y="1957561"/>
                  <a:pt x="4875344" y="1959607"/>
                  <a:pt x="4877390" y="1961653"/>
                </a:cubicBezTo>
                <a:cubicBezTo>
                  <a:pt x="4893761" y="1975975"/>
                  <a:pt x="4871251" y="2016895"/>
                  <a:pt x="4906040" y="2016895"/>
                </a:cubicBezTo>
                <a:cubicBezTo>
                  <a:pt x="4924457" y="2014849"/>
                  <a:pt x="4946968" y="2002573"/>
                  <a:pt x="4967432" y="1996435"/>
                </a:cubicBezTo>
                <a:cubicBezTo>
                  <a:pt x="4979710" y="1992343"/>
                  <a:pt x="4994035" y="1978021"/>
                  <a:pt x="5008359" y="1994389"/>
                </a:cubicBezTo>
                <a:cubicBezTo>
                  <a:pt x="5002220" y="2010757"/>
                  <a:pt x="4985849" y="1998481"/>
                  <a:pt x="4975617" y="2006665"/>
                </a:cubicBezTo>
                <a:cubicBezTo>
                  <a:pt x="4965385" y="2014849"/>
                  <a:pt x="4967432" y="2020987"/>
                  <a:pt x="4971524" y="2033263"/>
                </a:cubicBezTo>
                <a:cubicBezTo>
                  <a:pt x="4977664" y="2045539"/>
                  <a:pt x="4991988" y="2047585"/>
                  <a:pt x="4994035" y="2043493"/>
                </a:cubicBezTo>
                <a:cubicBezTo>
                  <a:pt x="5004267" y="2012803"/>
                  <a:pt x="5041102" y="2039401"/>
                  <a:pt x="5053380" y="2012803"/>
                </a:cubicBezTo>
                <a:cubicBezTo>
                  <a:pt x="5061566" y="1996435"/>
                  <a:pt x="5071798" y="2012803"/>
                  <a:pt x="5071798" y="2023033"/>
                </a:cubicBezTo>
                <a:cubicBezTo>
                  <a:pt x="5073844" y="2041447"/>
                  <a:pt x="5071798" y="2057815"/>
                  <a:pt x="5071798" y="2076229"/>
                </a:cubicBezTo>
                <a:cubicBezTo>
                  <a:pt x="5071798" y="2117150"/>
                  <a:pt x="5071798" y="2117150"/>
                  <a:pt x="5106587" y="2149886"/>
                </a:cubicBezTo>
                <a:cubicBezTo>
                  <a:pt x="5125004" y="2123288"/>
                  <a:pt x="5069751" y="2100782"/>
                  <a:pt x="5098401" y="2070091"/>
                </a:cubicBezTo>
                <a:cubicBezTo>
                  <a:pt x="5118865" y="2082368"/>
                  <a:pt x="5104540" y="2127380"/>
                  <a:pt x="5145468" y="2115104"/>
                </a:cubicBezTo>
                <a:cubicBezTo>
                  <a:pt x="5149561" y="2096690"/>
                  <a:pt x="5114772" y="2084414"/>
                  <a:pt x="5139329" y="2065999"/>
                </a:cubicBezTo>
                <a:cubicBezTo>
                  <a:pt x="5147515" y="2059861"/>
                  <a:pt x="5153654" y="2072137"/>
                  <a:pt x="5153654" y="2080322"/>
                </a:cubicBezTo>
                <a:cubicBezTo>
                  <a:pt x="5155700" y="2088506"/>
                  <a:pt x="5151607" y="2098736"/>
                  <a:pt x="5161839" y="2102828"/>
                </a:cubicBezTo>
                <a:cubicBezTo>
                  <a:pt x="5172071" y="2108966"/>
                  <a:pt x="5159793" y="2123288"/>
                  <a:pt x="5172071" y="2125334"/>
                </a:cubicBezTo>
                <a:cubicBezTo>
                  <a:pt x="5178211" y="2127380"/>
                  <a:pt x="5188442" y="2127380"/>
                  <a:pt x="5192535" y="2123288"/>
                </a:cubicBezTo>
                <a:cubicBezTo>
                  <a:pt x="5198674" y="2119196"/>
                  <a:pt x="5192535" y="2115104"/>
                  <a:pt x="5188442" y="2108966"/>
                </a:cubicBezTo>
                <a:cubicBezTo>
                  <a:pt x="5174118" y="2092598"/>
                  <a:pt x="5200721" y="2086460"/>
                  <a:pt x="5200721" y="2072137"/>
                </a:cubicBezTo>
                <a:cubicBezTo>
                  <a:pt x="5202767" y="2078276"/>
                  <a:pt x="5202767" y="2088506"/>
                  <a:pt x="5208906" y="2092598"/>
                </a:cubicBezTo>
                <a:cubicBezTo>
                  <a:pt x="5217092" y="2100782"/>
                  <a:pt x="5204814" y="2121242"/>
                  <a:pt x="5223231" y="2117150"/>
                </a:cubicBezTo>
                <a:cubicBezTo>
                  <a:pt x="5243695" y="2113058"/>
                  <a:pt x="5229370" y="2102828"/>
                  <a:pt x="5223231" y="2096690"/>
                </a:cubicBezTo>
                <a:cubicBezTo>
                  <a:pt x="5229370" y="2090552"/>
                  <a:pt x="5233463" y="2082368"/>
                  <a:pt x="5243695" y="2080322"/>
                </a:cubicBezTo>
                <a:cubicBezTo>
                  <a:pt x="5286670" y="2068045"/>
                  <a:pt x="5294855" y="2088506"/>
                  <a:pt x="5294855" y="2123288"/>
                </a:cubicBezTo>
                <a:cubicBezTo>
                  <a:pt x="5294855" y="2139656"/>
                  <a:pt x="5309180" y="2147840"/>
                  <a:pt x="5319412" y="2141702"/>
                </a:cubicBezTo>
                <a:cubicBezTo>
                  <a:pt x="5337829" y="2131472"/>
                  <a:pt x="5364433" y="2141702"/>
                  <a:pt x="5374665" y="2117150"/>
                </a:cubicBezTo>
                <a:cubicBezTo>
                  <a:pt x="5376711" y="2113058"/>
                  <a:pt x="5366479" y="2096690"/>
                  <a:pt x="5364433" y="2096690"/>
                </a:cubicBezTo>
                <a:cubicBezTo>
                  <a:pt x="5352154" y="2100782"/>
                  <a:pt x="5337829" y="2102828"/>
                  <a:pt x="5323505" y="2104874"/>
                </a:cubicBezTo>
                <a:cubicBezTo>
                  <a:pt x="5315319" y="2104874"/>
                  <a:pt x="5333737" y="2115104"/>
                  <a:pt x="5321458" y="2125334"/>
                </a:cubicBezTo>
                <a:cubicBezTo>
                  <a:pt x="5313273" y="2117150"/>
                  <a:pt x="5300994" y="2111012"/>
                  <a:pt x="5303041" y="2096690"/>
                </a:cubicBezTo>
                <a:cubicBezTo>
                  <a:pt x="5303041" y="2088506"/>
                  <a:pt x="5288716" y="2084414"/>
                  <a:pt x="5300994" y="2074183"/>
                </a:cubicBezTo>
                <a:lnTo>
                  <a:pt x="5307261" y="2071178"/>
                </a:lnTo>
                <a:cubicBezTo>
                  <a:pt x="5311098" y="2072137"/>
                  <a:pt x="5309180" y="2082879"/>
                  <a:pt x="5315319" y="2084414"/>
                </a:cubicBezTo>
                <a:lnTo>
                  <a:pt x="5330635" y="2085405"/>
                </a:lnTo>
                <a:cubicBezTo>
                  <a:pt x="5338213" y="2080705"/>
                  <a:pt x="5327086" y="2061907"/>
                  <a:pt x="5337829" y="2055769"/>
                </a:cubicBezTo>
                <a:cubicBezTo>
                  <a:pt x="5343969" y="2068045"/>
                  <a:pt x="5346015" y="2092598"/>
                  <a:pt x="5372618" y="2078276"/>
                </a:cubicBezTo>
                <a:cubicBezTo>
                  <a:pt x="5378757" y="2074183"/>
                  <a:pt x="5378757" y="2080322"/>
                  <a:pt x="5378757" y="2088506"/>
                </a:cubicBezTo>
                <a:cubicBezTo>
                  <a:pt x="5374665" y="2115104"/>
                  <a:pt x="5391036" y="2123288"/>
                  <a:pt x="5417639" y="2115104"/>
                </a:cubicBezTo>
                <a:cubicBezTo>
                  <a:pt x="5411500" y="2100782"/>
                  <a:pt x="5405361" y="2086460"/>
                  <a:pt x="5399221" y="2072137"/>
                </a:cubicBezTo>
                <a:cubicBezTo>
                  <a:pt x="5417639" y="2068045"/>
                  <a:pt x="5423778" y="2076229"/>
                  <a:pt x="5423778" y="2086460"/>
                </a:cubicBezTo>
                <a:cubicBezTo>
                  <a:pt x="5425824" y="2100782"/>
                  <a:pt x="5423778" y="2113058"/>
                  <a:pt x="5438103" y="2117150"/>
                </a:cubicBezTo>
                <a:cubicBezTo>
                  <a:pt x="5442196" y="2119196"/>
                  <a:pt x="5448335" y="2115104"/>
                  <a:pt x="5452428" y="2111012"/>
                </a:cubicBezTo>
                <a:cubicBezTo>
                  <a:pt x="5468799" y="2092598"/>
                  <a:pt x="5440149" y="2090552"/>
                  <a:pt x="5442196" y="2078276"/>
                </a:cubicBezTo>
                <a:cubicBezTo>
                  <a:pt x="5442196" y="2076229"/>
                  <a:pt x="5442196" y="2074183"/>
                  <a:pt x="5442196" y="2072137"/>
                </a:cubicBezTo>
                <a:cubicBezTo>
                  <a:pt x="5454474" y="2063953"/>
                  <a:pt x="5460613" y="2074183"/>
                  <a:pt x="5464706" y="2080322"/>
                </a:cubicBezTo>
                <a:cubicBezTo>
                  <a:pt x="5468799" y="2094644"/>
                  <a:pt x="5474938" y="2104874"/>
                  <a:pt x="5489263" y="2100782"/>
                </a:cubicBezTo>
                <a:cubicBezTo>
                  <a:pt x="5515866" y="2094644"/>
                  <a:pt x="5476984" y="2078276"/>
                  <a:pt x="5497448" y="2068045"/>
                </a:cubicBezTo>
                <a:cubicBezTo>
                  <a:pt x="5515866" y="2076229"/>
                  <a:pt x="5548608" y="2123288"/>
                  <a:pt x="5540423" y="2053723"/>
                </a:cubicBezTo>
                <a:cubicBezTo>
                  <a:pt x="5567026" y="2047585"/>
                  <a:pt x="5546562" y="2096690"/>
                  <a:pt x="5575211" y="2078276"/>
                </a:cubicBezTo>
                <a:cubicBezTo>
                  <a:pt x="5593629" y="2063953"/>
                  <a:pt x="5616139" y="2080322"/>
                  <a:pt x="5632511" y="2063953"/>
                </a:cubicBezTo>
                <a:cubicBezTo>
                  <a:pt x="5640696" y="2055769"/>
                  <a:pt x="5689810" y="2076229"/>
                  <a:pt x="5695949" y="2088506"/>
                </a:cubicBezTo>
                <a:cubicBezTo>
                  <a:pt x="5697995" y="2094644"/>
                  <a:pt x="5704134" y="2102828"/>
                  <a:pt x="5712320" y="2100782"/>
                </a:cubicBezTo>
                <a:cubicBezTo>
                  <a:pt x="5722552" y="2098736"/>
                  <a:pt x="5720506" y="2090552"/>
                  <a:pt x="5714366" y="2084414"/>
                </a:cubicBezTo>
                <a:cubicBezTo>
                  <a:pt x="5710274" y="2078276"/>
                  <a:pt x="5716413" y="2074183"/>
                  <a:pt x="5720506" y="2074183"/>
                </a:cubicBezTo>
                <a:lnTo>
                  <a:pt x="5727668" y="2074439"/>
                </a:lnTo>
                <a:cubicBezTo>
                  <a:pt x="5728180" y="2076741"/>
                  <a:pt x="5727668" y="2080322"/>
                  <a:pt x="5728691" y="2082368"/>
                </a:cubicBezTo>
                <a:cubicBezTo>
                  <a:pt x="5751202" y="2113058"/>
                  <a:pt x="5767573" y="2108966"/>
                  <a:pt x="5777805" y="2063953"/>
                </a:cubicBezTo>
                <a:cubicBezTo>
                  <a:pt x="5796222" y="2092598"/>
                  <a:pt x="5818733" y="2096690"/>
                  <a:pt x="5845336" y="2094644"/>
                </a:cubicBezTo>
                <a:cubicBezTo>
                  <a:pt x="5867846" y="2092598"/>
                  <a:pt x="5890356" y="2115104"/>
                  <a:pt x="5914913" y="2094644"/>
                </a:cubicBezTo>
                <a:cubicBezTo>
                  <a:pt x="5921052" y="2088506"/>
                  <a:pt x="5923099" y="2092598"/>
                  <a:pt x="5929238" y="2074183"/>
                </a:cubicBezTo>
                <a:cubicBezTo>
                  <a:pt x="5931284" y="2065999"/>
                  <a:pt x="5939470" y="2068045"/>
                  <a:pt x="5945609" y="2070091"/>
                </a:cubicBezTo>
                <a:cubicBezTo>
                  <a:pt x="5984491" y="2080322"/>
                  <a:pt x="6023372" y="2088506"/>
                  <a:pt x="6064300" y="2076229"/>
                </a:cubicBezTo>
                <a:cubicBezTo>
                  <a:pt x="6080671" y="2072137"/>
                  <a:pt x="6084764" y="2090552"/>
                  <a:pt x="6097043" y="2092598"/>
                </a:cubicBezTo>
                <a:cubicBezTo>
                  <a:pt x="6113414" y="2096690"/>
                  <a:pt x="6129785" y="2092598"/>
                  <a:pt x="6142063" y="2082368"/>
                </a:cubicBezTo>
                <a:cubicBezTo>
                  <a:pt x="6129785" y="2070091"/>
                  <a:pt x="6109321" y="2086460"/>
                  <a:pt x="6099089" y="2063953"/>
                </a:cubicBezTo>
                <a:cubicBezTo>
                  <a:pt x="6117506" y="2059861"/>
                  <a:pt x="6133878" y="2055769"/>
                  <a:pt x="6152295" y="2047585"/>
                </a:cubicBezTo>
                <a:cubicBezTo>
                  <a:pt x="6164574" y="2039401"/>
                  <a:pt x="6193223" y="2047585"/>
                  <a:pt x="6201409" y="2068045"/>
                </a:cubicBezTo>
                <a:cubicBezTo>
                  <a:pt x="6207548" y="2084414"/>
                  <a:pt x="6191177" y="2104874"/>
                  <a:pt x="6219826" y="2123288"/>
                </a:cubicBezTo>
                <a:cubicBezTo>
                  <a:pt x="6158434" y="2129426"/>
                  <a:pt x="6105228" y="2119196"/>
                  <a:pt x="6054068" y="2135564"/>
                </a:cubicBezTo>
                <a:cubicBezTo>
                  <a:pt x="5945609" y="2166254"/>
                  <a:pt x="5837150" y="2205128"/>
                  <a:pt x="5726645" y="2231727"/>
                </a:cubicBezTo>
                <a:cubicBezTo>
                  <a:pt x="5628418" y="2254233"/>
                  <a:pt x="5534283" y="2289015"/>
                  <a:pt x="5440149" y="2319705"/>
                </a:cubicBezTo>
                <a:cubicBezTo>
                  <a:pt x="5395129" y="2334027"/>
                  <a:pt x="5346015" y="2352441"/>
                  <a:pt x="5300994" y="2372902"/>
                </a:cubicBezTo>
                <a:cubicBezTo>
                  <a:pt x="5253927" y="2395408"/>
                  <a:pt x="5202767" y="2411776"/>
                  <a:pt x="5151607" y="2426098"/>
                </a:cubicBezTo>
                <a:cubicBezTo>
                  <a:pt x="5077937" y="2444512"/>
                  <a:pt x="5016545" y="2487478"/>
                  <a:pt x="4951060" y="2516123"/>
                </a:cubicBezTo>
                <a:cubicBezTo>
                  <a:pt x="4875344" y="2548859"/>
                  <a:pt x="4799627" y="2585687"/>
                  <a:pt x="4725957" y="2624561"/>
                </a:cubicBezTo>
                <a:cubicBezTo>
                  <a:pt x="4672750" y="2651160"/>
                  <a:pt x="4648194" y="2694126"/>
                  <a:pt x="4623637" y="2739138"/>
                </a:cubicBezTo>
                <a:cubicBezTo>
                  <a:pt x="4599080" y="2782105"/>
                  <a:pt x="4580663" y="2825071"/>
                  <a:pt x="4541781" y="2853715"/>
                </a:cubicBezTo>
                <a:lnTo>
                  <a:pt x="4541769" y="2853673"/>
                </a:lnTo>
                <a:cubicBezTo>
                  <a:pt x="4541722" y="2853788"/>
                  <a:pt x="4541698" y="2853907"/>
                  <a:pt x="4541674" y="2854026"/>
                </a:cubicBezTo>
                <a:cubicBezTo>
                  <a:pt x="4537624" y="2858048"/>
                  <a:pt x="4533573" y="2860059"/>
                  <a:pt x="4531547" y="2864081"/>
                </a:cubicBezTo>
                <a:lnTo>
                  <a:pt x="4531418" y="2864160"/>
                </a:lnTo>
                <a:cubicBezTo>
                  <a:pt x="4515080" y="2898860"/>
                  <a:pt x="4492597" y="2929467"/>
                  <a:pt x="4459925" y="2951924"/>
                </a:cubicBezTo>
                <a:cubicBezTo>
                  <a:pt x="4441508" y="2966246"/>
                  <a:pt x="4429229" y="2976476"/>
                  <a:pt x="4425136" y="3001028"/>
                </a:cubicBezTo>
                <a:cubicBezTo>
                  <a:pt x="4418997" y="3027626"/>
                  <a:pt x="4396487" y="3050133"/>
                  <a:pt x="4373977" y="3066501"/>
                </a:cubicBezTo>
                <a:cubicBezTo>
                  <a:pt x="4306445" y="3113559"/>
                  <a:pt x="4279842" y="3195400"/>
                  <a:pt x="4220497" y="3246550"/>
                </a:cubicBezTo>
                <a:cubicBezTo>
                  <a:pt x="4148873" y="3307930"/>
                  <a:pt x="4157059" y="3381587"/>
                  <a:pt x="4155012" y="3459336"/>
                </a:cubicBezTo>
                <a:cubicBezTo>
                  <a:pt x="4155012" y="3532992"/>
                  <a:pt x="4171383" y="3604603"/>
                  <a:pt x="4163198" y="3678259"/>
                </a:cubicBezTo>
                <a:cubicBezTo>
                  <a:pt x="4157172" y="3732487"/>
                  <a:pt x="4159033" y="3788685"/>
                  <a:pt x="4139507" y="3840960"/>
                </a:cubicBezTo>
                <a:lnTo>
                  <a:pt x="4140201" y="3846426"/>
                </a:lnTo>
                <a:lnTo>
                  <a:pt x="4140004" y="3846517"/>
                </a:lnTo>
                <a:lnTo>
                  <a:pt x="4140200" y="3846716"/>
                </a:lnTo>
                <a:lnTo>
                  <a:pt x="4139277" y="3846851"/>
                </a:lnTo>
                <a:lnTo>
                  <a:pt x="4138096" y="3847394"/>
                </a:lnTo>
                <a:cubicBezTo>
                  <a:pt x="4139978" y="3864717"/>
                  <a:pt x="4137586" y="3880128"/>
                  <a:pt x="4126057" y="3891828"/>
                </a:cubicBezTo>
                <a:cubicBezTo>
                  <a:pt x="4120162" y="3885845"/>
                  <a:pt x="4123823" y="3877921"/>
                  <a:pt x="4123966" y="3869944"/>
                </a:cubicBezTo>
                <a:lnTo>
                  <a:pt x="4122720" y="3870608"/>
                </a:lnTo>
                <a:lnTo>
                  <a:pt x="4122386" y="3870947"/>
                </a:lnTo>
                <a:cubicBezTo>
                  <a:pt x="4101287" y="3890570"/>
                  <a:pt x="4097454" y="3917154"/>
                  <a:pt x="4093620" y="3940149"/>
                </a:cubicBezTo>
                <a:cubicBezTo>
                  <a:pt x="4079295" y="4005622"/>
                  <a:pt x="4071110" y="4034266"/>
                  <a:pt x="4028136" y="4083370"/>
                </a:cubicBezTo>
                <a:cubicBezTo>
                  <a:pt x="4017904" y="4097692"/>
                  <a:pt x="4015857" y="4105876"/>
                  <a:pt x="4038368" y="4109968"/>
                </a:cubicBezTo>
                <a:cubicBezTo>
                  <a:pt x="4048600" y="4114060"/>
                  <a:pt x="4058832" y="4112014"/>
                  <a:pt x="4069063" y="4118152"/>
                </a:cubicBezTo>
                <a:cubicBezTo>
                  <a:pt x="4040414" y="4128382"/>
                  <a:pt x="4019950" y="4157027"/>
                  <a:pt x="3985161" y="4148843"/>
                </a:cubicBezTo>
                <a:cubicBezTo>
                  <a:pt x="3979022" y="4146797"/>
                  <a:pt x="3972883" y="4154981"/>
                  <a:pt x="3976976" y="4159073"/>
                </a:cubicBezTo>
                <a:cubicBezTo>
                  <a:pt x="3981068" y="4163165"/>
                  <a:pt x="3989254" y="4165211"/>
                  <a:pt x="3997440" y="4169303"/>
                </a:cubicBezTo>
                <a:cubicBezTo>
                  <a:pt x="3985161" y="4179533"/>
                  <a:pt x="3960604" y="4161119"/>
                  <a:pt x="3958558" y="4193855"/>
                </a:cubicBezTo>
                <a:cubicBezTo>
                  <a:pt x="3952419" y="4249097"/>
                  <a:pt x="3991300" y="4240913"/>
                  <a:pt x="4019950" y="4255236"/>
                </a:cubicBezTo>
                <a:cubicBezTo>
                  <a:pt x="4009718" y="4255236"/>
                  <a:pt x="3997440" y="4253190"/>
                  <a:pt x="3985161" y="4255236"/>
                </a:cubicBezTo>
                <a:cubicBezTo>
                  <a:pt x="3974929" y="4257282"/>
                  <a:pt x="3958558" y="4247051"/>
                  <a:pt x="3958558" y="4269558"/>
                </a:cubicBezTo>
                <a:cubicBezTo>
                  <a:pt x="3958558" y="4285926"/>
                  <a:pt x="3956512" y="4302294"/>
                  <a:pt x="3981068" y="4304340"/>
                </a:cubicBezTo>
                <a:cubicBezTo>
                  <a:pt x="3989254" y="4304340"/>
                  <a:pt x="4001532" y="4300248"/>
                  <a:pt x="3999486" y="4312524"/>
                </a:cubicBezTo>
                <a:cubicBezTo>
                  <a:pt x="3997440" y="4326846"/>
                  <a:pt x="3987208" y="4324800"/>
                  <a:pt x="3976976" y="4320708"/>
                </a:cubicBezTo>
                <a:cubicBezTo>
                  <a:pt x="3964697" y="4316616"/>
                  <a:pt x="3954465" y="4339122"/>
                  <a:pt x="3938094" y="4320708"/>
                </a:cubicBezTo>
                <a:cubicBezTo>
                  <a:pt x="3931955" y="4314570"/>
                  <a:pt x="3927862" y="4326846"/>
                  <a:pt x="3925816" y="4335030"/>
                </a:cubicBezTo>
                <a:cubicBezTo>
                  <a:pt x="3923769" y="4347306"/>
                  <a:pt x="3919677" y="4359582"/>
                  <a:pt x="3915584" y="4375950"/>
                </a:cubicBezTo>
                <a:cubicBezTo>
                  <a:pt x="3901259" y="4357536"/>
                  <a:pt x="3925816" y="4320708"/>
                  <a:pt x="3886934" y="4316616"/>
                </a:cubicBezTo>
                <a:cubicBezTo>
                  <a:pt x="3882841" y="4316616"/>
                  <a:pt x="3886934" y="4306386"/>
                  <a:pt x="3895120" y="4302294"/>
                </a:cubicBezTo>
                <a:cubicBezTo>
                  <a:pt x="3903305" y="4300248"/>
                  <a:pt x="3911491" y="4294110"/>
                  <a:pt x="3909445" y="4285926"/>
                </a:cubicBezTo>
                <a:cubicBezTo>
                  <a:pt x="3909445" y="4273650"/>
                  <a:pt x="3917630" y="4253190"/>
                  <a:pt x="3903305" y="4249097"/>
                </a:cubicBezTo>
                <a:cubicBezTo>
                  <a:pt x="3884888" y="4242959"/>
                  <a:pt x="3886934" y="4265466"/>
                  <a:pt x="3882841" y="4277742"/>
                </a:cubicBezTo>
                <a:cubicBezTo>
                  <a:pt x="3874656" y="4265466"/>
                  <a:pt x="3876702" y="4249097"/>
                  <a:pt x="3860331" y="4240913"/>
                </a:cubicBezTo>
                <a:cubicBezTo>
                  <a:pt x="3860331" y="4279788"/>
                  <a:pt x="3862377" y="4318662"/>
                  <a:pt x="3860331" y="4357536"/>
                </a:cubicBezTo>
                <a:cubicBezTo>
                  <a:pt x="3858285" y="4386181"/>
                  <a:pt x="3886934" y="4390273"/>
                  <a:pt x="3899213" y="4392319"/>
                </a:cubicBezTo>
                <a:cubicBezTo>
                  <a:pt x="3952419" y="4396411"/>
                  <a:pt x="4005625" y="4394365"/>
                  <a:pt x="4058832" y="4394365"/>
                </a:cubicBezTo>
                <a:cubicBezTo>
                  <a:pt x="4112038" y="4392319"/>
                  <a:pt x="4165244" y="4398457"/>
                  <a:pt x="4216404" y="4418917"/>
                </a:cubicBezTo>
                <a:cubicBezTo>
                  <a:pt x="4200033" y="4418917"/>
                  <a:pt x="4183662" y="4418917"/>
                  <a:pt x="4167291" y="4418917"/>
                </a:cubicBezTo>
                <a:cubicBezTo>
                  <a:pt x="4152966" y="4418917"/>
                  <a:pt x="4136595" y="4412779"/>
                  <a:pt x="4120223" y="4410733"/>
                </a:cubicBezTo>
                <a:cubicBezTo>
                  <a:pt x="4073156" y="4408687"/>
                  <a:pt x="4026089" y="4416871"/>
                  <a:pt x="3979022" y="4410733"/>
                </a:cubicBezTo>
                <a:cubicBezTo>
                  <a:pt x="3942187" y="4406641"/>
                  <a:pt x="3903305" y="4406641"/>
                  <a:pt x="3868517" y="4396411"/>
                </a:cubicBezTo>
                <a:cubicBezTo>
                  <a:pt x="3835774" y="4386181"/>
                  <a:pt x="3852145" y="4351398"/>
                  <a:pt x="3839867" y="4328892"/>
                </a:cubicBezTo>
                <a:cubicBezTo>
                  <a:pt x="3837821" y="4322754"/>
                  <a:pt x="3852145" y="4306386"/>
                  <a:pt x="3837821" y="4296156"/>
                </a:cubicBezTo>
                <a:lnTo>
                  <a:pt x="3825542" y="4296156"/>
                </a:lnTo>
                <a:cubicBezTo>
                  <a:pt x="3815310" y="4308432"/>
                  <a:pt x="3821450" y="4320708"/>
                  <a:pt x="3825542" y="4332984"/>
                </a:cubicBezTo>
                <a:cubicBezTo>
                  <a:pt x="3811218" y="4345260"/>
                  <a:pt x="3784614" y="4322754"/>
                  <a:pt x="3780522" y="4347306"/>
                </a:cubicBezTo>
                <a:cubicBezTo>
                  <a:pt x="3770290" y="4388227"/>
                  <a:pt x="3821450" y="4353444"/>
                  <a:pt x="3825542" y="4382088"/>
                </a:cubicBezTo>
                <a:cubicBezTo>
                  <a:pt x="3805078" y="4384134"/>
                  <a:pt x="3784614" y="4386181"/>
                  <a:pt x="3764150" y="4386181"/>
                </a:cubicBezTo>
                <a:cubicBezTo>
                  <a:pt x="3751872" y="4386181"/>
                  <a:pt x="3745733" y="4388227"/>
                  <a:pt x="3745733" y="4400503"/>
                </a:cubicBezTo>
                <a:cubicBezTo>
                  <a:pt x="3745733" y="4416871"/>
                  <a:pt x="3751872" y="4418917"/>
                  <a:pt x="3766197" y="4418917"/>
                </a:cubicBezTo>
                <a:cubicBezTo>
                  <a:pt x="3788707" y="4420963"/>
                  <a:pt x="3811218" y="4408687"/>
                  <a:pt x="3837821" y="4425055"/>
                </a:cubicBezTo>
                <a:cubicBezTo>
                  <a:pt x="3800986" y="4447561"/>
                  <a:pt x="3723222" y="4414825"/>
                  <a:pt x="3731408" y="4496665"/>
                </a:cubicBezTo>
                <a:cubicBezTo>
                  <a:pt x="3731408" y="4480297"/>
                  <a:pt x="3729362" y="4461883"/>
                  <a:pt x="3729362" y="4445515"/>
                </a:cubicBezTo>
                <a:cubicBezTo>
                  <a:pt x="3680248" y="4453699"/>
                  <a:pt x="3637274" y="4470067"/>
                  <a:pt x="3588160" y="4468021"/>
                </a:cubicBezTo>
                <a:cubicBezTo>
                  <a:pt x="3563604" y="4465975"/>
                  <a:pt x="3547232" y="4455745"/>
                  <a:pt x="3573836" y="4429147"/>
                </a:cubicBezTo>
                <a:cubicBezTo>
                  <a:pt x="3469469" y="4423009"/>
                  <a:pt x="3367149" y="4406641"/>
                  <a:pt x="3264830" y="4425055"/>
                </a:cubicBezTo>
                <a:cubicBezTo>
                  <a:pt x="3295526" y="4402549"/>
                  <a:pt x="3332361" y="4412779"/>
                  <a:pt x="3365103" y="4408687"/>
                </a:cubicBezTo>
                <a:cubicBezTo>
                  <a:pt x="3430588" y="4400503"/>
                  <a:pt x="3494026" y="4400503"/>
                  <a:pt x="3559511" y="4414825"/>
                </a:cubicBezTo>
                <a:cubicBezTo>
                  <a:pt x="3569743" y="4416871"/>
                  <a:pt x="3571789" y="4408687"/>
                  <a:pt x="3573836" y="4402549"/>
                </a:cubicBezTo>
                <a:cubicBezTo>
                  <a:pt x="3575882" y="4392319"/>
                  <a:pt x="3573836" y="4380042"/>
                  <a:pt x="3577928" y="4369812"/>
                </a:cubicBezTo>
                <a:cubicBezTo>
                  <a:pt x="3590207" y="4339122"/>
                  <a:pt x="3579975" y="4326846"/>
                  <a:pt x="3547232" y="4328892"/>
                </a:cubicBezTo>
                <a:cubicBezTo>
                  <a:pt x="3473562" y="4328892"/>
                  <a:pt x="3399892" y="4328892"/>
                  <a:pt x="3324175" y="4322754"/>
                </a:cubicBezTo>
                <a:cubicBezTo>
                  <a:pt x="3408077" y="4314570"/>
                  <a:pt x="3489933" y="4308432"/>
                  <a:pt x="3573836" y="4302294"/>
                </a:cubicBezTo>
                <a:cubicBezTo>
                  <a:pt x="3545186" y="4279788"/>
                  <a:pt x="3514490" y="4292064"/>
                  <a:pt x="3489933" y="4298202"/>
                </a:cubicBezTo>
                <a:cubicBezTo>
                  <a:pt x="3442866" y="4308432"/>
                  <a:pt x="3393753" y="4294110"/>
                  <a:pt x="3346686" y="4312524"/>
                </a:cubicBezTo>
                <a:cubicBezTo>
                  <a:pt x="3303711" y="4328892"/>
                  <a:pt x="3260737" y="4341168"/>
                  <a:pt x="3211623" y="4339122"/>
                </a:cubicBezTo>
                <a:cubicBezTo>
                  <a:pt x="3191159" y="4337076"/>
                  <a:pt x="3193206" y="4365720"/>
                  <a:pt x="3187067" y="4386181"/>
                </a:cubicBezTo>
                <a:cubicBezTo>
                  <a:pt x="3189113" y="4328892"/>
                  <a:pt x="3150231" y="4345260"/>
                  <a:pt x="3121582" y="4345260"/>
                </a:cubicBezTo>
                <a:cubicBezTo>
                  <a:pt x="3101118" y="4345260"/>
                  <a:pt x="3099072" y="4363674"/>
                  <a:pt x="3101118" y="4375950"/>
                </a:cubicBezTo>
                <a:cubicBezTo>
                  <a:pt x="3103164" y="4414825"/>
                  <a:pt x="3135907" y="4382088"/>
                  <a:pt x="3156371" y="4402549"/>
                </a:cubicBezTo>
                <a:cubicBezTo>
                  <a:pt x="3074515" y="4402549"/>
                  <a:pt x="2998798" y="4402549"/>
                  <a:pt x="2916942" y="4402549"/>
                </a:cubicBezTo>
                <a:cubicBezTo>
                  <a:pt x="2953777" y="4380042"/>
                  <a:pt x="2988566" y="4386181"/>
                  <a:pt x="3021308" y="4386181"/>
                </a:cubicBezTo>
                <a:cubicBezTo>
                  <a:pt x="3039726" y="4386181"/>
                  <a:pt x="3052004" y="4380042"/>
                  <a:pt x="3049958" y="4357536"/>
                </a:cubicBezTo>
                <a:cubicBezTo>
                  <a:pt x="3047912" y="4332984"/>
                  <a:pt x="3029494" y="4349352"/>
                  <a:pt x="3019262" y="4345260"/>
                </a:cubicBezTo>
                <a:cubicBezTo>
                  <a:pt x="3015169" y="4343214"/>
                  <a:pt x="3011077" y="4345260"/>
                  <a:pt x="3006984" y="4345260"/>
                </a:cubicBezTo>
                <a:cubicBezTo>
                  <a:pt x="2939453" y="4361628"/>
                  <a:pt x="2937406" y="4359582"/>
                  <a:pt x="2933313" y="4296156"/>
                </a:cubicBezTo>
                <a:cubicBezTo>
                  <a:pt x="2925128" y="4294110"/>
                  <a:pt x="2921035" y="4300248"/>
                  <a:pt x="2914896" y="4304340"/>
                </a:cubicBezTo>
                <a:cubicBezTo>
                  <a:pt x="2908757" y="4308432"/>
                  <a:pt x="2912850" y="4326846"/>
                  <a:pt x="2896478" y="4316616"/>
                </a:cubicBezTo>
                <a:cubicBezTo>
                  <a:pt x="2914896" y="4292064"/>
                  <a:pt x="2851458" y="4318662"/>
                  <a:pt x="2876014" y="4283880"/>
                </a:cubicBezTo>
                <a:cubicBezTo>
                  <a:pt x="2884200" y="4269558"/>
                  <a:pt x="2865782" y="4253190"/>
                  <a:pt x="2847365" y="4255236"/>
                </a:cubicBezTo>
                <a:cubicBezTo>
                  <a:pt x="2790066" y="4261374"/>
                  <a:pt x="2734813" y="4267512"/>
                  <a:pt x="2677514" y="4279788"/>
                </a:cubicBezTo>
                <a:cubicBezTo>
                  <a:pt x="2702071" y="4279788"/>
                  <a:pt x="2726627" y="4279788"/>
                  <a:pt x="2749138" y="4279788"/>
                </a:cubicBezTo>
                <a:cubicBezTo>
                  <a:pt x="2714349" y="4290018"/>
                  <a:pt x="2677514" y="4292064"/>
                  <a:pt x="2642725" y="4294110"/>
                </a:cubicBezTo>
                <a:cubicBezTo>
                  <a:pt x="2550637" y="4296156"/>
                  <a:pt x="2456503" y="4310478"/>
                  <a:pt x="2362369" y="4304340"/>
                </a:cubicBezTo>
                <a:cubicBezTo>
                  <a:pt x="2311209" y="4300248"/>
                  <a:pt x="2260049" y="4312524"/>
                  <a:pt x="2206843" y="4316616"/>
                </a:cubicBezTo>
                <a:cubicBezTo>
                  <a:pt x="2190472" y="4316616"/>
                  <a:pt x="2174100" y="4310478"/>
                  <a:pt x="2159776" y="4320708"/>
                </a:cubicBezTo>
                <a:cubicBezTo>
                  <a:pt x="2163868" y="4300248"/>
                  <a:pt x="2145451" y="4308432"/>
                  <a:pt x="2137265" y="4302294"/>
                </a:cubicBezTo>
                <a:cubicBezTo>
                  <a:pt x="2106569" y="4279788"/>
                  <a:pt x="2075873" y="4290018"/>
                  <a:pt x="2043131" y="4296156"/>
                </a:cubicBezTo>
                <a:cubicBezTo>
                  <a:pt x="2000157" y="4300248"/>
                  <a:pt x="1961275" y="4281834"/>
                  <a:pt x="1918301" y="4287972"/>
                </a:cubicBezTo>
                <a:cubicBezTo>
                  <a:pt x="1912162" y="4287972"/>
                  <a:pt x="1906022" y="4287972"/>
                  <a:pt x="1897837" y="4292064"/>
                </a:cubicBezTo>
                <a:cubicBezTo>
                  <a:pt x="1973554" y="4318662"/>
                  <a:pt x="2051317" y="4310478"/>
                  <a:pt x="2129080" y="4314570"/>
                </a:cubicBezTo>
                <a:cubicBezTo>
                  <a:pt x="1942858" y="4345260"/>
                  <a:pt x="1752543" y="4312524"/>
                  <a:pt x="1560181" y="4339122"/>
                </a:cubicBezTo>
                <a:cubicBezTo>
                  <a:pt x="1578599" y="4351398"/>
                  <a:pt x="1599063" y="4337076"/>
                  <a:pt x="1615434" y="4349352"/>
                </a:cubicBezTo>
                <a:cubicBezTo>
                  <a:pt x="1584738" y="4361628"/>
                  <a:pt x="1549949" y="4341168"/>
                  <a:pt x="1513114" y="4369812"/>
                </a:cubicBezTo>
                <a:cubicBezTo>
                  <a:pt x="1543810" y="4369812"/>
                  <a:pt x="1566321" y="4369812"/>
                  <a:pt x="1588831" y="4369812"/>
                </a:cubicBezTo>
                <a:cubicBezTo>
                  <a:pt x="1588831" y="4371858"/>
                  <a:pt x="1588831" y="4373904"/>
                  <a:pt x="1588831" y="4375950"/>
                </a:cubicBezTo>
                <a:cubicBezTo>
                  <a:pt x="1543810" y="4375950"/>
                  <a:pt x="1500836" y="4375950"/>
                  <a:pt x="1457862" y="4375950"/>
                </a:cubicBezTo>
                <a:cubicBezTo>
                  <a:pt x="1558135" y="4416871"/>
                  <a:pt x="1666594" y="4404595"/>
                  <a:pt x="1768914" y="4431193"/>
                </a:cubicBezTo>
                <a:cubicBezTo>
                  <a:pt x="1670687" y="4437331"/>
                  <a:pt x="1572460" y="4420963"/>
                  <a:pt x="1474233" y="4427101"/>
                </a:cubicBezTo>
                <a:cubicBezTo>
                  <a:pt x="1470140" y="4427101"/>
                  <a:pt x="1461954" y="4425055"/>
                  <a:pt x="1464001" y="4418917"/>
                </a:cubicBezTo>
                <a:cubicBezTo>
                  <a:pt x="1470140" y="4386181"/>
                  <a:pt x="1445583" y="4394365"/>
                  <a:pt x="1429212" y="4394365"/>
                </a:cubicBezTo>
                <a:cubicBezTo>
                  <a:pt x="1392377" y="4392319"/>
                  <a:pt x="1353495" y="4394365"/>
                  <a:pt x="1314614" y="4394365"/>
                </a:cubicBezTo>
                <a:cubicBezTo>
                  <a:pt x="1296196" y="4394365"/>
                  <a:pt x="1275732" y="4400503"/>
                  <a:pt x="1263454" y="4377996"/>
                </a:cubicBezTo>
                <a:lnTo>
                  <a:pt x="1249129" y="4369812"/>
                </a:lnTo>
                <a:cubicBezTo>
                  <a:pt x="1189784" y="4386181"/>
                  <a:pt x="1130438" y="4373904"/>
                  <a:pt x="1071093" y="4375950"/>
                </a:cubicBezTo>
                <a:cubicBezTo>
                  <a:pt x="1058814" y="4377996"/>
                  <a:pt x="1050629" y="4390273"/>
                  <a:pt x="1036304" y="4382088"/>
                </a:cubicBezTo>
                <a:cubicBezTo>
                  <a:pt x="1042443" y="4361628"/>
                  <a:pt x="1060861" y="4363674"/>
                  <a:pt x="1077232" y="4359582"/>
                </a:cubicBezTo>
                <a:cubicBezTo>
                  <a:pt x="1091557" y="4355490"/>
                  <a:pt x="1114067" y="4375950"/>
                  <a:pt x="1118160" y="4345260"/>
                </a:cubicBezTo>
                <a:cubicBezTo>
                  <a:pt x="1120206" y="4337076"/>
                  <a:pt x="1126345" y="4339122"/>
                  <a:pt x="1128392" y="4343214"/>
                </a:cubicBezTo>
                <a:cubicBezTo>
                  <a:pt x="1146809" y="4367766"/>
                  <a:pt x="1171366" y="4359582"/>
                  <a:pt x="1195923" y="4359582"/>
                </a:cubicBezTo>
                <a:cubicBezTo>
                  <a:pt x="1173412" y="4359582"/>
                  <a:pt x="1169320" y="4330938"/>
                  <a:pt x="1144763" y="4330938"/>
                </a:cubicBezTo>
                <a:cubicBezTo>
                  <a:pt x="1124299" y="4332984"/>
                  <a:pt x="1142717" y="4310478"/>
                  <a:pt x="1134531" y="4296156"/>
                </a:cubicBezTo>
                <a:cubicBezTo>
                  <a:pt x="1107928" y="4261374"/>
                  <a:pt x="1087464" y="4220453"/>
                  <a:pt x="1075185" y="4177487"/>
                </a:cubicBezTo>
                <a:cubicBezTo>
                  <a:pt x="1067000" y="4142705"/>
                  <a:pt x="1036304" y="4157027"/>
                  <a:pt x="1015840" y="4157027"/>
                </a:cubicBezTo>
                <a:cubicBezTo>
                  <a:pt x="989237" y="4157027"/>
                  <a:pt x="981051" y="4144751"/>
                  <a:pt x="979005" y="4124290"/>
                </a:cubicBezTo>
                <a:cubicBezTo>
                  <a:pt x="979005" y="4107922"/>
                  <a:pt x="974912" y="4093600"/>
                  <a:pt x="976958" y="4075186"/>
                </a:cubicBezTo>
                <a:cubicBezTo>
                  <a:pt x="983098" y="4048588"/>
                  <a:pt x="974912" y="4026082"/>
                  <a:pt x="960587" y="3999484"/>
                </a:cubicBezTo>
                <a:cubicBezTo>
                  <a:pt x="936030" y="3958563"/>
                  <a:pt x="915567" y="3915597"/>
                  <a:pt x="944216" y="3862401"/>
                </a:cubicBezTo>
                <a:cubicBezTo>
                  <a:pt x="958541" y="3835802"/>
                  <a:pt x="960587" y="3801020"/>
                  <a:pt x="952402" y="3768284"/>
                </a:cubicBezTo>
                <a:cubicBezTo>
                  <a:pt x="970819" y="3762146"/>
                  <a:pt x="966726" y="3790790"/>
                  <a:pt x="979005" y="3782606"/>
                </a:cubicBezTo>
                <a:cubicBezTo>
                  <a:pt x="997422" y="3772376"/>
                  <a:pt x="981051" y="3766238"/>
                  <a:pt x="972866" y="3758054"/>
                </a:cubicBezTo>
                <a:cubicBezTo>
                  <a:pt x="970819" y="3758054"/>
                  <a:pt x="972866" y="3749870"/>
                  <a:pt x="974912" y="3749870"/>
                </a:cubicBezTo>
                <a:cubicBezTo>
                  <a:pt x="1021979" y="3735548"/>
                  <a:pt x="1017886" y="3690535"/>
                  <a:pt x="1017886" y="3661891"/>
                </a:cubicBezTo>
                <a:cubicBezTo>
                  <a:pt x="1017886" y="3590281"/>
                  <a:pt x="1062907" y="3543222"/>
                  <a:pt x="1085417" y="3481842"/>
                </a:cubicBezTo>
                <a:cubicBezTo>
                  <a:pt x="1085417" y="3477750"/>
                  <a:pt x="1093603" y="3473658"/>
                  <a:pt x="1093603" y="3469566"/>
                </a:cubicBezTo>
                <a:cubicBezTo>
                  <a:pt x="1095649" y="3377495"/>
                  <a:pt x="1142717" y="3293608"/>
                  <a:pt x="1142717" y="3201538"/>
                </a:cubicBezTo>
                <a:cubicBezTo>
                  <a:pt x="1142717" y="3162663"/>
                  <a:pt x="1146809" y="3121743"/>
                  <a:pt x="1134531" y="3084915"/>
                </a:cubicBezTo>
                <a:cubicBezTo>
                  <a:pt x="1118160" y="3035810"/>
                  <a:pt x="1118160" y="2984660"/>
                  <a:pt x="1112021" y="2935556"/>
                </a:cubicBezTo>
                <a:cubicBezTo>
                  <a:pt x="1107928" y="2906912"/>
                  <a:pt x="1097696" y="2923280"/>
                  <a:pt x="1087464" y="2925326"/>
                </a:cubicBezTo>
                <a:cubicBezTo>
                  <a:pt x="1083371" y="2913050"/>
                  <a:pt x="1093603" y="2911004"/>
                  <a:pt x="1097696" y="2904866"/>
                </a:cubicBezTo>
                <a:cubicBezTo>
                  <a:pt x="1099742" y="2898727"/>
                  <a:pt x="1099742" y="2894635"/>
                  <a:pt x="1101789" y="2888497"/>
                </a:cubicBezTo>
                <a:cubicBezTo>
                  <a:pt x="1056768" y="2878267"/>
                  <a:pt x="1107928" y="2845531"/>
                  <a:pt x="1085417" y="2825071"/>
                </a:cubicBezTo>
                <a:cubicBezTo>
                  <a:pt x="1064953" y="2804611"/>
                  <a:pt x="1056768" y="2771875"/>
                  <a:pt x="1044489" y="2743230"/>
                </a:cubicBezTo>
                <a:cubicBezTo>
                  <a:pt x="1036304" y="2720724"/>
                  <a:pt x="1019933" y="2710494"/>
                  <a:pt x="997422" y="2702310"/>
                </a:cubicBezTo>
                <a:cubicBezTo>
                  <a:pt x="989237" y="2716632"/>
                  <a:pt x="1011747" y="2714586"/>
                  <a:pt x="1007654" y="2720724"/>
                </a:cubicBezTo>
                <a:cubicBezTo>
                  <a:pt x="1003562" y="2726862"/>
                  <a:pt x="993330" y="2726862"/>
                  <a:pt x="987190" y="2718678"/>
                </a:cubicBezTo>
                <a:cubicBezTo>
                  <a:pt x="972866" y="2700264"/>
                  <a:pt x="956494" y="2712540"/>
                  <a:pt x="940123" y="2714586"/>
                </a:cubicBezTo>
                <a:cubicBezTo>
                  <a:pt x="919659" y="2720724"/>
                  <a:pt x="907381" y="2708448"/>
                  <a:pt x="905335" y="2690034"/>
                </a:cubicBezTo>
                <a:cubicBezTo>
                  <a:pt x="903288" y="2669574"/>
                  <a:pt x="913520" y="2669574"/>
                  <a:pt x="931938" y="2661390"/>
                </a:cubicBezTo>
                <a:cubicBezTo>
                  <a:pt x="1005608" y="2632746"/>
                  <a:pt x="1083371" y="2645022"/>
                  <a:pt x="1157041" y="2626607"/>
                </a:cubicBezTo>
                <a:cubicBezTo>
                  <a:pt x="1157074" y="2626607"/>
                  <a:pt x="1159103" y="2626607"/>
                  <a:pt x="1161134" y="2626607"/>
                </a:cubicBezTo>
                <a:cubicBezTo>
                  <a:pt x="1183644" y="2622515"/>
                  <a:pt x="1220480" y="2636838"/>
                  <a:pt x="1228665" y="2618423"/>
                </a:cubicBezTo>
                <a:cubicBezTo>
                  <a:pt x="1242990" y="2593871"/>
                  <a:pt x="1238897" y="2559089"/>
                  <a:pt x="1240944" y="2528399"/>
                </a:cubicBezTo>
                <a:cubicBezTo>
                  <a:pt x="1240944" y="2518169"/>
                  <a:pt x="1238897" y="2505893"/>
                  <a:pt x="1240944" y="2495663"/>
                </a:cubicBezTo>
                <a:cubicBezTo>
                  <a:pt x="1247083" y="2475202"/>
                  <a:pt x="1253222" y="2452696"/>
                  <a:pt x="1263454" y="2432236"/>
                </a:cubicBezTo>
                <a:cubicBezTo>
                  <a:pt x="1261408" y="2479294"/>
                  <a:pt x="1247083" y="2522261"/>
                  <a:pt x="1249129" y="2569319"/>
                </a:cubicBezTo>
                <a:cubicBezTo>
                  <a:pt x="1249129" y="2606147"/>
                  <a:pt x="1255268" y="2618423"/>
                  <a:pt x="1294150" y="2604101"/>
                </a:cubicBezTo>
                <a:cubicBezTo>
                  <a:pt x="1322799" y="2593871"/>
                  <a:pt x="1361681" y="2612285"/>
                  <a:pt x="1384191" y="2579549"/>
                </a:cubicBezTo>
                <a:cubicBezTo>
                  <a:pt x="1394423" y="2604101"/>
                  <a:pt x="1414887" y="2593871"/>
                  <a:pt x="1431258" y="2591825"/>
                </a:cubicBezTo>
                <a:cubicBezTo>
                  <a:pt x="1470140" y="2585687"/>
                  <a:pt x="1506975" y="2575457"/>
                  <a:pt x="1502882" y="2518169"/>
                </a:cubicBezTo>
                <a:cubicBezTo>
                  <a:pt x="1519253" y="2536583"/>
                  <a:pt x="1506975" y="2548859"/>
                  <a:pt x="1502882" y="2565227"/>
                </a:cubicBezTo>
                <a:cubicBezTo>
                  <a:pt x="1541764" y="2575457"/>
                  <a:pt x="1576553" y="2554997"/>
                  <a:pt x="1611341" y="2548859"/>
                </a:cubicBezTo>
                <a:cubicBezTo>
                  <a:pt x="1617481" y="2548859"/>
                  <a:pt x="1625666" y="2516123"/>
                  <a:pt x="1625666" y="2499755"/>
                </a:cubicBezTo>
                <a:cubicBezTo>
                  <a:pt x="1627713" y="2417914"/>
                  <a:pt x="1635898" y="2336073"/>
                  <a:pt x="1625666" y="2256279"/>
                </a:cubicBezTo>
                <a:cubicBezTo>
                  <a:pt x="1617481" y="2203082"/>
                  <a:pt x="1601109" y="2151932"/>
                  <a:pt x="1588831" y="2102828"/>
                </a:cubicBezTo>
                <a:cubicBezTo>
                  <a:pt x="1586785" y="2098736"/>
                  <a:pt x="1580645" y="2096690"/>
                  <a:pt x="1570413" y="2088506"/>
                </a:cubicBezTo>
                <a:cubicBezTo>
                  <a:pt x="1564274" y="2219450"/>
                  <a:pt x="1545857" y="2342211"/>
                  <a:pt x="1523346" y="2467018"/>
                </a:cubicBezTo>
                <a:cubicBezTo>
                  <a:pt x="1511068" y="2424052"/>
                  <a:pt x="1521300" y="2385178"/>
                  <a:pt x="1529485" y="2346303"/>
                </a:cubicBezTo>
                <a:cubicBezTo>
                  <a:pt x="1545857" y="2262417"/>
                  <a:pt x="1545857" y="2176484"/>
                  <a:pt x="1562228" y="2092598"/>
                </a:cubicBezTo>
                <a:cubicBezTo>
                  <a:pt x="1576553" y="2018941"/>
                  <a:pt x="1541764" y="1969837"/>
                  <a:pt x="1502882" y="1916640"/>
                </a:cubicBezTo>
                <a:cubicBezTo>
                  <a:pt x="1490822" y="1902572"/>
                  <a:pt x="1492582" y="1870737"/>
                  <a:pt x="1459858" y="1885538"/>
                </a:cubicBezTo>
                <a:cubicBezTo>
                  <a:pt x="1463777" y="1849047"/>
                  <a:pt x="1433223" y="1838847"/>
                  <a:pt x="1410794" y="1826616"/>
                </a:cubicBezTo>
                <a:cubicBezTo>
                  <a:pt x="1400562" y="1822524"/>
                  <a:pt x="1410794" y="1840938"/>
                  <a:pt x="1400562" y="1845030"/>
                </a:cubicBezTo>
                <a:cubicBezTo>
                  <a:pt x="1394423" y="1834800"/>
                  <a:pt x="1388284" y="1824570"/>
                  <a:pt x="1382145" y="1814340"/>
                </a:cubicBezTo>
                <a:cubicBezTo>
                  <a:pt x="1361681" y="1828662"/>
                  <a:pt x="1363727" y="1849122"/>
                  <a:pt x="1363727" y="1877766"/>
                </a:cubicBezTo>
                <a:cubicBezTo>
                  <a:pt x="1353495" y="1855260"/>
                  <a:pt x="1351449" y="1838892"/>
                  <a:pt x="1357588" y="1828662"/>
                </a:cubicBezTo>
                <a:cubicBezTo>
                  <a:pt x="1376006" y="1795925"/>
                  <a:pt x="1349403" y="1789787"/>
                  <a:pt x="1330985" y="1783649"/>
                </a:cubicBezTo>
                <a:cubicBezTo>
                  <a:pt x="1304382" y="1773419"/>
                  <a:pt x="1308475" y="1797971"/>
                  <a:pt x="1304382" y="1812294"/>
                </a:cubicBezTo>
                <a:cubicBezTo>
                  <a:pt x="1290057" y="1857306"/>
                  <a:pt x="1304382" y="1904364"/>
                  <a:pt x="1298243" y="1949377"/>
                </a:cubicBezTo>
                <a:cubicBezTo>
                  <a:pt x="1296196" y="1978021"/>
                  <a:pt x="1298243" y="2006665"/>
                  <a:pt x="1298243" y="2035309"/>
                </a:cubicBezTo>
                <a:cubicBezTo>
                  <a:pt x="1302335" y="2137610"/>
                  <a:pt x="1292103" y="2239911"/>
                  <a:pt x="1273686" y="2342211"/>
                </a:cubicBezTo>
                <a:cubicBezTo>
                  <a:pt x="1273686" y="2313567"/>
                  <a:pt x="1271640" y="2284923"/>
                  <a:pt x="1273686" y="2258325"/>
                </a:cubicBezTo>
                <a:cubicBezTo>
                  <a:pt x="1294150" y="2115104"/>
                  <a:pt x="1290057" y="1971883"/>
                  <a:pt x="1288011" y="1828662"/>
                </a:cubicBezTo>
                <a:cubicBezTo>
                  <a:pt x="1288011" y="1818432"/>
                  <a:pt x="1288011" y="1781603"/>
                  <a:pt x="1257315" y="1814340"/>
                </a:cubicBezTo>
                <a:cubicBezTo>
                  <a:pt x="1230712" y="1842984"/>
                  <a:pt x="1206155" y="1808202"/>
                  <a:pt x="1183644" y="1800017"/>
                </a:cubicBezTo>
                <a:cubicBezTo>
                  <a:pt x="1161134" y="1791833"/>
                  <a:pt x="1189784" y="1771373"/>
                  <a:pt x="1185691" y="1752959"/>
                </a:cubicBezTo>
                <a:cubicBezTo>
                  <a:pt x="1183644" y="1744775"/>
                  <a:pt x="1200016" y="1742729"/>
                  <a:pt x="1212294" y="1740683"/>
                </a:cubicBezTo>
                <a:cubicBezTo>
                  <a:pt x="1232758" y="1740683"/>
                  <a:pt x="1255268" y="1748867"/>
                  <a:pt x="1275732" y="1736591"/>
                </a:cubicBezTo>
                <a:cubicBezTo>
                  <a:pt x="1277779" y="1734545"/>
                  <a:pt x="1281871" y="1732499"/>
                  <a:pt x="1283918" y="1734545"/>
                </a:cubicBezTo>
                <a:cubicBezTo>
                  <a:pt x="1339171" y="1750913"/>
                  <a:pt x="1339171" y="1752959"/>
                  <a:pt x="1376006" y="1740683"/>
                </a:cubicBezTo>
                <a:cubicBezTo>
                  <a:pt x="1416934" y="1726361"/>
                  <a:pt x="1461954" y="1722269"/>
                  <a:pt x="1504929" y="1709993"/>
                </a:cubicBezTo>
                <a:cubicBezTo>
                  <a:pt x="1517207" y="1705901"/>
                  <a:pt x="1535625" y="1718177"/>
                  <a:pt x="1537671" y="1689533"/>
                </a:cubicBezTo>
                <a:cubicBezTo>
                  <a:pt x="1537671" y="1679302"/>
                  <a:pt x="1551996" y="1687487"/>
                  <a:pt x="1560181" y="1683394"/>
                </a:cubicBezTo>
                <a:lnTo>
                  <a:pt x="1561961" y="1682863"/>
                </a:lnTo>
                <a:cubicBezTo>
                  <a:pt x="1571815" y="1683125"/>
                  <a:pt x="1583292" y="1686569"/>
                  <a:pt x="1592943" y="1682706"/>
                </a:cubicBezTo>
                <a:cubicBezTo>
                  <a:pt x="1643970" y="1662280"/>
                  <a:pt x="1703161" y="1672493"/>
                  <a:pt x="1754188" y="1647982"/>
                </a:cubicBezTo>
                <a:cubicBezTo>
                  <a:pt x="1764393" y="1643897"/>
                  <a:pt x="1774599" y="1639812"/>
                  <a:pt x="1782763" y="1643897"/>
                </a:cubicBezTo>
                <a:cubicBezTo>
                  <a:pt x="1815420" y="1662280"/>
                  <a:pt x="1813379" y="1629599"/>
                  <a:pt x="1811338" y="1621428"/>
                </a:cubicBezTo>
                <a:cubicBezTo>
                  <a:pt x="1805215" y="1580577"/>
                  <a:pt x="1833790" y="1554023"/>
                  <a:pt x="1848077" y="1521342"/>
                </a:cubicBezTo>
                <a:cubicBezTo>
                  <a:pt x="1858283" y="1505001"/>
                  <a:pt x="1868488" y="1486618"/>
                  <a:pt x="1860324" y="1466192"/>
                </a:cubicBezTo>
                <a:cubicBezTo>
                  <a:pt x="1852160" y="1468234"/>
                  <a:pt x="1852160" y="1484575"/>
                  <a:pt x="1843995" y="1478447"/>
                </a:cubicBezTo>
                <a:cubicBezTo>
                  <a:pt x="1831749" y="1470277"/>
                  <a:pt x="1837872" y="1460064"/>
                  <a:pt x="1846036" y="1451894"/>
                </a:cubicBezTo>
                <a:cubicBezTo>
                  <a:pt x="1867992" y="1429922"/>
                  <a:pt x="1868477" y="1407950"/>
                  <a:pt x="1854713" y="1382373"/>
                </a:cubicBezTo>
                <a:cubicBezTo>
                  <a:pt x="1854965" y="1381762"/>
                  <a:pt x="1854917" y="1381173"/>
                  <a:pt x="1854863" y="1380584"/>
                </a:cubicBezTo>
                <a:cubicBezTo>
                  <a:pt x="1865095" y="1370354"/>
                  <a:pt x="1863048" y="1360124"/>
                  <a:pt x="1854863" y="1349894"/>
                </a:cubicBezTo>
                <a:cubicBezTo>
                  <a:pt x="1840538" y="1331480"/>
                  <a:pt x="1838491" y="1368308"/>
                  <a:pt x="1824167" y="1351940"/>
                </a:cubicBezTo>
                <a:cubicBezTo>
                  <a:pt x="1818027" y="1341710"/>
                  <a:pt x="1830306" y="1337618"/>
                  <a:pt x="1834399" y="1331480"/>
                </a:cubicBezTo>
                <a:cubicBezTo>
                  <a:pt x="1840538" y="1325342"/>
                  <a:pt x="1844631" y="1321250"/>
                  <a:pt x="1846677" y="1311020"/>
                </a:cubicBezTo>
                <a:cubicBezTo>
                  <a:pt x="1850770" y="1292606"/>
                  <a:pt x="1791424" y="1308974"/>
                  <a:pt x="1826213" y="1272145"/>
                </a:cubicBezTo>
                <a:cubicBezTo>
                  <a:pt x="1836445" y="1259869"/>
                  <a:pt x="1811888" y="1220995"/>
                  <a:pt x="1803703" y="1216903"/>
                </a:cubicBezTo>
                <a:cubicBezTo>
                  <a:pt x="1768914" y="1196443"/>
                  <a:pt x="1775053" y="1159615"/>
                  <a:pt x="1756635" y="1135062"/>
                </a:cubicBezTo>
                <a:cubicBezTo>
                  <a:pt x="1752543" y="1128924"/>
                  <a:pt x="1750496" y="1120740"/>
                  <a:pt x="1742311" y="1122786"/>
                </a:cubicBezTo>
                <a:cubicBezTo>
                  <a:pt x="1740264" y="1124832"/>
                  <a:pt x="1740264" y="1135062"/>
                  <a:pt x="1734125" y="1149385"/>
                </a:cubicBezTo>
                <a:cubicBezTo>
                  <a:pt x="1732079" y="1120740"/>
                  <a:pt x="1734125" y="1100280"/>
                  <a:pt x="1717754" y="1083912"/>
                </a:cubicBezTo>
                <a:cubicBezTo>
                  <a:pt x="1703429" y="1071636"/>
                  <a:pt x="1691151" y="1053222"/>
                  <a:pt x="1672733" y="1045038"/>
                </a:cubicBezTo>
                <a:cubicBezTo>
                  <a:pt x="1662501" y="1057314"/>
                  <a:pt x="1668640" y="1069590"/>
                  <a:pt x="1666594" y="1081866"/>
                </a:cubicBezTo>
                <a:cubicBezTo>
                  <a:pt x="1664548" y="1094142"/>
                  <a:pt x="1658408" y="1104372"/>
                  <a:pt x="1654316" y="1118694"/>
                </a:cubicBezTo>
                <a:cubicBezTo>
                  <a:pt x="1639991" y="1088004"/>
                  <a:pt x="1658408" y="1059360"/>
                  <a:pt x="1652269" y="1030716"/>
                </a:cubicBezTo>
                <a:cubicBezTo>
                  <a:pt x="1642037" y="981611"/>
                  <a:pt x="1607249" y="952967"/>
                  <a:pt x="1560181" y="971381"/>
                </a:cubicBezTo>
                <a:cubicBezTo>
                  <a:pt x="1549949" y="977519"/>
                  <a:pt x="1539717" y="985703"/>
                  <a:pt x="1529485" y="969335"/>
                </a:cubicBezTo>
                <a:cubicBezTo>
                  <a:pt x="1521300" y="955013"/>
                  <a:pt x="1509022" y="932507"/>
                  <a:pt x="1527439" y="924323"/>
                </a:cubicBezTo>
                <a:cubicBezTo>
                  <a:pt x="1554042" y="914093"/>
                  <a:pt x="1572460" y="877265"/>
                  <a:pt x="1599063" y="891587"/>
                </a:cubicBezTo>
                <a:cubicBezTo>
                  <a:pt x="1648176" y="916139"/>
                  <a:pt x="1697290" y="903863"/>
                  <a:pt x="1746404" y="903863"/>
                </a:cubicBezTo>
                <a:cubicBezTo>
                  <a:pt x="1797563" y="903863"/>
                  <a:pt x="1848723" y="885449"/>
                  <a:pt x="1897837" y="867035"/>
                </a:cubicBezTo>
                <a:cubicBezTo>
                  <a:pt x="1910115" y="860896"/>
                  <a:pt x="1918301" y="746320"/>
                  <a:pt x="1908069" y="744274"/>
                </a:cubicBezTo>
                <a:cubicBezTo>
                  <a:pt x="1854863" y="740182"/>
                  <a:pt x="1861002" y="695169"/>
                  <a:pt x="1848723" y="662433"/>
                </a:cubicBezTo>
                <a:cubicBezTo>
                  <a:pt x="1842584" y="646065"/>
                  <a:pt x="1840538" y="625605"/>
                  <a:pt x="1873280" y="627651"/>
                </a:cubicBezTo>
                <a:cubicBezTo>
                  <a:pt x="1895790" y="629697"/>
                  <a:pt x="1899883" y="611283"/>
                  <a:pt x="1895790" y="594914"/>
                </a:cubicBezTo>
                <a:cubicBezTo>
                  <a:pt x="1883512" y="539672"/>
                  <a:pt x="1885558" y="486476"/>
                  <a:pt x="1895790" y="431233"/>
                </a:cubicBezTo>
                <a:cubicBezTo>
                  <a:pt x="1901930" y="390313"/>
                  <a:pt x="1879419" y="351439"/>
                  <a:pt x="1875326" y="310518"/>
                </a:cubicBezTo>
                <a:cubicBezTo>
                  <a:pt x="1871234" y="273690"/>
                  <a:pt x="1867141" y="238908"/>
                  <a:pt x="1863048" y="202080"/>
                </a:cubicBezTo>
                <a:cubicBezTo>
                  <a:pt x="1861002" y="187757"/>
                  <a:pt x="1867141" y="177527"/>
                  <a:pt x="1877373" y="167297"/>
                </a:cubicBezTo>
                <a:cubicBezTo>
                  <a:pt x="1887605" y="159113"/>
                  <a:pt x="1895790" y="169343"/>
                  <a:pt x="1897837" y="171389"/>
                </a:cubicBezTo>
                <a:cubicBezTo>
                  <a:pt x="1908069" y="179573"/>
                  <a:pt x="1906022" y="193896"/>
                  <a:pt x="1899883" y="204126"/>
                </a:cubicBezTo>
                <a:cubicBezTo>
                  <a:pt x="1889651" y="218448"/>
                  <a:pt x="1899883" y="230724"/>
                  <a:pt x="1908069" y="238908"/>
                </a:cubicBezTo>
                <a:cubicBezTo>
                  <a:pt x="1916254" y="251184"/>
                  <a:pt x="1926486" y="240954"/>
                  <a:pt x="1936718" y="234816"/>
                </a:cubicBezTo>
                <a:cubicBezTo>
                  <a:pt x="1979693" y="210264"/>
                  <a:pt x="2028806" y="191850"/>
                  <a:pt x="2069734" y="161159"/>
                </a:cubicBezTo>
                <a:cubicBezTo>
                  <a:pt x="2172054" y="79319"/>
                  <a:pt x="2288699" y="34306"/>
                  <a:pt x="2417622" y="11800"/>
                </a:cubicBezTo>
                <a:cubicBezTo>
                  <a:pt x="2464689" y="4639"/>
                  <a:pt x="2511244" y="-476"/>
                  <a:pt x="2557544" y="3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组合 3110"/>
          <p:cNvGrpSpPr/>
          <p:nvPr/>
        </p:nvGrpSpPr>
        <p:grpSpPr>
          <a:xfrm>
            <a:off x="3957003" y="2921000"/>
            <a:ext cx="5418455" cy="1620837"/>
            <a:chOff x="3736152" y="699542"/>
            <a:chExt cx="5417648" cy="1620350"/>
          </a:xfrm>
        </p:grpSpPr>
        <p:sp>
          <p:nvSpPr>
            <p:cNvPr id="3110" name="TextBox 3109"/>
            <p:cNvSpPr txBox="1"/>
            <p:nvPr/>
          </p:nvSpPr>
          <p:spPr>
            <a:xfrm>
              <a:off x="4139952" y="699542"/>
              <a:ext cx="4773219" cy="11985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72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+mn-cs"/>
                </a:rPr>
                <a:t>探寻新航路</a:t>
              </a:r>
              <a:endParaRPr kumimoji="0" lang="zh-CN" altLang="en-US" sz="72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endParaRPr>
            </a:p>
          </p:txBody>
        </p:sp>
        <p:sp>
          <p:nvSpPr>
            <p:cNvPr id="1095" name="TextBox 1094"/>
            <p:cNvSpPr txBox="1"/>
            <p:nvPr/>
          </p:nvSpPr>
          <p:spPr>
            <a:xfrm>
              <a:off x="3736152" y="1798079"/>
              <a:ext cx="5417648" cy="521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80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方正舒体" panose="02010601030101010101" pitchFamily="2" charset="-122"/>
                </a:rPr>
                <a:t>（</a:t>
              </a:r>
              <a:r>
                <a:rPr kumimoji="0" lang="zh-CN" altLang="en-US" sz="2800" u="sng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方正舒体" panose="02010601030101010101" pitchFamily="2" charset="-122"/>
                </a:rPr>
                <a:t>新航路开辟</a:t>
              </a:r>
              <a:r>
                <a:rPr kumimoji="0" lang="en-US" altLang="zh-CN" sz="280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方正舒体" panose="02010601030101010101" pitchFamily="2" charset="-122"/>
                </a:rPr>
                <a:t>15</a:t>
              </a:r>
              <a:r>
                <a:rPr kumimoji="0" lang="zh-CN" altLang="en-US" sz="280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方正舒体" panose="02010601030101010101" pitchFamily="2" charset="-122"/>
                </a:rPr>
                <a:t>世纪末</a:t>
              </a:r>
              <a:r>
                <a:rPr kumimoji="0" lang="en-US" altLang="zh-CN" sz="280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方正舒体" panose="02010601030101010101" pitchFamily="2" charset="-122"/>
                </a:rPr>
                <a:t>16</a:t>
              </a:r>
              <a:r>
                <a:rPr kumimoji="0" lang="zh-CN" altLang="en-US" sz="280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方正舒体" panose="02010601030101010101" pitchFamily="2" charset="-122"/>
                </a:rPr>
                <a:t>世纪初）</a:t>
              </a:r>
              <a:endParaRPr kumimoji="0" lang="en-US" altLang="zh-CN" sz="280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方正舒体" panose="02010601030101010101" pitchFamily="2" charset="-122"/>
              </a:endParaRPr>
            </a:p>
          </p:txBody>
        </p:sp>
      </p:grpSp>
      <p:sp>
        <p:nvSpPr>
          <p:cNvPr id="1097" name="Freeform 30"/>
          <p:cNvSpPr/>
          <p:nvPr/>
        </p:nvSpPr>
        <p:spPr bwMode="auto">
          <a:xfrm>
            <a:off x="5821998" y="60643"/>
            <a:ext cx="2681288" cy="2676525"/>
          </a:xfrm>
          <a:custGeom>
            <a:avLst/>
            <a:gdLst/>
            <a:ahLst/>
            <a:cxnLst/>
            <a:rect l="l" t="t" r="r" b="b"/>
            <a:pathLst>
              <a:path w="8143269" h="8128398">
                <a:moveTo>
                  <a:pt x="4237060" y="7699652"/>
                </a:moveTo>
                <a:cubicBezTo>
                  <a:pt x="4280189" y="7701958"/>
                  <a:pt x="4322402" y="7731540"/>
                  <a:pt x="4364615" y="7736226"/>
                </a:cubicBezTo>
                <a:cubicBezTo>
                  <a:pt x="4390881" y="7736226"/>
                  <a:pt x="4387129" y="7762469"/>
                  <a:pt x="4375872" y="7777465"/>
                </a:cubicBezTo>
                <a:cubicBezTo>
                  <a:pt x="4360863" y="7796209"/>
                  <a:pt x="4353359" y="7811205"/>
                  <a:pt x="4319588" y="7796209"/>
                </a:cubicBezTo>
                <a:cubicBezTo>
                  <a:pt x="4267056" y="7777465"/>
                  <a:pt x="4199515" y="7762469"/>
                  <a:pt x="4210772" y="7859941"/>
                </a:cubicBezTo>
                <a:cubicBezTo>
                  <a:pt x="4214524" y="7889933"/>
                  <a:pt x="4225781" y="7912427"/>
                  <a:pt x="4255799" y="7893682"/>
                </a:cubicBezTo>
                <a:cubicBezTo>
                  <a:pt x="4312084" y="7859941"/>
                  <a:pt x="4357111" y="7863690"/>
                  <a:pt x="4379625" y="7923673"/>
                </a:cubicBezTo>
                <a:cubicBezTo>
                  <a:pt x="4402138" y="7979908"/>
                  <a:pt x="4375872" y="8043640"/>
                  <a:pt x="4334597" y="8077380"/>
                </a:cubicBezTo>
                <a:cubicBezTo>
                  <a:pt x="4255799" y="8133614"/>
                  <a:pt x="4169497" y="8144861"/>
                  <a:pt x="4071938" y="8103623"/>
                </a:cubicBezTo>
                <a:cubicBezTo>
                  <a:pt x="4030663" y="8084878"/>
                  <a:pt x="4064434" y="8073631"/>
                  <a:pt x="4068186" y="8054887"/>
                </a:cubicBezTo>
                <a:cubicBezTo>
                  <a:pt x="4071938" y="8024895"/>
                  <a:pt x="4079443" y="8017397"/>
                  <a:pt x="4109461" y="8039891"/>
                </a:cubicBezTo>
                <a:cubicBezTo>
                  <a:pt x="4237038" y="8133614"/>
                  <a:pt x="4274561" y="8024895"/>
                  <a:pt x="4312084" y="7934920"/>
                </a:cubicBezTo>
                <a:cubicBezTo>
                  <a:pt x="4229534" y="7976159"/>
                  <a:pt x="4158240" y="7972410"/>
                  <a:pt x="4109461" y="7897431"/>
                </a:cubicBezTo>
                <a:cubicBezTo>
                  <a:pt x="4068186" y="7833699"/>
                  <a:pt x="4113213" y="7784962"/>
                  <a:pt x="4158240" y="7736226"/>
                </a:cubicBezTo>
                <a:cubicBezTo>
                  <a:pt x="4184975" y="7706703"/>
                  <a:pt x="4211183" y="7698268"/>
                  <a:pt x="4237060" y="7699652"/>
                </a:cubicBezTo>
                <a:close/>
                <a:moveTo>
                  <a:pt x="4188906" y="7011964"/>
                </a:moveTo>
                <a:cubicBezTo>
                  <a:pt x="4260141" y="7015716"/>
                  <a:pt x="4275138" y="7060743"/>
                  <a:pt x="4271389" y="7117027"/>
                </a:cubicBezTo>
                <a:cubicBezTo>
                  <a:pt x="4275138" y="7180816"/>
                  <a:pt x="4248894" y="7214586"/>
                  <a:pt x="4181408" y="7214586"/>
                </a:cubicBezTo>
                <a:cubicBezTo>
                  <a:pt x="4106424" y="7214586"/>
                  <a:pt x="4098925" y="7150798"/>
                  <a:pt x="4102674" y="7109523"/>
                </a:cubicBezTo>
                <a:cubicBezTo>
                  <a:pt x="4106424" y="7064495"/>
                  <a:pt x="4117671" y="7008211"/>
                  <a:pt x="4188906" y="7011964"/>
                </a:cubicBezTo>
                <a:close/>
                <a:moveTo>
                  <a:pt x="4154405" y="6929022"/>
                </a:moveTo>
                <a:cubicBezTo>
                  <a:pt x="4049299" y="6944086"/>
                  <a:pt x="4000500" y="7015642"/>
                  <a:pt x="4011761" y="7121092"/>
                </a:cubicBezTo>
                <a:cubicBezTo>
                  <a:pt x="4011761" y="7222777"/>
                  <a:pt x="4056807" y="7267970"/>
                  <a:pt x="4165667" y="7271736"/>
                </a:cubicBezTo>
                <a:cubicBezTo>
                  <a:pt x="4267019" y="7271736"/>
                  <a:pt x="4360863" y="7192648"/>
                  <a:pt x="4357109" y="7109794"/>
                </a:cubicBezTo>
                <a:cubicBezTo>
                  <a:pt x="4349602" y="7023174"/>
                  <a:pt x="4236988" y="6917723"/>
                  <a:pt x="4154405" y="6929022"/>
                </a:cubicBezTo>
                <a:close/>
                <a:moveTo>
                  <a:pt x="4409628" y="6895047"/>
                </a:moveTo>
                <a:cubicBezTo>
                  <a:pt x="4375633" y="6895754"/>
                  <a:pt x="4340936" y="6899050"/>
                  <a:pt x="4305300" y="6906584"/>
                </a:cubicBezTo>
                <a:cubicBezTo>
                  <a:pt x="4335309" y="6948020"/>
                  <a:pt x="4357816" y="6985690"/>
                  <a:pt x="4365318" y="7030893"/>
                </a:cubicBezTo>
                <a:cubicBezTo>
                  <a:pt x="4369069" y="7057262"/>
                  <a:pt x="4402829" y="7098698"/>
                  <a:pt x="4410331" y="7094931"/>
                </a:cubicBezTo>
                <a:cubicBezTo>
                  <a:pt x="4511611" y="7049728"/>
                  <a:pt x="4624145" y="7079863"/>
                  <a:pt x="4729176" y="7068563"/>
                </a:cubicBezTo>
                <a:cubicBezTo>
                  <a:pt x="4770438" y="7064796"/>
                  <a:pt x="4759185" y="7027126"/>
                  <a:pt x="4759185" y="7004525"/>
                </a:cubicBezTo>
                <a:cubicBezTo>
                  <a:pt x="4759185" y="6963088"/>
                  <a:pt x="4744180" y="6914118"/>
                  <a:pt x="4702918" y="6914118"/>
                </a:cubicBezTo>
                <a:cubicBezTo>
                  <a:pt x="4607265" y="6914118"/>
                  <a:pt x="4511611" y="6892929"/>
                  <a:pt x="4409628" y="6895047"/>
                </a:cubicBezTo>
                <a:close/>
                <a:moveTo>
                  <a:pt x="4674533" y="6669508"/>
                </a:moveTo>
                <a:cubicBezTo>
                  <a:pt x="4666935" y="6669325"/>
                  <a:pt x="4657499" y="6670906"/>
                  <a:pt x="4645776" y="6674654"/>
                </a:cubicBezTo>
                <a:cubicBezTo>
                  <a:pt x="4525735" y="6712129"/>
                  <a:pt x="4409445" y="6685896"/>
                  <a:pt x="4296906" y="6697139"/>
                </a:cubicBezTo>
                <a:cubicBezTo>
                  <a:pt x="4255642" y="6700886"/>
                  <a:pt x="4206875" y="6682149"/>
                  <a:pt x="4210626" y="6757099"/>
                </a:cubicBezTo>
                <a:cubicBezTo>
                  <a:pt x="4214378" y="6809565"/>
                  <a:pt x="4210626" y="6865778"/>
                  <a:pt x="4285652" y="6869526"/>
                </a:cubicBezTo>
                <a:cubicBezTo>
                  <a:pt x="4345673" y="6873273"/>
                  <a:pt x="4409445" y="6869526"/>
                  <a:pt x="4469465" y="6869526"/>
                </a:cubicBezTo>
                <a:cubicBezTo>
                  <a:pt x="4533237" y="6869526"/>
                  <a:pt x="4593258" y="6873273"/>
                  <a:pt x="4653278" y="6869526"/>
                </a:cubicBezTo>
                <a:cubicBezTo>
                  <a:pt x="4702045" y="6865778"/>
                  <a:pt x="4754563" y="6843293"/>
                  <a:pt x="4717050" y="6794575"/>
                </a:cubicBezTo>
                <a:cubicBezTo>
                  <a:pt x="4690791" y="6758505"/>
                  <a:pt x="4727718" y="6670789"/>
                  <a:pt x="4674533" y="6669508"/>
                </a:cubicBezTo>
                <a:close/>
                <a:moveTo>
                  <a:pt x="2459725" y="6637781"/>
                </a:moveTo>
                <a:lnTo>
                  <a:pt x="2459891" y="6637816"/>
                </a:lnTo>
                <a:lnTo>
                  <a:pt x="2460018" y="6638078"/>
                </a:lnTo>
                <a:close/>
                <a:moveTo>
                  <a:pt x="5708143" y="6534065"/>
                </a:moveTo>
                <a:cubicBezTo>
                  <a:pt x="5683782" y="6534535"/>
                  <a:pt x="5658483" y="6552398"/>
                  <a:pt x="5628500" y="6584364"/>
                </a:cubicBezTo>
                <a:cubicBezTo>
                  <a:pt x="5591020" y="6625732"/>
                  <a:pt x="5531054" y="6663338"/>
                  <a:pt x="5478582" y="6678381"/>
                </a:cubicBezTo>
                <a:cubicBezTo>
                  <a:pt x="5334349" y="6711779"/>
                  <a:pt x="5339737" y="6792779"/>
                  <a:pt x="5390672" y="6895916"/>
                </a:cubicBezTo>
                <a:lnTo>
                  <a:pt x="5389547" y="6896239"/>
                </a:lnTo>
                <a:lnTo>
                  <a:pt x="5388989" y="6895679"/>
                </a:lnTo>
                <a:lnTo>
                  <a:pt x="5386120" y="6897121"/>
                </a:lnTo>
                <a:cubicBezTo>
                  <a:pt x="5326217" y="6883546"/>
                  <a:pt x="5337724" y="6772207"/>
                  <a:pt x="5269028" y="6786704"/>
                </a:cubicBezTo>
                <a:cubicBezTo>
                  <a:pt x="5119076" y="6816766"/>
                  <a:pt x="4969124" y="6861859"/>
                  <a:pt x="4822921" y="6910710"/>
                </a:cubicBezTo>
                <a:cubicBezTo>
                  <a:pt x="4777936" y="6925741"/>
                  <a:pt x="4770438" y="6974592"/>
                  <a:pt x="4804177" y="7015928"/>
                </a:cubicBezTo>
                <a:cubicBezTo>
                  <a:pt x="4819172" y="7038474"/>
                  <a:pt x="4815424" y="7068536"/>
                  <a:pt x="4867907" y="7064778"/>
                </a:cubicBezTo>
                <a:cubicBezTo>
                  <a:pt x="5054261" y="7046099"/>
                  <a:pt x="5225793" y="6986561"/>
                  <a:pt x="5386120" y="6897121"/>
                </a:cubicBezTo>
                <a:lnTo>
                  <a:pt x="5390927" y="6898803"/>
                </a:lnTo>
                <a:lnTo>
                  <a:pt x="5391947" y="6899160"/>
                </a:lnTo>
                <a:cubicBezTo>
                  <a:pt x="5392194" y="6899375"/>
                  <a:pt x="5392465" y="6899407"/>
                  <a:pt x="5392738" y="6899437"/>
                </a:cubicBezTo>
                <a:lnTo>
                  <a:pt x="5391613" y="6898309"/>
                </a:lnTo>
                <a:lnTo>
                  <a:pt x="5390672" y="6895916"/>
                </a:lnTo>
                <a:cubicBezTo>
                  <a:pt x="5513569" y="6869462"/>
                  <a:pt x="5625400" y="6805950"/>
                  <a:pt x="5740938" y="6753595"/>
                </a:cubicBezTo>
                <a:cubicBezTo>
                  <a:pt x="5819644" y="6715988"/>
                  <a:pt x="5830888" y="6659578"/>
                  <a:pt x="5782165" y="6588125"/>
                </a:cubicBezTo>
                <a:cubicBezTo>
                  <a:pt x="5755930" y="6550518"/>
                  <a:pt x="5732505" y="6533595"/>
                  <a:pt x="5708143" y="6534065"/>
                </a:cubicBezTo>
                <a:close/>
                <a:moveTo>
                  <a:pt x="6850717" y="6426762"/>
                </a:moveTo>
                <a:cubicBezTo>
                  <a:pt x="6869460" y="6426762"/>
                  <a:pt x="6884455" y="6441791"/>
                  <a:pt x="6903198" y="6449305"/>
                </a:cubicBezTo>
                <a:cubicBezTo>
                  <a:pt x="6876957" y="6486876"/>
                  <a:pt x="6850717" y="6520690"/>
                  <a:pt x="6824476" y="6554503"/>
                </a:cubicBezTo>
                <a:cubicBezTo>
                  <a:pt x="6798236" y="6580803"/>
                  <a:pt x="6768247" y="6603346"/>
                  <a:pt x="6738258" y="6625888"/>
                </a:cubicBezTo>
                <a:cubicBezTo>
                  <a:pt x="6801984" y="6667216"/>
                  <a:pt x="6850717" y="6610860"/>
                  <a:pt x="6929438" y="6622131"/>
                </a:cubicBezTo>
                <a:cubicBezTo>
                  <a:pt x="6843219" y="6663459"/>
                  <a:pt x="6786990" y="6757386"/>
                  <a:pt x="6704520" y="6655945"/>
                </a:cubicBezTo>
                <a:cubicBezTo>
                  <a:pt x="6682028" y="6629645"/>
                  <a:pt x="6670782" y="6644674"/>
                  <a:pt x="6652039" y="6667216"/>
                </a:cubicBezTo>
                <a:cubicBezTo>
                  <a:pt x="6599558" y="6731087"/>
                  <a:pt x="6539580" y="6686002"/>
                  <a:pt x="6483350" y="6670973"/>
                </a:cubicBezTo>
                <a:cubicBezTo>
                  <a:pt x="6547077" y="6678487"/>
                  <a:pt x="6599558" y="6686002"/>
                  <a:pt x="6625798" y="6603346"/>
                </a:cubicBezTo>
                <a:cubicBezTo>
                  <a:pt x="6592061" y="6588317"/>
                  <a:pt x="6543328" y="6637159"/>
                  <a:pt x="6520837" y="6580803"/>
                </a:cubicBezTo>
                <a:cubicBezTo>
                  <a:pt x="6505842" y="6546989"/>
                  <a:pt x="6498345" y="6513175"/>
                  <a:pt x="6532082" y="6490633"/>
                </a:cubicBezTo>
                <a:cubicBezTo>
                  <a:pt x="6562072" y="6471847"/>
                  <a:pt x="6588312" y="6434277"/>
                  <a:pt x="6637044" y="6464333"/>
                </a:cubicBezTo>
                <a:cubicBezTo>
                  <a:pt x="6712017" y="6505661"/>
                  <a:pt x="6659536" y="6513175"/>
                  <a:pt x="6625798" y="6509418"/>
                </a:cubicBezTo>
                <a:cubicBezTo>
                  <a:pt x="6603307" y="6505661"/>
                  <a:pt x="6584563" y="6490633"/>
                  <a:pt x="6569569" y="6516933"/>
                </a:cubicBezTo>
                <a:cubicBezTo>
                  <a:pt x="6700771" y="6599589"/>
                  <a:pt x="6700771" y="6595831"/>
                  <a:pt x="6768247" y="6498147"/>
                </a:cubicBezTo>
                <a:cubicBezTo>
                  <a:pt x="6790739" y="6464333"/>
                  <a:pt x="6801984" y="6419248"/>
                  <a:pt x="6850717" y="6426762"/>
                </a:cubicBezTo>
                <a:close/>
                <a:moveTo>
                  <a:pt x="1465958" y="6393848"/>
                </a:moveTo>
                <a:cubicBezTo>
                  <a:pt x="1555911" y="6397601"/>
                  <a:pt x="1612131" y="6502664"/>
                  <a:pt x="1705831" y="6450132"/>
                </a:cubicBezTo>
                <a:cubicBezTo>
                  <a:pt x="1709579" y="6483903"/>
                  <a:pt x="1717075" y="6513921"/>
                  <a:pt x="1728319" y="6596471"/>
                </a:cubicBezTo>
                <a:cubicBezTo>
                  <a:pt x="1784539" y="6525178"/>
                  <a:pt x="1818271" y="6472646"/>
                  <a:pt x="1859499" y="6427619"/>
                </a:cubicBezTo>
                <a:cubicBezTo>
                  <a:pt x="1885735" y="6393848"/>
                  <a:pt x="1911971" y="6416362"/>
                  <a:pt x="1926963" y="6442628"/>
                </a:cubicBezTo>
                <a:cubicBezTo>
                  <a:pt x="1949451" y="6483903"/>
                  <a:pt x="1904475" y="6468894"/>
                  <a:pt x="1893231" y="6476398"/>
                </a:cubicBezTo>
                <a:cubicBezTo>
                  <a:pt x="1840759" y="6513921"/>
                  <a:pt x="1777043" y="6532682"/>
                  <a:pt x="1765799" y="6615232"/>
                </a:cubicBezTo>
                <a:cubicBezTo>
                  <a:pt x="1762051" y="6656507"/>
                  <a:pt x="1728319" y="6649003"/>
                  <a:pt x="1713327" y="6611480"/>
                </a:cubicBezTo>
                <a:cubicBezTo>
                  <a:pt x="1702083" y="6585214"/>
                  <a:pt x="1679595" y="6573957"/>
                  <a:pt x="1664603" y="6596471"/>
                </a:cubicBezTo>
                <a:cubicBezTo>
                  <a:pt x="1612131" y="6682773"/>
                  <a:pt x="1608383" y="6641498"/>
                  <a:pt x="1597139" y="6577710"/>
                </a:cubicBezTo>
                <a:cubicBezTo>
                  <a:pt x="1582147" y="6450132"/>
                  <a:pt x="1578399" y="6450132"/>
                  <a:pt x="1424730" y="6461389"/>
                </a:cubicBezTo>
                <a:cubicBezTo>
                  <a:pt x="1439722" y="6525178"/>
                  <a:pt x="1585895" y="6468894"/>
                  <a:pt x="1510935" y="6577710"/>
                </a:cubicBezTo>
                <a:cubicBezTo>
                  <a:pt x="1462210" y="6649003"/>
                  <a:pt x="1390998" y="6675269"/>
                  <a:pt x="1316038" y="6603976"/>
                </a:cubicBezTo>
                <a:cubicBezTo>
                  <a:pt x="1353518" y="6555196"/>
                  <a:pt x="1372258" y="6622737"/>
                  <a:pt x="1402242" y="6611480"/>
                </a:cubicBezTo>
                <a:cubicBezTo>
                  <a:pt x="1420982" y="6600223"/>
                  <a:pt x="1443470" y="6585214"/>
                  <a:pt x="1450966" y="6566453"/>
                </a:cubicBezTo>
                <a:cubicBezTo>
                  <a:pt x="1465958" y="6532682"/>
                  <a:pt x="1435974" y="6528930"/>
                  <a:pt x="1413486" y="6525178"/>
                </a:cubicBezTo>
                <a:cubicBezTo>
                  <a:pt x="1372258" y="6521426"/>
                  <a:pt x="1327282" y="6498912"/>
                  <a:pt x="1349770" y="6457637"/>
                </a:cubicBezTo>
                <a:cubicBezTo>
                  <a:pt x="1368510" y="6420114"/>
                  <a:pt x="1394746" y="6393848"/>
                  <a:pt x="1465958" y="6393848"/>
                </a:cubicBezTo>
                <a:close/>
                <a:moveTo>
                  <a:pt x="5629866" y="6322548"/>
                </a:moveTo>
                <a:cubicBezTo>
                  <a:pt x="5609436" y="6326819"/>
                  <a:pt x="5588041" y="6346079"/>
                  <a:pt x="5569023" y="6362964"/>
                </a:cubicBezTo>
                <a:cubicBezTo>
                  <a:pt x="5538969" y="6385478"/>
                  <a:pt x="5508916" y="6411744"/>
                  <a:pt x="5475106" y="6423001"/>
                </a:cubicBezTo>
                <a:cubicBezTo>
                  <a:pt x="5347379" y="6471780"/>
                  <a:pt x="5260975" y="6535569"/>
                  <a:pt x="5358649" y="6708173"/>
                </a:cubicBezTo>
                <a:lnTo>
                  <a:pt x="5670453" y="6498046"/>
                </a:lnTo>
                <a:cubicBezTo>
                  <a:pt x="5753100" y="6449266"/>
                  <a:pt x="5696750" y="6389230"/>
                  <a:pt x="5674210" y="6347955"/>
                </a:cubicBezTo>
                <a:cubicBezTo>
                  <a:pt x="5666697" y="6334822"/>
                  <a:pt x="5658479" y="6327318"/>
                  <a:pt x="5649850" y="6323917"/>
                </a:cubicBezTo>
                <a:cubicBezTo>
                  <a:pt x="5643379" y="6321367"/>
                  <a:pt x="5636676" y="6321125"/>
                  <a:pt x="5629866" y="6322548"/>
                </a:cubicBezTo>
                <a:close/>
                <a:moveTo>
                  <a:pt x="4617494" y="6215134"/>
                </a:moveTo>
                <a:lnTo>
                  <a:pt x="4624388" y="6228173"/>
                </a:lnTo>
                <a:lnTo>
                  <a:pt x="4623515" y="6229038"/>
                </a:lnTo>
                <a:lnTo>
                  <a:pt x="4621865" y="6237853"/>
                </a:lnTo>
                <a:lnTo>
                  <a:pt x="4619779" y="6232490"/>
                </a:lnTo>
                <a:lnTo>
                  <a:pt x="4620561" y="6231719"/>
                </a:lnTo>
                <a:cubicBezTo>
                  <a:pt x="4619416" y="6226215"/>
                  <a:pt x="4618306" y="6220704"/>
                  <a:pt x="4617494" y="6215134"/>
                </a:cubicBezTo>
                <a:close/>
                <a:moveTo>
                  <a:pt x="6122244" y="6211833"/>
                </a:moveTo>
                <a:cubicBezTo>
                  <a:pt x="6104504" y="6214124"/>
                  <a:pt x="6086178" y="6222347"/>
                  <a:pt x="6067381" y="6239264"/>
                </a:cubicBezTo>
                <a:cubicBezTo>
                  <a:pt x="5980918" y="6318207"/>
                  <a:pt x="5905732" y="6404669"/>
                  <a:pt x="5823027" y="6479853"/>
                </a:cubicBezTo>
                <a:cubicBezTo>
                  <a:pt x="5781675" y="6517445"/>
                  <a:pt x="5796712" y="6540000"/>
                  <a:pt x="5815509" y="6577592"/>
                </a:cubicBezTo>
                <a:cubicBezTo>
                  <a:pt x="5834305" y="6607665"/>
                  <a:pt x="5845583" y="6633980"/>
                  <a:pt x="5875657" y="6641498"/>
                </a:cubicBezTo>
                <a:cubicBezTo>
                  <a:pt x="6014751" y="6588869"/>
                  <a:pt x="6112493" y="6487371"/>
                  <a:pt x="6221512" y="6397150"/>
                </a:cubicBezTo>
                <a:cubicBezTo>
                  <a:pt x="6259105" y="6367077"/>
                  <a:pt x="6323013" y="6314448"/>
                  <a:pt x="6262865" y="6276856"/>
                </a:cubicBezTo>
                <a:cubicBezTo>
                  <a:pt x="6223392" y="6251481"/>
                  <a:pt x="6175461" y="6204961"/>
                  <a:pt x="6122244" y="6211833"/>
                </a:cubicBezTo>
                <a:close/>
                <a:moveTo>
                  <a:pt x="2238042" y="6145994"/>
                </a:moveTo>
                <a:lnTo>
                  <a:pt x="2236124" y="6147909"/>
                </a:lnTo>
                <a:lnTo>
                  <a:pt x="2238424" y="6146099"/>
                </a:lnTo>
                <a:close/>
                <a:moveTo>
                  <a:pt x="2311399" y="5984470"/>
                </a:moveTo>
                <a:cubicBezTo>
                  <a:pt x="2289361" y="5984939"/>
                  <a:pt x="2267793" y="5997144"/>
                  <a:pt x="2249038" y="6014043"/>
                </a:cubicBezTo>
                <a:cubicBezTo>
                  <a:pt x="2200275" y="6059108"/>
                  <a:pt x="2245287" y="6096661"/>
                  <a:pt x="2279046" y="6130460"/>
                </a:cubicBezTo>
                <a:cubicBezTo>
                  <a:pt x="2350315" y="6205567"/>
                  <a:pt x="2425335" y="6284430"/>
                  <a:pt x="2541616" y="6314473"/>
                </a:cubicBezTo>
                <a:cubicBezTo>
                  <a:pt x="2522861" y="6265653"/>
                  <a:pt x="2624138" y="6209323"/>
                  <a:pt x="2537865" y="6164258"/>
                </a:cubicBezTo>
                <a:cubicBezTo>
                  <a:pt x="2470347" y="6130460"/>
                  <a:pt x="2417833" y="6085395"/>
                  <a:pt x="2376572" y="6025309"/>
                </a:cubicBezTo>
                <a:cubicBezTo>
                  <a:pt x="2355942" y="5995266"/>
                  <a:pt x="2333436" y="5984000"/>
                  <a:pt x="2311399" y="5984470"/>
                </a:cubicBezTo>
                <a:close/>
                <a:moveTo>
                  <a:pt x="3940970" y="5876323"/>
                </a:moveTo>
                <a:cubicBezTo>
                  <a:pt x="3892324" y="5898804"/>
                  <a:pt x="3884840" y="5947512"/>
                  <a:pt x="3869872" y="5988727"/>
                </a:cubicBezTo>
                <a:cubicBezTo>
                  <a:pt x="3798775" y="6161080"/>
                  <a:pt x="3727678" y="6333433"/>
                  <a:pt x="3660322" y="6505786"/>
                </a:cubicBezTo>
                <a:lnTo>
                  <a:pt x="3664064" y="6502039"/>
                </a:lnTo>
                <a:cubicBezTo>
                  <a:pt x="3652838" y="6565735"/>
                  <a:pt x="3697742" y="6599456"/>
                  <a:pt x="3746387" y="6606949"/>
                </a:cubicBezTo>
                <a:cubicBezTo>
                  <a:pt x="3869872" y="6621937"/>
                  <a:pt x="3993357" y="6666898"/>
                  <a:pt x="4124326" y="6629430"/>
                </a:cubicBezTo>
                <a:cubicBezTo>
                  <a:pt x="4038261" y="6382141"/>
                  <a:pt x="4068197" y="6112372"/>
                  <a:pt x="3940970" y="5876323"/>
                </a:cubicBezTo>
                <a:close/>
                <a:moveTo>
                  <a:pt x="2898121" y="5869843"/>
                </a:moveTo>
                <a:lnTo>
                  <a:pt x="2898486" y="5875030"/>
                </a:lnTo>
                <a:lnTo>
                  <a:pt x="2898775" y="5875318"/>
                </a:lnTo>
                <a:lnTo>
                  <a:pt x="2898516" y="5875458"/>
                </a:lnTo>
                <a:lnTo>
                  <a:pt x="2898577" y="5876323"/>
                </a:lnTo>
                <a:lnTo>
                  <a:pt x="2897993" y="5875741"/>
                </a:lnTo>
                <a:cubicBezTo>
                  <a:pt x="2895025" y="5876676"/>
                  <a:pt x="2892187" y="5877866"/>
                  <a:pt x="2889822" y="5880158"/>
                </a:cubicBezTo>
                <a:lnTo>
                  <a:pt x="2895005" y="5871561"/>
                </a:lnTo>
                <a:lnTo>
                  <a:pt x="2895464" y="5872019"/>
                </a:lnTo>
                <a:close/>
                <a:moveTo>
                  <a:pt x="2890838" y="5868162"/>
                </a:moveTo>
                <a:lnTo>
                  <a:pt x="2875823" y="5887725"/>
                </a:lnTo>
                <a:lnTo>
                  <a:pt x="2889822" y="5880158"/>
                </a:lnTo>
                <a:cubicBezTo>
                  <a:pt x="2846037" y="5955328"/>
                  <a:pt x="2806818" y="6035193"/>
                  <a:pt x="2732283" y="6082220"/>
                </a:cubicBezTo>
                <a:cubicBezTo>
                  <a:pt x="2728296" y="6086759"/>
                  <a:pt x="2725209" y="6091870"/>
                  <a:pt x="2722166" y="6097024"/>
                </a:cubicBezTo>
                <a:lnTo>
                  <a:pt x="2716424" y="6101207"/>
                </a:lnTo>
                <a:lnTo>
                  <a:pt x="2718303" y="6093730"/>
                </a:lnTo>
                <a:lnTo>
                  <a:pt x="2717800" y="6093229"/>
                </a:lnTo>
                <a:cubicBezTo>
                  <a:pt x="2718361" y="6092913"/>
                  <a:pt x="2718921" y="6092595"/>
                  <a:pt x="2719350" y="6092051"/>
                </a:cubicBezTo>
                <a:lnTo>
                  <a:pt x="2726984" y="6082045"/>
                </a:lnTo>
                <a:cubicBezTo>
                  <a:pt x="2753613" y="5998428"/>
                  <a:pt x="2791374" y="5924911"/>
                  <a:pt x="2875047" y="5888145"/>
                </a:cubicBezTo>
                <a:cubicBezTo>
                  <a:pt x="2879897" y="5881208"/>
                  <a:pt x="2885311" y="5874671"/>
                  <a:pt x="2890838" y="5868162"/>
                </a:cubicBezTo>
                <a:close/>
                <a:moveTo>
                  <a:pt x="1616213" y="5817016"/>
                </a:moveTo>
                <a:cubicBezTo>
                  <a:pt x="1621804" y="5818430"/>
                  <a:pt x="1627395" y="5823142"/>
                  <a:pt x="1631122" y="5826913"/>
                </a:cubicBezTo>
                <a:cubicBezTo>
                  <a:pt x="1642304" y="5845765"/>
                  <a:pt x="1679575" y="5826913"/>
                  <a:pt x="1675848" y="5860846"/>
                </a:cubicBezTo>
                <a:cubicBezTo>
                  <a:pt x="1660939" y="5868387"/>
                  <a:pt x="1657212" y="5898549"/>
                  <a:pt x="1634849" y="5883468"/>
                </a:cubicBezTo>
                <a:cubicBezTo>
                  <a:pt x="1616213" y="5872157"/>
                  <a:pt x="1593850" y="5857076"/>
                  <a:pt x="1601305" y="5826913"/>
                </a:cubicBezTo>
                <a:cubicBezTo>
                  <a:pt x="1605032" y="5817487"/>
                  <a:pt x="1610622" y="5815602"/>
                  <a:pt x="1616213" y="5817016"/>
                </a:cubicBezTo>
                <a:close/>
                <a:moveTo>
                  <a:pt x="2970213" y="5714398"/>
                </a:moveTo>
                <a:cubicBezTo>
                  <a:pt x="2970213" y="5791673"/>
                  <a:pt x="2948612" y="5836587"/>
                  <a:pt x="2898121" y="5869843"/>
                </a:cubicBezTo>
                <a:lnTo>
                  <a:pt x="2897370" y="5859173"/>
                </a:lnTo>
                <a:cubicBezTo>
                  <a:pt x="2895194" y="5862393"/>
                  <a:pt x="2892950" y="5865344"/>
                  <a:pt x="2890838" y="5868162"/>
                </a:cubicBezTo>
                <a:lnTo>
                  <a:pt x="2897307" y="5858287"/>
                </a:lnTo>
                <a:cubicBezTo>
                  <a:pt x="2888361" y="5804263"/>
                  <a:pt x="2929287" y="5765493"/>
                  <a:pt x="2970213" y="5714398"/>
                </a:cubicBezTo>
                <a:close/>
                <a:moveTo>
                  <a:pt x="4835933" y="5662148"/>
                </a:moveTo>
                <a:cubicBezTo>
                  <a:pt x="4824162" y="5662383"/>
                  <a:pt x="4811982" y="5664961"/>
                  <a:pt x="4799801" y="5669649"/>
                </a:cubicBezTo>
                <a:cubicBezTo>
                  <a:pt x="4728590" y="5699649"/>
                  <a:pt x="4653632" y="5699649"/>
                  <a:pt x="4578673" y="5695899"/>
                </a:cubicBezTo>
                <a:cubicBezTo>
                  <a:pt x="4488723" y="5688399"/>
                  <a:pt x="4488723" y="5733400"/>
                  <a:pt x="4511210" y="5797152"/>
                </a:cubicBezTo>
                <a:lnTo>
                  <a:pt x="4510791" y="5797172"/>
                </a:lnTo>
                <a:lnTo>
                  <a:pt x="4511641" y="5799333"/>
                </a:lnTo>
                <a:cubicBezTo>
                  <a:pt x="4511430" y="5798616"/>
                  <a:pt x="4511320" y="5797884"/>
                  <a:pt x="4511210" y="5797152"/>
                </a:cubicBezTo>
                <a:lnTo>
                  <a:pt x="4511702" y="5799487"/>
                </a:lnTo>
                <a:cubicBezTo>
                  <a:pt x="4576474" y="5932159"/>
                  <a:pt x="4589503" y="6075127"/>
                  <a:pt x="4617494" y="6215134"/>
                </a:cubicBezTo>
                <a:lnTo>
                  <a:pt x="4597823" y="6177929"/>
                </a:lnTo>
                <a:cubicBezTo>
                  <a:pt x="4603240" y="6197105"/>
                  <a:pt x="4607921" y="6216476"/>
                  <a:pt x="4612404" y="6235913"/>
                </a:cubicBezTo>
                <a:lnTo>
                  <a:pt x="4618498" y="6255845"/>
                </a:lnTo>
                <a:lnTo>
                  <a:pt x="4621865" y="6237853"/>
                </a:lnTo>
                <a:cubicBezTo>
                  <a:pt x="4659404" y="6336986"/>
                  <a:pt x="4706601" y="6432809"/>
                  <a:pt x="4687991" y="6543073"/>
                </a:cubicBezTo>
                <a:cubicBezTo>
                  <a:pt x="4667050" y="6446579"/>
                  <a:pt x="4601112" y="6359607"/>
                  <a:pt x="4618467" y="6256008"/>
                </a:cubicBezTo>
                <a:cubicBezTo>
                  <a:pt x="4616477" y="6246457"/>
                  <a:pt x="4612772" y="6237398"/>
                  <a:pt x="4608656" y="6228413"/>
                </a:cubicBezTo>
                <a:lnTo>
                  <a:pt x="4596065" y="6174603"/>
                </a:lnTo>
                <a:cubicBezTo>
                  <a:pt x="4532743" y="6058424"/>
                  <a:pt x="4507440" y="5930627"/>
                  <a:pt x="4510712" y="5797176"/>
                </a:cubicBezTo>
                <a:lnTo>
                  <a:pt x="4510703" y="5797176"/>
                </a:lnTo>
                <a:cubicBezTo>
                  <a:pt x="4499411" y="5797262"/>
                  <a:pt x="4481171" y="5800790"/>
                  <a:pt x="4477479" y="5793402"/>
                </a:cubicBezTo>
                <a:cubicBezTo>
                  <a:pt x="4458739" y="5774651"/>
                  <a:pt x="4492470" y="5710900"/>
                  <a:pt x="4432504" y="5729650"/>
                </a:cubicBezTo>
                <a:cubicBezTo>
                  <a:pt x="4391276" y="5744651"/>
                  <a:pt x="4443747" y="5785902"/>
                  <a:pt x="4436251" y="5793402"/>
                </a:cubicBezTo>
                <a:cubicBezTo>
                  <a:pt x="4387528" y="5868404"/>
                  <a:pt x="4447495" y="5950906"/>
                  <a:pt x="4410016" y="6018407"/>
                </a:cubicBezTo>
                <a:cubicBezTo>
                  <a:pt x="4320066" y="6187162"/>
                  <a:pt x="4327561" y="6382167"/>
                  <a:pt x="4256351" y="6554671"/>
                </a:cubicBezTo>
                <a:cubicBezTo>
                  <a:pt x="4245107" y="6580922"/>
                  <a:pt x="4233863" y="6603422"/>
                  <a:pt x="4267595" y="6610922"/>
                </a:cubicBezTo>
                <a:cubicBezTo>
                  <a:pt x="4338805" y="6622173"/>
                  <a:pt x="4413764" y="6644673"/>
                  <a:pt x="4484975" y="6637173"/>
                </a:cubicBezTo>
                <a:cubicBezTo>
                  <a:pt x="4709851" y="6614672"/>
                  <a:pt x="4930979" y="6562171"/>
                  <a:pt x="5148359" y="6498420"/>
                </a:cubicBezTo>
                <a:cubicBezTo>
                  <a:pt x="5189586" y="6483419"/>
                  <a:pt x="5230813" y="6479669"/>
                  <a:pt x="5204578" y="6412167"/>
                </a:cubicBezTo>
                <a:cubicBezTo>
                  <a:pt x="5110879" y="6187162"/>
                  <a:pt x="5013433" y="5958406"/>
                  <a:pt x="4919735" y="5729650"/>
                </a:cubicBezTo>
                <a:cubicBezTo>
                  <a:pt x="4902869" y="5681837"/>
                  <a:pt x="4871246" y="5661445"/>
                  <a:pt x="4835933" y="5662148"/>
                </a:cubicBezTo>
                <a:close/>
                <a:moveTo>
                  <a:pt x="6355529" y="5633307"/>
                </a:moveTo>
                <a:cubicBezTo>
                  <a:pt x="6341005" y="5631427"/>
                  <a:pt x="6327886" y="5635186"/>
                  <a:pt x="6322264" y="5646460"/>
                </a:cubicBezTo>
                <a:cubicBezTo>
                  <a:pt x="6266040" y="5747931"/>
                  <a:pt x="6172333" y="5838127"/>
                  <a:pt x="6161088" y="5992211"/>
                </a:cubicBezTo>
                <a:cubicBezTo>
                  <a:pt x="6307270" y="5935839"/>
                  <a:pt x="6355998" y="5819336"/>
                  <a:pt x="6415970" y="5714107"/>
                </a:cubicBezTo>
                <a:cubicBezTo>
                  <a:pt x="6430963" y="5687800"/>
                  <a:pt x="6415970" y="5672767"/>
                  <a:pt x="6397229" y="5653976"/>
                </a:cubicBezTo>
                <a:cubicBezTo>
                  <a:pt x="6385984" y="5642702"/>
                  <a:pt x="6370054" y="5635186"/>
                  <a:pt x="6355529" y="5633307"/>
                </a:cubicBezTo>
                <a:close/>
                <a:moveTo>
                  <a:pt x="3091468" y="5570961"/>
                </a:moveTo>
                <a:lnTo>
                  <a:pt x="3089607" y="5575263"/>
                </a:lnTo>
                <a:lnTo>
                  <a:pt x="3089649" y="5575305"/>
                </a:lnTo>
                <a:cubicBezTo>
                  <a:pt x="3089614" y="5575337"/>
                  <a:pt x="3089580" y="5575368"/>
                  <a:pt x="3089547" y="5575401"/>
                </a:cubicBezTo>
                <a:cubicBezTo>
                  <a:pt x="3089539" y="5575445"/>
                  <a:pt x="3089517" y="5575482"/>
                  <a:pt x="3089496" y="5575518"/>
                </a:cubicBezTo>
                <a:lnTo>
                  <a:pt x="3087401" y="5580238"/>
                </a:lnTo>
                <a:cubicBezTo>
                  <a:pt x="3103653" y="5652093"/>
                  <a:pt x="3043440" y="5667335"/>
                  <a:pt x="3007472" y="5700111"/>
                </a:cubicBezTo>
                <a:cubicBezTo>
                  <a:pt x="3000002" y="5692547"/>
                  <a:pt x="2988796" y="5684983"/>
                  <a:pt x="2981325" y="5677419"/>
                </a:cubicBezTo>
                <a:lnTo>
                  <a:pt x="3084991" y="5579696"/>
                </a:lnTo>
                <a:lnTo>
                  <a:pt x="3085162" y="5579291"/>
                </a:lnTo>
                <a:cubicBezTo>
                  <a:pt x="3084577" y="5578567"/>
                  <a:pt x="3084811" y="5576456"/>
                  <a:pt x="3085748" y="5571766"/>
                </a:cubicBezTo>
                <a:lnTo>
                  <a:pt x="3085950" y="5571738"/>
                </a:lnTo>
                <a:lnTo>
                  <a:pt x="3085913" y="5571523"/>
                </a:lnTo>
                <a:lnTo>
                  <a:pt x="3086104" y="5571716"/>
                </a:lnTo>
                <a:close/>
                <a:moveTo>
                  <a:pt x="2117337" y="5552809"/>
                </a:moveTo>
                <a:lnTo>
                  <a:pt x="2116003" y="5553408"/>
                </a:lnTo>
                <a:lnTo>
                  <a:pt x="2115352" y="5554061"/>
                </a:lnTo>
                <a:close/>
                <a:moveTo>
                  <a:pt x="5127381" y="5511925"/>
                </a:moveTo>
                <a:cubicBezTo>
                  <a:pt x="5109593" y="5508171"/>
                  <a:pt x="5094614" y="5515678"/>
                  <a:pt x="5088996" y="5534445"/>
                </a:cubicBezTo>
                <a:cubicBezTo>
                  <a:pt x="5059037" y="5602006"/>
                  <a:pt x="4894263" y="5545705"/>
                  <a:pt x="4957926" y="5692088"/>
                </a:cubicBezTo>
                <a:cubicBezTo>
                  <a:pt x="5036568" y="5872250"/>
                  <a:pt x="5103976" y="6056167"/>
                  <a:pt x="5175129" y="6240083"/>
                </a:cubicBezTo>
                <a:cubicBezTo>
                  <a:pt x="5261261" y="6465286"/>
                  <a:pt x="5261261" y="6465286"/>
                  <a:pt x="5478463" y="6352684"/>
                </a:cubicBezTo>
                <a:cubicBezTo>
                  <a:pt x="5512167" y="6337671"/>
                  <a:pt x="5545871" y="6318904"/>
                  <a:pt x="5575830" y="6296384"/>
                </a:cubicBezTo>
                <a:cubicBezTo>
                  <a:pt x="5594554" y="6281370"/>
                  <a:pt x="5624513" y="6262603"/>
                  <a:pt x="5620768" y="6236329"/>
                </a:cubicBezTo>
                <a:cubicBezTo>
                  <a:pt x="5605789" y="6213809"/>
                  <a:pt x="5598299" y="6195042"/>
                  <a:pt x="5590809" y="6180028"/>
                </a:cubicBezTo>
                <a:cubicBezTo>
                  <a:pt x="5452249" y="5973592"/>
                  <a:pt x="5313689" y="5767155"/>
                  <a:pt x="5182618" y="5556965"/>
                </a:cubicBezTo>
                <a:cubicBezTo>
                  <a:pt x="5165766" y="5530692"/>
                  <a:pt x="5145170" y="5515678"/>
                  <a:pt x="5127381" y="5511925"/>
                </a:cubicBezTo>
                <a:close/>
                <a:moveTo>
                  <a:pt x="6720597" y="5411186"/>
                </a:moveTo>
                <a:cubicBezTo>
                  <a:pt x="6709350" y="5411186"/>
                  <a:pt x="6698102" y="5411186"/>
                  <a:pt x="6694353" y="5418685"/>
                </a:cubicBezTo>
                <a:cubicBezTo>
                  <a:pt x="6641864" y="5504924"/>
                  <a:pt x="6589375" y="5591163"/>
                  <a:pt x="6540636" y="5677402"/>
                </a:cubicBezTo>
                <a:cubicBezTo>
                  <a:pt x="6529388" y="5699900"/>
                  <a:pt x="6551883" y="5711148"/>
                  <a:pt x="6574379" y="5726146"/>
                </a:cubicBezTo>
                <a:cubicBezTo>
                  <a:pt x="6694353" y="5804886"/>
                  <a:pt x="6773086" y="5771141"/>
                  <a:pt x="6844321" y="5602412"/>
                </a:cubicBezTo>
                <a:cubicBezTo>
                  <a:pt x="6881813" y="5512423"/>
                  <a:pt x="6814328" y="5411186"/>
                  <a:pt x="6720597" y="5411186"/>
                </a:cubicBezTo>
                <a:close/>
                <a:moveTo>
                  <a:pt x="3616273" y="5377812"/>
                </a:moveTo>
                <a:cubicBezTo>
                  <a:pt x="3580480" y="5371504"/>
                  <a:pt x="3567333" y="5438788"/>
                  <a:pt x="3554187" y="5471609"/>
                </a:cubicBezTo>
                <a:cubicBezTo>
                  <a:pt x="3494088" y="5595392"/>
                  <a:pt x="3494088" y="5681665"/>
                  <a:pt x="3674383" y="5674163"/>
                </a:cubicBezTo>
                <a:cubicBezTo>
                  <a:pt x="3708188" y="5674163"/>
                  <a:pt x="3764531" y="5685416"/>
                  <a:pt x="3805848" y="5707922"/>
                </a:cubicBezTo>
                <a:cubicBezTo>
                  <a:pt x="3895996" y="5760436"/>
                  <a:pt x="3899752" y="5700420"/>
                  <a:pt x="3895996" y="5632902"/>
                </a:cubicBezTo>
                <a:cubicBezTo>
                  <a:pt x="3914776" y="5580388"/>
                  <a:pt x="3869703" y="5539127"/>
                  <a:pt x="3865946" y="5486613"/>
                </a:cubicBezTo>
                <a:cubicBezTo>
                  <a:pt x="3847166" y="5336573"/>
                  <a:pt x="3708188" y="5441601"/>
                  <a:pt x="3633066" y="5385336"/>
                </a:cubicBezTo>
                <a:cubicBezTo>
                  <a:pt x="3626962" y="5381116"/>
                  <a:pt x="3621386" y="5378713"/>
                  <a:pt x="3616273" y="5377812"/>
                </a:cubicBezTo>
                <a:close/>
                <a:moveTo>
                  <a:pt x="1815255" y="5320098"/>
                </a:moveTo>
                <a:cubicBezTo>
                  <a:pt x="1789069" y="5314818"/>
                  <a:pt x="1756029" y="5319511"/>
                  <a:pt x="1712913" y="5339224"/>
                </a:cubicBezTo>
                <a:cubicBezTo>
                  <a:pt x="1746656" y="5421829"/>
                  <a:pt x="1776650" y="5508189"/>
                  <a:pt x="1840386" y="5575775"/>
                </a:cubicBezTo>
                <a:cubicBezTo>
                  <a:pt x="1877878" y="5620832"/>
                  <a:pt x="1919119" y="5692173"/>
                  <a:pt x="1994103" y="5628342"/>
                </a:cubicBezTo>
                <a:cubicBezTo>
                  <a:pt x="2065338" y="5568265"/>
                  <a:pt x="1975357" y="5526963"/>
                  <a:pt x="1952862" y="5500679"/>
                </a:cubicBezTo>
                <a:cubicBezTo>
                  <a:pt x="1910684" y="5441541"/>
                  <a:pt x="1893812" y="5335938"/>
                  <a:pt x="1815255" y="5320098"/>
                </a:cubicBezTo>
                <a:close/>
                <a:moveTo>
                  <a:pt x="5363934" y="5294244"/>
                </a:moveTo>
                <a:cubicBezTo>
                  <a:pt x="5349646" y="5292003"/>
                  <a:pt x="5334371" y="5299386"/>
                  <a:pt x="5317515" y="5324698"/>
                </a:cubicBezTo>
                <a:cubicBezTo>
                  <a:pt x="5276312" y="5392198"/>
                  <a:pt x="5133975" y="5410948"/>
                  <a:pt x="5216381" y="5534698"/>
                </a:cubicBezTo>
                <a:cubicBezTo>
                  <a:pt x="5351227" y="5744698"/>
                  <a:pt x="5486072" y="5950948"/>
                  <a:pt x="5620918" y="6160948"/>
                </a:cubicBezTo>
                <a:cubicBezTo>
                  <a:pt x="5635901" y="6183448"/>
                  <a:pt x="5647138" y="6209698"/>
                  <a:pt x="5669612" y="6209698"/>
                </a:cubicBezTo>
                <a:cubicBezTo>
                  <a:pt x="5729544" y="6209698"/>
                  <a:pt x="6036692" y="5962198"/>
                  <a:pt x="6036692" y="5917198"/>
                </a:cubicBezTo>
                <a:cubicBezTo>
                  <a:pt x="6040438" y="5902198"/>
                  <a:pt x="6017964" y="5879698"/>
                  <a:pt x="6002981" y="5864698"/>
                </a:cubicBezTo>
                <a:cubicBezTo>
                  <a:pt x="5811950" y="5692198"/>
                  <a:pt x="5620918" y="5519698"/>
                  <a:pt x="5429887" y="5347198"/>
                </a:cubicBezTo>
                <a:cubicBezTo>
                  <a:pt x="5408817" y="5328448"/>
                  <a:pt x="5387747" y="5297979"/>
                  <a:pt x="5363934" y="5294244"/>
                </a:cubicBezTo>
                <a:close/>
                <a:moveTo>
                  <a:pt x="4672179" y="5265136"/>
                </a:moveTo>
                <a:cubicBezTo>
                  <a:pt x="4567045" y="5280108"/>
                  <a:pt x="4424363" y="5515918"/>
                  <a:pt x="4461911" y="5616979"/>
                </a:cubicBezTo>
                <a:cubicBezTo>
                  <a:pt x="4469421" y="5635694"/>
                  <a:pt x="4469421" y="5673124"/>
                  <a:pt x="4514478" y="5643180"/>
                </a:cubicBezTo>
                <a:cubicBezTo>
                  <a:pt x="4544516" y="5624465"/>
                  <a:pt x="4589574" y="5639437"/>
                  <a:pt x="4627121" y="5639437"/>
                </a:cubicBezTo>
                <a:lnTo>
                  <a:pt x="4769803" y="5635694"/>
                </a:lnTo>
                <a:cubicBezTo>
                  <a:pt x="4822370" y="5635694"/>
                  <a:pt x="4856163" y="5602007"/>
                  <a:pt x="4841144" y="5553348"/>
                </a:cubicBezTo>
                <a:cubicBezTo>
                  <a:pt x="4814861" y="5463516"/>
                  <a:pt x="4773558" y="5377426"/>
                  <a:pt x="4736010" y="5287594"/>
                </a:cubicBezTo>
                <a:cubicBezTo>
                  <a:pt x="4724746" y="5265136"/>
                  <a:pt x="4698462" y="5265136"/>
                  <a:pt x="4672179" y="5265136"/>
                </a:cubicBezTo>
                <a:close/>
                <a:moveTo>
                  <a:pt x="3299938" y="5166422"/>
                </a:moveTo>
                <a:cubicBezTo>
                  <a:pt x="3250102" y="5173453"/>
                  <a:pt x="3169097" y="5229003"/>
                  <a:pt x="3115563" y="5257129"/>
                </a:cubicBezTo>
                <a:cubicBezTo>
                  <a:pt x="3100536" y="5264629"/>
                  <a:pt x="3081752" y="5264629"/>
                  <a:pt x="3077996" y="5272130"/>
                </a:cubicBezTo>
                <a:cubicBezTo>
                  <a:pt x="3062969" y="5302131"/>
                  <a:pt x="2976563" y="5305881"/>
                  <a:pt x="3032915" y="5362134"/>
                </a:cubicBezTo>
                <a:cubicBezTo>
                  <a:pt x="3070482" y="5399636"/>
                  <a:pt x="3104293" y="5478390"/>
                  <a:pt x="3183185" y="5418387"/>
                </a:cubicBezTo>
                <a:cubicBezTo>
                  <a:pt x="3216996" y="5392136"/>
                  <a:pt x="3247050" y="5358384"/>
                  <a:pt x="3280861" y="5328383"/>
                </a:cubicBezTo>
                <a:cubicBezTo>
                  <a:pt x="3201969" y="5440888"/>
                  <a:pt x="3190698" y="5534643"/>
                  <a:pt x="3348482" y="5579645"/>
                </a:cubicBezTo>
                <a:cubicBezTo>
                  <a:pt x="3386050" y="5590895"/>
                  <a:pt x="3431131" y="5650898"/>
                  <a:pt x="3464942" y="5579645"/>
                </a:cubicBezTo>
                <a:cubicBezTo>
                  <a:pt x="3502509" y="5497141"/>
                  <a:pt x="3581401" y="5418387"/>
                  <a:pt x="3532563" y="5328383"/>
                </a:cubicBezTo>
                <a:cubicBezTo>
                  <a:pt x="3494996" y="5260879"/>
                  <a:pt x="3389807" y="5260879"/>
                  <a:pt x="3337212" y="5178375"/>
                </a:cubicBezTo>
                <a:cubicBezTo>
                  <a:pt x="3329699" y="5167125"/>
                  <a:pt x="3316550" y="5164078"/>
                  <a:pt x="3299938" y="5166422"/>
                </a:cubicBezTo>
                <a:close/>
                <a:moveTo>
                  <a:pt x="2805867" y="5151268"/>
                </a:moveTo>
                <a:lnTo>
                  <a:pt x="2805113" y="5152022"/>
                </a:lnTo>
                <a:lnTo>
                  <a:pt x="2805542" y="5151766"/>
                </a:lnTo>
                <a:close/>
                <a:moveTo>
                  <a:pt x="5484109" y="5118137"/>
                </a:moveTo>
                <a:cubicBezTo>
                  <a:pt x="5468961" y="5118203"/>
                  <a:pt x="5452955" y="5129272"/>
                  <a:pt x="5437477" y="5163006"/>
                </a:cubicBezTo>
                <a:cubicBezTo>
                  <a:pt x="5411211" y="5219230"/>
                  <a:pt x="5373688" y="5245468"/>
                  <a:pt x="5437477" y="5301692"/>
                </a:cubicBezTo>
                <a:cubicBezTo>
                  <a:pt x="5636347" y="5474112"/>
                  <a:pt x="5831465" y="5654029"/>
                  <a:pt x="6026584" y="5830198"/>
                </a:cubicBezTo>
                <a:cubicBezTo>
                  <a:pt x="6049097" y="5848939"/>
                  <a:pt x="6064106" y="5882673"/>
                  <a:pt x="6097877" y="5860184"/>
                </a:cubicBezTo>
                <a:cubicBezTo>
                  <a:pt x="6184179" y="5796463"/>
                  <a:pt x="6240463" y="5710253"/>
                  <a:pt x="6277986" y="5605302"/>
                </a:cubicBezTo>
                <a:cubicBezTo>
                  <a:pt x="6281738" y="5586560"/>
                  <a:pt x="6259225" y="5571567"/>
                  <a:pt x="6240463" y="5556574"/>
                </a:cubicBezTo>
                <a:cubicBezTo>
                  <a:pt x="6011575" y="5421637"/>
                  <a:pt x="5778934" y="5286699"/>
                  <a:pt x="5546293" y="5155510"/>
                </a:cubicBezTo>
                <a:cubicBezTo>
                  <a:pt x="5532222" y="5148482"/>
                  <a:pt x="5509356" y="5118027"/>
                  <a:pt x="5484109" y="5118137"/>
                </a:cubicBezTo>
                <a:close/>
                <a:moveTo>
                  <a:pt x="3772764" y="5088923"/>
                </a:moveTo>
                <a:cubicBezTo>
                  <a:pt x="3693833" y="5111349"/>
                  <a:pt x="3690074" y="5171152"/>
                  <a:pt x="3667522" y="5219741"/>
                </a:cubicBezTo>
                <a:cubicBezTo>
                  <a:pt x="3603625" y="5346822"/>
                  <a:pt x="3618660" y="5372985"/>
                  <a:pt x="3761488" y="5380460"/>
                </a:cubicBezTo>
                <a:cubicBezTo>
                  <a:pt x="3844179" y="5384198"/>
                  <a:pt x="3859213" y="5361772"/>
                  <a:pt x="3817868" y="5283281"/>
                </a:cubicBezTo>
                <a:cubicBezTo>
                  <a:pt x="3787799" y="5227216"/>
                  <a:pt x="3735178" y="5171152"/>
                  <a:pt x="3772764" y="5088923"/>
                </a:cubicBezTo>
                <a:close/>
                <a:moveTo>
                  <a:pt x="3656987" y="5048832"/>
                </a:moveTo>
                <a:cubicBezTo>
                  <a:pt x="3650525" y="5047663"/>
                  <a:pt x="3642770" y="5048131"/>
                  <a:pt x="3633370" y="5050937"/>
                </a:cubicBezTo>
                <a:cubicBezTo>
                  <a:pt x="3565693" y="5058421"/>
                  <a:pt x="3411538" y="5148228"/>
                  <a:pt x="3419058" y="5185648"/>
                </a:cubicBezTo>
                <a:cubicBezTo>
                  <a:pt x="3434097" y="5253004"/>
                  <a:pt x="3509295" y="5253004"/>
                  <a:pt x="3550653" y="5290423"/>
                </a:cubicBezTo>
                <a:cubicBezTo>
                  <a:pt x="3561936" y="5301646"/>
                  <a:pt x="3697288" y="5110809"/>
                  <a:pt x="3689768" y="5084615"/>
                </a:cubicBezTo>
                <a:cubicBezTo>
                  <a:pt x="3684129" y="5070582"/>
                  <a:pt x="3676374" y="5052340"/>
                  <a:pt x="3656987" y="5048832"/>
                </a:cubicBezTo>
                <a:close/>
                <a:moveTo>
                  <a:pt x="4769575" y="5023824"/>
                </a:moveTo>
                <a:cubicBezTo>
                  <a:pt x="4742528" y="5020147"/>
                  <a:pt x="4711284" y="5020381"/>
                  <a:pt x="4676775" y="5025050"/>
                </a:cubicBezTo>
                <a:cubicBezTo>
                  <a:pt x="4732607" y="5069771"/>
                  <a:pt x="4688171" y="5196295"/>
                  <a:pt x="4810225" y="5181918"/>
                </a:cubicBezTo>
                <a:cubicBezTo>
                  <a:pt x="4746832" y="5286826"/>
                  <a:pt x="4821748" y="5373072"/>
                  <a:pt x="4855485" y="5463063"/>
                </a:cubicBezTo>
                <a:cubicBezTo>
                  <a:pt x="4885515" y="5541913"/>
                  <a:pt x="4923053" y="5579461"/>
                  <a:pt x="5013144" y="5526894"/>
                </a:cubicBezTo>
                <a:cubicBezTo>
                  <a:pt x="5088219" y="5481837"/>
                  <a:pt x="5106988" y="5444289"/>
                  <a:pt x="5054435" y="5369193"/>
                </a:cubicBezTo>
                <a:cubicBezTo>
                  <a:pt x="5035669" y="5342914"/>
                  <a:pt x="5005645" y="5309127"/>
                  <a:pt x="5016896" y="5267834"/>
                </a:cubicBezTo>
                <a:lnTo>
                  <a:pt x="5017698" y="5269038"/>
                </a:lnTo>
                <a:cubicBezTo>
                  <a:pt x="5092617" y="5299028"/>
                  <a:pt x="5096363" y="5385251"/>
                  <a:pt x="5148806" y="5430236"/>
                </a:cubicBezTo>
                <a:cubicBezTo>
                  <a:pt x="5317374" y="5272787"/>
                  <a:pt x="5384801" y="5250294"/>
                  <a:pt x="5077633" y="5152825"/>
                </a:cubicBezTo>
                <a:cubicBezTo>
                  <a:pt x="5051412" y="5141579"/>
                  <a:pt x="5028936" y="5130333"/>
                  <a:pt x="5002714" y="5122835"/>
                </a:cubicBezTo>
                <a:cubicBezTo>
                  <a:pt x="4961947" y="5119126"/>
                  <a:pt x="4957847" y="5148442"/>
                  <a:pt x="4957817" y="5178110"/>
                </a:cubicBezTo>
                <a:cubicBezTo>
                  <a:pt x="4957507" y="5177923"/>
                  <a:pt x="4957173" y="5177811"/>
                  <a:pt x="4956837" y="5177699"/>
                </a:cubicBezTo>
                <a:lnTo>
                  <a:pt x="4874577" y="5147779"/>
                </a:lnTo>
                <a:cubicBezTo>
                  <a:pt x="4893862" y="5080843"/>
                  <a:pt x="4850508" y="5034826"/>
                  <a:pt x="4769575" y="5023824"/>
                </a:cubicBezTo>
                <a:close/>
                <a:moveTo>
                  <a:pt x="5178425" y="4942873"/>
                </a:moveTo>
                <a:cubicBezTo>
                  <a:pt x="5204644" y="5055321"/>
                  <a:pt x="5230862" y="5149028"/>
                  <a:pt x="5313264" y="5194007"/>
                </a:cubicBezTo>
                <a:cubicBezTo>
                  <a:pt x="5346973" y="5212748"/>
                  <a:pt x="5380683" y="5141531"/>
                  <a:pt x="5418138" y="5104048"/>
                </a:cubicBezTo>
                <a:cubicBezTo>
                  <a:pt x="5339482" y="5051573"/>
                  <a:pt x="5268318" y="5006594"/>
                  <a:pt x="5178425" y="4942873"/>
                </a:cubicBezTo>
                <a:close/>
                <a:moveTo>
                  <a:pt x="2586209" y="4929570"/>
                </a:moveTo>
                <a:cubicBezTo>
                  <a:pt x="2572502" y="4930803"/>
                  <a:pt x="2566175" y="4946302"/>
                  <a:pt x="2557740" y="4949120"/>
                </a:cubicBezTo>
                <a:cubicBezTo>
                  <a:pt x="2366538" y="5028026"/>
                  <a:pt x="2175337" y="5106931"/>
                  <a:pt x="1984135" y="5189594"/>
                </a:cubicBezTo>
                <a:cubicBezTo>
                  <a:pt x="1950393" y="5204623"/>
                  <a:pt x="1901656" y="5212138"/>
                  <a:pt x="1886659" y="5264742"/>
                </a:cubicBezTo>
                <a:cubicBezTo>
                  <a:pt x="1871699" y="5328467"/>
                  <a:pt x="2039576" y="5538040"/>
                  <a:pt x="2118562" y="5550094"/>
                </a:cubicBezTo>
                <a:lnTo>
                  <a:pt x="2118432" y="5550911"/>
                </a:lnTo>
                <a:cubicBezTo>
                  <a:pt x="2255832" y="5435503"/>
                  <a:pt x="2397236" y="5327916"/>
                  <a:pt x="2571750" y="5268311"/>
                </a:cubicBezTo>
                <a:cubicBezTo>
                  <a:pt x="2441540" y="5391485"/>
                  <a:pt x="2285477" y="5485015"/>
                  <a:pt x="2118169" y="5552436"/>
                </a:cubicBezTo>
                <a:cubicBezTo>
                  <a:pt x="2122229" y="5572497"/>
                  <a:pt x="2082240" y="5580639"/>
                  <a:pt x="2103703" y="5609285"/>
                </a:cubicBezTo>
                <a:cubicBezTo>
                  <a:pt x="2234892" y="5789373"/>
                  <a:pt x="2362333" y="5965710"/>
                  <a:pt x="2545998" y="6100776"/>
                </a:cubicBezTo>
                <a:cubicBezTo>
                  <a:pt x="2615137" y="6148127"/>
                  <a:pt x="2659546" y="6153044"/>
                  <a:pt x="2716424" y="6101207"/>
                </a:cubicBezTo>
                <a:cubicBezTo>
                  <a:pt x="2679176" y="6193720"/>
                  <a:pt x="2717202" y="6247585"/>
                  <a:pt x="2812125" y="6265857"/>
                </a:cubicBezTo>
                <a:cubicBezTo>
                  <a:pt x="2857104" y="6277113"/>
                  <a:pt x="2898335" y="6295872"/>
                  <a:pt x="2935817" y="6325886"/>
                </a:cubicBezTo>
                <a:cubicBezTo>
                  <a:pt x="3021873" y="6393300"/>
                  <a:pt x="3107930" y="6427066"/>
                  <a:pt x="3175286" y="6300275"/>
                </a:cubicBezTo>
                <a:lnTo>
                  <a:pt x="3175752" y="6299810"/>
                </a:lnTo>
                <a:cubicBezTo>
                  <a:pt x="3119438" y="6438689"/>
                  <a:pt x="3202031" y="6479977"/>
                  <a:pt x="3318412" y="6498745"/>
                </a:cubicBezTo>
                <a:cubicBezTo>
                  <a:pt x="3378480" y="6510005"/>
                  <a:pt x="3434793" y="6543787"/>
                  <a:pt x="3498615" y="6551294"/>
                </a:cubicBezTo>
                <a:cubicBezTo>
                  <a:pt x="3558683" y="6562554"/>
                  <a:pt x="3626259" y="6570061"/>
                  <a:pt x="3663801" y="6502498"/>
                </a:cubicBezTo>
                <a:lnTo>
                  <a:pt x="3660047" y="6506252"/>
                </a:lnTo>
                <a:cubicBezTo>
                  <a:pt x="3667555" y="6348605"/>
                  <a:pt x="3742640" y="6205972"/>
                  <a:pt x="3783936" y="6055832"/>
                </a:cubicBezTo>
                <a:cubicBezTo>
                  <a:pt x="3813970" y="5961995"/>
                  <a:pt x="3952876" y="5871911"/>
                  <a:pt x="3866529" y="5778074"/>
                </a:cubicBezTo>
                <a:cubicBezTo>
                  <a:pt x="3802707" y="5714264"/>
                  <a:pt x="3667555" y="5714264"/>
                  <a:pt x="3566191" y="5695497"/>
                </a:cubicBezTo>
                <a:cubicBezTo>
                  <a:pt x="3502369" y="5684236"/>
                  <a:pt x="3464827" y="5699250"/>
                  <a:pt x="3431039" y="5778074"/>
                </a:cubicBezTo>
                <a:cubicBezTo>
                  <a:pt x="3348541" y="5954285"/>
                  <a:pt x="3284771" y="6141731"/>
                  <a:pt x="3172351" y="6302982"/>
                </a:cubicBezTo>
                <a:lnTo>
                  <a:pt x="3171958" y="6303375"/>
                </a:lnTo>
                <a:cubicBezTo>
                  <a:pt x="3213189" y="6104528"/>
                  <a:pt x="3303147" y="5924440"/>
                  <a:pt x="3396854" y="5748103"/>
                </a:cubicBezTo>
                <a:cubicBezTo>
                  <a:pt x="3408099" y="5725592"/>
                  <a:pt x="3430588" y="5695577"/>
                  <a:pt x="3423092" y="5676818"/>
                </a:cubicBezTo>
                <a:cubicBezTo>
                  <a:pt x="3412232" y="5633337"/>
                  <a:pt x="3149654" y="5554861"/>
                  <a:pt x="3091468" y="5570961"/>
                </a:cubicBezTo>
                <a:cubicBezTo>
                  <a:pt x="3139205" y="5484382"/>
                  <a:pt x="3055037" y="5450922"/>
                  <a:pt x="3010783" y="5402934"/>
                </a:cubicBezTo>
                <a:cubicBezTo>
                  <a:pt x="2954559" y="5342904"/>
                  <a:pt x="2935817" y="5410437"/>
                  <a:pt x="2894586" y="5432948"/>
                </a:cubicBezTo>
                <a:cubicBezTo>
                  <a:pt x="2815873" y="5485474"/>
                  <a:pt x="2759649" y="5560511"/>
                  <a:pt x="2688432" y="5624292"/>
                </a:cubicBezTo>
                <a:cubicBezTo>
                  <a:pt x="2624711" y="5688074"/>
                  <a:pt x="2560991" y="5751855"/>
                  <a:pt x="2444795" y="5789373"/>
                </a:cubicBezTo>
                <a:cubicBezTo>
                  <a:pt x="2478529" y="5751855"/>
                  <a:pt x="2493522" y="5729344"/>
                  <a:pt x="2508515" y="5718088"/>
                </a:cubicBezTo>
                <a:cubicBezTo>
                  <a:pt x="2650949" y="5631796"/>
                  <a:pt x="2748404" y="5492978"/>
                  <a:pt x="2872097" y="5384174"/>
                </a:cubicBezTo>
                <a:cubicBezTo>
                  <a:pt x="2902083" y="5357911"/>
                  <a:pt x="2917076" y="5331649"/>
                  <a:pt x="2894586" y="5294130"/>
                </a:cubicBezTo>
                <a:lnTo>
                  <a:pt x="2894433" y="5293862"/>
                </a:lnTo>
                <a:lnTo>
                  <a:pt x="2894833" y="5294262"/>
                </a:lnTo>
                <a:cubicBezTo>
                  <a:pt x="2928478" y="5275546"/>
                  <a:pt x="2962122" y="5342923"/>
                  <a:pt x="2992029" y="5294262"/>
                </a:cubicBezTo>
                <a:cubicBezTo>
                  <a:pt x="3044365" y="5193197"/>
                  <a:pt x="3096702" y="5092132"/>
                  <a:pt x="3152776" y="4987323"/>
                </a:cubicBezTo>
                <a:cubicBezTo>
                  <a:pt x="3074979" y="5016999"/>
                  <a:pt x="3011865" y="5042998"/>
                  <a:pt x="2948874" y="5065289"/>
                </a:cubicBezTo>
                <a:cubicBezTo>
                  <a:pt x="2919905" y="5124898"/>
                  <a:pt x="2866956" y="5140469"/>
                  <a:pt x="2810010" y="5151320"/>
                </a:cubicBezTo>
                <a:cubicBezTo>
                  <a:pt x="2812116" y="5193916"/>
                  <a:pt x="2879444" y="5209391"/>
                  <a:pt x="2861188" y="5260574"/>
                </a:cubicBezTo>
                <a:cubicBezTo>
                  <a:pt x="2861095" y="5260461"/>
                  <a:pt x="2860974" y="5260413"/>
                  <a:pt x="2860852" y="5260364"/>
                </a:cubicBezTo>
                <a:cubicBezTo>
                  <a:pt x="2793705" y="5178217"/>
                  <a:pt x="2711708" y="5240999"/>
                  <a:pt x="2637046" y="5234018"/>
                </a:cubicBezTo>
                <a:cubicBezTo>
                  <a:pt x="2711313" y="5177104"/>
                  <a:pt x="2688693" y="4979041"/>
                  <a:pt x="2602729" y="4934091"/>
                </a:cubicBezTo>
                <a:cubicBezTo>
                  <a:pt x="2596168" y="4930333"/>
                  <a:pt x="2590779" y="4929159"/>
                  <a:pt x="2586209" y="4929570"/>
                </a:cubicBezTo>
                <a:close/>
                <a:moveTo>
                  <a:pt x="5647116" y="4919061"/>
                </a:moveTo>
                <a:cubicBezTo>
                  <a:pt x="5590798" y="4956619"/>
                  <a:pt x="5541988" y="4997933"/>
                  <a:pt x="5519461" y="5065537"/>
                </a:cubicBezTo>
                <a:cubicBezTo>
                  <a:pt x="5500688" y="5129386"/>
                  <a:pt x="5568270" y="5121874"/>
                  <a:pt x="5594552" y="5136897"/>
                </a:cubicBezTo>
                <a:cubicBezTo>
                  <a:pt x="5797299" y="5257082"/>
                  <a:pt x="6003800" y="5369756"/>
                  <a:pt x="6202792" y="5493697"/>
                </a:cubicBezTo>
                <a:cubicBezTo>
                  <a:pt x="6266619" y="5535011"/>
                  <a:pt x="6304165" y="5535011"/>
                  <a:pt x="6337956" y="5471163"/>
                </a:cubicBezTo>
                <a:cubicBezTo>
                  <a:pt x="6356729" y="5433605"/>
                  <a:pt x="6375501" y="5392291"/>
                  <a:pt x="6401783" y="5362245"/>
                </a:cubicBezTo>
                <a:cubicBezTo>
                  <a:pt x="6446838" y="5309664"/>
                  <a:pt x="6413047" y="5283373"/>
                  <a:pt x="6371747" y="5268350"/>
                </a:cubicBezTo>
                <a:cubicBezTo>
                  <a:pt x="6142719" y="5185722"/>
                  <a:pt x="5939972" y="5061781"/>
                  <a:pt x="5722207" y="4956619"/>
                </a:cubicBezTo>
                <a:cubicBezTo>
                  <a:pt x="5699680" y="4945352"/>
                  <a:pt x="5673398" y="4934084"/>
                  <a:pt x="5647116" y="4919061"/>
                </a:cubicBezTo>
                <a:close/>
                <a:moveTo>
                  <a:pt x="2958866" y="4810233"/>
                </a:moveTo>
                <a:cubicBezTo>
                  <a:pt x="2898790" y="4795236"/>
                  <a:pt x="2662238" y="4911461"/>
                  <a:pt x="2662238" y="4941455"/>
                </a:cubicBezTo>
                <a:cubicBezTo>
                  <a:pt x="2662238" y="4945200"/>
                  <a:pt x="2662238" y="4952684"/>
                  <a:pt x="2662238" y="4952703"/>
                </a:cubicBezTo>
                <a:cubicBezTo>
                  <a:pt x="2725984" y="5005120"/>
                  <a:pt x="2722325" y="5109886"/>
                  <a:pt x="2808345" y="5147464"/>
                </a:cubicBezTo>
                <a:cubicBezTo>
                  <a:pt x="2834544" y="5088139"/>
                  <a:pt x="2892057" y="5076761"/>
                  <a:pt x="2949809" y="5062287"/>
                </a:cubicBezTo>
                <a:cubicBezTo>
                  <a:pt x="2963909" y="5047286"/>
                  <a:pt x="2974938" y="5023307"/>
                  <a:pt x="2992659" y="5012690"/>
                </a:cubicBezTo>
                <a:cubicBezTo>
                  <a:pt x="3026452" y="4993944"/>
                  <a:pt x="3094038" y="4978947"/>
                  <a:pt x="3086529" y="4952703"/>
                </a:cubicBezTo>
                <a:cubicBezTo>
                  <a:pt x="3064000" y="4896465"/>
                  <a:pt x="3026452" y="4828979"/>
                  <a:pt x="2958866" y="4810233"/>
                </a:cubicBezTo>
                <a:close/>
                <a:moveTo>
                  <a:pt x="6927313" y="4723485"/>
                </a:moveTo>
                <a:cubicBezTo>
                  <a:pt x="6903927" y="4728577"/>
                  <a:pt x="6888454" y="4761588"/>
                  <a:pt x="6885641" y="4792491"/>
                </a:cubicBezTo>
                <a:cubicBezTo>
                  <a:pt x="6859383" y="4957310"/>
                  <a:pt x="6806867" y="5118383"/>
                  <a:pt x="6735596" y="5264472"/>
                </a:cubicBezTo>
                <a:cubicBezTo>
                  <a:pt x="6664325" y="5414307"/>
                  <a:pt x="6795614" y="5384340"/>
                  <a:pt x="6848130" y="5414307"/>
                </a:cubicBezTo>
                <a:cubicBezTo>
                  <a:pt x="6941908" y="5466749"/>
                  <a:pt x="6915650" y="5365611"/>
                  <a:pt x="6941908" y="5331898"/>
                </a:cubicBezTo>
                <a:cubicBezTo>
                  <a:pt x="6956912" y="5305676"/>
                  <a:pt x="6968165" y="5275709"/>
                  <a:pt x="6979419" y="5245742"/>
                </a:cubicBezTo>
                <a:cubicBezTo>
                  <a:pt x="7028183" y="5107145"/>
                  <a:pt x="7099454" y="4976039"/>
                  <a:pt x="7129463" y="4811221"/>
                </a:cubicBezTo>
                <a:cubicBezTo>
                  <a:pt x="7095703" y="4758778"/>
                  <a:pt x="7009428" y="4766270"/>
                  <a:pt x="6953161" y="4728811"/>
                </a:cubicBezTo>
                <a:cubicBezTo>
                  <a:pt x="6943783" y="4723193"/>
                  <a:pt x="6935109" y="4721788"/>
                  <a:pt x="6927313" y="4723485"/>
                </a:cubicBezTo>
                <a:close/>
                <a:moveTo>
                  <a:pt x="6770087" y="4688128"/>
                </a:moveTo>
                <a:cubicBezTo>
                  <a:pt x="6702981" y="4687776"/>
                  <a:pt x="6663734" y="4730631"/>
                  <a:pt x="6641307" y="4826175"/>
                </a:cubicBezTo>
                <a:cubicBezTo>
                  <a:pt x="6611404" y="4953568"/>
                  <a:pt x="6562812" y="5080961"/>
                  <a:pt x="6499269" y="5197113"/>
                </a:cubicBezTo>
                <a:cubicBezTo>
                  <a:pt x="6435725" y="5317012"/>
                  <a:pt x="6547861" y="5290784"/>
                  <a:pt x="6585239" y="5317012"/>
                </a:cubicBezTo>
                <a:cubicBezTo>
                  <a:pt x="6641307" y="5361974"/>
                  <a:pt x="6667472" y="5313265"/>
                  <a:pt x="6682423" y="5264556"/>
                </a:cubicBezTo>
                <a:cubicBezTo>
                  <a:pt x="6742228" y="5080961"/>
                  <a:pt x="6824461" y="4901112"/>
                  <a:pt x="6846888" y="4702530"/>
                </a:cubicBezTo>
                <a:cubicBezTo>
                  <a:pt x="6817920" y="4693163"/>
                  <a:pt x="6792456" y="4688245"/>
                  <a:pt x="6770087" y="4688128"/>
                </a:cubicBezTo>
                <a:close/>
                <a:moveTo>
                  <a:pt x="5081588" y="4676173"/>
                </a:moveTo>
                <a:cubicBezTo>
                  <a:pt x="5100344" y="4833709"/>
                  <a:pt x="5257895" y="5013751"/>
                  <a:pt x="5415446" y="5043758"/>
                </a:cubicBezTo>
                <a:cubicBezTo>
                  <a:pt x="5486719" y="5058761"/>
                  <a:pt x="5505475" y="4991246"/>
                  <a:pt x="5535484" y="4942484"/>
                </a:cubicBezTo>
                <a:cubicBezTo>
                  <a:pt x="5546738" y="4919979"/>
                  <a:pt x="5588001" y="4901225"/>
                  <a:pt x="5539235" y="4863716"/>
                </a:cubicBezTo>
                <a:cubicBezTo>
                  <a:pt x="5441704" y="4788699"/>
                  <a:pt x="5295407" y="4781197"/>
                  <a:pt x="5197876" y="4856215"/>
                </a:cubicBezTo>
                <a:cubicBezTo>
                  <a:pt x="5167866" y="4796201"/>
                  <a:pt x="5265397" y="4788699"/>
                  <a:pt x="5242890" y="4736187"/>
                </a:cubicBezTo>
                <a:cubicBezTo>
                  <a:pt x="5190373" y="4717433"/>
                  <a:pt x="5134105" y="4694927"/>
                  <a:pt x="5081588" y="4676173"/>
                </a:cubicBezTo>
                <a:close/>
                <a:moveTo>
                  <a:pt x="3314700" y="4668358"/>
                </a:moveTo>
                <a:cubicBezTo>
                  <a:pt x="3202441" y="4657123"/>
                  <a:pt x="3093924" y="4702062"/>
                  <a:pt x="3045279" y="4776959"/>
                </a:cubicBezTo>
                <a:cubicBezTo>
                  <a:pt x="3000375" y="4848112"/>
                  <a:pt x="3123860" y="4889305"/>
                  <a:pt x="3165022" y="4949223"/>
                </a:cubicBezTo>
                <a:cubicBezTo>
                  <a:pt x="3239861" y="4866836"/>
                  <a:pt x="3277281" y="4769469"/>
                  <a:pt x="3314700" y="4668358"/>
                </a:cubicBezTo>
                <a:close/>
                <a:moveTo>
                  <a:pt x="2452670" y="4581009"/>
                </a:moveTo>
                <a:cubicBezTo>
                  <a:pt x="2436427" y="4581360"/>
                  <a:pt x="2416725" y="4585575"/>
                  <a:pt x="2392331" y="4594005"/>
                </a:cubicBezTo>
                <a:cubicBezTo>
                  <a:pt x="2268487" y="4638963"/>
                  <a:pt x="2144643" y="4695160"/>
                  <a:pt x="2005788" y="4687667"/>
                </a:cubicBezTo>
                <a:lnTo>
                  <a:pt x="2009540" y="4683921"/>
                </a:lnTo>
                <a:cubicBezTo>
                  <a:pt x="1926978" y="4740118"/>
                  <a:pt x="1833156" y="4751358"/>
                  <a:pt x="1735582" y="4751358"/>
                </a:cubicBezTo>
                <a:cubicBezTo>
                  <a:pt x="1668031" y="4751358"/>
                  <a:pt x="1660525" y="4781330"/>
                  <a:pt x="1683042" y="4837527"/>
                </a:cubicBezTo>
                <a:cubicBezTo>
                  <a:pt x="1728077" y="4934936"/>
                  <a:pt x="1761852" y="5032346"/>
                  <a:pt x="1799381" y="5129755"/>
                </a:cubicBezTo>
                <a:cubicBezTo>
                  <a:pt x="1825651" y="5193445"/>
                  <a:pt x="1859426" y="5215924"/>
                  <a:pt x="1930731" y="5178459"/>
                </a:cubicBezTo>
                <a:cubicBezTo>
                  <a:pt x="2080845" y="5107276"/>
                  <a:pt x="2230959" y="5024853"/>
                  <a:pt x="2392331" y="4968655"/>
                </a:cubicBezTo>
                <a:cubicBezTo>
                  <a:pt x="2594985" y="4901218"/>
                  <a:pt x="2598738" y="4874992"/>
                  <a:pt x="2538693" y="4672681"/>
                </a:cubicBezTo>
                <a:cubicBezTo>
                  <a:pt x="2518990" y="4613674"/>
                  <a:pt x="2501399" y="4579955"/>
                  <a:pt x="2452670" y="4581009"/>
                </a:cubicBezTo>
                <a:close/>
                <a:moveTo>
                  <a:pt x="2894013" y="4519011"/>
                </a:moveTo>
                <a:cubicBezTo>
                  <a:pt x="2987898" y="4575209"/>
                  <a:pt x="2935322" y="4706336"/>
                  <a:pt x="3032962" y="4698843"/>
                </a:cubicBezTo>
                <a:cubicBezTo>
                  <a:pt x="3100559" y="4691350"/>
                  <a:pt x="3194443" y="4676364"/>
                  <a:pt x="3243263" y="4590195"/>
                </a:cubicBezTo>
                <a:cubicBezTo>
                  <a:pt x="3134357" y="4567716"/>
                  <a:pt x="3036718" y="4548983"/>
                  <a:pt x="2894013" y="4519011"/>
                </a:cubicBezTo>
                <a:close/>
                <a:moveTo>
                  <a:pt x="5830991" y="4488546"/>
                </a:moveTo>
                <a:cubicBezTo>
                  <a:pt x="5785945" y="4499794"/>
                  <a:pt x="5729638" y="4469798"/>
                  <a:pt x="5737145" y="4537290"/>
                </a:cubicBezTo>
                <a:cubicBezTo>
                  <a:pt x="5744653" y="4612280"/>
                  <a:pt x="5692099" y="4668523"/>
                  <a:pt x="5684592" y="4732265"/>
                </a:cubicBezTo>
                <a:cubicBezTo>
                  <a:pt x="5677084" y="4781009"/>
                  <a:pt x="5583238" y="4852250"/>
                  <a:pt x="5699607" y="4904743"/>
                </a:cubicBezTo>
                <a:cubicBezTo>
                  <a:pt x="5913576" y="5002231"/>
                  <a:pt x="6123791" y="5114716"/>
                  <a:pt x="6334006" y="5219703"/>
                </a:cubicBezTo>
                <a:cubicBezTo>
                  <a:pt x="6401575" y="5257198"/>
                  <a:pt x="6450375" y="5242200"/>
                  <a:pt x="6472898" y="5170959"/>
                </a:cubicBezTo>
                <a:cubicBezTo>
                  <a:pt x="6521698" y="5020978"/>
                  <a:pt x="6562990" y="4870997"/>
                  <a:pt x="6611790" y="4721016"/>
                </a:cubicBezTo>
                <a:cubicBezTo>
                  <a:pt x="6623051" y="4687271"/>
                  <a:pt x="6623051" y="4679771"/>
                  <a:pt x="6589267" y="4664773"/>
                </a:cubicBezTo>
                <a:cubicBezTo>
                  <a:pt x="6345267" y="4544789"/>
                  <a:pt x="6071237" y="4559787"/>
                  <a:pt x="5830991" y="4488546"/>
                </a:cubicBezTo>
                <a:close/>
                <a:moveTo>
                  <a:pt x="2794889" y="4465357"/>
                </a:moveTo>
                <a:cubicBezTo>
                  <a:pt x="2707647" y="4469877"/>
                  <a:pt x="2549994" y="4560705"/>
                  <a:pt x="2553279" y="4596871"/>
                </a:cubicBezTo>
                <a:cubicBezTo>
                  <a:pt x="2560786" y="4705841"/>
                  <a:pt x="2620844" y="4852386"/>
                  <a:pt x="2658380" y="4852386"/>
                </a:cubicBezTo>
                <a:cubicBezTo>
                  <a:pt x="2767236" y="4852386"/>
                  <a:pt x="2947410" y="4765962"/>
                  <a:pt x="2951163" y="4690811"/>
                </a:cubicBezTo>
                <a:cubicBezTo>
                  <a:pt x="2909873" y="4626932"/>
                  <a:pt x="2928641" y="4506690"/>
                  <a:pt x="2827294" y="4469114"/>
                </a:cubicBezTo>
                <a:cubicBezTo>
                  <a:pt x="2818379" y="4465826"/>
                  <a:pt x="2807353" y="4464711"/>
                  <a:pt x="2794889" y="4465357"/>
                </a:cubicBezTo>
                <a:close/>
                <a:moveTo>
                  <a:pt x="5461495" y="4422184"/>
                </a:moveTo>
                <a:cubicBezTo>
                  <a:pt x="5451934" y="4421883"/>
                  <a:pt x="5442689" y="4422704"/>
                  <a:pt x="5433794" y="4425047"/>
                </a:cubicBezTo>
                <a:cubicBezTo>
                  <a:pt x="5328931" y="4447546"/>
                  <a:pt x="5220323" y="4477544"/>
                  <a:pt x="5111716" y="4503793"/>
                </a:cubicBezTo>
                <a:cubicBezTo>
                  <a:pt x="5074265" y="4511292"/>
                  <a:pt x="5018088" y="4537541"/>
                  <a:pt x="5055539" y="4601287"/>
                </a:cubicBezTo>
                <a:cubicBezTo>
                  <a:pt x="5100480" y="4680032"/>
                  <a:pt x="5265265" y="4691282"/>
                  <a:pt x="5325186" y="4623786"/>
                </a:cubicBezTo>
                <a:cubicBezTo>
                  <a:pt x="5295225" y="4807525"/>
                  <a:pt x="5463755" y="4770027"/>
                  <a:pt x="5549892" y="4807525"/>
                </a:cubicBezTo>
                <a:cubicBezTo>
                  <a:pt x="5617304" y="4841273"/>
                  <a:pt x="5632284" y="4807525"/>
                  <a:pt x="5695951" y="4455045"/>
                </a:cubicBezTo>
                <a:cubicBezTo>
                  <a:pt x="5610750" y="4481294"/>
                  <a:pt x="5528417" y="4424285"/>
                  <a:pt x="5461495" y="4422184"/>
                </a:cubicBezTo>
                <a:close/>
                <a:moveTo>
                  <a:pt x="6607813" y="4179167"/>
                </a:moveTo>
                <a:cubicBezTo>
                  <a:pt x="6589804" y="4178969"/>
                  <a:pt x="6569817" y="4179614"/>
                  <a:pt x="6547779" y="4181021"/>
                </a:cubicBezTo>
                <a:cubicBezTo>
                  <a:pt x="6356468" y="4233569"/>
                  <a:pt x="6097635" y="4233569"/>
                  <a:pt x="5853806" y="4316144"/>
                </a:cubicBezTo>
                <a:cubicBezTo>
                  <a:pt x="5805041" y="4334911"/>
                  <a:pt x="5756275" y="4338664"/>
                  <a:pt x="5767529" y="4398718"/>
                </a:cubicBezTo>
                <a:cubicBezTo>
                  <a:pt x="5775031" y="4451266"/>
                  <a:pt x="5831299" y="4455019"/>
                  <a:pt x="5876314" y="4462526"/>
                </a:cubicBezTo>
                <a:cubicBezTo>
                  <a:pt x="6097635" y="4507567"/>
                  <a:pt x="6322707" y="4518827"/>
                  <a:pt x="6536526" y="4605155"/>
                </a:cubicBezTo>
                <a:cubicBezTo>
                  <a:pt x="6585291" y="4623922"/>
                  <a:pt x="6660315" y="4653949"/>
                  <a:pt x="6667818" y="4533840"/>
                </a:cubicBezTo>
                <a:cubicBezTo>
                  <a:pt x="6671569" y="4470033"/>
                  <a:pt x="6697827" y="4398718"/>
                  <a:pt x="6720334" y="4334911"/>
                </a:cubicBezTo>
                <a:cubicBezTo>
                  <a:pt x="6763004" y="4223247"/>
                  <a:pt x="6733874" y="4180552"/>
                  <a:pt x="6607813" y="4179167"/>
                </a:cubicBezTo>
                <a:close/>
                <a:moveTo>
                  <a:pt x="1462909" y="4175117"/>
                </a:moveTo>
                <a:cubicBezTo>
                  <a:pt x="1453646" y="4175528"/>
                  <a:pt x="1444265" y="4176467"/>
                  <a:pt x="1435822" y="4176467"/>
                </a:cubicBezTo>
                <a:cubicBezTo>
                  <a:pt x="1379538" y="4180223"/>
                  <a:pt x="1402052" y="4225298"/>
                  <a:pt x="1398300" y="4251591"/>
                </a:cubicBezTo>
                <a:cubicBezTo>
                  <a:pt x="1379538" y="4401840"/>
                  <a:pt x="1443327" y="4540820"/>
                  <a:pt x="1432070" y="4691069"/>
                </a:cubicBezTo>
                <a:cubicBezTo>
                  <a:pt x="1432070" y="4709850"/>
                  <a:pt x="1432070" y="4799999"/>
                  <a:pt x="1510868" y="4766193"/>
                </a:cubicBezTo>
                <a:cubicBezTo>
                  <a:pt x="1544638" y="4747412"/>
                  <a:pt x="1627188" y="4769949"/>
                  <a:pt x="1578409" y="4664775"/>
                </a:cubicBezTo>
                <a:cubicBezTo>
                  <a:pt x="1548391" y="4597163"/>
                  <a:pt x="1544638" y="4503258"/>
                  <a:pt x="1522125" y="4424377"/>
                </a:cubicBezTo>
                <a:cubicBezTo>
                  <a:pt x="1510868" y="4379303"/>
                  <a:pt x="1495859" y="4326716"/>
                  <a:pt x="1555895" y="4277885"/>
                </a:cubicBezTo>
                <a:cubicBezTo>
                  <a:pt x="1578409" y="4401840"/>
                  <a:pt x="1597170" y="4514527"/>
                  <a:pt x="1619684" y="4627213"/>
                </a:cubicBezTo>
                <a:cubicBezTo>
                  <a:pt x="1642197" y="4721119"/>
                  <a:pt x="1698481" y="4739900"/>
                  <a:pt x="1762270" y="4717362"/>
                </a:cubicBezTo>
                <a:cubicBezTo>
                  <a:pt x="1844820" y="4683556"/>
                  <a:pt x="1931122" y="4706094"/>
                  <a:pt x="2009920" y="4683556"/>
                </a:cubicBezTo>
                <a:lnTo>
                  <a:pt x="2006168" y="4687313"/>
                </a:lnTo>
                <a:cubicBezTo>
                  <a:pt x="2137497" y="4623457"/>
                  <a:pt x="2272579" y="4582138"/>
                  <a:pt x="2415165" y="4544576"/>
                </a:cubicBezTo>
                <a:cubicBezTo>
                  <a:pt x="2445184" y="4537064"/>
                  <a:pt x="2493963" y="4525795"/>
                  <a:pt x="2493963" y="4461939"/>
                </a:cubicBezTo>
                <a:cubicBezTo>
                  <a:pt x="2490211" y="4405596"/>
                  <a:pt x="2437679" y="4420621"/>
                  <a:pt x="2426422" y="4398084"/>
                </a:cubicBezTo>
                <a:cubicBezTo>
                  <a:pt x="2343872" y="4270372"/>
                  <a:pt x="2175020" y="4281641"/>
                  <a:pt x="2084965" y="4281641"/>
                </a:cubicBezTo>
                <a:cubicBezTo>
                  <a:pt x="1908609" y="4277885"/>
                  <a:pt x="1728500" y="4112611"/>
                  <a:pt x="1544638" y="4259104"/>
                </a:cubicBezTo>
                <a:cubicBezTo>
                  <a:pt x="1529629" y="4270372"/>
                  <a:pt x="1514620" y="4247835"/>
                  <a:pt x="1514620" y="4225298"/>
                </a:cubicBezTo>
                <a:cubicBezTo>
                  <a:pt x="1517434" y="4177406"/>
                  <a:pt x="1490699" y="4173884"/>
                  <a:pt x="1462909" y="4175117"/>
                </a:cubicBezTo>
                <a:close/>
                <a:moveTo>
                  <a:pt x="7207704" y="4090973"/>
                </a:moveTo>
                <a:cubicBezTo>
                  <a:pt x="7264076" y="4094735"/>
                  <a:pt x="7286625" y="4124828"/>
                  <a:pt x="7286625" y="4181254"/>
                </a:cubicBezTo>
                <a:cubicBezTo>
                  <a:pt x="7286625" y="4248964"/>
                  <a:pt x="7226495" y="4260249"/>
                  <a:pt x="7192671" y="4256487"/>
                </a:cubicBezTo>
                <a:cubicBezTo>
                  <a:pt x="7158848" y="4256487"/>
                  <a:pt x="7102475" y="4237679"/>
                  <a:pt x="7109991" y="4169968"/>
                </a:cubicBezTo>
                <a:cubicBezTo>
                  <a:pt x="7121266" y="4109781"/>
                  <a:pt x="7151331" y="4087211"/>
                  <a:pt x="7207704" y="4090973"/>
                </a:cubicBezTo>
                <a:close/>
                <a:moveTo>
                  <a:pt x="1218262" y="4060223"/>
                </a:moveTo>
                <a:cubicBezTo>
                  <a:pt x="1251793" y="4067722"/>
                  <a:pt x="1289051" y="4090217"/>
                  <a:pt x="1277874" y="4120211"/>
                </a:cubicBezTo>
                <a:cubicBezTo>
                  <a:pt x="1259245" y="4165201"/>
                  <a:pt x="1255519" y="4236436"/>
                  <a:pt x="1177278" y="4232687"/>
                </a:cubicBezTo>
                <a:cubicBezTo>
                  <a:pt x="1143746" y="4232687"/>
                  <a:pt x="1106488" y="4206442"/>
                  <a:pt x="1117666" y="4176449"/>
                </a:cubicBezTo>
                <a:cubicBezTo>
                  <a:pt x="1132569" y="4127709"/>
                  <a:pt x="1140020" y="4060223"/>
                  <a:pt x="1218262" y="4060223"/>
                </a:cubicBezTo>
                <a:close/>
                <a:moveTo>
                  <a:pt x="4421468" y="4037998"/>
                </a:moveTo>
                <a:cubicBezTo>
                  <a:pt x="4477497" y="4150512"/>
                  <a:pt x="4432674" y="4240524"/>
                  <a:pt x="4387850" y="4338036"/>
                </a:cubicBezTo>
                <a:cubicBezTo>
                  <a:pt x="4466291" y="4296781"/>
                  <a:pt x="4574615" y="4270528"/>
                  <a:pt x="4578350" y="4180516"/>
                </a:cubicBezTo>
                <a:cubicBezTo>
                  <a:pt x="4578350" y="4113008"/>
                  <a:pt x="4496174" y="4064251"/>
                  <a:pt x="4421468" y="4037998"/>
                </a:cubicBezTo>
                <a:close/>
                <a:moveTo>
                  <a:pt x="4207272" y="4033844"/>
                </a:moveTo>
                <a:cubicBezTo>
                  <a:pt x="4143177" y="4033844"/>
                  <a:pt x="4124325" y="4067891"/>
                  <a:pt x="4124325" y="4124636"/>
                </a:cubicBezTo>
                <a:cubicBezTo>
                  <a:pt x="4128095" y="4177597"/>
                  <a:pt x="4150717" y="4204078"/>
                  <a:pt x="4218583" y="4207861"/>
                </a:cubicBezTo>
                <a:cubicBezTo>
                  <a:pt x="4244975" y="4177597"/>
                  <a:pt x="4305300" y="4162465"/>
                  <a:pt x="4297760" y="4098155"/>
                </a:cubicBezTo>
                <a:cubicBezTo>
                  <a:pt x="4293989" y="4045193"/>
                  <a:pt x="4252516" y="4030061"/>
                  <a:pt x="4207272" y="4033844"/>
                </a:cubicBezTo>
                <a:close/>
                <a:moveTo>
                  <a:pt x="1218259" y="4012145"/>
                </a:moveTo>
                <a:cubicBezTo>
                  <a:pt x="1146763" y="4023371"/>
                  <a:pt x="1041400" y="4042081"/>
                  <a:pt x="1052689" y="4165566"/>
                </a:cubicBezTo>
                <a:cubicBezTo>
                  <a:pt x="1060215" y="4259115"/>
                  <a:pt x="1101608" y="4318986"/>
                  <a:pt x="1195682" y="4318986"/>
                </a:cubicBezTo>
                <a:cubicBezTo>
                  <a:pt x="1289756" y="4315244"/>
                  <a:pt x="1331148" y="4247889"/>
                  <a:pt x="1346200" y="4165566"/>
                </a:cubicBezTo>
                <a:cubicBezTo>
                  <a:pt x="1338674" y="4079500"/>
                  <a:pt x="1297282" y="4004661"/>
                  <a:pt x="1218259" y="4012145"/>
                </a:cubicBezTo>
                <a:close/>
                <a:moveTo>
                  <a:pt x="7207373" y="4004800"/>
                </a:moveTo>
                <a:cubicBezTo>
                  <a:pt x="7117496" y="4016051"/>
                  <a:pt x="7061323" y="4068558"/>
                  <a:pt x="7057578" y="4158569"/>
                </a:cubicBezTo>
                <a:cubicBezTo>
                  <a:pt x="7050088" y="4256081"/>
                  <a:pt x="7102516" y="4293586"/>
                  <a:pt x="7196138" y="4293586"/>
                </a:cubicBezTo>
                <a:cubicBezTo>
                  <a:pt x="7289760" y="4293586"/>
                  <a:pt x="7342188" y="4259832"/>
                  <a:pt x="7342188" y="4139817"/>
                </a:cubicBezTo>
                <a:cubicBezTo>
                  <a:pt x="7315974" y="4094811"/>
                  <a:pt x="7327209" y="3993548"/>
                  <a:pt x="7207373" y="4004800"/>
                </a:cubicBezTo>
                <a:close/>
                <a:moveTo>
                  <a:pt x="3986314" y="3996723"/>
                </a:moveTo>
                <a:cubicBezTo>
                  <a:pt x="3719513" y="4154131"/>
                  <a:pt x="3723271" y="4184114"/>
                  <a:pt x="4016376" y="4360261"/>
                </a:cubicBezTo>
                <a:cubicBezTo>
                  <a:pt x="3892370" y="4251575"/>
                  <a:pt x="3903643" y="4131644"/>
                  <a:pt x="3986314" y="3996723"/>
                </a:cubicBezTo>
                <a:close/>
                <a:moveTo>
                  <a:pt x="8034319" y="3943943"/>
                </a:moveTo>
                <a:cubicBezTo>
                  <a:pt x="8052394" y="3942263"/>
                  <a:pt x="8073819" y="3944435"/>
                  <a:pt x="8099506" y="3951479"/>
                </a:cubicBezTo>
                <a:cubicBezTo>
                  <a:pt x="8125660" y="3958994"/>
                  <a:pt x="8151813" y="3981536"/>
                  <a:pt x="8140605" y="4019107"/>
                </a:cubicBezTo>
                <a:cubicBezTo>
                  <a:pt x="8095770" y="4079220"/>
                  <a:pt x="8054671" y="3925180"/>
                  <a:pt x="8009836" y="4011593"/>
                </a:cubicBezTo>
                <a:cubicBezTo>
                  <a:pt x="7972474" y="4090492"/>
                  <a:pt x="8099506" y="4071706"/>
                  <a:pt x="8088297" y="4143091"/>
                </a:cubicBezTo>
                <a:cubicBezTo>
                  <a:pt x="8006100" y="4146848"/>
                  <a:pt x="7923902" y="4154362"/>
                  <a:pt x="7894013" y="4244532"/>
                </a:cubicBezTo>
                <a:cubicBezTo>
                  <a:pt x="7871595" y="4315917"/>
                  <a:pt x="7935111" y="4349731"/>
                  <a:pt x="8021045" y="4308403"/>
                </a:cubicBezTo>
                <a:cubicBezTo>
                  <a:pt x="8062143" y="4289617"/>
                  <a:pt x="8092033" y="4252046"/>
                  <a:pt x="8140605" y="4244532"/>
                </a:cubicBezTo>
                <a:cubicBezTo>
                  <a:pt x="8050935" y="4421115"/>
                  <a:pt x="7916430" y="4458686"/>
                  <a:pt x="7826760" y="4330945"/>
                </a:cubicBezTo>
                <a:cubicBezTo>
                  <a:pt x="7793134" y="4282103"/>
                  <a:pt x="7781925" y="4214476"/>
                  <a:pt x="7834233" y="4195690"/>
                </a:cubicBezTo>
                <a:cubicBezTo>
                  <a:pt x="7945386" y="4156241"/>
                  <a:pt x="7907790" y="3955706"/>
                  <a:pt x="8034319" y="3943943"/>
                </a:cubicBezTo>
                <a:close/>
                <a:moveTo>
                  <a:pt x="585472" y="3869925"/>
                </a:moveTo>
                <a:cubicBezTo>
                  <a:pt x="605289" y="3870336"/>
                  <a:pt x="629444" y="3879711"/>
                  <a:pt x="660400" y="3903148"/>
                </a:cubicBezTo>
                <a:cubicBezTo>
                  <a:pt x="476538" y="3959398"/>
                  <a:pt x="424007" y="4116898"/>
                  <a:pt x="356466" y="4285648"/>
                </a:cubicBezTo>
                <a:cubicBezTo>
                  <a:pt x="311438" y="4210648"/>
                  <a:pt x="288925" y="4165648"/>
                  <a:pt x="262659" y="4124398"/>
                </a:cubicBezTo>
                <a:cubicBezTo>
                  <a:pt x="251402" y="4131898"/>
                  <a:pt x="240145" y="4143148"/>
                  <a:pt x="232641" y="4154398"/>
                </a:cubicBezTo>
                <a:cubicBezTo>
                  <a:pt x="202622" y="4191898"/>
                  <a:pt x="210127" y="4270648"/>
                  <a:pt x="146338" y="4259398"/>
                </a:cubicBezTo>
                <a:cubicBezTo>
                  <a:pt x="63788" y="4244398"/>
                  <a:pt x="112568" y="4165648"/>
                  <a:pt x="108816" y="4116898"/>
                </a:cubicBezTo>
                <a:cubicBezTo>
                  <a:pt x="101311" y="4034398"/>
                  <a:pt x="75045" y="3970648"/>
                  <a:pt x="0" y="3933148"/>
                </a:cubicBezTo>
                <a:cubicBezTo>
                  <a:pt x="86302" y="3869398"/>
                  <a:pt x="86302" y="3869398"/>
                  <a:pt x="157595" y="4068148"/>
                </a:cubicBezTo>
                <a:cubicBezTo>
                  <a:pt x="202622" y="4019398"/>
                  <a:pt x="243897" y="3974398"/>
                  <a:pt x="300182" y="3906898"/>
                </a:cubicBezTo>
                <a:cubicBezTo>
                  <a:pt x="303934" y="3996898"/>
                  <a:pt x="307686" y="4060648"/>
                  <a:pt x="311438" y="4154398"/>
                </a:cubicBezTo>
                <a:cubicBezTo>
                  <a:pt x="348961" y="4064398"/>
                  <a:pt x="382732" y="4008148"/>
                  <a:pt x="457777" y="3970648"/>
                </a:cubicBezTo>
                <a:cubicBezTo>
                  <a:pt x="505619" y="3948148"/>
                  <a:pt x="526022" y="3868695"/>
                  <a:pt x="585472" y="3869925"/>
                </a:cubicBezTo>
                <a:close/>
                <a:moveTo>
                  <a:pt x="6659222" y="3716072"/>
                </a:moveTo>
                <a:cubicBezTo>
                  <a:pt x="6652422" y="3716775"/>
                  <a:pt x="6646091" y="3718179"/>
                  <a:pt x="6641402" y="3720052"/>
                </a:cubicBezTo>
                <a:cubicBezTo>
                  <a:pt x="6412551" y="3802448"/>
                  <a:pt x="6161190" y="3772485"/>
                  <a:pt x="5902325" y="3896079"/>
                </a:cubicBezTo>
                <a:cubicBezTo>
                  <a:pt x="6183700" y="3933532"/>
                  <a:pt x="6408799" y="4049636"/>
                  <a:pt x="6660160" y="4090834"/>
                </a:cubicBezTo>
                <a:cubicBezTo>
                  <a:pt x="6693925" y="4098324"/>
                  <a:pt x="6701428" y="4072107"/>
                  <a:pt x="6716435" y="4045890"/>
                </a:cubicBezTo>
                <a:cubicBezTo>
                  <a:pt x="6780213" y="3937277"/>
                  <a:pt x="6690173" y="3839900"/>
                  <a:pt x="6701428" y="3735033"/>
                </a:cubicBezTo>
                <a:cubicBezTo>
                  <a:pt x="6704242" y="3718179"/>
                  <a:pt x="6679622" y="3713966"/>
                  <a:pt x="6659222" y="3716072"/>
                </a:cubicBezTo>
                <a:close/>
                <a:moveTo>
                  <a:pt x="6847711" y="3689903"/>
                </a:moveTo>
                <a:cubicBezTo>
                  <a:pt x="6783741" y="3686150"/>
                  <a:pt x="6761163" y="3708664"/>
                  <a:pt x="6768689" y="3768700"/>
                </a:cubicBezTo>
                <a:cubicBezTo>
                  <a:pt x="6772452" y="3798719"/>
                  <a:pt x="6768689" y="3828737"/>
                  <a:pt x="6768689" y="3855003"/>
                </a:cubicBezTo>
                <a:cubicBezTo>
                  <a:pt x="6768689" y="3903782"/>
                  <a:pt x="6761163" y="3952562"/>
                  <a:pt x="6768689" y="3997589"/>
                </a:cubicBezTo>
                <a:cubicBezTo>
                  <a:pt x="6779978" y="4053873"/>
                  <a:pt x="6802556" y="4095148"/>
                  <a:pt x="6881578" y="4095148"/>
                </a:cubicBezTo>
                <a:cubicBezTo>
                  <a:pt x="6964363" y="4091396"/>
                  <a:pt x="6941785" y="4035112"/>
                  <a:pt x="6941785" y="3997589"/>
                </a:cubicBezTo>
                <a:cubicBezTo>
                  <a:pt x="6945548" y="3918791"/>
                  <a:pt x="6938022" y="3843746"/>
                  <a:pt x="6941785" y="3764948"/>
                </a:cubicBezTo>
                <a:cubicBezTo>
                  <a:pt x="6949311" y="3682398"/>
                  <a:pt x="6900393" y="3693655"/>
                  <a:pt x="6847711" y="3689903"/>
                </a:cubicBezTo>
                <a:close/>
                <a:moveTo>
                  <a:pt x="4075883" y="3577189"/>
                </a:moveTo>
                <a:cubicBezTo>
                  <a:pt x="4510951" y="3569686"/>
                  <a:pt x="4807247" y="3806023"/>
                  <a:pt x="4818499" y="4139897"/>
                </a:cubicBezTo>
                <a:cubicBezTo>
                  <a:pt x="4826000" y="4462516"/>
                  <a:pt x="4495949" y="4788886"/>
                  <a:pt x="4192151" y="4751372"/>
                </a:cubicBezTo>
                <a:cubicBezTo>
                  <a:pt x="3772086" y="4770129"/>
                  <a:pt x="3543300" y="4462516"/>
                  <a:pt x="3550801" y="4173659"/>
                </a:cubicBezTo>
                <a:cubicBezTo>
                  <a:pt x="3558303" y="3884802"/>
                  <a:pt x="3820844" y="3580940"/>
                  <a:pt x="4075883" y="3577189"/>
                </a:cubicBezTo>
                <a:close/>
                <a:moveTo>
                  <a:pt x="5594403" y="3558718"/>
                </a:moveTo>
                <a:cubicBezTo>
                  <a:pt x="5526891" y="3566223"/>
                  <a:pt x="5376863" y="3584984"/>
                  <a:pt x="5391866" y="3723818"/>
                </a:cubicBezTo>
                <a:cubicBezTo>
                  <a:pt x="5406869" y="3877661"/>
                  <a:pt x="5549395" y="3795111"/>
                  <a:pt x="5628160" y="3832634"/>
                </a:cubicBezTo>
                <a:cubicBezTo>
                  <a:pt x="5680669" y="3855148"/>
                  <a:pt x="5718176" y="3821377"/>
                  <a:pt x="5699423" y="3738827"/>
                </a:cubicBezTo>
                <a:cubicBezTo>
                  <a:pt x="5661916" y="3690047"/>
                  <a:pt x="5706924" y="3547461"/>
                  <a:pt x="5594403" y="3558718"/>
                </a:cubicBezTo>
                <a:close/>
                <a:moveTo>
                  <a:pt x="5152773" y="3493253"/>
                </a:moveTo>
                <a:lnTo>
                  <a:pt x="5151986" y="3494038"/>
                </a:lnTo>
                <a:lnTo>
                  <a:pt x="5152317" y="3493908"/>
                </a:lnTo>
                <a:close/>
                <a:moveTo>
                  <a:pt x="5155744" y="3490288"/>
                </a:moveTo>
                <a:lnTo>
                  <a:pt x="5155360" y="3490672"/>
                </a:lnTo>
                <a:lnTo>
                  <a:pt x="5155525" y="3490637"/>
                </a:lnTo>
                <a:cubicBezTo>
                  <a:pt x="5155652" y="3490541"/>
                  <a:pt x="5155698" y="3490415"/>
                  <a:pt x="5155744" y="3490288"/>
                </a:cubicBezTo>
                <a:close/>
                <a:moveTo>
                  <a:pt x="5201791" y="3474409"/>
                </a:moveTo>
                <a:cubicBezTo>
                  <a:pt x="5187665" y="3476397"/>
                  <a:pt x="5171772" y="3482409"/>
                  <a:pt x="5153844" y="3493306"/>
                </a:cubicBezTo>
                <a:lnTo>
                  <a:pt x="5155197" y="3491156"/>
                </a:lnTo>
                <a:lnTo>
                  <a:pt x="5152533" y="3493823"/>
                </a:lnTo>
                <a:lnTo>
                  <a:pt x="5153844" y="3493306"/>
                </a:lnTo>
                <a:cubicBezTo>
                  <a:pt x="5139097" y="3533130"/>
                  <a:pt x="5109535" y="3561942"/>
                  <a:pt x="5069290" y="3576543"/>
                </a:cubicBezTo>
                <a:cubicBezTo>
                  <a:pt x="5027942" y="3591543"/>
                  <a:pt x="5005388" y="3621545"/>
                  <a:pt x="5020424" y="3662797"/>
                </a:cubicBezTo>
                <a:cubicBezTo>
                  <a:pt x="5031700" y="3707799"/>
                  <a:pt x="5073048" y="3681548"/>
                  <a:pt x="5103120" y="3689048"/>
                </a:cubicBezTo>
                <a:cubicBezTo>
                  <a:pt x="5148227" y="3700299"/>
                  <a:pt x="5185816" y="3681548"/>
                  <a:pt x="5223405" y="3659047"/>
                </a:cubicBezTo>
                <a:cubicBezTo>
                  <a:pt x="5260994" y="3636546"/>
                  <a:pt x="5332413" y="3632795"/>
                  <a:pt x="5294824" y="3554041"/>
                </a:cubicBezTo>
                <a:cubicBezTo>
                  <a:pt x="5272271" y="3500601"/>
                  <a:pt x="5245488" y="3468256"/>
                  <a:pt x="5201791" y="3474409"/>
                </a:cubicBezTo>
                <a:close/>
                <a:moveTo>
                  <a:pt x="4608172" y="3253773"/>
                </a:moveTo>
                <a:lnTo>
                  <a:pt x="4609561" y="3259214"/>
                </a:lnTo>
                <a:cubicBezTo>
                  <a:pt x="4536387" y="3296872"/>
                  <a:pt x="4506583" y="3374553"/>
                  <a:pt x="4458494" y="3430222"/>
                </a:cubicBezTo>
                <a:cubicBezTo>
                  <a:pt x="4436042" y="3452747"/>
                  <a:pt x="4432300" y="3486535"/>
                  <a:pt x="4451010" y="3505307"/>
                </a:cubicBezTo>
                <a:cubicBezTo>
                  <a:pt x="4480946" y="3531586"/>
                  <a:pt x="4514623" y="3524078"/>
                  <a:pt x="4537075" y="3494044"/>
                </a:cubicBezTo>
                <a:cubicBezTo>
                  <a:pt x="4588473" y="3424061"/>
                  <a:pt x="4639870" y="3350465"/>
                  <a:pt x="4609561" y="3259214"/>
                </a:cubicBezTo>
                <a:cubicBezTo>
                  <a:pt x="4610207" y="3258392"/>
                  <a:pt x="4611058" y="3257957"/>
                  <a:pt x="4611914" y="3257527"/>
                </a:cubicBezTo>
                <a:close/>
                <a:moveTo>
                  <a:pt x="2759507" y="3236311"/>
                </a:moveTo>
                <a:cubicBezTo>
                  <a:pt x="2759402" y="3236367"/>
                  <a:pt x="2752011" y="3240088"/>
                  <a:pt x="2752011" y="3243810"/>
                </a:cubicBezTo>
                <a:cubicBezTo>
                  <a:pt x="2710783" y="3311295"/>
                  <a:pt x="2643319" y="3367533"/>
                  <a:pt x="2635823" y="3446267"/>
                </a:cubicBezTo>
                <a:cubicBezTo>
                  <a:pt x="2632075" y="3506254"/>
                  <a:pt x="2699539" y="3502505"/>
                  <a:pt x="2733271" y="3525000"/>
                </a:cubicBezTo>
                <a:cubicBezTo>
                  <a:pt x="2808232" y="3573740"/>
                  <a:pt x="2931916" y="3569990"/>
                  <a:pt x="2965648" y="3611232"/>
                </a:cubicBezTo>
                <a:cubicBezTo>
                  <a:pt x="3051852" y="3712460"/>
                  <a:pt x="3160544" y="3704962"/>
                  <a:pt x="3265488" y="3764949"/>
                </a:cubicBezTo>
                <a:cubicBezTo>
                  <a:pt x="3254244" y="3641225"/>
                  <a:pt x="3190528" y="3551244"/>
                  <a:pt x="3141804" y="3498756"/>
                </a:cubicBezTo>
                <a:cubicBezTo>
                  <a:pt x="3040608" y="3386279"/>
                  <a:pt x="2890688" y="3318794"/>
                  <a:pt x="2759507" y="3236311"/>
                </a:cubicBezTo>
                <a:close/>
                <a:moveTo>
                  <a:pt x="6644373" y="3217261"/>
                </a:moveTo>
                <a:cubicBezTo>
                  <a:pt x="6337104" y="3284698"/>
                  <a:pt x="6063561" y="3445798"/>
                  <a:pt x="5752545" y="3498249"/>
                </a:cubicBezTo>
                <a:cubicBezTo>
                  <a:pt x="5730062" y="3501995"/>
                  <a:pt x="5662613" y="3505742"/>
                  <a:pt x="5685096" y="3561939"/>
                </a:cubicBezTo>
                <a:cubicBezTo>
                  <a:pt x="5715074" y="3655602"/>
                  <a:pt x="5756292" y="3741772"/>
                  <a:pt x="5767534" y="3839181"/>
                </a:cubicBezTo>
                <a:cubicBezTo>
                  <a:pt x="5771281" y="3872899"/>
                  <a:pt x="5812500" y="3865406"/>
                  <a:pt x="5838730" y="3854167"/>
                </a:cubicBezTo>
                <a:cubicBezTo>
                  <a:pt x="6097285" y="3767997"/>
                  <a:pt x="6370829" y="3738025"/>
                  <a:pt x="6640625" y="3693067"/>
                </a:cubicBezTo>
                <a:cubicBezTo>
                  <a:pt x="6708074" y="3681828"/>
                  <a:pt x="6708074" y="3655602"/>
                  <a:pt x="6711822" y="3603151"/>
                </a:cubicBezTo>
                <a:cubicBezTo>
                  <a:pt x="6723063" y="3464530"/>
                  <a:pt x="6681844" y="3337149"/>
                  <a:pt x="6644373" y="3217261"/>
                </a:cubicBezTo>
                <a:close/>
                <a:moveTo>
                  <a:pt x="4609073" y="3130873"/>
                </a:moveTo>
                <a:lnTo>
                  <a:pt x="4604688" y="3137941"/>
                </a:lnTo>
                <a:cubicBezTo>
                  <a:pt x="4604463" y="3136362"/>
                  <a:pt x="4603992" y="3134857"/>
                  <a:pt x="4603519" y="3133352"/>
                </a:cubicBezTo>
                <a:cubicBezTo>
                  <a:pt x="4605225" y="3132180"/>
                  <a:pt x="4607135" y="3131520"/>
                  <a:pt x="4609073" y="3130873"/>
                </a:cubicBezTo>
                <a:close/>
                <a:moveTo>
                  <a:pt x="7045129" y="3088385"/>
                </a:moveTo>
                <a:cubicBezTo>
                  <a:pt x="7035893" y="3087272"/>
                  <a:pt x="7025077" y="3087506"/>
                  <a:pt x="7012379" y="3089380"/>
                </a:cubicBezTo>
                <a:cubicBezTo>
                  <a:pt x="6918325" y="3100626"/>
                  <a:pt x="6944660" y="3171848"/>
                  <a:pt x="6937136" y="3258065"/>
                </a:cubicBezTo>
                <a:cubicBezTo>
                  <a:pt x="6952185" y="3340533"/>
                  <a:pt x="6978520" y="3445492"/>
                  <a:pt x="6993568" y="3557949"/>
                </a:cubicBezTo>
                <a:cubicBezTo>
                  <a:pt x="7001093" y="3610429"/>
                  <a:pt x="7004855" y="3655411"/>
                  <a:pt x="7072574" y="3621674"/>
                </a:cubicBezTo>
                <a:cubicBezTo>
                  <a:pt x="7117720" y="3602931"/>
                  <a:pt x="7192963" y="3610429"/>
                  <a:pt x="7170390" y="3520463"/>
                </a:cubicBezTo>
                <a:cubicBezTo>
                  <a:pt x="7147817" y="3419253"/>
                  <a:pt x="7140293" y="3310545"/>
                  <a:pt x="7110196" y="3209334"/>
                </a:cubicBezTo>
                <a:cubicBezTo>
                  <a:pt x="7097028" y="3169974"/>
                  <a:pt x="7109784" y="3096175"/>
                  <a:pt x="7045129" y="3088385"/>
                </a:cubicBezTo>
                <a:close/>
                <a:moveTo>
                  <a:pt x="5356087" y="3085697"/>
                </a:moveTo>
                <a:cubicBezTo>
                  <a:pt x="5335981" y="3082426"/>
                  <a:pt x="5315406" y="3088034"/>
                  <a:pt x="5309795" y="3104856"/>
                </a:cubicBezTo>
                <a:cubicBezTo>
                  <a:pt x="5276333" y="3205174"/>
                  <a:pt x="5135707" y="3283336"/>
                  <a:pt x="5229791" y="3416198"/>
                </a:cubicBezTo>
                <a:lnTo>
                  <a:pt x="5230813" y="3415485"/>
                </a:lnTo>
                <a:cubicBezTo>
                  <a:pt x="5230892" y="3418395"/>
                  <a:pt x="5231064" y="3418635"/>
                  <a:pt x="5231237" y="3418874"/>
                </a:cubicBezTo>
                <a:cubicBezTo>
                  <a:pt x="5242460" y="3411398"/>
                  <a:pt x="5257423" y="3407659"/>
                  <a:pt x="5272386" y="3403921"/>
                </a:cubicBezTo>
                <a:lnTo>
                  <a:pt x="5272503" y="3403863"/>
                </a:lnTo>
                <a:lnTo>
                  <a:pt x="5272088" y="3404653"/>
                </a:lnTo>
                <a:cubicBezTo>
                  <a:pt x="5283358" y="3487236"/>
                  <a:pt x="5335950" y="3588588"/>
                  <a:pt x="5388542" y="3592342"/>
                </a:cubicBezTo>
                <a:cubicBezTo>
                  <a:pt x="5459916" y="3599849"/>
                  <a:pt x="5568857" y="3551050"/>
                  <a:pt x="5610179" y="3487236"/>
                </a:cubicBezTo>
                <a:cubicBezTo>
                  <a:pt x="5651501" y="3430929"/>
                  <a:pt x="5565100" y="3352100"/>
                  <a:pt x="5520021" y="3303300"/>
                </a:cubicBezTo>
                <a:cubicBezTo>
                  <a:pt x="5463673" y="3239486"/>
                  <a:pt x="5426107" y="3370869"/>
                  <a:pt x="5362246" y="3344592"/>
                </a:cubicBezTo>
                <a:lnTo>
                  <a:pt x="5361703" y="3344655"/>
                </a:lnTo>
                <a:cubicBezTo>
                  <a:pt x="5361937" y="3344518"/>
                  <a:pt x="5362052" y="3344314"/>
                  <a:pt x="5362166" y="3344108"/>
                </a:cubicBezTo>
                <a:cubicBezTo>
                  <a:pt x="5380871" y="3306725"/>
                  <a:pt x="5418279" y="3284295"/>
                  <a:pt x="5448206" y="3258127"/>
                </a:cubicBezTo>
                <a:cubicBezTo>
                  <a:pt x="5511800" y="3194575"/>
                  <a:pt x="5410797" y="3168407"/>
                  <a:pt x="5399575" y="3119809"/>
                </a:cubicBezTo>
                <a:cubicBezTo>
                  <a:pt x="5395834" y="3101118"/>
                  <a:pt x="5376195" y="3088968"/>
                  <a:pt x="5356087" y="3085697"/>
                </a:cubicBezTo>
                <a:close/>
                <a:moveTo>
                  <a:pt x="1604872" y="3059650"/>
                </a:moveTo>
                <a:cubicBezTo>
                  <a:pt x="1544869" y="3052161"/>
                  <a:pt x="1522367" y="3097096"/>
                  <a:pt x="1522367" y="3130797"/>
                </a:cubicBezTo>
                <a:cubicBezTo>
                  <a:pt x="1518617" y="3239389"/>
                  <a:pt x="1466115" y="3333004"/>
                  <a:pt x="1451114" y="3437851"/>
                </a:cubicBezTo>
                <a:cubicBezTo>
                  <a:pt x="1443613" y="3486531"/>
                  <a:pt x="1439863" y="3512743"/>
                  <a:pt x="1484866" y="3512743"/>
                </a:cubicBezTo>
                <a:cubicBezTo>
                  <a:pt x="1522367" y="3516487"/>
                  <a:pt x="1593621" y="3542699"/>
                  <a:pt x="1593621" y="3490275"/>
                </a:cubicBezTo>
                <a:cubicBezTo>
                  <a:pt x="1593621" y="3381683"/>
                  <a:pt x="1672375" y="3288069"/>
                  <a:pt x="1657374" y="3171987"/>
                </a:cubicBezTo>
                <a:cubicBezTo>
                  <a:pt x="1638623" y="3142031"/>
                  <a:pt x="1698626" y="3070884"/>
                  <a:pt x="1604872" y="3059650"/>
                </a:cubicBezTo>
                <a:close/>
                <a:moveTo>
                  <a:pt x="4575326" y="3010862"/>
                </a:moveTo>
                <a:cubicBezTo>
                  <a:pt x="4575326" y="3053538"/>
                  <a:pt x="4590929" y="3093460"/>
                  <a:pt x="4603519" y="3133352"/>
                </a:cubicBezTo>
                <a:cubicBezTo>
                  <a:pt x="4474066" y="3179205"/>
                  <a:pt x="4472740" y="3293000"/>
                  <a:pt x="4380344" y="3352144"/>
                </a:cubicBezTo>
                <a:cubicBezTo>
                  <a:pt x="4417841" y="3209631"/>
                  <a:pt x="4526581" y="3127123"/>
                  <a:pt x="4575326" y="3010862"/>
                </a:cubicBezTo>
                <a:close/>
                <a:moveTo>
                  <a:pt x="3750114" y="2972669"/>
                </a:moveTo>
                <a:cubicBezTo>
                  <a:pt x="3750283" y="2972754"/>
                  <a:pt x="3757585" y="2976417"/>
                  <a:pt x="3757613" y="2976432"/>
                </a:cubicBezTo>
                <a:cubicBezTo>
                  <a:pt x="3754128" y="2975955"/>
                  <a:pt x="3750609" y="2975625"/>
                  <a:pt x="3747021" y="2976132"/>
                </a:cubicBezTo>
                <a:close/>
                <a:moveTo>
                  <a:pt x="5962650" y="2947386"/>
                </a:moveTo>
                <a:cubicBezTo>
                  <a:pt x="5936220" y="3007423"/>
                  <a:pt x="5883361" y="3026184"/>
                  <a:pt x="5822950" y="3029936"/>
                </a:cubicBezTo>
                <a:cubicBezTo>
                  <a:pt x="5849380" y="2969900"/>
                  <a:pt x="5902239" y="2954891"/>
                  <a:pt x="5962650" y="2947386"/>
                </a:cubicBezTo>
                <a:close/>
                <a:moveTo>
                  <a:pt x="5190410" y="2947127"/>
                </a:moveTo>
                <a:cubicBezTo>
                  <a:pt x="5165375" y="2944661"/>
                  <a:pt x="5151975" y="2964386"/>
                  <a:pt x="5140692" y="2984110"/>
                </a:cubicBezTo>
                <a:cubicBezTo>
                  <a:pt x="5106842" y="3032952"/>
                  <a:pt x="5080514" y="3085552"/>
                  <a:pt x="5046663" y="3138151"/>
                </a:cubicBezTo>
                <a:cubicBezTo>
                  <a:pt x="5129409" y="3156936"/>
                  <a:pt x="5174542" y="3100580"/>
                  <a:pt x="5227199" y="3081795"/>
                </a:cubicBezTo>
                <a:cubicBezTo>
                  <a:pt x="5246004" y="3074280"/>
                  <a:pt x="5291138" y="3074280"/>
                  <a:pt x="5287377" y="3032952"/>
                </a:cubicBezTo>
                <a:cubicBezTo>
                  <a:pt x="5283616" y="2995382"/>
                  <a:pt x="5253527" y="2976596"/>
                  <a:pt x="5219676" y="2957811"/>
                </a:cubicBezTo>
                <a:cubicBezTo>
                  <a:pt x="5208393" y="2951236"/>
                  <a:pt x="5198755" y="2947948"/>
                  <a:pt x="5190410" y="2947127"/>
                </a:cubicBezTo>
                <a:close/>
                <a:moveTo>
                  <a:pt x="1944694" y="2782882"/>
                </a:moveTo>
                <a:cubicBezTo>
                  <a:pt x="1931625" y="2783116"/>
                  <a:pt x="1919201" y="2789213"/>
                  <a:pt x="1907949" y="2804223"/>
                </a:cubicBezTo>
                <a:cubicBezTo>
                  <a:pt x="1837221" y="2893601"/>
                  <a:pt x="1714771" y="2968194"/>
                  <a:pt x="1771980" y="3115896"/>
                </a:cubicBezTo>
                <a:cubicBezTo>
                  <a:pt x="1920628" y="3123964"/>
                  <a:pt x="2028695" y="3217212"/>
                  <a:pt x="2147888" y="3291874"/>
                </a:cubicBezTo>
                <a:cubicBezTo>
                  <a:pt x="2004156" y="3269712"/>
                  <a:pt x="1889471" y="3192965"/>
                  <a:pt x="1775231" y="3118971"/>
                </a:cubicBezTo>
                <a:lnTo>
                  <a:pt x="1773238" y="3118971"/>
                </a:lnTo>
                <a:cubicBezTo>
                  <a:pt x="1773102" y="3118950"/>
                  <a:pt x="1772967" y="3118930"/>
                  <a:pt x="1772816" y="3119016"/>
                </a:cubicBezTo>
                <a:lnTo>
                  <a:pt x="1772295" y="3117091"/>
                </a:lnTo>
                <a:lnTo>
                  <a:pt x="1771618" y="3116657"/>
                </a:lnTo>
                <a:cubicBezTo>
                  <a:pt x="1770839" y="3116234"/>
                  <a:pt x="1770007" y="3115947"/>
                  <a:pt x="1769174" y="3115661"/>
                </a:cubicBezTo>
                <a:lnTo>
                  <a:pt x="1772555" y="3119043"/>
                </a:lnTo>
                <a:cubicBezTo>
                  <a:pt x="1698251" y="3108119"/>
                  <a:pt x="1694502" y="3175330"/>
                  <a:pt x="1687028" y="3216450"/>
                </a:cubicBezTo>
                <a:cubicBezTo>
                  <a:pt x="1672035" y="3302682"/>
                  <a:pt x="1675783" y="3392663"/>
                  <a:pt x="1653293" y="3475145"/>
                </a:cubicBezTo>
                <a:cubicBezTo>
                  <a:pt x="1638300" y="3546380"/>
                  <a:pt x="1649545" y="3565126"/>
                  <a:pt x="1724510" y="3580123"/>
                </a:cubicBezTo>
                <a:cubicBezTo>
                  <a:pt x="1873821" y="3606258"/>
                  <a:pt x="2038000" y="3617521"/>
                  <a:pt x="2168847" y="3713992"/>
                </a:cubicBezTo>
                <a:lnTo>
                  <a:pt x="2169822" y="3715653"/>
                </a:lnTo>
                <a:cubicBezTo>
                  <a:pt x="2009127" y="3693087"/>
                  <a:pt x="1859536" y="3640882"/>
                  <a:pt x="1698770" y="3618461"/>
                </a:cubicBezTo>
                <a:cubicBezTo>
                  <a:pt x="1681885" y="3616586"/>
                  <a:pt x="1667579" y="3615649"/>
                  <a:pt x="1655560" y="3616118"/>
                </a:cubicBezTo>
                <a:cubicBezTo>
                  <a:pt x="1619503" y="3617524"/>
                  <a:pt x="1604025" y="3631587"/>
                  <a:pt x="1601211" y="3670964"/>
                </a:cubicBezTo>
                <a:cubicBezTo>
                  <a:pt x="1597459" y="3787220"/>
                  <a:pt x="1563688" y="3899725"/>
                  <a:pt x="1567441" y="4019731"/>
                </a:cubicBezTo>
                <a:cubicBezTo>
                  <a:pt x="1571193" y="4124736"/>
                  <a:pt x="1601211" y="4128486"/>
                  <a:pt x="1695018" y="4105985"/>
                </a:cubicBezTo>
                <a:cubicBezTo>
                  <a:pt x="1867424" y="4057289"/>
                  <a:pt x="2043573" y="4016076"/>
                  <a:pt x="2223467" y="4012274"/>
                </a:cubicBezTo>
                <a:lnTo>
                  <a:pt x="2220960" y="4015358"/>
                </a:lnTo>
                <a:lnTo>
                  <a:pt x="2220336" y="4015981"/>
                </a:lnTo>
                <a:lnTo>
                  <a:pt x="2221532" y="4015258"/>
                </a:lnTo>
                <a:lnTo>
                  <a:pt x="2224506" y="4014735"/>
                </a:lnTo>
                <a:cubicBezTo>
                  <a:pt x="2245083" y="4071498"/>
                  <a:pt x="2201030" y="4064176"/>
                  <a:pt x="2171504" y="4060485"/>
                </a:cubicBezTo>
                <a:cubicBezTo>
                  <a:pt x="2025235" y="4052985"/>
                  <a:pt x="1893968" y="4094239"/>
                  <a:pt x="1758950" y="4139243"/>
                </a:cubicBezTo>
                <a:cubicBezTo>
                  <a:pt x="1950225" y="4127992"/>
                  <a:pt x="2141500" y="4142994"/>
                  <a:pt x="2329025" y="4150494"/>
                </a:cubicBezTo>
                <a:cubicBezTo>
                  <a:pt x="2389033" y="4154245"/>
                  <a:pt x="2411536" y="4094239"/>
                  <a:pt x="2464043" y="4109240"/>
                </a:cubicBezTo>
                <a:cubicBezTo>
                  <a:pt x="2681571" y="4165496"/>
                  <a:pt x="2899100" y="4150494"/>
                  <a:pt x="3124129" y="4127992"/>
                </a:cubicBezTo>
                <a:cubicBezTo>
                  <a:pt x="3217891" y="4120491"/>
                  <a:pt x="3326656" y="4142994"/>
                  <a:pt x="3431669" y="4150494"/>
                </a:cubicBezTo>
                <a:cubicBezTo>
                  <a:pt x="3469174" y="4150494"/>
                  <a:pt x="3499178" y="4176747"/>
                  <a:pt x="3495428" y="4214251"/>
                </a:cubicBezTo>
                <a:cubicBezTo>
                  <a:pt x="3472925" y="4386768"/>
                  <a:pt x="3577939" y="4514281"/>
                  <a:pt x="3664200" y="4641793"/>
                </a:cubicBezTo>
                <a:cubicBezTo>
                  <a:pt x="3697954" y="4690548"/>
                  <a:pt x="3664200" y="4683048"/>
                  <a:pt x="3645448" y="4705550"/>
                </a:cubicBezTo>
                <a:cubicBezTo>
                  <a:pt x="3521681" y="4833063"/>
                  <a:pt x="3405416" y="4964326"/>
                  <a:pt x="3274149" y="5110590"/>
                </a:cubicBezTo>
                <a:cubicBezTo>
                  <a:pt x="3412917" y="5088088"/>
                  <a:pt x="3529182" y="5061835"/>
                  <a:pt x="3634196" y="5005580"/>
                </a:cubicBezTo>
                <a:cubicBezTo>
                  <a:pt x="3765463" y="4941823"/>
                  <a:pt x="3799218" y="4836813"/>
                  <a:pt x="3716707" y="4713051"/>
                </a:cubicBezTo>
                <a:cubicBezTo>
                  <a:pt x="3885479" y="4829312"/>
                  <a:pt x="4065503" y="4825562"/>
                  <a:pt x="4245526" y="4878067"/>
                </a:cubicBezTo>
                <a:cubicBezTo>
                  <a:pt x="4211772" y="4889318"/>
                  <a:pt x="4170516" y="4893068"/>
                  <a:pt x="4170516" y="4896819"/>
                </a:cubicBezTo>
                <a:cubicBezTo>
                  <a:pt x="4200520" y="5455625"/>
                  <a:pt x="4174267" y="6014430"/>
                  <a:pt x="4196770" y="6573236"/>
                </a:cubicBezTo>
                <a:cubicBezTo>
                  <a:pt x="4219273" y="6434472"/>
                  <a:pt x="4331787" y="6310710"/>
                  <a:pt x="4245526" y="6160695"/>
                </a:cubicBezTo>
                <a:cubicBezTo>
                  <a:pt x="4241776" y="6153194"/>
                  <a:pt x="4256778" y="6126942"/>
                  <a:pt x="4260528" y="6126942"/>
                </a:cubicBezTo>
                <a:cubicBezTo>
                  <a:pt x="4373043" y="6164445"/>
                  <a:pt x="4324286" y="6074436"/>
                  <a:pt x="4324286" y="6036933"/>
                </a:cubicBezTo>
                <a:cubicBezTo>
                  <a:pt x="4324286" y="6006930"/>
                  <a:pt x="4279281" y="5969426"/>
                  <a:pt x="4283031" y="5939423"/>
                </a:cubicBezTo>
                <a:cubicBezTo>
                  <a:pt x="4290532" y="5860665"/>
                  <a:pt x="4346789" y="5950674"/>
                  <a:pt x="4350540" y="5935673"/>
                </a:cubicBezTo>
                <a:cubicBezTo>
                  <a:pt x="4358041" y="5894418"/>
                  <a:pt x="4399296" y="5845664"/>
                  <a:pt x="4339288" y="5800659"/>
                </a:cubicBezTo>
                <a:cubicBezTo>
                  <a:pt x="4320536" y="5785658"/>
                  <a:pt x="4283031" y="5748154"/>
                  <a:pt x="4309284" y="5699399"/>
                </a:cubicBezTo>
                <a:cubicBezTo>
                  <a:pt x="4331787" y="5714400"/>
                  <a:pt x="4354290" y="5729402"/>
                  <a:pt x="4376793" y="5744403"/>
                </a:cubicBezTo>
                <a:cubicBezTo>
                  <a:pt x="4414298" y="5646894"/>
                  <a:pt x="4350540" y="5575637"/>
                  <a:pt x="4324286" y="5489378"/>
                </a:cubicBezTo>
                <a:cubicBezTo>
                  <a:pt x="4350540" y="5508130"/>
                  <a:pt x="4376793" y="5526882"/>
                  <a:pt x="4399296" y="5541883"/>
                </a:cubicBezTo>
                <a:cubicBezTo>
                  <a:pt x="4493059" y="5421871"/>
                  <a:pt x="4316785" y="5350614"/>
                  <a:pt x="4335538" y="5234353"/>
                </a:cubicBezTo>
                <a:cubicBezTo>
                  <a:pt x="4391795" y="5271856"/>
                  <a:pt x="4391795" y="5354365"/>
                  <a:pt x="4463055" y="5369366"/>
                </a:cubicBezTo>
                <a:cubicBezTo>
                  <a:pt x="4511811" y="5264356"/>
                  <a:pt x="4418049" y="5193098"/>
                  <a:pt x="4380544" y="5103089"/>
                </a:cubicBezTo>
                <a:cubicBezTo>
                  <a:pt x="4444302" y="5106840"/>
                  <a:pt x="4455554" y="5189348"/>
                  <a:pt x="4515562" y="5174347"/>
                </a:cubicBezTo>
                <a:cubicBezTo>
                  <a:pt x="4590571" y="5054335"/>
                  <a:pt x="4410548" y="5028082"/>
                  <a:pt x="4418049" y="4926822"/>
                </a:cubicBezTo>
                <a:cubicBezTo>
                  <a:pt x="4470556" y="4934323"/>
                  <a:pt x="4478057" y="5024332"/>
                  <a:pt x="4534314" y="4983077"/>
                </a:cubicBezTo>
                <a:cubicBezTo>
                  <a:pt x="4583070" y="4945574"/>
                  <a:pt x="4556817" y="4893068"/>
                  <a:pt x="4530563" y="4844314"/>
                </a:cubicBezTo>
                <a:cubicBezTo>
                  <a:pt x="4489308" y="4758055"/>
                  <a:pt x="4459304" y="4855565"/>
                  <a:pt x="4421799" y="4844314"/>
                </a:cubicBezTo>
                <a:cubicBezTo>
                  <a:pt x="4399296" y="4840563"/>
                  <a:pt x="4380544" y="4919321"/>
                  <a:pt x="4350540" y="4866816"/>
                </a:cubicBezTo>
                <a:cubicBezTo>
                  <a:pt x="4320536" y="4818061"/>
                  <a:pt x="4388045" y="4818061"/>
                  <a:pt x="4410548" y="4810560"/>
                </a:cubicBezTo>
                <a:cubicBezTo>
                  <a:pt x="4541547" y="4758162"/>
                  <a:pt x="4653870" y="4675884"/>
                  <a:pt x="4754951" y="4578613"/>
                </a:cubicBezTo>
                <a:cubicBezTo>
                  <a:pt x="4859749" y="4743492"/>
                  <a:pt x="4979530" y="4893414"/>
                  <a:pt x="5129213" y="5050823"/>
                </a:cubicBezTo>
                <a:cubicBezTo>
                  <a:pt x="5125467" y="4889475"/>
                  <a:pt x="5035551" y="4780660"/>
                  <a:pt x="5009325" y="4653082"/>
                </a:cubicBezTo>
                <a:cubicBezTo>
                  <a:pt x="4986926" y="4529696"/>
                  <a:pt x="4893846" y="4514356"/>
                  <a:pt x="4789429" y="4544068"/>
                </a:cubicBezTo>
                <a:cubicBezTo>
                  <a:pt x="4849454" y="4360372"/>
                  <a:pt x="4973082" y="4180413"/>
                  <a:pt x="4871858" y="3970476"/>
                </a:cubicBezTo>
                <a:cubicBezTo>
                  <a:pt x="4860607" y="3947974"/>
                  <a:pt x="4826852" y="3929222"/>
                  <a:pt x="4856856" y="3895469"/>
                </a:cubicBezTo>
                <a:cubicBezTo>
                  <a:pt x="4893256" y="3913668"/>
                  <a:pt x="4911992" y="3963661"/>
                  <a:pt x="4964041" y="3941461"/>
                </a:cubicBezTo>
                <a:lnTo>
                  <a:pt x="4962656" y="3943225"/>
                </a:lnTo>
                <a:lnTo>
                  <a:pt x="4962066" y="3943975"/>
                </a:lnTo>
                <a:cubicBezTo>
                  <a:pt x="4962002" y="3944059"/>
                  <a:pt x="4961936" y="3944141"/>
                  <a:pt x="4961870" y="3944224"/>
                </a:cubicBezTo>
                <a:lnTo>
                  <a:pt x="4962432" y="3943943"/>
                </a:lnTo>
                <a:lnTo>
                  <a:pt x="4962741" y="3943917"/>
                </a:lnTo>
                <a:cubicBezTo>
                  <a:pt x="4897994" y="4039023"/>
                  <a:pt x="4921394" y="4086679"/>
                  <a:pt x="5040000" y="4090386"/>
                </a:cubicBezTo>
                <a:cubicBezTo>
                  <a:pt x="5178810" y="4090386"/>
                  <a:pt x="5317620" y="4090386"/>
                  <a:pt x="5456430" y="4090386"/>
                </a:cubicBezTo>
                <a:cubicBezTo>
                  <a:pt x="5741554" y="4090386"/>
                  <a:pt x="6022926" y="4079129"/>
                  <a:pt x="6304298" y="4116652"/>
                </a:cubicBezTo>
                <a:cubicBezTo>
                  <a:pt x="6390585" y="4131661"/>
                  <a:pt x="6480624" y="4127909"/>
                  <a:pt x="6566912" y="4131661"/>
                </a:cubicBezTo>
                <a:cubicBezTo>
                  <a:pt x="6566912" y="4120404"/>
                  <a:pt x="6570663" y="4109148"/>
                  <a:pt x="6570663" y="4094138"/>
                </a:cubicBezTo>
                <a:cubicBezTo>
                  <a:pt x="6473121" y="4101643"/>
                  <a:pt x="6386834" y="4064120"/>
                  <a:pt x="6296794" y="4034102"/>
                </a:cubicBezTo>
                <a:cubicBezTo>
                  <a:pt x="6244272" y="4015341"/>
                  <a:pt x="6191749" y="4094138"/>
                  <a:pt x="6154233" y="4052863"/>
                </a:cubicBezTo>
                <a:cubicBezTo>
                  <a:pt x="6082952" y="3977818"/>
                  <a:pt x="5989161" y="3981570"/>
                  <a:pt x="5910377" y="3940295"/>
                </a:cubicBezTo>
                <a:cubicBezTo>
                  <a:pt x="5854103" y="3910277"/>
                  <a:pt x="5797828" y="4007836"/>
                  <a:pt x="5767815" y="3970313"/>
                </a:cubicBezTo>
                <a:cubicBezTo>
                  <a:pt x="5689031" y="3876507"/>
                  <a:pt x="5644012" y="3932791"/>
                  <a:pt x="5591489" y="3989075"/>
                </a:cubicBezTo>
                <a:cubicBezTo>
                  <a:pt x="5580234" y="4004084"/>
                  <a:pt x="5557724" y="4015341"/>
                  <a:pt x="5542718" y="3996579"/>
                </a:cubicBezTo>
                <a:cubicBezTo>
                  <a:pt x="5523960" y="3970313"/>
                  <a:pt x="5535214" y="3955304"/>
                  <a:pt x="5565227" y="3944047"/>
                </a:cubicBezTo>
                <a:cubicBezTo>
                  <a:pt x="5583986" y="3940295"/>
                  <a:pt x="5598992" y="3917782"/>
                  <a:pt x="5606495" y="3914029"/>
                </a:cubicBezTo>
                <a:cubicBezTo>
                  <a:pt x="5486443" y="3760186"/>
                  <a:pt x="5433921" y="3977818"/>
                  <a:pt x="5340130" y="3974066"/>
                </a:cubicBezTo>
                <a:cubicBezTo>
                  <a:pt x="5313869" y="3899020"/>
                  <a:pt x="5460182" y="3925286"/>
                  <a:pt x="5392653" y="3853993"/>
                </a:cubicBezTo>
                <a:cubicBezTo>
                  <a:pt x="5340130" y="3797709"/>
                  <a:pt x="5302614" y="3853993"/>
                  <a:pt x="5261346" y="3887763"/>
                </a:cubicBezTo>
                <a:cubicBezTo>
                  <a:pt x="5235084" y="3910277"/>
                  <a:pt x="5223830" y="3959057"/>
                  <a:pt x="5171307" y="3940295"/>
                </a:cubicBezTo>
                <a:cubicBezTo>
                  <a:pt x="5175058" y="3887763"/>
                  <a:pt x="5253843" y="3876507"/>
                  <a:pt x="5242588" y="3816470"/>
                </a:cubicBezTo>
                <a:cubicBezTo>
                  <a:pt x="5182562" y="3778947"/>
                  <a:pt x="5141294" y="3790204"/>
                  <a:pt x="5092523" y="3850241"/>
                </a:cubicBezTo>
                <a:cubicBezTo>
                  <a:pt x="5062708" y="3891243"/>
                  <a:pt x="5036595" y="3954464"/>
                  <a:pt x="4962741" y="3943917"/>
                </a:cubicBezTo>
                <a:lnTo>
                  <a:pt x="4962855" y="3943732"/>
                </a:lnTo>
                <a:lnTo>
                  <a:pt x="4969371" y="3940473"/>
                </a:lnTo>
                <a:lnTo>
                  <a:pt x="4964707" y="3941338"/>
                </a:lnTo>
                <a:lnTo>
                  <a:pt x="4964967" y="3940295"/>
                </a:lnTo>
                <a:cubicBezTo>
                  <a:pt x="4964717" y="3940657"/>
                  <a:pt x="4964468" y="3941018"/>
                  <a:pt x="4964278" y="3941417"/>
                </a:cubicBezTo>
                <a:lnTo>
                  <a:pt x="4964041" y="3941461"/>
                </a:lnTo>
                <a:lnTo>
                  <a:pt x="5003125" y="3891718"/>
                </a:lnTo>
                <a:cubicBezTo>
                  <a:pt x="5033129" y="3850464"/>
                  <a:pt x="5100638" y="3820461"/>
                  <a:pt x="5070634" y="3764206"/>
                </a:cubicBezTo>
                <a:cubicBezTo>
                  <a:pt x="5036880" y="3707950"/>
                  <a:pt x="4980622" y="3760455"/>
                  <a:pt x="4946868" y="3779207"/>
                </a:cubicBezTo>
                <a:cubicBezTo>
                  <a:pt x="4834353" y="3835463"/>
                  <a:pt x="4766844" y="3801709"/>
                  <a:pt x="4721839" y="3692949"/>
                </a:cubicBezTo>
                <a:cubicBezTo>
                  <a:pt x="4714988" y="3682673"/>
                  <a:pt x="4708137" y="3672397"/>
                  <a:pt x="4701287" y="3662121"/>
                </a:cubicBezTo>
                <a:lnTo>
                  <a:pt x="4702372" y="3662619"/>
                </a:lnTo>
                <a:lnTo>
                  <a:pt x="4702746" y="3662993"/>
                </a:lnTo>
                <a:lnTo>
                  <a:pt x="4702804" y="3662817"/>
                </a:lnTo>
                <a:cubicBezTo>
                  <a:pt x="4702900" y="3662857"/>
                  <a:pt x="4702993" y="3662902"/>
                  <a:pt x="4703086" y="3662946"/>
                </a:cubicBezTo>
                <a:lnTo>
                  <a:pt x="4702842" y="3662702"/>
                </a:lnTo>
                <a:lnTo>
                  <a:pt x="4703858" y="3659619"/>
                </a:lnTo>
                <a:cubicBezTo>
                  <a:pt x="4725588" y="3662106"/>
                  <a:pt x="4752233" y="3657329"/>
                  <a:pt x="4762683" y="3681763"/>
                </a:cubicBezTo>
                <a:cubicBezTo>
                  <a:pt x="4830112" y="3809398"/>
                  <a:pt x="4923763" y="3734319"/>
                  <a:pt x="4949985" y="3674255"/>
                </a:cubicBezTo>
                <a:cubicBezTo>
                  <a:pt x="5024906" y="3509081"/>
                  <a:pt x="5084843" y="3336398"/>
                  <a:pt x="5219700" y="3171223"/>
                </a:cubicBezTo>
                <a:cubicBezTo>
                  <a:pt x="5129795" y="3193747"/>
                  <a:pt x="5096081" y="3238795"/>
                  <a:pt x="5062366" y="3268826"/>
                </a:cubicBezTo>
                <a:cubicBezTo>
                  <a:pt x="4928291" y="3384525"/>
                  <a:pt x="4749782" y="3463117"/>
                  <a:pt x="4703858" y="3659619"/>
                </a:cubicBezTo>
                <a:lnTo>
                  <a:pt x="4699413" y="3659272"/>
                </a:lnTo>
                <a:lnTo>
                  <a:pt x="4699336" y="3659195"/>
                </a:lnTo>
                <a:lnTo>
                  <a:pt x="4699386" y="3659270"/>
                </a:lnTo>
                <a:cubicBezTo>
                  <a:pt x="4699254" y="3659281"/>
                  <a:pt x="4699127" y="3659261"/>
                  <a:pt x="4699000" y="3659239"/>
                </a:cubicBezTo>
                <a:lnTo>
                  <a:pt x="4700102" y="3660343"/>
                </a:lnTo>
                <a:lnTo>
                  <a:pt x="4701287" y="3662121"/>
                </a:lnTo>
                <a:cubicBezTo>
                  <a:pt x="4465614" y="3549868"/>
                  <a:pt x="4229824" y="3438112"/>
                  <a:pt x="3952988" y="3512931"/>
                </a:cubicBezTo>
                <a:cubicBezTo>
                  <a:pt x="3878049" y="3535412"/>
                  <a:pt x="3840544" y="3617786"/>
                  <a:pt x="3754462" y="3599211"/>
                </a:cubicBezTo>
                <a:cubicBezTo>
                  <a:pt x="3806623" y="3498167"/>
                  <a:pt x="3739145" y="3438242"/>
                  <a:pt x="3664182" y="3404512"/>
                </a:cubicBezTo>
                <a:cubicBezTo>
                  <a:pt x="3480247" y="3321937"/>
                  <a:pt x="3292558" y="3250623"/>
                  <a:pt x="3086100" y="3168048"/>
                </a:cubicBezTo>
                <a:cubicBezTo>
                  <a:pt x="3224990" y="3355718"/>
                  <a:pt x="3401417" y="3468320"/>
                  <a:pt x="3559076" y="3603442"/>
                </a:cubicBezTo>
                <a:cubicBezTo>
                  <a:pt x="3607711" y="3644590"/>
                  <a:pt x="3663803" y="3652185"/>
                  <a:pt x="3719899" y="3633595"/>
                </a:cubicBezTo>
                <a:cubicBezTo>
                  <a:pt x="3693754" y="3667097"/>
                  <a:pt x="3660349" y="3696925"/>
                  <a:pt x="3645448" y="3730452"/>
                </a:cubicBezTo>
                <a:cubicBezTo>
                  <a:pt x="3611693" y="3805460"/>
                  <a:pt x="3536683" y="3846714"/>
                  <a:pt x="3521681" y="3929222"/>
                </a:cubicBezTo>
                <a:cubicBezTo>
                  <a:pt x="3465424" y="3876717"/>
                  <a:pt x="3394165" y="3854215"/>
                  <a:pt x="3326656" y="3839213"/>
                </a:cubicBezTo>
                <a:cubicBezTo>
                  <a:pt x="3292901" y="3831712"/>
                  <a:pt x="3259147" y="3790458"/>
                  <a:pt x="3210390" y="3816711"/>
                </a:cubicBezTo>
                <a:cubicBezTo>
                  <a:pt x="3259147" y="3869216"/>
                  <a:pt x="3300402" y="3914221"/>
                  <a:pt x="3345408" y="3966726"/>
                </a:cubicBezTo>
                <a:cubicBezTo>
                  <a:pt x="3217891" y="3989228"/>
                  <a:pt x="3195389" y="3805460"/>
                  <a:pt x="3056620" y="3846714"/>
                </a:cubicBezTo>
                <a:cubicBezTo>
                  <a:pt x="3086624" y="3910470"/>
                  <a:pt x="3191638" y="3914221"/>
                  <a:pt x="3169135" y="4011730"/>
                </a:cubicBezTo>
                <a:cubicBezTo>
                  <a:pt x="3071622" y="3974227"/>
                  <a:pt x="3026616" y="3839213"/>
                  <a:pt x="2895349" y="3872967"/>
                </a:cubicBezTo>
                <a:cubicBezTo>
                  <a:pt x="2944106" y="3929222"/>
                  <a:pt x="2989111" y="3974227"/>
                  <a:pt x="3049119" y="4037983"/>
                </a:cubicBezTo>
                <a:cubicBezTo>
                  <a:pt x="2917852" y="4019231"/>
                  <a:pt x="2891599" y="3846714"/>
                  <a:pt x="2756581" y="3899219"/>
                </a:cubicBezTo>
                <a:cubicBezTo>
                  <a:pt x="2767832" y="3962976"/>
                  <a:pt x="2865345" y="3974227"/>
                  <a:pt x="2857844" y="4056735"/>
                </a:cubicBezTo>
                <a:cubicBezTo>
                  <a:pt x="2764082" y="4011730"/>
                  <a:pt x="2700324" y="3917971"/>
                  <a:pt x="2591559" y="3917971"/>
                </a:cubicBezTo>
                <a:cubicBezTo>
                  <a:pt x="2572807" y="3966726"/>
                  <a:pt x="2662819" y="3977977"/>
                  <a:pt x="2621563" y="4026732"/>
                </a:cubicBezTo>
                <a:cubicBezTo>
                  <a:pt x="2606561" y="4019231"/>
                  <a:pt x="2587809" y="4011730"/>
                  <a:pt x="2572807" y="4004230"/>
                </a:cubicBezTo>
                <a:cubicBezTo>
                  <a:pt x="2557805" y="3992979"/>
                  <a:pt x="2542803" y="3981727"/>
                  <a:pt x="2527801" y="3970476"/>
                </a:cubicBezTo>
                <a:cubicBezTo>
                  <a:pt x="2460292" y="3932973"/>
                  <a:pt x="2445290" y="3951724"/>
                  <a:pt x="2456542" y="4064236"/>
                </a:cubicBezTo>
                <a:cubicBezTo>
                  <a:pt x="2386492" y="3990501"/>
                  <a:pt x="2305569" y="3996498"/>
                  <a:pt x="2224506" y="4014735"/>
                </a:cubicBezTo>
                <a:lnTo>
                  <a:pt x="2224315" y="4013573"/>
                </a:lnTo>
                <a:cubicBezTo>
                  <a:pt x="2317005" y="3944235"/>
                  <a:pt x="2424684" y="3925779"/>
                  <a:pt x="2554288" y="3910976"/>
                </a:cubicBezTo>
                <a:cubicBezTo>
                  <a:pt x="2441720" y="3850973"/>
                  <a:pt x="2362922" y="3764719"/>
                  <a:pt x="2235345" y="3775969"/>
                </a:cubicBezTo>
                <a:cubicBezTo>
                  <a:pt x="2199299" y="3775969"/>
                  <a:pt x="2184030" y="3744822"/>
                  <a:pt x="2169822" y="3715653"/>
                </a:cubicBezTo>
                <a:cubicBezTo>
                  <a:pt x="2170394" y="3715804"/>
                  <a:pt x="2170975" y="3715885"/>
                  <a:pt x="2171556" y="3715966"/>
                </a:cubicBezTo>
                <a:lnTo>
                  <a:pt x="2167804" y="3712216"/>
                </a:lnTo>
                <a:lnTo>
                  <a:pt x="2167985" y="3712524"/>
                </a:lnTo>
                <a:lnTo>
                  <a:pt x="2166806" y="3711345"/>
                </a:lnTo>
                <a:cubicBezTo>
                  <a:pt x="2234274" y="3726342"/>
                  <a:pt x="2309240" y="3726342"/>
                  <a:pt x="2365464" y="3760084"/>
                </a:cubicBezTo>
                <a:cubicBezTo>
                  <a:pt x="2459170" y="3812573"/>
                  <a:pt x="2481660" y="3745088"/>
                  <a:pt x="2515394" y="3692599"/>
                </a:cubicBezTo>
                <a:lnTo>
                  <a:pt x="2517244" y="3692122"/>
                </a:lnTo>
                <a:lnTo>
                  <a:pt x="2516188" y="3693118"/>
                </a:lnTo>
                <a:cubicBezTo>
                  <a:pt x="2519932" y="3842838"/>
                  <a:pt x="2568606" y="3884011"/>
                  <a:pt x="2722114" y="3861553"/>
                </a:cubicBezTo>
                <a:cubicBezTo>
                  <a:pt x="2811972" y="3846581"/>
                  <a:pt x="2883110" y="3820380"/>
                  <a:pt x="2898087" y="3708090"/>
                </a:cubicBezTo>
                <a:cubicBezTo>
                  <a:pt x="2913063" y="3592056"/>
                  <a:pt x="2815717" y="3610771"/>
                  <a:pt x="2770787" y="3592056"/>
                </a:cubicBezTo>
                <a:cubicBezTo>
                  <a:pt x="2703393" y="3562112"/>
                  <a:pt x="2613535" y="3476023"/>
                  <a:pt x="2549885" y="3599542"/>
                </a:cubicBezTo>
                <a:cubicBezTo>
                  <a:pt x="2549848" y="3599880"/>
                  <a:pt x="2549811" y="3600217"/>
                  <a:pt x="2549801" y="3600558"/>
                </a:cubicBezTo>
                <a:cubicBezTo>
                  <a:pt x="2549630" y="3599972"/>
                  <a:pt x="2549380" y="3599420"/>
                  <a:pt x="2549129" y="3598869"/>
                </a:cubicBezTo>
                <a:cubicBezTo>
                  <a:pt x="2579115" y="3497640"/>
                  <a:pt x="2537884" y="3460148"/>
                  <a:pt x="2432933" y="3426405"/>
                </a:cubicBezTo>
                <a:cubicBezTo>
                  <a:pt x="2335843" y="3392789"/>
                  <a:pt x="2227593" y="3362894"/>
                  <a:pt x="2145331" y="3288430"/>
                </a:cubicBezTo>
                <a:cubicBezTo>
                  <a:pt x="2272410" y="3296092"/>
                  <a:pt x="2384598" y="3352216"/>
                  <a:pt x="2493056" y="3408338"/>
                </a:cubicBezTo>
                <a:cubicBezTo>
                  <a:pt x="2643084" y="3487136"/>
                  <a:pt x="2624331" y="3337045"/>
                  <a:pt x="2669339" y="3288266"/>
                </a:cubicBezTo>
                <a:cubicBezTo>
                  <a:pt x="2736851" y="3220725"/>
                  <a:pt x="2661837" y="3186954"/>
                  <a:pt x="2605577" y="3160688"/>
                </a:cubicBezTo>
                <a:cubicBezTo>
                  <a:pt x="2414292" y="3074386"/>
                  <a:pt x="2249262" y="2950561"/>
                  <a:pt x="2065478" y="2856754"/>
                </a:cubicBezTo>
                <a:cubicBezTo>
                  <a:pt x="2028909" y="2834241"/>
                  <a:pt x="1983901" y="2782178"/>
                  <a:pt x="1944694" y="2782882"/>
                </a:cubicBezTo>
                <a:close/>
                <a:moveTo>
                  <a:pt x="1505646" y="2625415"/>
                </a:moveTo>
                <a:cubicBezTo>
                  <a:pt x="1530087" y="2671143"/>
                  <a:pt x="1480595" y="2697265"/>
                  <a:pt x="1473318" y="2741011"/>
                </a:cubicBezTo>
                <a:cubicBezTo>
                  <a:pt x="1432499" y="2681522"/>
                  <a:pt x="1468527" y="2655032"/>
                  <a:pt x="1505646" y="2625415"/>
                </a:cubicBezTo>
                <a:close/>
                <a:moveTo>
                  <a:pt x="1503422" y="2620361"/>
                </a:moveTo>
                <a:lnTo>
                  <a:pt x="1507185" y="2624131"/>
                </a:lnTo>
                <a:cubicBezTo>
                  <a:pt x="1506663" y="2624549"/>
                  <a:pt x="1506142" y="2624967"/>
                  <a:pt x="1505646" y="2625415"/>
                </a:cubicBezTo>
                <a:close/>
                <a:moveTo>
                  <a:pt x="1507894" y="2619481"/>
                </a:moveTo>
                <a:lnTo>
                  <a:pt x="1507108" y="2623816"/>
                </a:lnTo>
                <a:lnTo>
                  <a:pt x="1503363" y="2620080"/>
                </a:lnTo>
                <a:cubicBezTo>
                  <a:pt x="1504733" y="2619450"/>
                  <a:pt x="1506106" y="2618881"/>
                  <a:pt x="1507894" y="2619481"/>
                </a:cubicBezTo>
                <a:close/>
                <a:moveTo>
                  <a:pt x="6554423" y="2615331"/>
                </a:moveTo>
                <a:cubicBezTo>
                  <a:pt x="6547005" y="2614322"/>
                  <a:pt x="6539282" y="2614707"/>
                  <a:pt x="6531328" y="2616511"/>
                </a:cubicBezTo>
                <a:cubicBezTo>
                  <a:pt x="6520724" y="2618918"/>
                  <a:pt x="6509709" y="2623847"/>
                  <a:pt x="6498459" y="2631360"/>
                </a:cubicBezTo>
                <a:cubicBezTo>
                  <a:pt x="6453462" y="2661408"/>
                  <a:pt x="6430963" y="2698968"/>
                  <a:pt x="6472211" y="2747797"/>
                </a:cubicBezTo>
                <a:cubicBezTo>
                  <a:pt x="6553362" y="2854947"/>
                  <a:pt x="6572827" y="2987540"/>
                  <a:pt x="6620089" y="3109726"/>
                </a:cubicBezTo>
                <a:cubicBezTo>
                  <a:pt x="6619423" y="3109399"/>
                  <a:pt x="6618937" y="3108891"/>
                  <a:pt x="6618452" y="3108377"/>
                </a:cubicBezTo>
                <a:cubicBezTo>
                  <a:pt x="6618484" y="3108443"/>
                  <a:pt x="6622202" y="3115889"/>
                  <a:pt x="6622202" y="3115889"/>
                </a:cubicBezTo>
                <a:lnTo>
                  <a:pt x="6620089" y="3109726"/>
                </a:lnTo>
                <a:cubicBezTo>
                  <a:pt x="6683451" y="3175302"/>
                  <a:pt x="6765008" y="3130714"/>
                  <a:pt x="6805942" y="3104621"/>
                </a:cubicBezTo>
                <a:cubicBezTo>
                  <a:pt x="6865938" y="3067061"/>
                  <a:pt x="6794692" y="3006964"/>
                  <a:pt x="6772194" y="2961892"/>
                </a:cubicBezTo>
                <a:cubicBezTo>
                  <a:pt x="6719697" y="2860478"/>
                  <a:pt x="6667200" y="2759065"/>
                  <a:pt x="6610953" y="2661408"/>
                </a:cubicBezTo>
                <a:cubicBezTo>
                  <a:pt x="6596188" y="2633942"/>
                  <a:pt x="6576677" y="2618360"/>
                  <a:pt x="6554423" y="2615331"/>
                </a:cubicBezTo>
                <a:close/>
                <a:moveTo>
                  <a:pt x="4626092" y="2597664"/>
                </a:moveTo>
                <a:cubicBezTo>
                  <a:pt x="4601975" y="2600120"/>
                  <a:pt x="4587893" y="2622572"/>
                  <a:pt x="4582260" y="2661863"/>
                </a:cubicBezTo>
                <a:cubicBezTo>
                  <a:pt x="4567307" y="2833209"/>
                  <a:pt x="4582123" y="2859945"/>
                  <a:pt x="4808236" y="2948729"/>
                </a:cubicBezTo>
                <a:cubicBezTo>
                  <a:pt x="4807606" y="2950378"/>
                  <a:pt x="4807582" y="2952052"/>
                  <a:pt x="4807582" y="2953736"/>
                </a:cubicBezTo>
                <a:lnTo>
                  <a:pt x="4807599" y="2953720"/>
                </a:lnTo>
                <a:lnTo>
                  <a:pt x="4806950" y="2954434"/>
                </a:lnTo>
                <a:lnTo>
                  <a:pt x="4810701" y="2950688"/>
                </a:lnTo>
                <a:cubicBezTo>
                  <a:pt x="4855709" y="3029364"/>
                  <a:pt x="4964479" y="3040604"/>
                  <a:pt x="4998235" y="3126773"/>
                </a:cubicBezTo>
                <a:cubicBezTo>
                  <a:pt x="5148263" y="2924462"/>
                  <a:pt x="5148263" y="2924462"/>
                  <a:pt x="4938224" y="2752123"/>
                </a:cubicBezTo>
                <a:cubicBezTo>
                  <a:pt x="4875932" y="2807025"/>
                  <a:pt x="4878076" y="2897685"/>
                  <a:pt x="4811077" y="2949888"/>
                </a:cubicBezTo>
                <a:lnTo>
                  <a:pt x="4808236" y="2948729"/>
                </a:lnTo>
                <a:cubicBezTo>
                  <a:pt x="4809453" y="2883757"/>
                  <a:pt x="4845793" y="2832496"/>
                  <a:pt x="4871424" y="2774122"/>
                </a:cubicBezTo>
                <a:cubicBezTo>
                  <a:pt x="4878934" y="2755412"/>
                  <a:pt x="4916488" y="2725476"/>
                  <a:pt x="4875179" y="2706766"/>
                </a:cubicBezTo>
                <a:cubicBezTo>
                  <a:pt x="4803827" y="2669347"/>
                  <a:pt x="4728719" y="2631927"/>
                  <a:pt x="4653612" y="2601991"/>
                </a:cubicBezTo>
                <a:cubicBezTo>
                  <a:pt x="4643285" y="2598249"/>
                  <a:pt x="4634131" y="2596846"/>
                  <a:pt x="4626092" y="2597664"/>
                </a:cubicBezTo>
                <a:close/>
                <a:moveTo>
                  <a:pt x="3792231" y="2568284"/>
                </a:moveTo>
                <a:cubicBezTo>
                  <a:pt x="3733803" y="2567406"/>
                  <a:pt x="3650034" y="2612348"/>
                  <a:pt x="3585271" y="2632010"/>
                </a:cubicBezTo>
                <a:cubicBezTo>
                  <a:pt x="3510183" y="2658227"/>
                  <a:pt x="3375025" y="2680697"/>
                  <a:pt x="3513937" y="2808033"/>
                </a:cubicBezTo>
                <a:cubicBezTo>
                  <a:pt x="3532498" y="2826548"/>
                  <a:pt x="3521696" y="2881674"/>
                  <a:pt x="3525200" y="2919103"/>
                </a:cubicBezTo>
                <a:cubicBezTo>
                  <a:pt x="3575482" y="3028976"/>
                  <a:pt x="3668272" y="2970928"/>
                  <a:pt x="3747021" y="2976132"/>
                </a:cubicBezTo>
                <a:cubicBezTo>
                  <a:pt x="3639605" y="3072782"/>
                  <a:pt x="3708053" y="3202187"/>
                  <a:pt x="3693946" y="3317200"/>
                </a:cubicBezTo>
                <a:cubicBezTo>
                  <a:pt x="3634325" y="3305240"/>
                  <a:pt x="3644809" y="3250270"/>
                  <a:pt x="3630121" y="3209735"/>
                </a:cubicBezTo>
                <a:cubicBezTo>
                  <a:pt x="3562697" y="3018032"/>
                  <a:pt x="3517725" y="3010315"/>
                  <a:pt x="3383089" y="3171592"/>
                </a:cubicBezTo>
                <a:cubicBezTo>
                  <a:pt x="3475451" y="3304945"/>
                  <a:pt x="3586046" y="3354140"/>
                  <a:pt x="3693156" y="3318850"/>
                </a:cubicBezTo>
                <a:lnTo>
                  <a:pt x="3693156" y="3318861"/>
                </a:lnTo>
                <a:lnTo>
                  <a:pt x="3693162" y="3318848"/>
                </a:lnTo>
                <a:lnTo>
                  <a:pt x="3693876" y="3318673"/>
                </a:lnTo>
                <a:lnTo>
                  <a:pt x="3693946" y="3317200"/>
                </a:lnTo>
                <a:lnTo>
                  <a:pt x="3696031" y="3318143"/>
                </a:lnTo>
                <a:cubicBezTo>
                  <a:pt x="3696473" y="3318115"/>
                  <a:pt x="3696881" y="3317975"/>
                  <a:pt x="3697288" y="3317834"/>
                </a:cubicBezTo>
                <a:lnTo>
                  <a:pt x="3695837" y="3312349"/>
                </a:lnTo>
                <a:cubicBezTo>
                  <a:pt x="3738810" y="3224000"/>
                  <a:pt x="3750850" y="3121894"/>
                  <a:pt x="3805916" y="3037671"/>
                </a:cubicBezTo>
                <a:cubicBezTo>
                  <a:pt x="3830543" y="3006088"/>
                  <a:pt x="3805775" y="2971219"/>
                  <a:pt x="3759411" y="2974518"/>
                </a:cubicBezTo>
                <a:cubicBezTo>
                  <a:pt x="3792280" y="2941558"/>
                  <a:pt x="3806974" y="2904500"/>
                  <a:pt x="3818042" y="2852975"/>
                </a:cubicBezTo>
                <a:cubicBezTo>
                  <a:pt x="3836814" y="2763091"/>
                  <a:pt x="3889375" y="2635756"/>
                  <a:pt x="3840568" y="2587068"/>
                </a:cubicBezTo>
                <a:cubicBezTo>
                  <a:pt x="3828366" y="2573960"/>
                  <a:pt x="3811706" y="2568577"/>
                  <a:pt x="3792231" y="2568284"/>
                </a:cubicBezTo>
                <a:close/>
                <a:moveTo>
                  <a:pt x="1541804" y="2528882"/>
                </a:moveTo>
                <a:cubicBezTo>
                  <a:pt x="1546109" y="2527092"/>
                  <a:pt x="1550553" y="2527479"/>
                  <a:pt x="1555096" y="2529463"/>
                </a:cubicBezTo>
                <a:cubicBezTo>
                  <a:pt x="1585926" y="2542923"/>
                  <a:pt x="1621327" y="2629886"/>
                  <a:pt x="1649413" y="2608875"/>
                </a:cubicBezTo>
                <a:cubicBezTo>
                  <a:pt x="1605739" y="2652437"/>
                  <a:pt x="1554992" y="2600742"/>
                  <a:pt x="1507894" y="2619481"/>
                </a:cubicBezTo>
                <a:cubicBezTo>
                  <a:pt x="1517227" y="2559222"/>
                  <a:pt x="1528889" y="2534253"/>
                  <a:pt x="1541804" y="2528882"/>
                </a:cubicBezTo>
                <a:close/>
                <a:moveTo>
                  <a:pt x="5786438" y="2519366"/>
                </a:moveTo>
                <a:cubicBezTo>
                  <a:pt x="5771319" y="2557163"/>
                  <a:pt x="5748641" y="2579842"/>
                  <a:pt x="5707063" y="2594961"/>
                </a:cubicBezTo>
                <a:cubicBezTo>
                  <a:pt x="5707063" y="2538265"/>
                  <a:pt x="5729742" y="2515586"/>
                  <a:pt x="5786438" y="2519366"/>
                </a:cubicBezTo>
                <a:close/>
                <a:moveTo>
                  <a:pt x="5414963" y="2493361"/>
                </a:moveTo>
                <a:cubicBezTo>
                  <a:pt x="5411225" y="2594590"/>
                  <a:pt x="5370103" y="2639580"/>
                  <a:pt x="5299075" y="2669574"/>
                </a:cubicBezTo>
                <a:cubicBezTo>
                  <a:pt x="5332720" y="2617085"/>
                  <a:pt x="5366365" y="2568345"/>
                  <a:pt x="5414963" y="2493361"/>
                </a:cubicBezTo>
                <a:close/>
                <a:moveTo>
                  <a:pt x="2865438" y="2471136"/>
                </a:moveTo>
                <a:cubicBezTo>
                  <a:pt x="2917890" y="2478650"/>
                  <a:pt x="2936622" y="2508707"/>
                  <a:pt x="2959101" y="2583849"/>
                </a:cubicBezTo>
                <a:cubicBezTo>
                  <a:pt x="2906650" y="2542521"/>
                  <a:pt x="2869185" y="2523735"/>
                  <a:pt x="2865438" y="2471136"/>
                </a:cubicBezTo>
                <a:close/>
                <a:moveTo>
                  <a:pt x="2168190" y="2408107"/>
                </a:moveTo>
                <a:cubicBezTo>
                  <a:pt x="2131171" y="2406230"/>
                  <a:pt x="2096495" y="2430637"/>
                  <a:pt x="2077751" y="2507612"/>
                </a:cubicBezTo>
                <a:cubicBezTo>
                  <a:pt x="2066504" y="2571446"/>
                  <a:pt x="2002775" y="2601485"/>
                  <a:pt x="1972785" y="2654054"/>
                </a:cubicBezTo>
                <a:cubicBezTo>
                  <a:pt x="1950292" y="2695358"/>
                  <a:pt x="1924050" y="2740417"/>
                  <a:pt x="1987780" y="2770456"/>
                </a:cubicBezTo>
                <a:cubicBezTo>
                  <a:pt x="2227703" y="2883103"/>
                  <a:pt x="2433886" y="3048319"/>
                  <a:pt x="2673809" y="3153457"/>
                </a:cubicBezTo>
                <a:cubicBezTo>
                  <a:pt x="2725314" y="3175566"/>
                  <a:pt x="2758767" y="3172362"/>
                  <a:pt x="2802429" y="3150771"/>
                </a:cubicBezTo>
                <a:lnTo>
                  <a:pt x="2802084" y="3151570"/>
                </a:lnTo>
                <a:lnTo>
                  <a:pt x="2801864" y="3152080"/>
                </a:lnTo>
                <a:cubicBezTo>
                  <a:pt x="2801768" y="3152588"/>
                  <a:pt x="2801519" y="3153023"/>
                  <a:pt x="2801268" y="3153457"/>
                </a:cubicBezTo>
                <a:lnTo>
                  <a:pt x="2804278" y="3150442"/>
                </a:lnTo>
                <a:cubicBezTo>
                  <a:pt x="2812235" y="3295098"/>
                  <a:pt x="2962035" y="3261770"/>
                  <a:pt x="3025775" y="3336323"/>
                </a:cubicBezTo>
                <a:cubicBezTo>
                  <a:pt x="3014504" y="3276558"/>
                  <a:pt x="2988204" y="3228000"/>
                  <a:pt x="2969419" y="3179441"/>
                </a:cubicBezTo>
                <a:cubicBezTo>
                  <a:pt x="2925179" y="3087808"/>
                  <a:pt x="2870086" y="3082495"/>
                  <a:pt x="2804627" y="3149863"/>
                </a:cubicBezTo>
                <a:lnTo>
                  <a:pt x="2804200" y="3150040"/>
                </a:lnTo>
                <a:cubicBezTo>
                  <a:pt x="2804124" y="3149882"/>
                  <a:pt x="2804116" y="3149720"/>
                  <a:pt x="2804107" y="3149558"/>
                </a:cubicBezTo>
                <a:lnTo>
                  <a:pt x="2803213" y="3150447"/>
                </a:lnTo>
                <a:lnTo>
                  <a:pt x="2802429" y="3150771"/>
                </a:lnTo>
                <a:cubicBezTo>
                  <a:pt x="2857427" y="3054470"/>
                  <a:pt x="2852683" y="2976619"/>
                  <a:pt x="2730041" y="2935672"/>
                </a:cubicBezTo>
                <a:cubicBezTo>
                  <a:pt x="2711297" y="2931917"/>
                  <a:pt x="2692553" y="2909388"/>
                  <a:pt x="2677558" y="2890613"/>
                </a:cubicBezTo>
                <a:cubicBezTo>
                  <a:pt x="2572592" y="2721642"/>
                  <a:pt x="2411394" y="2601485"/>
                  <a:pt x="2272688" y="2466308"/>
                </a:cubicBezTo>
                <a:cubicBezTo>
                  <a:pt x="2244572" y="2438147"/>
                  <a:pt x="2205210" y="2409985"/>
                  <a:pt x="2168190" y="2408107"/>
                </a:cubicBezTo>
                <a:close/>
                <a:moveTo>
                  <a:pt x="5100374" y="2317148"/>
                </a:moveTo>
                <a:cubicBezTo>
                  <a:pt x="5111533" y="2376151"/>
                  <a:pt x="5093506" y="2420687"/>
                  <a:pt x="5046072" y="2457568"/>
                </a:cubicBezTo>
                <a:cubicBezTo>
                  <a:pt x="5042525" y="2503300"/>
                  <a:pt x="5025408" y="2542325"/>
                  <a:pt x="4991164" y="2570565"/>
                </a:cubicBezTo>
                <a:lnTo>
                  <a:pt x="4991349" y="2571491"/>
                </a:lnTo>
                <a:lnTo>
                  <a:pt x="4987623" y="2575213"/>
                </a:lnTo>
                <a:lnTo>
                  <a:pt x="4987782" y="2574803"/>
                </a:lnTo>
                <a:cubicBezTo>
                  <a:pt x="4987617" y="2575329"/>
                  <a:pt x="4987258" y="2575620"/>
                  <a:pt x="4986898" y="2575911"/>
                </a:cubicBezTo>
                <a:cubicBezTo>
                  <a:pt x="4986898" y="2527735"/>
                  <a:pt x="4983290" y="2475916"/>
                  <a:pt x="5043678" y="2456906"/>
                </a:cubicBezTo>
                <a:cubicBezTo>
                  <a:pt x="5043920" y="2401823"/>
                  <a:pt x="5055706" y="2354052"/>
                  <a:pt x="5100374" y="2317148"/>
                </a:cubicBezTo>
                <a:close/>
                <a:moveTo>
                  <a:pt x="3791268" y="2298098"/>
                </a:moveTo>
                <a:cubicBezTo>
                  <a:pt x="3816046" y="2343508"/>
                  <a:pt x="3814515" y="2385673"/>
                  <a:pt x="3801499" y="2430495"/>
                </a:cubicBezTo>
                <a:lnTo>
                  <a:pt x="3802308" y="2436534"/>
                </a:lnTo>
                <a:lnTo>
                  <a:pt x="3802698" y="2437213"/>
                </a:lnTo>
                <a:lnTo>
                  <a:pt x="3802945" y="2439871"/>
                </a:lnTo>
                <a:lnTo>
                  <a:pt x="3799548" y="2440322"/>
                </a:lnTo>
                <a:lnTo>
                  <a:pt x="3798888" y="2440973"/>
                </a:lnTo>
                <a:cubicBezTo>
                  <a:pt x="3798948" y="2440782"/>
                  <a:pt x="3799007" y="2440591"/>
                  <a:pt x="3799034" y="2440390"/>
                </a:cubicBezTo>
                <a:cubicBezTo>
                  <a:pt x="3798870" y="2440364"/>
                  <a:pt x="3798725" y="2440407"/>
                  <a:pt x="3798580" y="2440450"/>
                </a:cubicBezTo>
                <a:lnTo>
                  <a:pt x="3798264" y="2429492"/>
                </a:lnTo>
                <a:cubicBezTo>
                  <a:pt x="3763741" y="2387604"/>
                  <a:pt x="3791268" y="2344549"/>
                  <a:pt x="3791268" y="2298098"/>
                </a:cubicBezTo>
                <a:close/>
                <a:moveTo>
                  <a:pt x="3201988" y="2275873"/>
                </a:moveTo>
                <a:cubicBezTo>
                  <a:pt x="3266084" y="2331948"/>
                  <a:pt x="3322638" y="2388022"/>
                  <a:pt x="3322638" y="2507648"/>
                </a:cubicBezTo>
                <a:cubicBezTo>
                  <a:pt x="3269854" y="2410452"/>
                  <a:pt x="3235921" y="2343163"/>
                  <a:pt x="3201988" y="2275873"/>
                </a:cubicBezTo>
                <a:close/>
                <a:moveTo>
                  <a:pt x="1998753" y="2257877"/>
                </a:moveTo>
                <a:cubicBezTo>
                  <a:pt x="1981164" y="2259108"/>
                  <a:pt x="1957243" y="2289352"/>
                  <a:pt x="1945987" y="2309046"/>
                </a:cubicBezTo>
                <a:cubicBezTo>
                  <a:pt x="1885950" y="2399075"/>
                  <a:pt x="1825914" y="2492855"/>
                  <a:pt x="1777134" y="2590387"/>
                </a:cubicBezTo>
                <a:cubicBezTo>
                  <a:pt x="1762125" y="2612894"/>
                  <a:pt x="1720850" y="2657908"/>
                  <a:pt x="1780887" y="2676664"/>
                </a:cubicBezTo>
                <a:cubicBezTo>
                  <a:pt x="1814657" y="2687918"/>
                  <a:pt x="1844675" y="2744186"/>
                  <a:pt x="1889703" y="2699172"/>
                </a:cubicBezTo>
                <a:cubicBezTo>
                  <a:pt x="1983509" y="2601640"/>
                  <a:pt x="2047298" y="2485353"/>
                  <a:pt x="2084821" y="2354060"/>
                </a:cubicBezTo>
                <a:cubicBezTo>
                  <a:pt x="2092325" y="2305295"/>
                  <a:pt x="2032289" y="2305295"/>
                  <a:pt x="2013528" y="2267783"/>
                </a:cubicBezTo>
                <a:cubicBezTo>
                  <a:pt x="2009775" y="2260280"/>
                  <a:pt x="2004616" y="2257467"/>
                  <a:pt x="1998753" y="2257877"/>
                </a:cubicBezTo>
                <a:close/>
                <a:moveTo>
                  <a:pt x="5609582" y="2193323"/>
                </a:moveTo>
                <a:lnTo>
                  <a:pt x="5614897" y="2193711"/>
                </a:lnTo>
                <a:lnTo>
                  <a:pt x="5614321" y="2195702"/>
                </a:lnTo>
                <a:lnTo>
                  <a:pt x="5617048" y="2197071"/>
                </a:lnTo>
                <a:cubicBezTo>
                  <a:pt x="5614643" y="2199786"/>
                  <a:pt x="5612239" y="2202496"/>
                  <a:pt x="5609899" y="2205255"/>
                </a:cubicBezTo>
                <a:lnTo>
                  <a:pt x="5609893" y="2205033"/>
                </a:lnTo>
                <a:lnTo>
                  <a:pt x="5609617" y="2205578"/>
                </a:lnTo>
                <a:lnTo>
                  <a:pt x="5609899" y="2205255"/>
                </a:lnTo>
                <a:cubicBezTo>
                  <a:pt x="5617690" y="2302313"/>
                  <a:pt x="5533062" y="2353455"/>
                  <a:pt x="5486400" y="2421923"/>
                </a:cubicBezTo>
                <a:cubicBezTo>
                  <a:pt x="5496620" y="2336422"/>
                  <a:pt x="5547256" y="2275890"/>
                  <a:pt x="5601555" y="2214808"/>
                </a:cubicBezTo>
                <a:lnTo>
                  <a:pt x="5609619" y="2194708"/>
                </a:lnTo>
                <a:close/>
                <a:moveTo>
                  <a:pt x="6307980" y="2143651"/>
                </a:moveTo>
                <a:lnTo>
                  <a:pt x="6306874" y="2144753"/>
                </a:lnTo>
                <a:lnTo>
                  <a:pt x="6308029" y="2144147"/>
                </a:lnTo>
                <a:close/>
                <a:moveTo>
                  <a:pt x="3727450" y="1990123"/>
                </a:moveTo>
                <a:cubicBezTo>
                  <a:pt x="3734594" y="1990123"/>
                  <a:pt x="3738166" y="1990123"/>
                  <a:pt x="3741738" y="1990123"/>
                </a:cubicBezTo>
                <a:cubicBezTo>
                  <a:pt x="3741738" y="2035431"/>
                  <a:pt x="3741738" y="2084515"/>
                  <a:pt x="3741738" y="2129823"/>
                </a:cubicBezTo>
                <a:cubicBezTo>
                  <a:pt x="3738166" y="2129823"/>
                  <a:pt x="3734594" y="2126047"/>
                  <a:pt x="3727450" y="2122272"/>
                </a:cubicBezTo>
                <a:cubicBezTo>
                  <a:pt x="3727450" y="2080739"/>
                  <a:pt x="3727450" y="2035431"/>
                  <a:pt x="3727450" y="1990123"/>
                </a:cubicBezTo>
                <a:close/>
                <a:moveTo>
                  <a:pt x="5834495" y="1950089"/>
                </a:moveTo>
                <a:cubicBezTo>
                  <a:pt x="5804409" y="1965052"/>
                  <a:pt x="5770563" y="1991237"/>
                  <a:pt x="5804409" y="2024903"/>
                </a:cubicBezTo>
                <a:cubicBezTo>
                  <a:pt x="5879623" y="2095975"/>
                  <a:pt x="5954836" y="2167048"/>
                  <a:pt x="6041332" y="2223158"/>
                </a:cubicBezTo>
                <a:cubicBezTo>
                  <a:pt x="6093982" y="2256824"/>
                  <a:pt x="6127828" y="2196973"/>
                  <a:pt x="6157913" y="2159567"/>
                </a:cubicBezTo>
                <a:cubicBezTo>
                  <a:pt x="6157913" y="2107197"/>
                  <a:pt x="5879623" y="1931386"/>
                  <a:pt x="5834495" y="1950089"/>
                </a:cubicBezTo>
                <a:close/>
                <a:moveTo>
                  <a:pt x="6053138" y="1713549"/>
                </a:moveTo>
                <a:lnTo>
                  <a:pt x="6049365" y="1717316"/>
                </a:lnTo>
                <a:cubicBezTo>
                  <a:pt x="6049210" y="1717192"/>
                  <a:pt x="6049056" y="1717069"/>
                  <a:pt x="6048926" y="1716915"/>
                </a:cubicBezTo>
                <a:close/>
                <a:moveTo>
                  <a:pt x="2312988" y="1631348"/>
                </a:moveTo>
                <a:cubicBezTo>
                  <a:pt x="2279768" y="1700818"/>
                  <a:pt x="2217400" y="1730588"/>
                  <a:pt x="2147430" y="1741832"/>
                </a:cubicBezTo>
                <a:cubicBezTo>
                  <a:pt x="2146716" y="1800264"/>
                  <a:pt x="2105985" y="1829789"/>
                  <a:pt x="2057972" y="1852011"/>
                </a:cubicBezTo>
                <a:cubicBezTo>
                  <a:pt x="2054255" y="1792371"/>
                  <a:pt x="2102166" y="1766014"/>
                  <a:pt x="2146834" y="1739935"/>
                </a:cubicBezTo>
                <a:cubicBezTo>
                  <a:pt x="2187564" y="1682080"/>
                  <a:pt x="2243024" y="1645939"/>
                  <a:pt x="2312988" y="1631348"/>
                </a:cubicBezTo>
                <a:close/>
                <a:moveTo>
                  <a:pt x="6487747" y="1620059"/>
                </a:moveTo>
                <a:cubicBezTo>
                  <a:pt x="6487041" y="1621759"/>
                  <a:pt x="6486393" y="1623442"/>
                  <a:pt x="6486608" y="1625394"/>
                </a:cubicBezTo>
                <a:lnTo>
                  <a:pt x="6484010" y="1623807"/>
                </a:lnTo>
                <a:close/>
                <a:moveTo>
                  <a:pt x="6488113" y="1619653"/>
                </a:moveTo>
                <a:lnTo>
                  <a:pt x="6484350" y="1623390"/>
                </a:lnTo>
                <a:cubicBezTo>
                  <a:pt x="6484350" y="1623280"/>
                  <a:pt x="6484350" y="1623169"/>
                  <a:pt x="6484297" y="1623058"/>
                </a:cubicBezTo>
                <a:close/>
                <a:moveTo>
                  <a:pt x="2878224" y="1566038"/>
                </a:moveTo>
                <a:cubicBezTo>
                  <a:pt x="2870613" y="1564736"/>
                  <a:pt x="2862689" y="1564880"/>
                  <a:pt x="2854700" y="1566245"/>
                </a:cubicBezTo>
                <a:cubicBezTo>
                  <a:pt x="2844047" y="1568065"/>
                  <a:pt x="2833277" y="1572057"/>
                  <a:pt x="2822975" y="1577694"/>
                </a:cubicBezTo>
                <a:cubicBezTo>
                  <a:pt x="2706848" y="1637815"/>
                  <a:pt x="2594467" y="1709208"/>
                  <a:pt x="2478340" y="1773087"/>
                </a:cubicBezTo>
                <a:cubicBezTo>
                  <a:pt x="2455863" y="1788117"/>
                  <a:pt x="2463355" y="1803148"/>
                  <a:pt x="2467101" y="1821935"/>
                </a:cubicBezTo>
                <a:cubicBezTo>
                  <a:pt x="2482086" y="1882057"/>
                  <a:pt x="2482086" y="1964723"/>
                  <a:pt x="2579483" y="1923390"/>
                </a:cubicBezTo>
                <a:cubicBezTo>
                  <a:pt x="2691864" y="1870784"/>
                  <a:pt x="2796753" y="1803148"/>
                  <a:pt x="2905388" y="1750542"/>
                </a:cubicBezTo>
                <a:cubicBezTo>
                  <a:pt x="2976563" y="1712966"/>
                  <a:pt x="2946595" y="1671633"/>
                  <a:pt x="2931611" y="1622784"/>
                </a:cubicBezTo>
                <a:cubicBezTo>
                  <a:pt x="2921075" y="1586853"/>
                  <a:pt x="2901057" y="1569943"/>
                  <a:pt x="2878224" y="1566038"/>
                </a:cubicBezTo>
                <a:close/>
                <a:moveTo>
                  <a:pt x="4279103" y="1551973"/>
                </a:moveTo>
                <a:cubicBezTo>
                  <a:pt x="4245356" y="1660733"/>
                  <a:pt x="4219109" y="1773244"/>
                  <a:pt x="4215359" y="1885755"/>
                </a:cubicBezTo>
                <a:cubicBezTo>
                  <a:pt x="4207860" y="2062022"/>
                  <a:pt x="4222858" y="2238288"/>
                  <a:pt x="4219109" y="2414555"/>
                </a:cubicBezTo>
                <a:cubicBezTo>
                  <a:pt x="4211609" y="2733336"/>
                  <a:pt x="4196611" y="3055866"/>
                  <a:pt x="4185362" y="3374647"/>
                </a:cubicBezTo>
                <a:cubicBezTo>
                  <a:pt x="4185362" y="3404649"/>
                  <a:pt x="4170363" y="3460905"/>
                  <a:pt x="4211609" y="3457154"/>
                </a:cubicBezTo>
                <a:cubicBezTo>
                  <a:pt x="4275354" y="3445903"/>
                  <a:pt x="4342848" y="3528411"/>
                  <a:pt x="4395343" y="3460905"/>
                </a:cubicBezTo>
                <a:cubicBezTo>
                  <a:pt x="4465307" y="3368829"/>
                  <a:pt x="4524423" y="3265903"/>
                  <a:pt x="4604688" y="3137941"/>
                </a:cubicBezTo>
                <a:cubicBezTo>
                  <a:pt x="4616799" y="3176262"/>
                  <a:pt x="4625227" y="3214726"/>
                  <a:pt x="4613339" y="3255609"/>
                </a:cubicBezTo>
                <a:cubicBezTo>
                  <a:pt x="4611820" y="3255800"/>
                  <a:pt x="4610468" y="3255269"/>
                  <a:pt x="4609073" y="3254635"/>
                </a:cubicBezTo>
                <a:lnTo>
                  <a:pt x="4612823" y="3258385"/>
                </a:lnTo>
                <a:lnTo>
                  <a:pt x="4613339" y="3255609"/>
                </a:lnTo>
                <a:cubicBezTo>
                  <a:pt x="4650620" y="3268671"/>
                  <a:pt x="4655591" y="3202764"/>
                  <a:pt x="4699065" y="3220882"/>
                </a:cubicBezTo>
                <a:cubicBezTo>
                  <a:pt x="4804056" y="3258385"/>
                  <a:pt x="4909046" y="3220882"/>
                  <a:pt x="4999038" y="3127123"/>
                </a:cubicBezTo>
                <a:cubicBezTo>
                  <a:pt x="4920295" y="3089619"/>
                  <a:pt x="4815305" y="3070868"/>
                  <a:pt x="4762810" y="3007112"/>
                </a:cubicBezTo>
                <a:cubicBezTo>
                  <a:pt x="4680317" y="2905852"/>
                  <a:pt x="4579076" y="2890851"/>
                  <a:pt x="4489084" y="2995861"/>
                </a:cubicBezTo>
                <a:cubicBezTo>
                  <a:pt x="4451588" y="3033364"/>
                  <a:pt x="4451588" y="3115872"/>
                  <a:pt x="4365345" y="3115872"/>
                </a:cubicBezTo>
                <a:cubicBezTo>
                  <a:pt x="4402842" y="2984609"/>
                  <a:pt x="4549079" y="2909602"/>
                  <a:pt x="4522831" y="2740836"/>
                </a:cubicBezTo>
                <a:cubicBezTo>
                  <a:pt x="4470336" y="2789591"/>
                  <a:pt x="4436589" y="2823344"/>
                  <a:pt x="4372845" y="2879599"/>
                </a:cubicBezTo>
                <a:cubicBezTo>
                  <a:pt x="4421590" y="2740836"/>
                  <a:pt x="4549079" y="2662079"/>
                  <a:pt x="4489084" y="2519565"/>
                </a:cubicBezTo>
                <a:cubicBezTo>
                  <a:pt x="4455337" y="2545818"/>
                  <a:pt x="4425340" y="2572070"/>
                  <a:pt x="4395343" y="2598323"/>
                </a:cubicBezTo>
                <a:cubicBezTo>
                  <a:pt x="4369095" y="2553318"/>
                  <a:pt x="4414091" y="2534567"/>
                  <a:pt x="4417841" y="2500813"/>
                </a:cubicBezTo>
                <a:cubicBezTo>
                  <a:pt x="4421590" y="2470810"/>
                  <a:pt x="4455337" y="2448308"/>
                  <a:pt x="4462837" y="2418305"/>
                </a:cubicBezTo>
                <a:cubicBezTo>
                  <a:pt x="4489084" y="2335798"/>
                  <a:pt x="4440339" y="2302044"/>
                  <a:pt x="4331599" y="2332047"/>
                </a:cubicBezTo>
                <a:cubicBezTo>
                  <a:pt x="4350347" y="2302044"/>
                  <a:pt x="4361596" y="2268291"/>
                  <a:pt x="4384094" y="2249539"/>
                </a:cubicBezTo>
                <a:cubicBezTo>
                  <a:pt x="4496584" y="2152030"/>
                  <a:pt x="4290352" y="2069522"/>
                  <a:pt x="4376594" y="1975763"/>
                </a:cubicBezTo>
                <a:cubicBezTo>
                  <a:pt x="4350347" y="1960762"/>
                  <a:pt x="4365345" y="1904507"/>
                  <a:pt x="4312850" y="1912007"/>
                </a:cubicBezTo>
                <a:cubicBezTo>
                  <a:pt x="4301601" y="1915758"/>
                  <a:pt x="4264105" y="1912007"/>
                  <a:pt x="4286603" y="1889505"/>
                </a:cubicBezTo>
                <a:cubicBezTo>
                  <a:pt x="4391593" y="1773244"/>
                  <a:pt x="4264105" y="1664484"/>
                  <a:pt x="4279103" y="1551973"/>
                </a:cubicBezTo>
                <a:close/>
                <a:moveTo>
                  <a:pt x="5822950" y="1544036"/>
                </a:moveTo>
                <a:cubicBezTo>
                  <a:pt x="5920862" y="1570351"/>
                  <a:pt x="5973677" y="1656690"/>
                  <a:pt x="6048926" y="1716915"/>
                </a:cubicBezTo>
                <a:cubicBezTo>
                  <a:pt x="6016453" y="1745403"/>
                  <a:pt x="5983265" y="1765238"/>
                  <a:pt x="5936157" y="1739917"/>
                </a:cubicBezTo>
                <a:cubicBezTo>
                  <a:pt x="5958799" y="1638210"/>
                  <a:pt x="5845592" y="1615608"/>
                  <a:pt x="5822950" y="1544036"/>
                </a:cubicBezTo>
                <a:close/>
                <a:moveTo>
                  <a:pt x="1517428" y="1543378"/>
                </a:moveTo>
                <a:cubicBezTo>
                  <a:pt x="1531803" y="1541972"/>
                  <a:pt x="1548164" y="1544316"/>
                  <a:pt x="1566863" y="1551818"/>
                </a:cubicBezTo>
                <a:cubicBezTo>
                  <a:pt x="1458409" y="1611832"/>
                  <a:pt x="1492067" y="1739361"/>
                  <a:pt x="1424751" y="1814378"/>
                </a:cubicBezTo>
                <a:cubicBezTo>
                  <a:pt x="1331257" y="1720607"/>
                  <a:pt x="1271420" y="1904399"/>
                  <a:pt x="1177925" y="1848136"/>
                </a:cubicBezTo>
                <a:cubicBezTo>
                  <a:pt x="1256461" y="1799375"/>
                  <a:pt x="1293859" y="1731859"/>
                  <a:pt x="1282639" y="1641839"/>
                </a:cubicBezTo>
                <a:cubicBezTo>
                  <a:pt x="1346216" y="1653091"/>
                  <a:pt x="1316297" y="1750614"/>
                  <a:pt x="1379874" y="1739361"/>
                </a:cubicBezTo>
                <a:cubicBezTo>
                  <a:pt x="1435971" y="1728109"/>
                  <a:pt x="1413532" y="1660593"/>
                  <a:pt x="1432231" y="1619334"/>
                </a:cubicBezTo>
                <a:cubicBezTo>
                  <a:pt x="1449060" y="1585576"/>
                  <a:pt x="1474303" y="1547598"/>
                  <a:pt x="1517428" y="1543378"/>
                </a:cubicBezTo>
                <a:close/>
                <a:moveTo>
                  <a:pt x="1905001" y="1529748"/>
                </a:moveTo>
                <a:cubicBezTo>
                  <a:pt x="1889962" y="1630819"/>
                  <a:pt x="1818524" y="1675740"/>
                  <a:pt x="1795965" y="1754350"/>
                </a:cubicBezTo>
                <a:cubicBezTo>
                  <a:pt x="1773406" y="1817988"/>
                  <a:pt x="1653090" y="1694456"/>
                  <a:pt x="1645570" y="1832961"/>
                </a:cubicBezTo>
                <a:cubicBezTo>
                  <a:pt x="1634290" y="1739377"/>
                  <a:pt x="1604211" y="1668253"/>
                  <a:pt x="1547813" y="1597129"/>
                </a:cubicBezTo>
                <a:cubicBezTo>
                  <a:pt x="1698208" y="1739377"/>
                  <a:pt x="1807245" y="1683226"/>
                  <a:pt x="1905001" y="1529748"/>
                </a:cubicBezTo>
                <a:close/>
                <a:moveTo>
                  <a:pt x="4354721" y="1516086"/>
                </a:moveTo>
                <a:cubicBezTo>
                  <a:pt x="4312824" y="1521185"/>
                  <a:pt x="4316345" y="1564786"/>
                  <a:pt x="4330428" y="1604169"/>
                </a:cubicBezTo>
                <a:cubicBezTo>
                  <a:pt x="4360472" y="1682933"/>
                  <a:pt x="4364227" y="1765448"/>
                  <a:pt x="4383005" y="1847964"/>
                </a:cubicBezTo>
                <a:cubicBezTo>
                  <a:pt x="4431826" y="2073005"/>
                  <a:pt x="4521959" y="2286794"/>
                  <a:pt x="4555758" y="2515586"/>
                </a:cubicBezTo>
                <a:cubicBezTo>
                  <a:pt x="4630602" y="2366092"/>
                  <a:pt x="4630867" y="2201699"/>
                  <a:pt x="4701610" y="2055879"/>
                </a:cubicBezTo>
                <a:cubicBezTo>
                  <a:pt x="4700814" y="2056982"/>
                  <a:pt x="4699719" y="2057688"/>
                  <a:pt x="4698587" y="2058386"/>
                </a:cubicBezTo>
                <a:lnTo>
                  <a:pt x="4698635" y="2057834"/>
                </a:lnTo>
                <a:lnTo>
                  <a:pt x="4698467" y="2058002"/>
                </a:lnTo>
                <a:lnTo>
                  <a:pt x="4698645" y="2057725"/>
                </a:lnTo>
                <a:cubicBezTo>
                  <a:pt x="4713394" y="2012870"/>
                  <a:pt x="4672289" y="1949615"/>
                  <a:pt x="4732753" y="1912336"/>
                </a:cubicBezTo>
                <a:cubicBezTo>
                  <a:pt x="4714232" y="1959840"/>
                  <a:pt x="4757157" y="2018041"/>
                  <a:pt x="4702489" y="2055151"/>
                </a:cubicBezTo>
                <a:cubicBezTo>
                  <a:pt x="4695030" y="2144833"/>
                  <a:pt x="4691221" y="2234515"/>
                  <a:pt x="4661292" y="2324197"/>
                </a:cubicBezTo>
                <a:cubicBezTo>
                  <a:pt x="4635035" y="2406620"/>
                  <a:pt x="4545013" y="2560227"/>
                  <a:pt x="4751314" y="2582706"/>
                </a:cubicBezTo>
                <a:cubicBezTo>
                  <a:pt x="4758816" y="2582706"/>
                  <a:pt x="4766318" y="2593945"/>
                  <a:pt x="4773820" y="2601438"/>
                </a:cubicBezTo>
                <a:cubicBezTo>
                  <a:pt x="4860081" y="2683851"/>
                  <a:pt x="4931342" y="2668879"/>
                  <a:pt x="4991350" y="2571499"/>
                </a:cubicBezTo>
                <a:lnTo>
                  <a:pt x="4991481" y="2572152"/>
                </a:lnTo>
                <a:cubicBezTo>
                  <a:pt x="4916488" y="2722181"/>
                  <a:pt x="5036477" y="2782193"/>
                  <a:pt x="5130218" y="2819700"/>
                </a:cubicBezTo>
                <a:cubicBezTo>
                  <a:pt x="5178963" y="2842205"/>
                  <a:pt x="5212710" y="2845956"/>
                  <a:pt x="5242707" y="2894715"/>
                </a:cubicBezTo>
                <a:cubicBezTo>
                  <a:pt x="5287703" y="2969730"/>
                  <a:pt x="5347697" y="3003486"/>
                  <a:pt x="5415191" y="2909718"/>
                </a:cubicBezTo>
                <a:cubicBezTo>
                  <a:pt x="5433939" y="2879712"/>
                  <a:pt x="5467686" y="2860958"/>
                  <a:pt x="5493933" y="2834703"/>
                </a:cubicBezTo>
                <a:cubicBezTo>
                  <a:pt x="5490184" y="2879712"/>
                  <a:pt x="5482684" y="2920970"/>
                  <a:pt x="5456437" y="2947225"/>
                </a:cubicBezTo>
                <a:cubicBezTo>
                  <a:pt x="5355196" y="3048495"/>
                  <a:pt x="5456437" y="3116008"/>
                  <a:pt x="5497683" y="3176020"/>
                </a:cubicBezTo>
                <a:cubicBezTo>
                  <a:pt x="5553928" y="3258536"/>
                  <a:pt x="5583925" y="3142263"/>
                  <a:pt x="5636420" y="3138513"/>
                </a:cubicBezTo>
                <a:cubicBezTo>
                  <a:pt x="5681238" y="3134777"/>
                  <a:pt x="5692575" y="3049174"/>
                  <a:pt x="5759342" y="3059747"/>
                </a:cubicBezTo>
                <a:cubicBezTo>
                  <a:pt x="5729417" y="3115649"/>
                  <a:pt x="5688262" y="3149259"/>
                  <a:pt x="5632204" y="3182870"/>
                </a:cubicBezTo>
                <a:cubicBezTo>
                  <a:pt x="5587218" y="3205347"/>
                  <a:pt x="5519738" y="3257794"/>
                  <a:pt x="5579720" y="3313987"/>
                </a:cubicBezTo>
                <a:cubicBezTo>
                  <a:pt x="5635953" y="3366434"/>
                  <a:pt x="5617209" y="3512536"/>
                  <a:pt x="5763414" y="3460089"/>
                </a:cubicBezTo>
                <a:cubicBezTo>
                  <a:pt x="5980848" y="3385165"/>
                  <a:pt x="6205780" y="3332718"/>
                  <a:pt x="6411967" y="3242809"/>
                </a:cubicBezTo>
                <a:cubicBezTo>
                  <a:pt x="6478901" y="3213082"/>
                  <a:pt x="6626983" y="3268130"/>
                  <a:pt x="6617936" y="3111834"/>
                </a:cubicBezTo>
                <a:cubicBezTo>
                  <a:pt x="6618892" y="3113578"/>
                  <a:pt x="6620386" y="3114515"/>
                  <a:pt x="6621903" y="3115438"/>
                </a:cubicBezTo>
                <a:lnTo>
                  <a:pt x="6618623" y="3108883"/>
                </a:lnTo>
                <a:lnTo>
                  <a:pt x="6617936" y="3111834"/>
                </a:lnTo>
                <a:cubicBezTo>
                  <a:pt x="6535408" y="3059567"/>
                  <a:pt x="6527588" y="2964139"/>
                  <a:pt x="6494442" y="2883174"/>
                </a:cubicBezTo>
                <a:cubicBezTo>
                  <a:pt x="6445238" y="2775470"/>
                  <a:pt x="6425323" y="2735081"/>
                  <a:pt x="6377034" y="2739142"/>
                </a:cubicBezTo>
                <a:cubicBezTo>
                  <a:pt x="6348061" y="2741579"/>
                  <a:pt x="6308874" y="2760017"/>
                  <a:pt x="6247017" y="2789519"/>
                </a:cubicBezTo>
                <a:cubicBezTo>
                  <a:pt x="6232240" y="2796902"/>
                  <a:pt x="6213822" y="2797009"/>
                  <a:pt x="6195358" y="2800631"/>
                </a:cubicBezTo>
                <a:cubicBezTo>
                  <a:pt x="6229134" y="2729658"/>
                  <a:pt x="6311429" y="2722095"/>
                  <a:pt x="6356351" y="2669671"/>
                </a:cubicBezTo>
                <a:cubicBezTo>
                  <a:pt x="6288858" y="2594656"/>
                  <a:pt x="6202616" y="2523392"/>
                  <a:pt x="6157620" y="2444627"/>
                </a:cubicBezTo>
                <a:cubicBezTo>
                  <a:pt x="6093876" y="2343357"/>
                  <a:pt x="6056380" y="2302099"/>
                  <a:pt x="5940141" y="2380865"/>
                </a:cubicBezTo>
                <a:cubicBezTo>
                  <a:pt x="6007634" y="2272093"/>
                  <a:pt x="6003885" y="2272093"/>
                  <a:pt x="5913893" y="2193328"/>
                </a:cubicBezTo>
                <a:cubicBezTo>
                  <a:pt x="5816403" y="2103310"/>
                  <a:pt x="5730161" y="2035797"/>
                  <a:pt x="5636420" y="2193328"/>
                </a:cubicBezTo>
                <a:cubicBezTo>
                  <a:pt x="5636420" y="2196570"/>
                  <a:pt x="5625215" y="2194208"/>
                  <a:pt x="5614897" y="2193711"/>
                </a:cubicBezTo>
                <a:cubicBezTo>
                  <a:pt x="5628261" y="2123523"/>
                  <a:pt x="5721334" y="2053465"/>
                  <a:pt x="5640169" y="1987037"/>
                </a:cubicBezTo>
                <a:cubicBezTo>
                  <a:pt x="5583925" y="1938278"/>
                  <a:pt x="5505182" y="1915774"/>
                  <a:pt x="5433939" y="1885768"/>
                </a:cubicBezTo>
                <a:cubicBezTo>
                  <a:pt x="5396442" y="1870765"/>
                  <a:pt x="5358946" y="1852011"/>
                  <a:pt x="5328949" y="1919524"/>
                </a:cubicBezTo>
                <a:cubicBezTo>
                  <a:pt x="5283953" y="2017043"/>
                  <a:pt x="5220209" y="2107061"/>
                  <a:pt x="5160215" y="2197079"/>
                </a:cubicBezTo>
                <a:cubicBezTo>
                  <a:pt x="5160163" y="2197111"/>
                  <a:pt x="5160112" y="2197144"/>
                  <a:pt x="5160074" y="2197199"/>
                </a:cubicBezTo>
                <a:cubicBezTo>
                  <a:pt x="5160146" y="2197075"/>
                  <a:pt x="5160156" y="2196946"/>
                  <a:pt x="5160166" y="2196816"/>
                </a:cubicBezTo>
                <a:cubicBezTo>
                  <a:pt x="5156415" y="2159351"/>
                  <a:pt x="5178920" y="2125633"/>
                  <a:pt x="5186422" y="2091914"/>
                </a:cubicBezTo>
                <a:cubicBezTo>
                  <a:pt x="5208928" y="1994505"/>
                  <a:pt x="5351463" y="1923322"/>
                  <a:pt x="5291448" y="1833406"/>
                </a:cubicBezTo>
                <a:cubicBezTo>
                  <a:pt x="5242686" y="1754729"/>
                  <a:pt x="5122656" y="1717264"/>
                  <a:pt x="5032634" y="1661067"/>
                </a:cubicBezTo>
                <a:cubicBezTo>
                  <a:pt x="5010128" y="1649827"/>
                  <a:pt x="4987623" y="1642334"/>
                  <a:pt x="4968868" y="1631095"/>
                </a:cubicBezTo>
                <a:cubicBezTo>
                  <a:pt x="4942612" y="1613299"/>
                  <a:pt x="4919872" y="1603932"/>
                  <a:pt x="4900121" y="1601298"/>
                </a:cubicBezTo>
                <a:cubicBezTo>
                  <a:pt x="4840868" y="1593395"/>
                  <a:pt x="4808516" y="1646081"/>
                  <a:pt x="4788824" y="1713518"/>
                </a:cubicBezTo>
                <a:cubicBezTo>
                  <a:pt x="4770202" y="1780475"/>
                  <a:pt x="4773768" y="1854818"/>
                  <a:pt x="4729578" y="1914411"/>
                </a:cubicBezTo>
                <a:lnTo>
                  <a:pt x="4728511" y="1915476"/>
                </a:lnTo>
                <a:cubicBezTo>
                  <a:pt x="4728511" y="1836711"/>
                  <a:pt x="4717245" y="1750446"/>
                  <a:pt x="4762311" y="1682933"/>
                </a:cubicBezTo>
                <a:cubicBezTo>
                  <a:pt x="4814888" y="1600418"/>
                  <a:pt x="4751045" y="1585415"/>
                  <a:pt x="4702223" y="1574163"/>
                </a:cubicBezTo>
                <a:cubicBezTo>
                  <a:pt x="4608335" y="1551659"/>
                  <a:pt x="4506937" y="1555410"/>
                  <a:pt x="4413049" y="1525404"/>
                </a:cubicBezTo>
                <a:cubicBezTo>
                  <a:pt x="4387699" y="1516965"/>
                  <a:pt x="4368687" y="1514387"/>
                  <a:pt x="4354721" y="1516086"/>
                </a:cubicBezTo>
                <a:close/>
                <a:moveTo>
                  <a:pt x="6424143" y="1507523"/>
                </a:moveTo>
                <a:cubicBezTo>
                  <a:pt x="6457918" y="1552254"/>
                  <a:pt x="6484208" y="1582115"/>
                  <a:pt x="6484297" y="1623058"/>
                </a:cubicBezTo>
                <a:cubicBezTo>
                  <a:pt x="6427300" y="1663831"/>
                  <a:pt x="6413480" y="1800305"/>
                  <a:pt x="6284913" y="1698144"/>
                </a:cubicBezTo>
                <a:cubicBezTo>
                  <a:pt x="6382750" y="1675718"/>
                  <a:pt x="6442958" y="1627128"/>
                  <a:pt x="6424143" y="1507523"/>
                </a:cubicBezTo>
                <a:close/>
                <a:moveTo>
                  <a:pt x="4076049" y="1483710"/>
                </a:moveTo>
                <a:cubicBezTo>
                  <a:pt x="3944814" y="1483710"/>
                  <a:pt x="3821078" y="1528733"/>
                  <a:pt x="3693592" y="1558748"/>
                </a:cubicBezTo>
                <a:cubicBezTo>
                  <a:pt x="3674844" y="1562500"/>
                  <a:pt x="3629849" y="1566252"/>
                  <a:pt x="3659846" y="1618779"/>
                </a:cubicBezTo>
                <a:cubicBezTo>
                  <a:pt x="3678594" y="1645043"/>
                  <a:pt x="3663595" y="1690066"/>
                  <a:pt x="3663595" y="1727585"/>
                </a:cubicBezTo>
                <a:cubicBezTo>
                  <a:pt x="3641098" y="1641291"/>
                  <a:pt x="3633599" y="1603772"/>
                  <a:pt x="3513612" y="1615027"/>
                </a:cubicBezTo>
                <a:cubicBezTo>
                  <a:pt x="3397375" y="1630035"/>
                  <a:pt x="3292387" y="1678810"/>
                  <a:pt x="3176150" y="1690066"/>
                </a:cubicBezTo>
                <a:cubicBezTo>
                  <a:pt x="3089910" y="1701322"/>
                  <a:pt x="2988671" y="1742593"/>
                  <a:pt x="3071162" y="1888918"/>
                </a:cubicBezTo>
                <a:cubicBezTo>
                  <a:pt x="3131155" y="1986468"/>
                  <a:pt x="3191148" y="2095273"/>
                  <a:pt x="3191148" y="2222839"/>
                </a:cubicBezTo>
                <a:cubicBezTo>
                  <a:pt x="3123656" y="2095273"/>
                  <a:pt x="3059913" y="1971460"/>
                  <a:pt x="3011168" y="1840143"/>
                </a:cubicBezTo>
                <a:cubicBezTo>
                  <a:pt x="2984921" y="1776360"/>
                  <a:pt x="2958674" y="1776360"/>
                  <a:pt x="2909930" y="1798871"/>
                </a:cubicBezTo>
                <a:cubicBezTo>
                  <a:pt x="2654958" y="1918933"/>
                  <a:pt x="2437483" y="2087770"/>
                  <a:pt x="2227506" y="2271614"/>
                </a:cubicBezTo>
                <a:cubicBezTo>
                  <a:pt x="2175012" y="2316637"/>
                  <a:pt x="2163763" y="2327893"/>
                  <a:pt x="2212508" y="2369164"/>
                </a:cubicBezTo>
                <a:cubicBezTo>
                  <a:pt x="2433733" y="2545504"/>
                  <a:pt x="2621212" y="2751860"/>
                  <a:pt x="2823689" y="2950712"/>
                </a:cubicBezTo>
                <a:cubicBezTo>
                  <a:pt x="2864935" y="2988231"/>
                  <a:pt x="2913679" y="3021998"/>
                  <a:pt x="2958674" y="2950712"/>
                </a:cubicBezTo>
                <a:cubicBezTo>
                  <a:pt x="2980594" y="2917811"/>
                  <a:pt x="3013193" y="2916967"/>
                  <a:pt x="3042554" y="2906412"/>
                </a:cubicBezTo>
                <a:lnTo>
                  <a:pt x="3041952" y="2907726"/>
                </a:lnTo>
                <a:lnTo>
                  <a:pt x="3041521" y="2908664"/>
                </a:lnTo>
                <a:cubicBezTo>
                  <a:pt x="3041307" y="2908894"/>
                  <a:pt x="3041236" y="2909167"/>
                  <a:pt x="3041165" y="2909440"/>
                </a:cubicBezTo>
                <a:lnTo>
                  <a:pt x="3041196" y="2909409"/>
                </a:lnTo>
                <a:cubicBezTo>
                  <a:pt x="2935306" y="3044526"/>
                  <a:pt x="2937017" y="3041654"/>
                  <a:pt x="3108385" y="3123672"/>
                </a:cubicBezTo>
                <a:cubicBezTo>
                  <a:pt x="3176118" y="3153798"/>
                  <a:pt x="3243851" y="3183923"/>
                  <a:pt x="3322873" y="3172626"/>
                </a:cubicBezTo>
                <a:lnTo>
                  <a:pt x="3322959" y="3172491"/>
                </a:lnTo>
                <a:cubicBezTo>
                  <a:pt x="3322814" y="3172387"/>
                  <a:pt x="3322726" y="3172247"/>
                  <a:pt x="3322638" y="3172106"/>
                </a:cubicBezTo>
                <a:cubicBezTo>
                  <a:pt x="3322638" y="3153291"/>
                  <a:pt x="3322638" y="3138239"/>
                  <a:pt x="3322638" y="3119424"/>
                </a:cubicBezTo>
                <a:cubicBezTo>
                  <a:pt x="3404031" y="3063734"/>
                  <a:pt x="3543828" y="3070316"/>
                  <a:pt x="3521667" y="2918804"/>
                </a:cubicBezTo>
                <a:cubicBezTo>
                  <a:pt x="3483450" y="2906938"/>
                  <a:pt x="3479700" y="2867365"/>
                  <a:pt x="3472412" y="2845488"/>
                </a:cubicBezTo>
                <a:cubicBezTo>
                  <a:pt x="3453644" y="2763323"/>
                  <a:pt x="3421680" y="2739847"/>
                  <a:pt x="3375602" y="2743882"/>
                </a:cubicBezTo>
                <a:cubicBezTo>
                  <a:pt x="3347956" y="2746303"/>
                  <a:pt x="3315229" y="2758627"/>
                  <a:pt x="3277224" y="2774121"/>
                </a:cubicBezTo>
                <a:cubicBezTo>
                  <a:pt x="3149968" y="2822811"/>
                  <a:pt x="3201850" y="2893907"/>
                  <a:pt x="3235634" y="2968796"/>
                </a:cubicBezTo>
                <a:cubicBezTo>
                  <a:pt x="3176068" y="2934977"/>
                  <a:pt x="3127416" y="2861134"/>
                  <a:pt x="3042242" y="2908363"/>
                </a:cubicBezTo>
                <a:lnTo>
                  <a:pt x="3044915" y="2905689"/>
                </a:lnTo>
                <a:lnTo>
                  <a:pt x="3043823" y="2906024"/>
                </a:lnTo>
                <a:cubicBezTo>
                  <a:pt x="3044017" y="2905768"/>
                  <a:pt x="3044216" y="2905515"/>
                  <a:pt x="3044414" y="2905262"/>
                </a:cubicBezTo>
                <a:lnTo>
                  <a:pt x="3043578" y="2906099"/>
                </a:lnTo>
                <a:lnTo>
                  <a:pt x="3042554" y="2906412"/>
                </a:lnTo>
                <a:cubicBezTo>
                  <a:pt x="3069226" y="2807273"/>
                  <a:pt x="3154520" y="2766670"/>
                  <a:pt x="3236143" y="2748108"/>
                </a:cubicBezTo>
                <a:cubicBezTo>
                  <a:pt x="3356130" y="2725596"/>
                  <a:pt x="3393626" y="2669317"/>
                  <a:pt x="3356130" y="2545504"/>
                </a:cubicBezTo>
                <a:cubicBezTo>
                  <a:pt x="3401125" y="2643054"/>
                  <a:pt x="3461118" y="2646806"/>
                  <a:pt x="3539859" y="2605535"/>
                </a:cubicBezTo>
                <a:cubicBezTo>
                  <a:pt x="3599852" y="2575519"/>
                  <a:pt x="3671094" y="2549256"/>
                  <a:pt x="3734837" y="2549256"/>
                </a:cubicBezTo>
                <a:cubicBezTo>
                  <a:pt x="3830495" y="2545574"/>
                  <a:pt x="3814242" y="2494933"/>
                  <a:pt x="3802945" y="2439871"/>
                </a:cubicBezTo>
                <a:cubicBezTo>
                  <a:pt x="3871145" y="2421976"/>
                  <a:pt x="3811140" y="2522774"/>
                  <a:pt x="3877321" y="2511737"/>
                </a:cubicBezTo>
                <a:cubicBezTo>
                  <a:pt x="3911068" y="2481721"/>
                  <a:pt x="3914817" y="2432946"/>
                  <a:pt x="3929816" y="2384171"/>
                </a:cubicBezTo>
                <a:cubicBezTo>
                  <a:pt x="3978190" y="2220339"/>
                  <a:pt x="3989636" y="2049116"/>
                  <a:pt x="4063385" y="1892639"/>
                </a:cubicBezTo>
                <a:lnTo>
                  <a:pt x="4060485" y="1893642"/>
                </a:lnTo>
                <a:lnTo>
                  <a:pt x="4064284" y="1889892"/>
                </a:lnTo>
                <a:cubicBezTo>
                  <a:pt x="4064319" y="1889968"/>
                  <a:pt x="4064353" y="1890045"/>
                  <a:pt x="4064334" y="1890145"/>
                </a:cubicBezTo>
                <a:cubicBezTo>
                  <a:pt x="4064426" y="1889706"/>
                  <a:pt x="4064613" y="1889312"/>
                  <a:pt x="4064800" y="1888918"/>
                </a:cubicBezTo>
                <a:lnTo>
                  <a:pt x="4061051" y="1892670"/>
                </a:lnTo>
                <a:cubicBezTo>
                  <a:pt x="4061051" y="1780112"/>
                  <a:pt x="4098547" y="1675058"/>
                  <a:pt x="4139792" y="1573756"/>
                </a:cubicBezTo>
                <a:cubicBezTo>
                  <a:pt x="4173538" y="1494966"/>
                  <a:pt x="4147291" y="1483710"/>
                  <a:pt x="4076049" y="1483710"/>
                </a:cubicBezTo>
                <a:close/>
                <a:moveTo>
                  <a:pt x="6711951" y="1458883"/>
                </a:moveTo>
                <a:cubicBezTo>
                  <a:pt x="6659637" y="1522604"/>
                  <a:pt x="6614796" y="1578828"/>
                  <a:pt x="6588639" y="1646297"/>
                </a:cubicBezTo>
                <a:cubicBezTo>
                  <a:pt x="6577429" y="1668786"/>
                  <a:pt x="6577429" y="1725010"/>
                  <a:pt x="6528851" y="1710017"/>
                </a:cubicBezTo>
                <a:cubicBezTo>
                  <a:pt x="6492896" y="1699197"/>
                  <a:pt x="6470779" y="1667556"/>
                  <a:pt x="6486608" y="1625394"/>
                </a:cubicBezTo>
                <a:cubicBezTo>
                  <a:pt x="6562405" y="1681837"/>
                  <a:pt x="6558784" y="1589878"/>
                  <a:pt x="6562482" y="1571331"/>
                </a:cubicBezTo>
                <a:cubicBezTo>
                  <a:pt x="6581165" y="1496366"/>
                  <a:pt x="6614796" y="1455135"/>
                  <a:pt x="6711951" y="1458883"/>
                </a:cubicBezTo>
                <a:close/>
                <a:moveTo>
                  <a:pt x="2601913" y="1458310"/>
                </a:moveTo>
                <a:cubicBezTo>
                  <a:pt x="2556984" y="1529036"/>
                  <a:pt x="2482102" y="1547648"/>
                  <a:pt x="2403475" y="1566260"/>
                </a:cubicBezTo>
                <a:cubicBezTo>
                  <a:pt x="2452149" y="1499257"/>
                  <a:pt x="2527031" y="1476922"/>
                  <a:pt x="2601913" y="1458310"/>
                </a:cubicBezTo>
                <a:close/>
                <a:moveTo>
                  <a:pt x="6822472" y="1453767"/>
                </a:moveTo>
                <a:cubicBezTo>
                  <a:pt x="6843354" y="1450606"/>
                  <a:pt x="6863710" y="1471684"/>
                  <a:pt x="6869326" y="1488546"/>
                </a:cubicBezTo>
                <a:cubicBezTo>
                  <a:pt x="6899275" y="1563491"/>
                  <a:pt x="6846864" y="1514777"/>
                  <a:pt x="6828146" y="1514777"/>
                </a:cubicBezTo>
                <a:cubicBezTo>
                  <a:pt x="6839377" y="1597217"/>
                  <a:pt x="6753273" y="1593469"/>
                  <a:pt x="6719580" y="1634689"/>
                </a:cubicBezTo>
                <a:cubicBezTo>
                  <a:pt x="6693374" y="1668414"/>
                  <a:pt x="6719580" y="1679656"/>
                  <a:pt x="6753273" y="1687150"/>
                </a:cubicBezTo>
                <a:cubicBezTo>
                  <a:pt x="6798196" y="1694645"/>
                  <a:pt x="6831889" y="1657172"/>
                  <a:pt x="6884301" y="1657173"/>
                </a:cubicBezTo>
                <a:cubicBezTo>
                  <a:pt x="6846864" y="1717128"/>
                  <a:pt x="6798196" y="1728370"/>
                  <a:pt x="6753273" y="1743359"/>
                </a:cubicBezTo>
                <a:cubicBezTo>
                  <a:pt x="6678399" y="1758348"/>
                  <a:pt x="6648450" y="1683403"/>
                  <a:pt x="6659681" y="1657173"/>
                </a:cubicBezTo>
                <a:cubicBezTo>
                  <a:pt x="6693374" y="1585975"/>
                  <a:pt x="6749529" y="1526019"/>
                  <a:pt x="6801940" y="1466063"/>
                </a:cubicBezTo>
                <a:cubicBezTo>
                  <a:pt x="6808491" y="1458568"/>
                  <a:pt x="6815511" y="1454821"/>
                  <a:pt x="6822472" y="1453767"/>
                </a:cubicBezTo>
                <a:close/>
                <a:moveTo>
                  <a:pt x="4968352" y="1363812"/>
                </a:moveTo>
                <a:cubicBezTo>
                  <a:pt x="4927059" y="1378852"/>
                  <a:pt x="4878257" y="1348773"/>
                  <a:pt x="4874503" y="1401411"/>
                </a:cubicBezTo>
                <a:cubicBezTo>
                  <a:pt x="4870749" y="1446530"/>
                  <a:pt x="4848225" y="1521727"/>
                  <a:pt x="4889519" y="1533007"/>
                </a:cubicBezTo>
                <a:cubicBezTo>
                  <a:pt x="5050940" y="1574365"/>
                  <a:pt x="5163559" y="1702201"/>
                  <a:pt x="5313718" y="1762359"/>
                </a:cubicBezTo>
                <a:cubicBezTo>
                  <a:pt x="5339995" y="1773638"/>
                  <a:pt x="5388797" y="1777398"/>
                  <a:pt x="5385043" y="1751079"/>
                </a:cubicBezTo>
                <a:cubicBezTo>
                  <a:pt x="5370027" y="1687161"/>
                  <a:pt x="5486400" y="1642043"/>
                  <a:pt x="5430091" y="1608204"/>
                </a:cubicBezTo>
                <a:cubicBezTo>
                  <a:pt x="5279932" y="1514207"/>
                  <a:pt x="5141035" y="1393891"/>
                  <a:pt x="4968352" y="1363812"/>
                </a:cubicBezTo>
                <a:close/>
                <a:moveTo>
                  <a:pt x="2947988" y="1281886"/>
                </a:moveTo>
                <a:lnTo>
                  <a:pt x="2955749" y="1283675"/>
                </a:lnTo>
                <a:lnTo>
                  <a:pt x="2951737" y="1285643"/>
                </a:lnTo>
                <a:close/>
                <a:moveTo>
                  <a:pt x="4158556" y="1255687"/>
                </a:moveTo>
                <a:cubicBezTo>
                  <a:pt x="4019789" y="1289458"/>
                  <a:pt x="3877271" y="1308219"/>
                  <a:pt x="3734753" y="1311971"/>
                </a:cubicBezTo>
                <a:cubicBezTo>
                  <a:pt x="3674746" y="1315724"/>
                  <a:pt x="3614738" y="1368255"/>
                  <a:pt x="3622239" y="1409531"/>
                </a:cubicBezTo>
                <a:cubicBezTo>
                  <a:pt x="3625990" y="1462062"/>
                  <a:pt x="3685997" y="1499585"/>
                  <a:pt x="3753506" y="1488328"/>
                </a:cubicBezTo>
                <a:cubicBezTo>
                  <a:pt x="3858519" y="1443301"/>
                  <a:pt x="3967282" y="1458310"/>
                  <a:pt x="4072295" y="1454558"/>
                </a:cubicBezTo>
                <a:cubicBezTo>
                  <a:pt x="4098549" y="1454558"/>
                  <a:pt x="4124802" y="1439549"/>
                  <a:pt x="4151055" y="1428292"/>
                </a:cubicBezTo>
                <a:cubicBezTo>
                  <a:pt x="4214813" y="1394521"/>
                  <a:pt x="4173558" y="1315724"/>
                  <a:pt x="4211063" y="1270696"/>
                </a:cubicBezTo>
                <a:cubicBezTo>
                  <a:pt x="4192310" y="1266944"/>
                  <a:pt x="4173558" y="1251935"/>
                  <a:pt x="4158556" y="1255687"/>
                </a:cubicBezTo>
                <a:close/>
                <a:moveTo>
                  <a:pt x="3345890" y="1115401"/>
                </a:moveTo>
                <a:cubicBezTo>
                  <a:pt x="3298034" y="1244972"/>
                  <a:pt x="3098821" y="1330618"/>
                  <a:pt x="2955749" y="1283675"/>
                </a:cubicBezTo>
                <a:cubicBezTo>
                  <a:pt x="3079777" y="1214309"/>
                  <a:pt x="3210981" y="1159343"/>
                  <a:pt x="3345890" y="1115401"/>
                </a:cubicBezTo>
                <a:close/>
                <a:moveTo>
                  <a:pt x="3349053" y="1109060"/>
                </a:moveTo>
                <a:lnTo>
                  <a:pt x="3352801" y="1112817"/>
                </a:lnTo>
                <a:cubicBezTo>
                  <a:pt x="3350464" y="1113577"/>
                  <a:pt x="3348128" y="1114340"/>
                  <a:pt x="3345890" y="1115401"/>
                </a:cubicBezTo>
                <a:close/>
                <a:moveTo>
                  <a:pt x="4514432" y="1026349"/>
                </a:moveTo>
                <a:cubicBezTo>
                  <a:pt x="4436886" y="1030028"/>
                  <a:pt x="4413675" y="1107792"/>
                  <a:pt x="4379913" y="1191862"/>
                </a:cubicBezTo>
                <a:cubicBezTo>
                  <a:pt x="4526213" y="1203071"/>
                  <a:pt x="4665011" y="1203071"/>
                  <a:pt x="4796306" y="1251645"/>
                </a:cubicBezTo>
                <a:cubicBezTo>
                  <a:pt x="4878834" y="1285273"/>
                  <a:pt x="4867581" y="1206808"/>
                  <a:pt x="4890088" y="1165707"/>
                </a:cubicBezTo>
                <a:cubicBezTo>
                  <a:pt x="4927601" y="1094715"/>
                  <a:pt x="4860078" y="1124606"/>
                  <a:pt x="4833819" y="1109660"/>
                </a:cubicBezTo>
                <a:cubicBezTo>
                  <a:pt x="4762544" y="1072296"/>
                  <a:pt x="4676265" y="1076032"/>
                  <a:pt x="4612493" y="1049877"/>
                </a:cubicBezTo>
                <a:cubicBezTo>
                  <a:pt x="4572167" y="1032129"/>
                  <a:pt x="4540281" y="1025123"/>
                  <a:pt x="4514432" y="1026349"/>
                </a:cubicBezTo>
                <a:close/>
                <a:moveTo>
                  <a:pt x="4237590" y="966768"/>
                </a:moveTo>
                <a:cubicBezTo>
                  <a:pt x="4308407" y="963010"/>
                  <a:pt x="4300952" y="1004350"/>
                  <a:pt x="4297225" y="1056964"/>
                </a:cubicBezTo>
                <a:cubicBezTo>
                  <a:pt x="4293498" y="1090788"/>
                  <a:pt x="4319588" y="1147160"/>
                  <a:pt x="4237590" y="1143402"/>
                </a:cubicBezTo>
                <a:cubicBezTo>
                  <a:pt x="4185410" y="1139644"/>
                  <a:pt x="4148138" y="1139644"/>
                  <a:pt x="4155592" y="1068239"/>
                </a:cubicBezTo>
                <a:cubicBezTo>
                  <a:pt x="4159320" y="1008108"/>
                  <a:pt x="4170501" y="970526"/>
                  <a:pt x="4237590" y="966768"/>
                </a:cubicBezTo>
                <a:close/>
                <a:moveTo>
                  <a:pt x="4252216" y="895325"/>
                </a:moveTo>
                <a:cubicBezTo>
                  <a:pt x="4177488" y="899078"/>
                  <a:pt x="4087813" y="932848"/>
                  <a:pt x="4095286" y="1052921"/>
                </a:cubicBezTo>
                <a:cubicBezTo>
                  <a:pt x="4099022" y="1142975"/>
                  <a:pt x="4151333" y="1221773"/>
                  <a:pt x="4214852" y="1218021"/>
                </a:cubicBezTo>
                <a:cubicBezTo>
                  <a:pt x="4297054" y="1210516"/>
                  <a:pt x="4375519" y="1146728"/>
                  <a:pt x="4386728" y="1045416"/>
                </a:cubicBezTo>
                <a:cubicBezTo>
                  <a:pt x="4394201" y="944105"/>
                  <a:pt x="4315736" y="891573"/>
                  <a:pt x="4252216" y="895325"/>
                </a:cubicBezTo>
                <a:close/>
                <a:moveTo>
                  <a:pt x="4218302" y="524998"/>
                </a:moveTo>
                <a:cubicBezTo>
                  <a:pt x="4267049" y="513748"/>
                  <a:pt x="4270799" y="569997"/>
                  <a:pt x="4282048" y="599996"/>
                </a:cubicBezTo>
                <a:cubicBezTo>
                  <a:pt x="4312047" y="674994"/>
                  <a:pt x="4334545" y="753742"/>
                  <a:pt x="4353294" y="832490"/>
                </a:cubicBezTo>
                <a:cubicBezTo>
                  <a:pt x="4379542" y="926237"/>
                  <a:pt x="4450788" y="982486"/>
                  <a:pt x="4533283" y="993735"/>
                </a:cubicBezTo>
                <a:cubicBezTo>
                  <a:pt x="4897011" y="1038734"/>
                  <a:pt x="5226991" y="1169981"/>
                  <a:pt x="5538222" y="1361226"/>
                </a:cubicBezTo>
                <a:cubicBezTo>
                  <a:pt x="5601809" y="1402372"/>
                  <a:pt x="5691512" y="1402475"/>
                  <a:pt x="5732771" y="1480701"/>
                </a:cubicBezTo>
                <a:cubicBezTo>
                  <a:pt x="5663262" y="1447961"/>
                  <a:pt x="5600836" y="1472767"/>
                  <a:pt x="5538610" y="1509283"/>
                </a:cubicBezTo>
                <a:cubicBezTo>
                  <a:pt x="5538809" y="1508606"/>
                  <a:pt x="5538970" y="1507922"/>
                  <a:pt x="5539128" y="1507234"/>
                </a:cubicBezTo>
                <a:lnTo>
                  <a:pt x="5535386" y="1510987"/>
                </a:lnTo>
                <a:lnTo>
                  <a:pt x="5538610" y="1509283"/>
                </a:lnTo>
                <a:lnTo>
                  <a:pt x="5537831" y="1512366"/>
                </a:lnTo>
                <a:cubicBezTo>
                  <a:pt x="5535516" y="1512539"/>
                  <a:pt x="5533295" y="1512122"/>
                  <a:pt x="5531070" y="1511676"/>
                </a:cubicBezTo>
                <a:lnTo>
                  <a:pt x="5530839" y="1511375"/>
                </a:lnTo>
                <a:lnTo>
                  <a:pt x="5534339" y="1509369"/>
                </a:lnTo>
                <a:cubicBezTo>
                  <a:pt x="5534269" y="1509937"/>
                  <a:pt x="5534510" y="1510331"/>
                  <a:pt x="5534761" y="1510725"/>
                </a:cubicBezTo>
                <a:lnTo>
                  <a:pt x="5538512" y="1506976"/>
                </a:lnTo>
                <a:lnTo>
                  <a:pt x="5534339" y="1509369"/>
                </a:lnTo>
                <a:cubicBezTo>
                  <a:pt x="5510280" y="1468761"/>
                  <a:pt x="5601714" y="1431693"/>
                  <a:pt x="5542264" y="1401982"/>
                </a:cubicBezTo>
                <a:cubicBezTo>
                  <a:pt x="5362191" y="1311987"/>
                  <a:pt x="5178367" y="1225742"/>
                  <a:pt x="4994543" y="1143247"/>
                </a:cubicBezTo>
                <a:cubicBezTo>
                  <a:pt x="4938270" y="1116998"/>
                  <a:pt x="4927015" y="1176995"/>
                  <a:pt x="4908258" y="1206993"/>
                </a:cubicBezTo>
                <a:cubicBezTo>
                  <a:pt x="4889500" y="1248240"/>
                  <a:pt x="4900755" y="1274489"/>
                  <a:pt x="4945773" y="1289488"/>
                </a:cubicBezTo>
                <a:cubicBezTo>
                  <a:pt x="5110840" y="1341985"/>
                  <a:pt x="5253397" y="1435730"/>
                  <a:pt x="5399706" y="1518225"/>
                </a:cubicBezTo>
                <a:cubicBezTo>
                  <a:pt x="5455888" y="1549812"/>
                  <a:pt x="5492350" y="1535410"/>
                  <a:pt x="5530437" y="1511606"/>
                </a:cubicBezTo>
                <a:lnTo>
                  <a:pt x="5531070" y="1511676"/>
                </a:lnTo>
                <a:lnTo>
                  <a:pt x="5536286" y="1518482"/>
                </a:lnTo>
                <a:cubicBezTo>
                  <a:pt x="5524971" y="1562399"/>
                  <a:pt x="5510989" y="1599920"/>
                  <a:pt x="5576548" y="1631059"/>
                </a:cubicBezTo>
                <a:cubicBezTo>
                  <a:pt x="5647645" y="1668582"/>
                  <a:pt x="5715000" y="1721114"/>
                  <a:pt x="5778614" y="1773646"/>
                </a:cubicBezTo>
                <a:cubicBezTo>
                  <a:pt x="5827259" y="1818673"/>
                  <a:pt x="5860937" y="1796159"/>
                  <a:pt x="5902099" y="1773646"/>
                </a:cubicBezTo>
                <a:lnTo>
                  <a:pt x="5902552" y="1773730"/>
                </a:lnTo>
                <a:lnTo>
                  <a:pt x="5902466" y="1773816"/>
                </a:lnTo>
                <a:cubicBezTo>
                  <a:pt x="5891213" y="1856203"/>
                  <a:pt x="6029995" y="1994763"/>
                  <a:pt x="6123767" y="2002253"/>
                </a:cubicBezTo>
                <a:cubicBezTo>
                  <a:pt x="6180030" y="2005998"/>
                  <a:pt x="6213787" y="1976039"/>
                  <a:pt x="6240043" y="1938590"/>
                </a:cubicBezTo>
                <a:cubicBezTo>
                  <a:pt x="6273801" y="1882417"/>
                  <a:pt x="6206286" y="1871183"/>
                  <a:pt x="6191282" y="1841224"/>
                </a:cubicBezTo>
                <a:cubicBezTo>
                  <a:pt x="6161783" y="1778637"/>
                  <a:pt x="6074282" y="1781198"/>
                  <a:pt x="6054465" y="1716947"/>
                </a:cubicBezTo>
                <a:cubicBezTo>
                  <a:pt x="6081341" y="1712056"/>
                  <a:pt x="6102515" y="1726011"/>
                  <a:pt x="6126935" y="1739966"/>
                </a:cubicBezTo>
                <a:cubicBezTo>
                  <a:pt x="6228179" y="1818714"/>
                  <a:pt x="6321924" y="1942460"/>
                  <a:pt x="6490663" y="1818714"/>
                </a:cubicBezTo>
                <a:cubicBezTo>
                  <a:pt x="6381565" y="1942363"/>
                  <a:pt x="6473499" y="2023688"/>
                  <a:pt x="6505727" y="2110872"/>
                </a:cubicBezTo>
                <a:cubicBezTo>
                  <a:pt x="6550642" y="2140730"/>
                  <a:pt x="6599234" y="2163181"/>
                  <a:pt x="6595492" y="2226661"/>
                </a:cubicBezTo>
                <a:cubicBezTo>
                  <a:pt x="6548142" y="2204855"/>
                  <a:pt x="6507874" y="2175982"/>
                  <a:pt x="6506471" y="2115969"/>
                </a:cubicBezTo>
                <a:lnTo>
                  <a:pt x="6404558" y="2036161"/>
                </a:lnTo>
                <a:cubicBezTo>
                  <a:pt x="6360495" y="2061779"/>
                  <a:pt x="6366673" y="2130318"/>
                  <a:pt x="6310591" y="2142800"/>
                </a:cubicBezTo>
                <a:lnTo>
                  <a:pt x="6310606" y="2142127"/>
                </a:lnTo>
                <a:lnTo>
                  <a:pt x="6309122" y="2143572"/>
                </a:lnTo>
                <a:lnTo>
                  <a:pt x="6310591" y="2142800"/>
                </a:lnTo>
                <a:lnTo>
                  <a:pt x="6310520" y="2146008"/>
                </a:lnTo>
                <a:cubicBezTo>
                  <a:pt x="6308626" y="2145936"/>
                  <a:pt x="6307696" y="2147162"/>
                  <a:pt x="6306924" y="2148705"/>
                </a:cubicBezTo>
                <a:lnTo>
                  <a:pt x="6310436" y="2149774"/>
                </a:lnTo>
                <a:cubicBezTo>
                  <a:pt x="6293503" y="2296408"/>
                  <a:pt x="6432146" y="2345000"/>
                  <a:pt x="6498485" y="2436830"/>
                </a:cubicBezTo>
                <a:cubicBezTo>
                  <a:pt x="6559860" y="2519590"/>
                  <a:pt x="6628174" y="2526281"/>
                  <a:pt x="6706268" y="2485828"/>
                </a:cubicBezTo>
                <a:lnTo>
                  <a:pt x="6706681" y="2485909"/>
                </a:lnTo>
                <a:lnTo>
                  <a:pt x="6708018" y="2487940"/>
                </a:lnTo>
                <a:lnTo>
                  <a:pt x="6706816" y="2504630"/>
                </a:lnTo>
                <a:cubicBezTo>
                  <a:pt x="6681632" y="2541323"/>
                  <a:pt x="6617281" y="2560591"/>
                  <a:pt x="6645607" y="2598427"/>
                </a:cubicBezTo>
                <a:cubicBezTo>
                  <a:pt x="6735391" y="2733345"/>
                  <a:pt x="6780282" y="2890748"/>
                  <a:pt x="6877548" y="3021918"/>
                </a:cubicBezTo>
                <a:cubicBezTo>
                  <a:pt x="6914958" y="3074386"/>
                  <a:pt x="6948627" y="3063143"/>
                  <a:pt x="6982295" y="3051900"/>
                </a:cubicBezTo>
                <a:cubicBezTo>
                  <a:pt x="7030928" y="3036909"/>
                  <a:pt x="7042151" y="2991937"/>
                  <a:pt x="7012223" y="2946964"/>
                </a:cubicBezTo>
                <a:cubicBezTo>
                  <a:pt x="6948627" y="2838281"/>
                  <a:pt x="6914958" y="2718354"/>
                  <a:pt x="6832656" y="2620913"/>
                </a:cubicBezTo>
                <a:cubicBezTo>
                  <a:pt x="6795567" y="2572610"/>
                  <a:pt x="6802604" y="2487469"/>
                  <a:pt x="6715224" y="2486291"/>
                </a:cubicBezTo>
                <a:cubicBezTo>
                  <a:pt x="6716213" y="2485073"/>
                  <a:pt x="6716483" y="2483673"/>
                  <a:pt x="6716686" y="2482248"/>
                </a:cubicBezTo>
                <a:lnTo>
                  <a:pt x="6712945" y="2485996"/>
                </a:lnTo>
                <a:lnTo>
                  <a:pt x="6715224" y="2486291"/>
                </a:lnTo>
                <a:lnTo>
                  <a:pt x="6712282" y="2494430"/>
                </a:lnTo>
                <a:cubicBezTo>
                  <a:pt x="6711111" y="2492081"/>
                  <a:pt x="6709567" y="2490009"/>
                  <a:pt x="6708018" y="2487940"/>
                </a:cubicBezTo>
                <a:lnTo>
                  <a:pt x="6708150" y="2486196"/>
                </a:lnTo>
                <a:cubicBezTo>
                  <a:pt x="6707655" y="2486141"/>
                  <a:pt x="6707161" y="2486085"/>
                  <a:pt x="6706681" y="2485909"/>
                </a:cubicBezTo>
                <a:lnTo>
                  <a:pt x="6706552" y="2485714"/>
                </a:lnTo>
                <a:lnTo>
                  <a:pt x="6713092" y="2483090"/>
                </a:lnTo>
                <a:cubicBezTo>
                  <a:pt x="6713194" y="2483972"/>
                  <a:pt x="6712923" y="2484738"/>
                  <a:pt x="6712639" y="2485509"/>
                </a:cubicBezTo>
                <a:lnTo>
                  <a:pt x="6716396" y="2481764"/>
                </a:lnTo>
                <a:lnTo>
                  <a:pt x="6713092" y="2483090"/>
                </a:lnTo>
                <a:cubicBezTo>
                  <a:pt x="6736797" y="2414060"/>
                  <a:pt x="6646057" y="2383980"/>
                  <a:pt x="6656294" y="2318037"/>
                </a:cubicBezTo>
                <a:cubicBezTo>
                  <a:pt x="6832074" y="2460473"/>
                  <a:pt x="6903272" y="2666430"/>
                  <a:pt x="7008131" y="2853686"/>
                </a:cubicBezTo>
                <a:cubicBezTo>
                  <a:pt x="7184371" y="3176178"/>
                  <a:pt x="7195620" y="3532418"/>
                  <a:pt x="7263116" y="3892409"/>
                </a:cubicBezTo>
                <a:cubicBezTo>
                  <a:pt x="7165622" y="3847410"/>
                  <a:pt x="7210619" y="3776162"/>
                  <a:pt x="7199370" y="3719913"/>
                </a:cubicBezTo>
                <a:cubicBezTo>
                  <a:pt x="7191870" y="3689914"/>
                  <a:pt x="7218119" y="3618666"/>
                  <a:pt x="7161872" y="3641165"/>
                </a:cubicBezTo>
                <a:cubicBezTo>
                  <a:pt x="7105626" y="3659915"/>
                  <a:pt x="7004382" y="3614916"/>
                  <a:pt x="6996882" y="3719913"/>
                </a:cubicBezTo>
                <a:cubicBezTo>
                  <a:pt x="6993132" y="3839910"/>
                  <a:pt x="6996882" y="3959907"/>
                  <a:pt x="7004382" y="4102403"/>
                </a:cubicBezTo>
                <a:cubicBezTo>
                  <a:pt x="7098126" y="3869909"/>
                  <a:pt x="7248117" y="3941158"/>
                  <a:pt x="7386858" y="4016156"/>
                </a:cubicBezTo>
                <a:cubicBezTo>
                  <a:pt x="7491852" y="4072404"/>
                  <a:pt x="7615594" y="4076154"/>
                  <a:pt x="7716838" y="4154902"/>
                </a:cubicBezTo>
                <a:cubicBezTo>
                  <a:pt x="7473103" y="4169901"/>
                  <a:pt x="7274365" y="4526142"/>
                  <a:pt x="6985633" y="4218650"/>
                </a:cubicBezTo>
                <a:cubicBezTo>
                  <a:pt x="6936886" y="4379896"/>
                  <a:pt x="7015631" y="4544892"/>
                  <a:pt x="6903138" y="4672388"/>
                </a:cubicBezTo>
                <a:cubicBezTo>
                  <a:pt x="7120625" y="4747386"/>
                  <a:pt x="7116875" y="4743636"/>
                  <a:pt x="7176871" y="4537392"/>
                </a:cubicBezTo>
                <a:cubicBezTo>
                  <a:pt x="7191870" y="4488643"/>
                  <a:pt x="7191870" y="4424895"/>
                  <a:pt x="7259366" y="4383646"/>
                </a:cubicBezTo>
                <a:cubicBezTo>
                  <a:pt x="7154373" y="4983630"/>
                  <a:pt x="6966884" y="5542365"/>
                  <a:pt x="6614406" y="6041102"/>
                </a:cubicBezTo>
                <a:cubicBezTo>
                  <a:pt x="6569408" y="5992353"/>
                  <a:pt x="6618155" y="5954854"/>
                  <a:pt x="6633154" y="5939855"/>
                </a:cubicBezTo>
                <a:cubicBezTo>
                  <a:pt x="6715649" y="5861107"/>
                  <a:pt x="6666902" y="5816108"/>
                  <a:pt x="6595657" y="5782359"/>
                </a:cubicBezTo>
                <a:cubicBezTo>
                  <a:pt x="6558159" y="5763609"/>
                  <a:pt x="6494413" y="5711111"/>
                  <a:pt x="6483164" y="5744860"/>
                </a:cubicBezTo>
                <a:cubicBezTo>
                  <a:pt x="6449416" y="5834858"/>
                  <a:pt x="6306924" y="5853607"/>
                  <a:pt x="6351922" y="5988604"/>
                </a:cubicBezTo>
                <a:cubicBezTo>
                  <a:pt x="6385670" y="6101101"/>
                  <a:pt x="6460665" y="6191098"/>
                  <a:pt x="6516912" y="6288596"/>
                </a:cubicBezTo>
                <a:cubicBezTo>
                  <a:pt x="6535660" y="6318595"/>
                  <a:pt x="6543160" y="6341094"/>
                  <a:pt x="6528161" y="6378593"/>
                </a:cubicBezTo>
                <a:cubicBezTo>
                  <a:pt x="6404418" y="6299845"/>
                  <a:pt x="6318174" y="6348594"/>
                  <a:pt x="6224429" y="6446091"/>
                </a:cubicBezTo>
                <a:cubicBezTo>
                  <a:pt x="6029441" y="6648586"/>
                  <a:pt x="5785706" y="6776083"/>
                  <a:pt x="5534472" y="6903579"/>
                </a:cubicBezTo>
                <a:cubicBezTo>
                  <a:pt x="5196992" y="7072325"/>
                  <a:pt x="4833265" y="7121074"/>
                  <a:pt x="4473287" y="7181072"/>
                </a:cubicBezTo>
                <a:cubicBezTo>
                  <a:pt x="4409541" y="7192322"/>
                  <a:pt x="4390792" y="7207321"/>
                  <a:pt x="4372043" y="7263570"/>
                </a:cubicBezTo>
                <a:cubicBezTo>
                  <a:pt x="4334545" y="7368567"/>
                  <a:pt x="4274549" y="7469814"/>
                  <a:pt x="4259550" y="7586061"/>
                </a:cubicBezTo>
                <a:cubicBezTo>
                  <a:pt x="4173305" y="7571062"/>
                  <a:pt x="4147057" y="7503563"/>
                  <a:pt x="4128308" y="7447315"/>
                </a:cubicBezTo>
                <a:cubicBezTo>
                  <a:pt x="4090810" y="7304819"/>
                  <a:pt x="4019564" y="7241070"/>
                  <a:pt x="3862074" y="7237321"/>
                </a:cubicBezTo>
                <a:cubicBezTo>
                  <a:pt x="3682085" y="7233571"/>
                  <a:pt x="3520845" y="7132323"/>
                  <a:pt x="3344606" y="7098574"/>
                </a:cubicBezTo>
                <a:cubicBezTo>
                  <a:pt x="3022126" y="7038576"/>
                  <a:pt x="2752142" y="6869830"/>
                  <a:pt x="2489658" y="6682335"/>
                </a:cubicBezTo>
                <a:cubicBezTo>
                  <a:pt x="2475525" y="6675268"/>
                  <a:pt x="2468051" y="6654884"/>
                  <a:pt x="2460948" y="6640011"/>
                </a:cubicBezTo>
                <a:lnTo>
                  <a:pt x="2462637" y="6640748"/>
                </a:lnTo>
                <a:lnTo>
                  <a:pt x="2462656" y="6640757"/>
                </a:lnTo>
                <a:lnTo>
                  <a:pt x="2463410" y="6641086"/>
                </a:lnTo>
                <a:lnTo>
                  <a:pt x="2463778" y="6638631"/>
                </a:lnTo>
                <a:cubicBezTo>
                  <a:pt x="2514329" y="6643309"/>
                  <a:pt x="2554461" y="6675951"/>
                  <a:pt x="2594593" y="6701491"/>
                </a:cubicBezTo>
                <a:cubicBezTo>
                  <a:pt x="2804496" y="6840185"/>
                  <a:pt x="3021895" y="6963886"/>
                  <a:pt x="3269280" y="7031359"/>
                </a:cubicBezTo>
                <a:cubicBezTo>
                  <a:pt x="3456694" y="7083838"/>
                  <a:pt x="3456694" y="7087586"/>
                  <a:pt x="3524162" y="6900161"/>
                </a:cubicBezTo>
                <a:cubicBezTo>
                  <a:pt x="3531287" y="6875223"/>
                  <a:pt x="3545184" y="6853670"/>
                  <a:pt x="3572662" y="6846352"/>
                </a:cubicBezTo>
                <a:cubicBezTo>
                  <a:pt x="3572946" y="6846803"/>
                  <a:pt x="3572920" y="6847241"/>
                  <a:pt x="3572890" y="6847682"/>
                </a:cubicBezTo>
                <a:lnTo>
                  <a:pt x="3576638" y="6843934"/>
                </a:lnTo>
                <a:lnTo>
                  <a:pt x="3572662" y="6846352"/>
                </a:lnTo>
                <a:lnTo>
                  <a:pt x="3571539" y="6839806"/>
                </a:lnTo>
                <a:cubicBezTo>
                  <a:pt x="3573325" y="6839116"/>
                  <a:pt x="3575010" y="6839404"/>
                  <a:pt x="3576724" y="6839750"/>
                </a:cubicBezTo>
                <a:lnTo>
                  <a:pt x="3577092" y="6839831"/>
                </a:lnTo>
                <a:lnTo>
                  <a:pt x="3581514" y="6841008"/>
                </a:lnTo>
                <a:lnTo>
                  <a:pt x="3582379" y="6842522"/>
                </a:lnTo>
                <a:lnTo>
                  <a:pt x="3577370" y="6845226"/>
                </a:lnTo>
                <a:cubicBezTo>
                  <a:pt x="3577541" y="6844555"/>
                  <a:pt x="3577723" y="6843885"/>
                  <a:pt x="3577906" y="6843212"/>
                </a:cubicBezTo>
                <a:lnTo>
                  <a:pt x="3574155" y="6846961"/>
                </a:lnTo>
                <a:lnTo>
                  <a:pt x="3577370" y="6845226"/>
                </a:lnTo>
                <a:cubicBezTo>
                  <a:pt x="3517902" y="7064416"/>
                  <a:pt x="3518447" y="7064518"/>
                  <a:pt x="3697916" y="7098158"/>
                </a:cubicBezTo>
                <a:cubicBezTo>
                  <a:pt x="3757922" y="7105656"/>
                  <a:pt x="3817927" y="7101907"/>
                  <a:pt x="3877932" y="7124402"/>
                </a:cubicBezTo>
                <a:cubicBezTo>
                  <a:pt x="3919186" y="7143148"/>
                  <a:pt x="3952939" y="7120653"/>
                  <a:pt x="3971691" y="7071913"/>
                </a:cubicBezTo>
                <a:cubicBezTo>
                  <a:pt x="3986692" y="7034421"/>
                  <a:pt x="3975441" y="6985682"/>
                  <a:pt x="4020445" y="6959437"/>
                </a:cubicBezTo>
                <a:cubicBezTo>
                  <a:pt x="4039197" y="6948190"/>
                  <a:pt x="4076700" y="6933193"/>
                  <a:pt x="4050448" y="6895701"/>
                </a:cubicBezTo>
                <a:cubicBezTo>
                  <a:pt x="4031696" y="6865707"/>
                  <a:pt x="4001693" y="6869456"/>
                  <a:pt x="3975441" y="6869456"/>
                </a:cubicBezTo>
                <a:cubicBezTo>
                  <a:pt x="3877932" y="6869456"/>
                  <a:pt x="3776673" y="6876955"/>
                  <a:pt x="3690416" y="6820717"/>
                </a:cubicBezTo>
                <a:cubicBezTo>
                  <a:pt x="3646126" y="6793470"/>
                  <a:pt x="3617311" y="6825009"/>
                  <a:pt x="3583978" y="6841659"/>
                </a:cubicBezTo>
                <a:cubicBezTo>
                  <a:pt x="3583139" y="6841500"/>
                  <a:pt x="3582327" y="6841254"/>
                  <a:pt x="3581514" y="6841008"/>
                </a:cubicBezTo>
                <a:lnTo>
                  <a:pt x="3580841" y="6839831"/>
                </a:lnTo>
                <a:cubicBezTo>
                  <a:pt x="3579498" y="6839521"/>
                  <a:pt x="3578172" y="6839245"/>
                  <a:pt x="3576724" y="6839750"/>
                </a:cubicBezTo>
                <a:lnTo>
                  <a:pt x="3571324" y="6838548"/>
                </a:lnTo>
                <a:cubicBezTo>
                  <a:pt x="3571432" y="6791839"/>
                  <a:pt x="3529267" y="6794551"/>
                  <a:pt x="3490428" y="6783958"/>
                </a:cubicBezTo>
                <a:cubicBezTo>
                  <a:pt x="3385477" y="6753970"/>
                  <a:pt x="3265532" y="6765215"/>
                  <a:pt x="3183070" y="6671503"/>
                </a:cubicBezTo>
                <a:lnTo>
                  <a:pt x="3186819" y="6675252"/>
                </a:lnTo>
                <a:cubicBezTo>
                  <a:pt x="3183928" y="6674348"/>
                  <a:pt x="3181042" y="6673436"/>
                  <a:pt x="3178271" y="6672163"/>
                </a:cubicBezTo>
                <a:lnTo>
                  <a:pt x="3183315" y="6667617"/>
                </a:lnTo>
                <a:lnTo>
                  <a:pt x="3185461" y="6671341"/>
                </a:lnTo>
                <a:cubicBezTo>
                  <a:pt x="3184891" y="6671134"/>
                  <a:pt x="3184320" y="6671132"/>
                  <a:pt x="3183748" y="6671132"/>
                </a:cubicBezTo>
                <a:lnTo>
                  <a:pt x="3187498" y="6674876"/>
                </a:lnTo>
                <a:lnTo>
                  <a:pt x="3185461" y="6671341"/>
                </a:lnTo>
                <a:cubicBezTo>
                  <a:pt x="3286024" y="6671765"/>
                  <a:pt x="3375566" y="6727411"/>
                  <a:pt x="3472524" y="6746029"/>
                </a:cubicBezTo>
                <a:cubicBezTo>
                  <a:pt x="3532529" y="6757264"/>
                  <a:pt x="3585034" y="6768498"/>
                  <a:pt x="3607536" y="6693601"/>
                </a:cubicBezTo>
                <a:cubicBezTo>
                  <a:pt x="3633788" y="6614958"/>
                  <a:pt x="3570033" y="6611214"/>
                  <a:pt x="3525028" y="6599979"/>
                </a:cubicBezTo>
                <a:cubicBezTo>
                  <a:pt x="3405018" y="6562530"/>
                  <a:pt x="3285007" y="6532571"/>
                  <a:pt x="3168747" y="6491378"/>
                </a:cubicBezTo>
                <a:cubicBezTo>
                  <a:pt x="3119992" y="6476398"/>
                  <a:pt x="3108741" y="6491378"/>
                  <a:pt x="3089990" y="6528826"/>
                </a:cubicBezTo>
                <a:cubicBezTo>
                  <a:pt x="3074988" y="6562530"/>
                  <a:pt x="3074988" y="6581255"/>
                  <a:pt x="3101241" y="6611214"/>
                </a:cubicBezTo>
                <a:cubicBezTo>
                  <a:pt x="3124585" y="6634524"/>
                  <a:pt x="3165722" y="6631184"/>
                  <a:pt x="3180542" y="6662805"/>
                </a:cubicBezTo>
                <a:cubicBezTo>
                  <a:pt x="3180851" y="6664465"/>
                  <a:pt x="3180285" y="6665887"/>
                  <a:pt x="3179616" y="6667336"/>
                </a:cubicBezTo>
                <a:lnTo>
                  <a:pt x="3174480" y="6670793"/>
                </a:lnTo>
                <a:cubicBezTo>
                  <a:pt x="2999248" y="6614854"/>
                  <a:pt x="2838065" y="6527147"/>
                  <a:pt x="2673306" y="6446593"/>
                </a:cubicBezTo>
                <a:cubicBezTo>
                  <a:pt x="2617082" y="6420354"/>
                  <a:pt x="2553362" y="6371623"/>
                  <a:pt x="2497138" y="6450342"/>
                </a:cubicBezTo>
                <a:cubicBezTo>
                  <a:pt x="2460164" y="6505806"/>
                  <a:pt x="2364835" y="6557623"/>
                  <a:pt x="2459725" y="6637781"/>
                </a:cubicBezTo>
                <a:cubicBezTo>
                  <a:pt x="2459702" y="6637770"/>
                  <a:pt x="2459679" y="6637768"/>
                  <a:pt x="2459655" y="6637767"/>
                </a:cubicBezTo>
                <a:lnTo>
                  <a:pt x="2460065" y="6638176"/>
                </a:lnTo>
                <a:cubicBezTo>
                  <a:pt x="2460368" y="6638773"/>
                  <a:pt x="2460661" y="6639386"/>
                  <a:pt x="2460948" y="6640011"/>
                </a:cubicBezTo>
                <a:cubicBezTo>
                  <a:pt x="2300947" y="6587443"/>
                  <a:pt x="2185394" y="6479170"/>
                  <a:pt x="2084683" y="6352344"/>
                </a:cubicBezTo>
                <a:cubicBezTo>
                  <a:pt x="2152179" y="6423592"/>
                  <a:pt x="2245923" y="6461091"/>
                  <a:pt x="2324668" y="6513590"/>
                </a:cubicBezTo>
                <a:cubicBezTo>
                  <a:pt x="2414663" y="6573588"/>
                  <a:pt x="2414663" y="6449841"/>
                  <a:pt x="2463410" y="6419842"/>
                </a:cubicBezTo>
                <a:cubicBezTo>
                  <a:pt x="2534655" y="6371093"/>
                  <a:pt x="2455910" y="6359844"/>
                  <a:pt x="2429662" y="6337344"/>
                </a:cubicBezTo>
                <a:cubicBezTo>
                  <a:pt x="2365916" y="6277346"/>
                  <a:pt x="2298420" y="6213598"/>
                  <a:pt x="2234674" y="6149849"/>
                </a:cubicBezTo>
                <a:lnTo>
                  <a:pt x="2234050" y="6149541"/>
                </a:lnTo>
                <a:lnTo>
                  <a:pt x="2234497" y="6149190"/>
                </a:lnTo>
                <a:lnTo>
                  <a:pt x="2232874" y="6146642"/>
                </a:lnTo>
                <a:lnTo>
                  <a:pt x="2237437" y="6145828"/>
                </a:lnTo>
                <a:lnTo>
                  <a:pt x="2231277" y="6144134"/>
                </a:lnTo>
                <a:lnTo>
                  <a:pt x="2232874" y="6146642"/>
                </a:lnTo>
                <a:lnTo>
                  <a:pt x="2229426" y="6147257"/>
                </a:lnTo>
                <a:lnTo>
                  <a:pt x="2234050" y="6149541"/>
                </a:lnTo>
                <a:cubicBezTo>
                  <a:pt x="2125929" y="6247358"/>
                  <a:pt x="1977674" y="6248284"/>
                  <a:pt x="1818449" y="6322345"/>
                </a:cubicBezTo>
                <a:cubicBezTo>
                  <a:pt x="1889695" y="6191098"/>
                  <a:pt x="1942192" y="6093601"/>
                  <a:pt x="1998438" y="5996103"/>
                </a:cubicBezTo>
                <a:cubicBezTo>
                  <a:pt x="2035936" y="5936105"/>
                  <a:pt x="2028437" y="5879856"/>
                  <a:pt x="1983439" y="5834858"/>
                </a:cubicBezTo>
                <a:cubicBezTo>
                  <a:pt x="1870946" y="5733610"/>
                  <a:pt x="1799701" y="5602364"/>
                  <a:pt x="1735954" y="5471117"/>
                </a:cubicBezTo>
                <a:cubicBezTo>
                  <a:pt x="1668459" y="5336121"/>
                  <a:pt x="1585964" y="5362370"/>
                  <a:pt x="1488470" y="5441118"/>
                </a:cubicBezTo>
                <a:cubicBezTo>
                  <a:pt x="1488470" y="5411119"/>
                  <a:pt x="1484720" y="5392369"/>
                  <a:pt x="1492219" y="5388619"/>
                </a:cubicBezTo>
                <a:cubicBezTo>
                  <a:pt x="1537217" y="5358620"/>
                  <a:pt x="1623461" y="5317371"/>
                  <a:pt x="1619712" y="5298622"/>
                </a:cubicBezTo>
                <a:cubicBezTo>
                  <a:pt x="1600963" y="5216124"/>
                  <a:pt x="1559715" y="5137376"/>
                  <a:pt x="1518468" y="5062378"/>
                </a:cubicBezTo>
                <a:cubicBezTo>
                  <a:pt x="1499719" y="5021129"/>
                  <a:pt x="1465971" y="4991130"/>
                  <a:pt x="1447222" y="4946131"/>
                </a:cubicBezTo>
                <a:cubicBezTo>
                  <a:pt x="1435973" y="4912382"/>
                  <a:pt x="1447222" y="4814885"/>
                  <a:pt x="1390976" y="4844884"/>
                </a:cubicBezTo>
                <a:cubicBezTo>
                  <a:pt x="1330979" y="4874883"/>
                  <a:pt x="1192238" y="4814885"/>
                  <a:pt x="1218486" y="4976130"/>
                </a:cubicBezTo>
                <a:cubicBezTo>
                  <a:pt x="1203487" y="4908632"/>
                  <a:pt x="1143491" y="4859883"/>
                  <a:pt x="1180988" y="4792385"/>
                </a:cubicBezTo>
                <a:cubicBezTo>
                  <a:pt x="1233485" y="4878633"/>
                  <a:pt x="1297231" y="4818634"/>
                  <a:pt x="1357228" y="4807385"/>
                </a:cubicBezTo>
                <a:cubicBezTo>
                  <a:pt x="1435973" y="4792385"/>
                  <a:pt x="1402225" y="4724887"/>
                  <a:pt x="1394725" y="4694888"/>
                </a:cubicBezTo>
                <a:cubicBezTo>
                  <a:pt x="1360977" y="4556141"/>
                  <a:pt x="1372227" y="4421145"/>
                  <a:pt x="1368477" y="4271149"/>
                </a:cubicBezTo>
                <a:cubicBezTo>
                  <a:pt x="1285982" y="4319898"/>
                  <a:pt x="1218486" y="4402395"/>
                  <a:pt x="1113493" y="4372396"/>
                </a:cubicBezTo>
                <a:cubicBezTo>
                  <a:pt x="1109743" y="4372396"/>
                  <a:pt x="1102243" y="4387396"/>
                  <a:pt x="1098494" y="4394896"/>
                </a:cubicBezTo>
                <a:cubicBezTo>
                  <a:pt x="1001000" y="4177401"/>
                  <a:pt x="746015" y="4259899"/>
                  <a:pt x="581025" y="4106153"/>
                </a:cubicBezTo>
                <a:cubicBezTo>
                  <a:pt x="749765" y="4106153"/>
                  <a:pt x="884757" y="4046155"/>
                  <a:pt x="1023498" y="4008656"/>
                </a:cubicBezTo>
                <a:cubicBezTo>
                  <a:pt x="1033636" y="4005276"/>
                  <a:pt x="1046821" y="4026263"/>
                  <a:pt x="1057751" y="4038511"/>
                </a:cubicBezTo>
                <a:lnTo>
                  <a:pt x="1057343" y="4038628"/>
                </a:lnTo>
                <a:lnTo>
                  <a:pt x="1060450" y="4041784"/>
                </a:lnTo>
                <a:cubicBezTo>
                  <a:pt x="1058479" y="4041901"/>
                  <a:pt x="1056508" y="4042019"/>
                  <a:pt x="1054544" y="4042250"/>
                </a:cubicBezTo>
                <a:lnTo>
                  <a:pt x="1056101" y="4039211"/>
                </a:lnTo>
                <a:lnTo>
                  <a:pt x="1048937" y="4042692"/>
                </a:lnTo>
                <a:lnTo>
                  <a:pt x="1054544" y="4042250"/>
                </a:lnTo>
                <a:lnTo>
                  <a:pt x="1053311" y="4044654"/>
                </a:lnTo>
                <a:cubicBezTo>
                  <a:pt x="1055614" y="4042603"/>
                  <a:pt x="1058256" y="4042405"/>
                  <a:pt x="1060996" y="4042405"/>
                </a:cubicBezTo>
                <a:cubicBezTo>
                  <a:pt x="1059885" y="4041294"/>
                  <a:pt x="1058737" y="4040036"/>
                  <a:pt x="1057751" y="4038511"/>
                </a:cubicBezTo>
                <a:cubicBezTo>
                  <a:pt x="1109307" y="4038024"/>
                  <a:pt x="1042502" y="3941218"/>
                  <a:pt x="1120992" y="3959907"/>
                </a:cubicBezTo>
                <a:lnTo>
                  <a:pt x="1121104" y="3959932"/>
                </a:lnTo>
                <a:cubicBezTo>
                  <a:pt x="1106488" y="3911267"/>
                  <a:pt x="1106528" y="3866274"/>
                  <a:pt x="1128469" y="3795111"/>
                </a:cubicBezTo>
                <a:cubicBezTo>
                  <a:pt x="1139459" y="3866404"/>
                  <a:pt x="1154113" y="3911432"/>
                  <a:pt x="1121142" y="3956459"/>
                </a:cubicBezTo>
                <a:lnTo>
                  <a:pt x="1121142" y="3959940"/>
                </a:lnTo>
                <a:cubicBezTo>
                  <a:pt x="1188595" y="3989850"/>
                  <a:pt x="1267284" y="3948690"/>
                  <a:pt x="1342229" y="3997406"/>
                </a:cubicBezTo>
                <a:cubicBezTo>
                  <a:pt x="1372227" y="4019905"/>
                  <a:pt x="1375977" y="3948657"/>
                  <a:pt x="1368477" y="3926158"/>
                </a:cubicBezTo>
                <a:cubicBezTo>
                  <a:pt x="1330979" y="3813661"/>
                  <a:pt x="1334729" y="3708664"/>
                  <a:pt x="1368477" y="3599917"/>
                </a:cubicBezTo>
                <a:cubicBezTo>
                  <a:pt x="1398475" y="3506169"/>
                  <a:pt x="1300981" y="3502419"/>
                  <a:pt x="1248484" y="3476170"/>
                </a:cubicBezTo>
                <a:cubicBezTo>
                  <a:pt x="1211264" y="3457558"/>
                  <a:pt x="1203599" y="3461117"/>
                  <a:pt x="1225550" y="3402510"/>
                </a:cubicBezTo>
                <a:lnTo>
                  <a:pt x="1225550" y="3404586"/>
                </a:lnTo>
                <a:lnTo>
                  <a:pt x="1225634" y="3404434"/>
                </a:lnTo>
                <a:lnTo>
                  <a:pt x="1226910" y="3402121"/>
                </a:lnTo>
                <a:cubicBezTo>
                  <a:pt x="1286686" y="3458110"/>
                  <a:pt x="1357376" y="3516510"/>
                  <a:pt x="1405854" y="3408455"/>
                </a:cubicBezTo>
                <a:cubicBezTo>
                  <a:pt x="1447174" y="3307118"/>
                  <a:pt x="1462200" y="3194521"/>
                  <a:pt x="1484738" y="3085678"/>
                </a:cubicBezTo>
                <a:cubicBezTo>
                  <a:pt x="1492250" y="3040639"/>
                  <a:pt x="1484738" y="2999353"/>
                  <a:pt x="1439662" y="2976834"/>
                </a:cubicBezTo>
                <a:cubicBezTo>
                  <a:pt x="1383483" y="2950639"/>
                  <a:pt x="1375849" y="3013989"/>
                  <a:pt x="1342258" y="3029159"/>
                </a:cubicBezTo>
                <a:cubicBezTo>
                  <a:pt x="1334889" y="2920973"/>
                  <a:pt x="1368716" y="2876354"/>
                  <a:pt x="1469721" y="2947434"/>
                </a:cubicBezTo>
                <a:cubicBezTo>
                  <a:pt x="1499719" y="2966183"/>
                  <a:pt x="1514718" y="2996183"/>
                  <a:pt x="1544716" y="2943684"/>
                </a:cubicBezTo>
                <a:cubicBezTo>
                  <a:pt x="1634711" y="2763689"/>
                  <a:pt x="1735954" y="2591193"/>
                  <a:pt x="1829699" y="2414948"/>
                </a:cubicBezTo>
                <a:cubicBezTo>
                  <a:pt x="1867196" y="2343700"/>
                  <a:pt x="1874696" y="2279951"/>
                  <a:pt x="1807200" y="2212453"/>
                </a:cubicBezTo>
                <a:cubicBezTo>
                  <a:pt x="1784701" y="2189954"/>
                  <a:pt x="1758453" y="2156205"/>
                  <a:pt x="1739704" y="2126205"/>
                </a:cubicBezTo>
                <a:cubicBezTo>
                  <a:pt x="1705956" y="2062457"/>
                  <a:pt x="1627211" y="1991209"/>
                  <a:pt x="1668459" y="1931211"/>
                </a:cubicBezTo>
                <a:cubicBezTo>
                  <a:pt x="1709706" y="1871212"/>
                  <a:pt x="1784701" y="1942460"/>
                  <a:pt x="1844698" y="1964960"/>
                </a:cubicBezTo>
                <a:cubicBezTo>
                  <a:pt x="1870946" y="1976209"/>
                  <a:pt x="1908444" y="1972460"/>
                  <a:pt x="1942192" y="1972460"/>
                </a:cubicBezTo>
                <a:lnTo>
                  <a:pt x="1942818" y="1972678"/>
                </a:lnTo>
                <a:cubicBezTo>
                  <a:pt x="2010246" y="2061549"/>
                  <a:pt x="2114629" y="2083408"/>
                  <a:pt x="2174412" y="2012621"/>
                </a:cubicBezTo>
                <a:cubicBezTo>
                  <a:pt x="2335939" y="1817855"/>
                  <a:pt x="2538786" y="1671780"/>
                  <a:pt x="2756659" y="1548178"/>
                </a:cubicBezTo>
                <a:cubicBezTo>
                  <a:pt x="2797980" y="1525705"/>
                  <a:pt x="2854326" y="1518214"/>
                  <a:pt x="2846813" y="1454540"/>
                </a:cubicBezTo>
                <a:cubicBezTo>
                  <a:pt x="2835544" y="1383376"/>
                  <a:pt x="2786710" y="1364648"/>
                  <a:pt x="2722851" y="1368394"/>
                </a:cubicBezTo>
                <a:lnTo>
                  <a:pt x="2722426" y="1369023"/>
                </a:lnTo>
                <a:cubicBezTo>
                  <a:pt x="2722334" y="1368922"/>
                  <a:pt x="2722239" y="1368824"/>
                  <a:pt x="2722144" y="1368725"/>
                </a:cubicBezTo>
                <a:cubicBezTo>
                  <a:pt x="2777061" y="1291840"/>
                  <a:pt x="2860575" y="1282872"/>
                  <a:pt x="2944755" y="1286250"/>
                </a:cubicBezTo>
                <a:cubicBezTo>
                  <a:pt x="2925997" y="1324062"/>
                  <a:pt x="2815922" y="1304475"/>
                  <a:pt x="2876782" y="1401189"/>
                </a:cubicBezTo>
                <a:cubicBezTo>
                  <a:pt x="2918020" y="1464956"/>
                  <a:pt x="2940513" y="1483711"/>
                  <a:pt x="3026738" y="1464956"/>
                </a:cubicBezTo>
                <a:cubicBezTo>
                  <a:pt x="3349144" y="1386185"/>
                  <a:pt x="3660303" y="1247398"/>
                  <a:pt x="4001454" y="1251149"/>
                </a:cubicBezTo>
                <a:cubicBezTo>
                  <a:pt x="4035194" y="1251149"/>
                  <a:pt x="4098925" y="1236145"/>
                  <a:pt x="4091427" y="1191133"/>
                </a:cubicBezTo>
                <a:cubicBezTo>
                  <a:pt x="4083930" y="1146121"/>
                  <a:pt x="4035194" y="1104860"/>
                  <a:pt x="3986458" y="1086105"/>
                </a:cubicBezTo>
                <a:cubicBezTo>
                  <a:pt x="3960216" y="1074852"/>
                  <a:pt x="3930224" y="1086105"/>
                  <a:pt x="3900233" y="1082354"/>
                </a:cubicBezTo>
                <a:cubicBezTo>
                  <a:pt x="3720800" y="1060370"/>
                  <a:pt x="3541367" y="1117123"/>
                  <a:pt x="3361973" y="1108376"/>
                </a:cubicBezTo>
                <a:cubicBezTo>
                  <a:pt x="3437847" y="1057198"/>
                  <a:pt x="3524343" y="1053734"/>
                  <a:pt x="3610839" y="1053734"/>
                </a:cubicBezTo>
                <a:cubicBezTo>
                  <a:pt x="4094560" y="1068733"/>
                  <a:pt x="4057062" y="1004985"/>
                  <a:pt x="4180805" y="607496"/>
                </a:cubicBezTo>
                <a:cubicBezTo>
                  <a:pt x="4192054" y="577496"/>
                  <a:pt x="4184554" y="528748"/>
                  <a:pt x="4218302" y="524998"/>
                </a:cubicBezTo>
                <a:close/>
                <a:moveTo>
                  <a:pt x="4558204" y="3"/>
                </a:moveTo>
                <a:cubicBezTo>
                  <a:pt x="4573736" y="-65"/>
                  <a:pt x="4590465" y="903"/>
                  <a:pt x="4608513" y="3014"/>
                </a:cubicBezTo>
                <a:cubicBezTo>
                  <a:pt x="4454756" y="93092"/>
                  <a:pt x="4417254" y="235714"/>
                  <a:pt x="4361001" y="367077"/>
                </a:cubicBezTo>
                <a:cubicBezTo>
                  <a:pt x="4346000" y="397103"/>
                  <a:pt x="4342250" y="445895"/>
                  <a:pt x="4315999" y="442142"/>
                </a:cubicBezTo>
                <a:cubicBezTo>
                  <a:pt x="4289748" y="438389"/>
                  <a:pt x="4244745" y="430882"/>
                  <a:pt x="4233495" y="382090"/>
                </a:cubicBezTo>
                <a:cubicBezTo>
                  <a:pt x="4229745" y="352065"/>
                  <a:pt x="4195993" y="329545"/>
                  <a:pt x="4173492" y="299519"/>
                </a:cubicBezTo>
                <a:cubicBezTo>
                  <a:pt x="4068487" y="517207"/>
                  <a:pt x="4004734" y="535973"/>
                  <a:pt x="3832225" y="397103"/>
                </a:cubicBezTo>
                <a:cubicBezTo>
                  <a:pt x="4139740" y="483428"/>
                  <a:pt x="4053486" y="213195"/>
                  <a:pt x="4147241" y="74325"/>
                </a:cubicBezTo>
                <a:cubicBezTo>
                  <a:pt x="4165991" y="183169"/>
                  <a:pt x="4169742" y="277000"/>
                  <a:pt x="4259746" y="337052"/>
                </a:cubicBezTo>
                <a:cubicBezTo>
                  <a:pt x="4361704" y="235011"/>
                  <a:pt x="4325228" y="1020"/>
                  <a:pt x="4558204" y="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13643" y="926531"/>
            <a:ext cx="1983314" cy="668762"/>
            <a:chOff x="7084" y="1855"/>
            <a:chExt cx="4273" cy="1441"/>
          </a:xfrm>
        </p:grpSpPr>
        <p:pic>
          <p:nvPicPr>
            <p:cNvPr id="10254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84" y="1855"/>
              <a:ext cx="4273" cy="1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5" name="文本框 6"/>
            <p:cNvSpPr txBox="1"/>
            <p:nvPr/>
          </p:nvSpPr>
          <p:spPr>
            <a:xfrm>
              <a:off x="7742" y="1980"/>
              <a:ext cx="3097" cy="11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925" b="1">
                  <a:solidFill>
                    <a:srgbClr val="052E5B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第一篇</a:t>
              </a:r>
              <a:endParaRPr lang="zh-CN" altLang="en-US" sz="2925" b="1">
                <a:solidFill>
                  <a:srgbClr val="052E5B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57985" y="1866265"/>
            <a:ext cx="5650230" cy="1401445"/>
            <a:chOff x="2114" y="3900"/>
            <a:chExt cx="9053" cy="2999"/>
          </a:xfrm>
        </p:grpSpPr>
        <p:pic>
          <p:nvPicPr>
            <p:cNvPr id="10243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62" y="3900"/>
              <a:ext cx="8353" cy="29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2114" y="4888"/>
              <a:ext cx="9053" cy="1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35" b="0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华隶简体" pitchFamily="65" charset="-122"/>
                  <a:ea typeface="方正华隶简体"/>
                  <a:cs typeface="宋体" panose="02010600030101010101" pitchFamily="2" charset="-122"/>
                </a:rPr>
                <a:t> </a:t>
              </a:r>
              <a:r>
                <a:rPr kumimoji="0" lang="zh-CN" altLang="en-US" sz="3600" b="0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华隶简体" pitchFamily="65" charset="-122"/>
                  <a:ea typeface="方正华隶简体"/>
                  <a:cs typeface="宋体" panose="02010600030101010101" pitchFamily="2" charset="-122"/>
                </a:rPr>
                <a:t>  </a:t>
              </a:r>
              <a:r>
                <a:rPr kumimoji="0" lang="zh-CN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寻 路</a:t>
              </a:r>
              <a:r>
                <a:rPr kumimoji="0" lang="zh-CN" altLang="en-US" sz="3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 </a:t>
              </a:r>
              <a:r>
                <a:rPr kumimoji="0" lang="zh-CN" altLang="en-US" sz="2700" b="1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 辟 新 航 路 的 原 因</a:t>
              </a:r>
              <a:endParaRPr kumimoji="0" lang="zh-CN" altLang="en-US" sz="27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40674" y="1594829"/>
            <a:ext cx="413045" cy="1987490"/>
            <a:chOff x="9945" y="3046"/>
            <a:chExt cx="890" cy="4788"/>
          </a:xfrm>
        </p:grpSpPr>
        <p:sp>
          <p:nvSpPr>
            <p:cNvPr id="13" name="任意多边形 12"/>
            <p:cNvSpPr/>
            <p:nvPr/>
          </p:nvSpPr>
          <p:spPr>
            <a:xfrm rot="16200000">
              <a:off x="9739" y="6740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sp>
          <p:nvSpPr>
            <p:cNvPr id="12" name="任意多边形 11"/>
            <p:cNvSpPr/>
            <p:nvPr/>
          </p:nvSpPr>
          <p:spPr>
            <a:xfrm rot="5400000">
              <a:off x="9747" y="3246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3" y="3700"/>
              <a:ext cx="656" cy="3399"/>
            </a:xfrm>
            <a:prstGeom prst="rect">
              <a:avLst/>
            </a:prstGeom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p:spPr>
        </p:pic>
      </p:grpSp>
      <p:grpSp>
        <p:nvGrpSpPr>
          <p:cNvPr id="17" name="组合 16"/>
          <p:cNvGrpSpPr/>
          <p:nvPr/>
        </p:nvGrpSpPr>
        <p:grpSpPr>
          <a:xfrm>
            <a:off x="4182160" y="1594829"/>
            <a:ext cx="411885" cy="1987490"/>
            <a:chOff x="2445" y="3046"/>
            <a:chExt cx="888" cy="4789"/>
          </a:xfrm>
        </p:grpSpPr>
        <p:sp>
          <p:nvSpPr>
            <p:cNvPr id="14" name="任意多边形 13"/>
            <p:cNvSpPr/>
            <p:nvPr/>
          </p:nvSpPr>
          <p:spPr>
            <a:xfrm rot="16200000">
              <a:off x="2238" y="6740"/>
              <a:ext cx="1289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sp>
          <p:nvSpPr>
            <p:cNvPr id="11" name="任意多边形 10"/>
            <p:cNvSpPr/>
            <p:nvPr/>
          </p:nvSpPr>
          <p:spPr>
            <a:xfrm rot="5400000">
              <a:off x="2239" y="3240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2" y="3700"/>
              <a:ext cx="656" cy="3399"/>
            </a:xfrm>
            <a:prstGeom prst="rect">
              <a:avLst/>
            </a:prstGeom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119812"/>
          <p:cNvSpPr/>
          <p:nvPr/>
        </p:nvSpPr>
        <p:spPr>
          <a:xfrm>
            <a:off x="297815" y="1431702"/>
            <a:ext cx="8548370" cy="2646489"/>
          </a:xfrm>
          <a:prstGeom prst="roundRect">
            <a:avLst/>
          </a:prstGeom>
          <a:ln w="349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0680" indent="-360680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材料一： </a:t>
            </a:r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</a:t>
            </a:r>
            <a:r>
              <a:rPr lang="zh-CN" altLang="en-US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世纪末期的欧洲，社会分工不断扩大，资本主义萌芽出现，城镇迅速增多，商品经济日益发展，货币的需求量大大增加。于是，西欧的国王、贵族和商人到处追求黄金白银，形成一股贵金属热。</a:t>
            </a:r>
            <a:endParaRPr lang="zh-CN" altLang="en-US" sz="1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60680" indent="-360680" algn="r"/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王斯德《世界通史》</a:t>
            </a:r>
            <a:endParaRPr lang="zh-CN" altLang="en-US" sz="1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60680" indent="-360680" algn="l"/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  </a:t>
            </a:r>
            <a:r>
              <a:rPr lang="en-US" altLang="zh-CN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</a:t>
            </a:r>
            <a:r>
              <a:rPr lang="zh-CN" altLang="en-US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世纪中叶奥斯曼土耳其帝国兴起，先后占领小亚细亚和巴尔干半岛，控制传统商路，对过往商品征收重税，使运抵西欧的货物不仅量少，而且价格更加昂贵。</a:t>
            </a:r>
            <a:endParaRPr lang="zh-CN" altLang="en-US" sz="1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60680" indent="-360680" algn="r"/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-----引自人教版《世界近代现代史》上册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640" y="478155"/>
            <a:ext cx="8722360" cy="521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思考：阅读材料，结合所学，说说新航路开辟的原因。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hlinkClick r:id="rId1" action="ppaction://hlinkfile"/>
          </p:cNvPr>
          <p:cNvSpPr/>
          <p:nvPr/>
        </p:nvSpPr>
        <p:spPr>
          <a:xfrm>
            <a:off x="525780" y="1562100"/>
            <a:ext cx="8242935" cy="1028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根本原因：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资本主义萌芽产生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，新生资产阶级渴求开拓新的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贸易市场。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526415" y="2726690"/>
            <a:ext cx="8091170" cy="8388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直接原因：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奥斯曼土耳其帝国控制东西方传统的商路。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/>
          <p:nvPr/>
        </p:nvSpPr>
        <p:spPr>
          <a:xfrm>
            <a:off x="1477010" y="4180840"/>
            <a:ext cx="61899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charset="-122"/>
              </a:rPr>
              <a:t>反映了当时已具备了远洋航行的技术条件。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197" name="TextBox 135"/>
          <p:cNvSpPr/>
          <p:nvPr/>
        </p:nvSpPr>
        <p:spPr>
          <a:xfrm>
            <a:off x="443865" y="2919730"/>
            <a:ext cx="3140710" cy="497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  <a:sym typeface="+mn-ea"/>
              </a:rPr>
              <a:t>③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地圆学说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的流行。</a:t>
            </a:r>
            <a:endParaRPr lang="zh-CN" altLang="en-US" sz="2285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黑体" panose="02010609060101010101" charset="-122"/>
            </a:endParaRPr>
          </a:p>
        </p:txBody>
      </p:sp>
      <p:sp>
        <p:nvSpPr>
          <p:cNvPr id="2192" name="圆角矩形 78"/>
          <p:cNvSpPr/>
          <p:nvPr/>
        </p:nvSpPr>
        <p:spPr>
          <a:xfrm>
            <a:off x="298450" y="409575"/>
            <a:ext cx="1741805" cy="40830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endParaRPr lang="zh-CN" altLang="en-US" sz="100">
              <a:ea typeface="黑体" panose="02010609060101010101" charset="-122"/>
            </a:endParaRPr>
          </a:p>
        </p:txBody>
      </p:sp>
      <p:pic>
        <p:nvPicPr>
          <p:cNvPr id="2196" name="图片 134" descr="785128772190583793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01"/>
          <a:stretch>
            <a:fillRect/>
          </a:stretch>
        </p:blipFill>
        <p:spPr>
          <a:xfrm>
            <a:off x="105229" y="181"/>
            <a:ext cx="777875" cy="8674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10" name="矩形 79"/>
          <p:cNvSpPr/>
          <p:nvPr/>
        </p:nvSpPr>
        <p:spPr>
          <a:xfrm>
            <a:off x="656590" y="424180"/>
            <a:ext cx="1587500" cy="443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85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客观条件</a:t>
            </a:r>
            <a:endParaRPr lang="zh-CN" altLang="en-US" sz="2285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黑体" panose="02010609060101010101" charset="-122"/>
            </a:endParaRPr>
          </a:p>
        </p:txBody>
      </p:sp>
      <p:sp>
        <p:nvSpPr>
          <p:cNvPr id="2219" name="TextBox 135"/>
          <p:cNvSpPr/>
          <p:nvPr/>
        </p:nvSpPr>
        <p:spPr>
          <a:xfrm>
            <a:off x="443865" y="2081530"/>
            <a:ext cx="4250690" cy="838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57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②</a:t>
            </a:r>
            <a:r>
              <a:rPr lang="en-US" altLang="zh-CN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13</a:t>
            </a:r>
            <a:r>
              <a:rPr lang="zh-CN" altLang="en-US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世纪，欧洲水手已经掌握了</a:t>
            </a:r>
            <a:r>
              <a:rPr lang="zh-CN" altLang="en-US" sz="2285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罗盘技术</a:t>
            </a:r>
            <a:r>
              <a:rPr lang="zh-CN" altLang="en-US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。</a:t>
            </a:r>
            <a:endParaRPr lang="zh-CN" altLang="en-US" sz="2285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黑体" panose="02010609060101010101" charset="-122"/>
            </a:endParaRPr>
          </a:p>
        </p:txBody>
      </p:sp>
      <p:sp>
        <p:nvSpPr>
          <p:cNvPr id="2237" name="TextBox 135"/>
          <p:cNvSpPr/>
          <p:nvPr/>
        </p:nvSpPr>
        <p:spPr>
          <a:xfrm>
            <a:off x="443865" y="1320800"/>
            <a:ext cx="4250690" cy="795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285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en-US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欧洲的</a:t>
            </a:r>
            <a:r>
              <a:rPr lang="zh-CN" altLang="en-US" sz="2285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造船技术</a:t>
            </a:r>
            <a:r>
              <a:rPr lang="zh-CN" altLang="en-US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取得重大突破。</a:t>
            </a:r>
            <a:endParaRPr lang="zh-CN" altLang="en-US" sz="2285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黑体" panose="02010609060101010101" charset="-122"/>
            </a:endParaRPr>
          </a:p>
        </p:txBody>
      </p:sp>
      <p:pic>
        <p:nvPicPr>
          <p:cNvPr id="2239" name="Picture 17"/>
          <p:cNvPicPr>
            <a:picLocks noChangeAspect="1"/>
          </p:cNvPicPr>
          <p:nvPr/>
        </p:nvPicPr>
        <p:blipFill>
          <a:blip r:embed="rId2"/>
          <a:srcRect l="4102" t="2829" r="3375" b="5502"/>
          <a:stretch>
            <a:fillRect/>
          </a:stretch>
        </p:blipFill>
        <p:spPr>
          <a:xfrm>
            <a:off x="4694555" y="817880"/>
            <a:ext cx="4175125" cy="3014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43" name="TextBox 33"/>
          <p:cNvPicPr>
            <a:picLocks noChangeAspect="1"/>
          </p:cNvPicPr>
          <p:nvPr/>
        </p:nvPicPr>
        <p:blipFill>
          <a:blip r:embed="rId3">
            <a:lum bright="-6003" contrast="36000"/>
          </a:blip>
          <a:stretch>
            <a:fillRect/>
          </a:stretch>
        </p:blipFill>
        <p:spPr>
          <a:xfrm>
            <a:off x="7427278" y="867229"/>
            <a:ext cx="1442357" cy="3741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" name="矩形 55"/>
          <p:cNvPicPr>
            <a:picLocks noChangeAspect="1"/>
          </p:cNvPicPr>
          <p:nvPr/>
        </p:nvPicPr>
        <p:blipFill>
          <a:blip r:embed="rId4">
            <a:lum bright="-12003" contrast="12000"/>
          </a:blip>
          <a:stretch>
            <a:fillRect/>
          </a:stretch>
        </p:blipFill>
        <p:spPr>
          <a:xfrm>
            <a:off x="5579836" y="3831953"/>
            <a:ext cx="2908526" cy="3299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428875" y="302260"/>
            <a:ext cx="6520180" cy="39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假如你是航海家，你会为本次远洋探险做哪些准备？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5" nodeType="withEffect"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0" dur="500" fill="hold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3" nodeType="with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8" dur="500" fill="hold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3" dur="500" fill="hold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8" dur="500" fill="hold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97" grpId="0" animBg="1"/>
      <p:bldP spid="2219" grpId="0" animBg="1"/>
      <p:bldP spid="2237" grpId="0" animBg="1"/>
      <p:bldP spid="2243" grpId="5" bldLvl="0" animBg="1"/>
      <p:bldP spid="2256" grpId="13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068705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z="855"/>
            </a:fld>
            <a:endParaRPr lang="zh-CN" altLang="en-US" sz="1000" u="none">
              <a:solidFill>
                <a:srgbClr val="89898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61" name="图片 38" descr="t01b86f9fa613e63656.jpg"/>
          <p:cNvPicPr>
            <a:picLocks noChangeAspect="1"/>
          </p:cNvPicPr>
          <p:nvPr/>
        </p:nvPicPr>
        <p:blipFill>
          <a:blip r:embed="rId1"/>
          <a:srcRect l="55389"/>
          <a:stretch>
            <a:fillRect/>
          </a:stretch>
        </p:blipFill>
        <p:spPr>
          <a:xfrm>
            <a:off x="456973" y="565831"/>
            <a:ext cx="2847295" cy="45776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63" name="TextBox 37"/>
          <p:cNvSpPr/>
          <p:nvPr/>
        </p:nvSpPr>
        <p:spPr>
          <a:xfrm>
            <a:off x="3630840" y="1905000"/>
            <a:ext cx="4793116" cy="1322070"/>
          </a:xfrm>
          <a:prstGeom prst="rect">
            <a:avLst/>
          </a:prstGeom>
          <a:noFill/>
          <a:ln w="9525" cap="flat" cmpd="sng">
            <a:solidFill>
              <a:srgbClr val="7600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黑体" panose="02010609060101010101" charset="-122"/>
              </a:rPr>
              <a:t>    最早支持进行新航路开辟的是大西洋沿岸的两个欧洲国家，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黑体" panose="02010609060101010101" charset="-122"/>
              </a:rPr>
              <a:t>葡萄牙</a:t>
            </a:r>
            <a:r>
              <a:rPr lang="zh-CN" altLang="en-US" sz="2000" b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黑体" panose="02010609060101010101" charset="-122"/>
              </a:rPr>
              <a:t>和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黑体" panose="02010609060101010101" charset="-122"/>
              </a:rPr>
              <a:t>西班牙。</a:t>
            </a:r>
            <a:r>
              <a:rPr lang="zh-CN" altLang="en-US" sz="2000" b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黑体" panose="02010609060101010101" charset="-122"/>
              </a:rPr>
              <a:t>他们特别渴望获得海外财富，热衷于探寻新航路。</a:t>
            </a:r>
            <a:endParaRPr lang="zh-CN" altLang="en-US" sz="2000" b="1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" panose="02010609060101010101" pitchFamily="49" charset="-122"/>
              <a:ea typeface="黑体" panose="02010609060101010101" charset="-122"/>
            </a:endParaRPr>
          </a:p>
        </p:txBody>
      </p:sp>
      <p:sp>
        <p:nvSpPr>
          <p:cNvPr id="2264" name="矩形 22"/>
          <p:cNvSpPr/>
          <p:nvPr/>
        </p:nvSpPr>
        <p:spPr>
          <a:xfrm>
            <a:off x="4010705" y="581706"/>
            <a:ext cx="4392839" cy="41388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有经验丰富、敢于冒险的</a:t>
            </a:r>
            <a:r>
              <a:rPr lang="zh-CN" altLang="en-US" sz="2285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航海家</a:t>
            </a:r>
            <a:endParaRPr lang="zh-CN" altLang="en-US" sz="2285" b="1" u="sng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黑体" panose="02010609060101010101" charset="-122"/>
            </a:endParaRPr>
          </a:p>
        </p:txBody>
      </p:sp>
      <p:sp>
        <p:nvSpPr>
          <p:cNvPr id="2265" name="矩形 23"/>
          <p:cNvSpPr/>
          <p:nvPr/>
        </p:nvSpPr>
        <p:spPr>
          <a:xfrm>
            <a:off x="4369980" y="1002574"/>
            <a:ext cx="4111625" cy="443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285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葡萄牙</a:t>
            </a:r>
            <a:r>
              <a:rPr lang="zh-CN" altLang="en-US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和</a:t>
            </a:r>
            <a:r>
              <a:rPr lang="zh-CN" altLang="en-US" sz="2285" b="1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西班牙王室</a:t>
            </a:r>
            <a:r>
              <a:rPr lang="zh-CN" altLang="en-US" sz="2285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的支持</a:t>
            </a:r>
            <a:endParaRPr lang="zh-CN" altLang="en-US" sz="2285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黑体" panose="02010609060101010101" charset="-122"/>
            </a:endParaRPr>
          </a:p>
        </p:txBody>
      </p:sp>
      <p:pic>
        <p:nvPicPr>
          <p:cNvPr id="2266" name="图片 25" descr="QQ图片20181009093348.jpg"/>
          <p:cNvPicPr>
            <a:picLocks noChangeAspect="1"/>
          </p:cNvPicPr>
          <p:nvPr/>
        </p:nvPicPr>
        <p:blipFill>
          <a:blip r:embed="rId2">
            <a:lum bright="9998"/>
          </a:blip>
          <a:srcRect b="16422"/>
          <a:stretch>
            <a:fillRect/>
          </a:stretch>
        </p:blipFill>
        <p:spPr>
          <a:xfrm>
            <a:off x="4776108" y="3356429"/>
            <a:ext cx="2653393" cy="16646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67" name="椭圆 26"/>
          <p:cNvSpPr/>
          <p:nvPr/>
        </p:nvSpPr>
        <p:spPr>
          <a:xfrm>
            <a:off x="5745616" y="3541259"/>
            <a:ext cx="714375" cy="45924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00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268" name="矩形 23"/>
          <p:cNvSpPr/>
          <p:nvPr/>
        </p:nvSpPr>
        <p:spPr>
          <a:xfrm>
            <a:off x="3304540" y="773339"/>
            <a:ext cx="818696" cy="9017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285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黑体" panose="02010609060101010101" charset="-122"/>
              </a:rPr>
              <a:t>主观条件</a:t>
            </a:r>
            <a:endParaRPr lang="zh-CN" altLang="en-US" sz="2285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4" nodeType="with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2" dur="500" fill="hold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5" dur="500" fill="hold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3" nodeType="after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9" dur="500" fill="hold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2" nodeType="click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4" dur="500" fill="hold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9" dur="500" fill="hold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" grpId="0" bldLvl="0" animBg="1"/>
      <p:bldP spid="2264" grpId="1" animBg="1"/>
      <p:bldP spid="2265" grpId="2" animBg="1"/>
      <p:bldP spid="2267" grpId="3" bldLvl="0" animBg="1"/>
      <p:bldP spid="2268" grpId="4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13643" y="926531"/>
            <a:ext cx="1983314" cy="668762"/>
            <a:chOff x="7084" y="1855"/>
            <a:chExt cx="4273" cy="1441"/>
          </a:xfrm>
        </p:grpSpPr>
        <p:pic>
          <p:nvPicPr>
            <p:cNvPr id="10254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84" y="1855"/>
              <a:ext cx="4273" cy="1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5" name="文本框 6"/>
            <p:cNvSpPr txBox="1"/>
            <p:nvPr/>
          </p:nvSpPr>
          <p:spPr>
            <a:xfrm>
              <a:off x="7742" y="1980"/>
              <a:ext cx="3097" cy="11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925" b="1">
                  <a:solidFill>
                    <a:srgbClr val="052E5B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第二篇</a:t>
              </a:r>
              <a:endParaRPr lang="zh-CN" altLang="en-US" sz="2925" b="1">
                <a:solidFill>
                  <a:srgbClr val="052E5B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57663" y="1866265"/>
            <a:ext cx="5114378" cy="1401713"/>
            <a:chOff x="2437" y="3900"/>
            <a:chExt cx="8283" cy="3000"/>
          </a:xfrm>
        </p:grpSpPr>
        <p:pic>
          <p:nvPicPr>
            <p:cNvPr id="10243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62" y="3900"/>
              <a:ext cx="8157" cy="3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2437" y="4851"/>
              <a:ext cx="8283" cy="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华隶简体" pitchFamily="65" charset="-122"/>
                  <a:ea typeface="方正华隶简体"/>
                  <a:cs typeface="宋体" panose="02010600030101010101" pitchFamily="2" charset="-122"/>
                </a:rPr>
                <a:t> </a:t>
              </a:r>
              <a:r>
                <a:rPr kumimoji="0" lang="zh-CN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探 路 </a:t>
              </a:r>
              <a:r>
                <a:rPr kumimoji="0" lang="en-US" altLang="zh-CN" sz="2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 </a:t>
              </a:r>
              <a:r>
                <a:rPr kumimoji="0" lang="zh-CN" altLang="en-US" sz="2700" b="1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 辟 新 航 路 的 过 程</a:t>
              </a:r>
              <a:endParaRPr kumimoji="0" lang="zh-CN" altLang="en-US" sz="27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40674" y="1594829"/>
            <a:ext cx="413045" cy="1987490"/>
            <a:chOff x="9945" y="3046"/>
            <a:chExt cx="890" cy="4788"/>
          </a:xfrm>
        </p:grpSpPr>
        <p:sp>
          <p:nvSpPr>
            <p:cNvPr id="13" name="任意多边形 12"/>
            <p:cNvSpPr/>
            <p:nvPr/>
          </p:nvSpPr>
          <p:spPr>
            <a:xfrm rot="16200000">
              <a:off x="9739" y="6740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sp>
          <p:nvSpPr>
            <p:cNvPr id="12" name="任意多边形 11"/>
            <p:cNvSpPr/>
            <p:nvPr/>
          </p:nvSpPr>
          <p:spPr>
            <a:xfrm rot="5400000">
              <a:off x="9747" y="3246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3" y="3700"/>
              <a:ext cx="656" cy="3399"/>
            </a:xfrm>
            <a:prstGeom prst="rect">
              <a:avLst/>
            </a:prstGeom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p:spPr>
        </p:pic>
      </p:grpSp>
      <p:grpSp>
        <p:nvGrpSpPr>
          <p:cNvPr id="17" name="组合 16"/>
          <p:cNvGrpSpPr/>
          <p:nvPr/>
        </p:nvGrpSpPr>
        <p:grpSpPr>
          <a:xfrm>
            <a:off x="4182160" y="1594829"/>
            <a:ext cx="411885" cy="1987490"/>
            <a:chOff x="2445" y="3046"/>
            <a:chExt cx="888" cy="4789"/>
          </a:xfrm>
        </p:grpSpPr>
        <p:sp>
          <p:nvSpPr>
            <p:cNvPr id="14" name="任意多边形 13"/>
            <p:cNvSpPr/>
            <p:nvPr/>
          </p:nvSpPr>
          <p:spPr>
            <a:xfrm rot="16200000">
              <a:off x="2238" y="6740"/>
              <a:ext cx="1289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sp>
          <p:nvSpPr>
            <p:cNvPr id="11" name="任意多边形 10"/>
            <p:cNvSpPr/>
            <p:nvPr/>
          </p:nvSpPr>
          <p:spPr>
            <a:xfrm rot="5400000">
              <a:off x="2239" y="3240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2" y="3700"/>
              <a:ext cx="656" cy="3399"/>
            </a:xfrm>
            <a:prstGeom prst="rect">
              <a:avLst/>
            </a:prstGeom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p:spPr>
        </p:pic>
      </p:grpSp>
      <p:grpSp>
        <p:nvGrpSpPr>
          <p:cNvPr id="2" name="Group 4"/>
          <p:cNvGrpSpPr/>
          <p:nvPr/>
        </p:nvGrpSpPr>
        <p:grpSpPr>
          <a:xfrm>
            <a:off x="167640" y="0"/>
            <a:ext cx="2890520" cy="895990"/>
            <a:chOff x="161" y="1151"/>
            <a:chExt cx="2000" cy="638"/>
          </a:xfrm>
        </p:grpSpPr>
        <p:sp>
          <p:nvSpPr>
            <p:cNvPr id="3" name="AutoShape 5"/>
            <p:cNvSpPr/>
            <p:nvPr/>
          </p:nvSpPr>
          <p:spPr>
            <a:xfrm>
              <a:off x="601" y="1434"/>
              <a:ext cx="1560" cy="251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6"/>
            <p:cNvSpPr txBox="1"/>
            <p:nvPr/>
          </p:nvSpPr>
          <p:spPr>
            <a:xfrm>
              <a:off x="755" y="1330"/>
              <a:ext cx="1406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solidFill>
                    <a:srgbClr val="005F9B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新课讲授</a:t>
              </a:r>
              <a:endParaRPr lang="zh-CN" altLang="en-US" sz="3600" b="1" dirty="0">
                <a:solidFill>
                  <a:srgbClr val="005F9B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4" name="Picture 7" descr="标箭红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任意多边形 24580"/>
          <p:cNvSpPr>
            <a:spLocks noChangeArrowheads="1"/>
          </p:cNvSpPr>
          <p:nvPr/>
        </p:nvSpPr>
        <p:spPr bwMode="auto">
          <a:xfrm>
            <a:off x="4138613" y="2661047"/>
            <a:ext cx="158354" cy="57150"/>
          </a:xfrm>
          <a:custGeom>
            <a:avLst/>
            <a:gdLst>
              <a:gd name="T0" fmla="*/ 0 w 156"/>
              <a:gd name="T1" fmla="*/ 0 h 12"/>
              <a:gd name="T2" fmla="*/ 2147483647 w 156"/>
              <a:gd name="T3" fmla="*/ 2147483647 h 12"/>
              <a:gd name="T4" fmla="*/ 2147483647 w 156"/>
              <a:gd name="T5" fmla="*/ 0 h 12"/>
              <a:gd name="T6" fmla="*/ 0 60000 65536"/>
              <a:gd name="T7" fmla="*/ 0 60000 65536"/>
              <a:gd name="T8" fmla="*/ 0 60000 65536"/>
              <a:gd name="T9" fmla="*/ 0 w 156"/>
              <a:gd name="T10" fmla="*/ 0 h 12"/>
              <a:gd name="T11" fmla="*/ 156 w 156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" h="12">
                <a:moveTo>
                  <a:pt x="0" y="0"/>
                </a:moveTo>
                <a:cubicBezTo>
                  <a:pt x="36" y="4"/>
                  <a:pt x="72" y="12"/>
                  <a:pt x="108" y="12"/>
                </a:cubicBezTo>
                <a:cubicBezTo>
                  <a:pt x="124" y="12"/>
                  <a:pt x="156" y="0"/>
                  <a:pt x="1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文本框 1"/>
          <p:cNvSpPr txBox="1"/>
          <p:nvPr/>
        </p:nvSpPr>
        <p:spPr>
          <a:xfrm>
            <a:off x="13335" y="44450"/>
            <a:ext cx="9144000" cy="387203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任务：①在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新航路开辟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示意图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上标注哥伦布、麦哲伦的航线；②完成学案上的表格。</a:t>
            </a:r>
            <a:endParaRPr lang="en-US" altLang="zh-CN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总地图 拷贝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5875" y="483870"/>
            <a:ext cx="9144000" cy="2233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4297045" y="483870"/>
            <a:ext cx="1782445" cy="6032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721350" y="889635"/>
            <a:ext cx="1279525" cy="75501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634" name="Picture 63" descr="GDF5021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660" y="1223645"/>
            <a:ext cx="93535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5"/>
          <p:cNvSpPr>
            <a:spLocks noChangeArrowheads="1"/>
          </p:cNvSpPr>
          <p:nvPr/>
        </p:nvSpPr>
        <p:spPr bwMode="auto">
          <a:xfrm>
            <a:off x="2409190" y="913765"/>
            <a:ext cx="1637030" cy="267970"/>
          </a:xfrm>
          <a:custGeom>
            <a:avLst/>
            <a:gdLst>
              <a:gd name="T0" fmla="*/ 2147483647 w 1476"/>
              <a:gd name="T1" fmla="*/ 0 h 278"/>
              <a:gd name="T2" fmla="*/ 2147483647 w 1476"/>
              <a:gd name="T3" fmla="*/ 2147483647 h 278"/>
              <a:gd name="T4" fmla="*/ 2147483647 w 1476"/>
              <a:gd name="T5" fmla="*/ 2147483647 h 278"/>
              <a:gd name="T6" fmla="*/ 2147483647 w 1476"/>
              <a:gd name="T7" fmla="*/ 2147483647 h 278"/>
              <a:gd name="T8" fmla="*/ 2147483647 w 1476"/>
              <a:gd name="T9" fmla="*/ 2147483647 h 278"/>
              <a:gd name="T10" fmla="*/ 2147483647 w 1476"/>
              <a:gd name="T11" fmla="*/ 2147483647 h 278"/>
              <a:gd name="T12" fmla="*/ 2147483647 w 1476"/>
              <a:gd name="T13" fmla="*/ 2147483647 h 278"/>
              <a:gd name="T14" fmla="*/ 2147483647 w 1476"/>
              <a:gd name="T15" fmla="*/ 2147483647 h 278"/>
              <a:gd name="T16" fmla="*/ 2147483647 w 1476"/>
              <a:gd name="T17" fmla="*/ 2147483647 h 278"/>
              <a:gd name="T18" fmla="*/ 0 w 1476"/>
              <a:gd name="T19" fmla="*/ 2147483647 h 2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6"/>
              <a:gd name="T31" fmla="*/ 0 h 278"/>
              <a:gd name="T32" fmla="*/ 1476 w 1476"/>
              <a:gd name="T33" fmla="*/ 278 h 2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6" h="278">
                <a:moveTo>
                  <a:pt x="1476" y="0"/>
                </a:moveTo>
                <a:cubicBezTo>
                  <a:pt x="1426" y="17"/>
                  <a:pt x="1409" y="40"/>
                  <a:pt x="1368" y="72"/>
                </a:cubicBezTo>
                <a:cubicBezTo>
                  <a:pt x="1316" y="112"/>
                  <a:pt x="1250" y="147"/>
                  <a:pt x="1188" y="168"/>
                </a:cubicBezTo>
                <a:cubicBezTo>
                  <a:pt x="1166" y="190"/>
                  <a:pt x="1138" y="206"/>
                  <a:pt x="1116" y="228"/>
                </a:cubicBezTo>
                <a:cubicBezTo>
                  <a:pt x="1106" y="238"/>
                  <a:pt x="1106" y="261"/>
                  <a:pt x="1092" y="264"/>
                </a:cubicBezTo>
                <a:cubicBezTo>
                  <a:pt x="1017" y="278"/>
                  <a:pt x="940" y="272"/>
                  <a:pt x="864" y="276"/>
                </a:cubicBezTo>
                <a:cubicBezTo>
                  <a:pt x="768" y="272"/>
                  <a:pt x="671" y="275"/>
                  <a:pt x="576" y="264"/>
                </a:cubicBezTo>
                <a:cubicBezTo>
                  <a:pt x="562" y="262"/>
                  <a:pt x="554" y="245"/>
                  <a:pt x="540" y="240"/>
                </a:cubicBezTo>
                <a:cubicBezTo>
                  <a:pt x="443" y="208"/>
                  <a:pt x="294" y="209"/>
                  <a:pt x="204" y="204"/>
                </a:cubicBezTo>
                <a:cubicBezTo>
                  <a:pt x="60" y="216"/>
                  <a:pt x="89" y="207"/>
                  <a:pt x="0" y="252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2357755" y="762635"/>
            <a:ext cx="1688465" cy="610870"/>
          </a:xfrm>
          <a:custGeom>
            <a:avLst/>
            <a:gdLst>
              <a:gd name="T0" fmla="*/ 2147483647 w 1339"/>
              <a:gd name="T1" fmla="*/ 2147483647 h 501"/>
              <a:gd name="T2" fmla="*/ 2147483647 w 1339"/>
              <a:gd name="T3" fmla="*/ 2147483647 h 501"/>
              <a:gd name="T4" fmla="*/ 2147483647 w 1339"/>
              <a:gd name="T5" fmla="*/ 2147483647 h 501"/>
              <a:gd name="T6" fmla="*/ 2147483647 w 1339"/>
              <a:gd name="T7" fmla="*/ 2147483647 h 501"/>
              <a:gd name="T8" fmla="*/ 2147483647 w 1339"/>
              <a:gd name="T9" fmla="*/ 2147483647 h 501"/>
              <a:gd name="T10" fmla="*/ 2147483647 w 1339"/>
              <a:gd name="T11" fmla="*/ 2147483647 h 501"/>
              <a:gd name="T12" fmla="*/ 2147483647 w 1339"/>
              <a:gd name="T13" fmla="*/ 2147483647 h 501"/>
              <a:gd name="T14" fmla="*/ 2147483647 w 1339"/>
              <a:gd name="T15" fmla="*/ 2147483647 h 501"/>
              <a:gd name="T16" fmla="*/ 2147483647 w 1339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9"/>
              <a:gd name="T28" fmla="*/ 0 h 501"/>
              <a:gd name="T29" fmla="*/ 1339 w 1339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9" h="501">
                <a:moveTo>
                  <a:pt x="31" y="357"/>
                </a:moveTo>
                <a:cubicBezTo>
                  <a:pt x="20" y="390"/>
                  <a:pt x="0" y="430"/>
                  <a:pt x="31" y="465"/>
                </a:cubicBezTo>
                <a:cubicBezTo>
                  <a:pt x="48" y="484"/>
                  <a:pt x="79" y="481"/>
                  <a:pt x="103" y="489"/>
                </a:cubicBezTo>
                <a:cubicBezTo>
                  <a:pt x="115" y="493"/>
                  <a:pt x="139" y="501"/>
                  <a:pt x="139" y="501"/>
                </a:cubicBezTo>
                <a:cubicBezTo>
                  <a:pt x="249" y="483"/>
                  <a:pt x="369" y="452"/>
                  <a:pt x="475" y="417"/>
                </a:cubicBezTo>
                <a:cubicBezTo>
                  <a:pt x="507" y="369"/>
                  <a:pt x="529" y="375"/>
                  <a:pt x="571" y="333"/>
                </a:cubicBezTo>
                <a:cubicBezTo>
                  <a:pt x="600" y="247"/>
                  <a:pt x="559" y="351"/>
                  <a:pt x="619" y="261"/>
                </a:cubicBezTo>
                <a:cubicBezTo>
                  <a:pt x="691" y="153"/>
                  <a:pt x="561" y="302"/>
                  <a:pt x="655" y="189"/>
                </a:cubicBezTo>
                <a:cubicBezTo>
                  <a:pt x="813" y="0"/>
                  <a:pt x="1155" y="81"/>
                  <a:pt x="1339" y="81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8" name="任意多边形 7"/>
          <p:cNvSpPr>
            <a:spLocks noChangeArrowheads="1"/>
          </p:cNvSpPr>
          <p:nvPr/>
        </p:nvSpPr>
        <p:spPr bwMode="auto">
          <a:xfrm>
            <a:off x="1537970" y="1011555"/>
            <a:ext cx="2600960" cy="1421130"/>
          </a:xfrm>
          <a:custGeom>
            <a:avLst/>
            <a:gdLst>
              <a:gd name="T0" fmla="*/ 2147483647 w 1864"/>
              <a:gd name="T1" fmla="*/ 0 h 2364"/>
              <a:gd name="T2" fmla="*/ 2147483647 w 1864"/>
              <a:gd name="T3" fmla="*/ 2147483647 h 2364"/>
              <a:gd name="T4" fmla="*/ 2147483647 w 1864"/>
              <a:gd name="T5" fmla="*/ 2147483647 h 2364"/>
              <a:gd name="T6" fmla="*/ 2147483647 w 1864"/>
              <a:gd name="T7" fmla="*/ 2147483647 h 2364"/>
              <a:gd name="T8" fmla="*/ 2147483647 w 1864"/>
              <a:gd name="T9" fmla="*/ 2147483647 h 2364"/>
              <a:gd name="T10" fmla="*/ 2147483647 w 1864"/>
              <a:gd name="T11" fmla="*/ 2147483647 h 2364"/>
              <a:gd name="T12" fmla="*/ 2147483647 w 1864"/>
              <a:gd name="T13" fmla="*/ 2147483647 h 2364"/>
              <a:gd name="T14" fmla="*/ 2147483647 w 1864"/>
              <a:gd name="T15" fmla="*/ 2147483647 h 2364"/>
              <a:gd name="T16" fmla="*/ 2147483647 w 1864"/>
              <a:gd name="T17" fmla="*/ 2147483647 h 2364"/>
              <a:gd name="T18" fmla="*/ 2147483647 w 1864"/>
              <a:gd name="T19" fmla="*/ 2147483647 h 2364"/>
              <a:gd name="T20" fmla="*/ 2147483647 w 1864"/>
              <a:gd name="T21" fmla="*/ 2147483647 h 2364"/>
              <a:gd name="T22" fmla="*/ 2147483647 w 1864"/>
              <a:gd name="T23" fmla="*/ 2147483647 h 2364"/>
              <a:gd name="T24" fmla="*/ 2147483647 w 1864"/>
              <a:gd name="T25" fmla="*/ 2147483647 h 2364"/>
              <a:gd name="T26" fmla="*/ 2147483647 w 1864"/>
              <a:gd name="T27" fmla="*/ 2147483647 h 2364"/>
              <a:gd name="T28" fmla="*/ 2147483647 w 1864"/>
              <a:gd name="T29" fmla="*/ 2147483647 h 2364"/>
              <a:gd name="T30" fmla="*/ 2147483647 w 1864"/>
              <a:gd name="T31" fmla="*/ 2147483647 h 2364"/>
              <a:gd name="T32" fmla="*/ 2147483647 w 1864"/>
              <a:gd name="T33" fmla="*/ 2147483647 h 2364"/>
              <a:gd name="T34" fmla="*/ 2147483647 w 1864"/>
              <a:gd name="T35" fmla="*/ 2147483647 h 2364"/>
              <a:gd name="T36" fmla="*/ 2147483647 w 1864"/>
              <a:gd name="T37" fmla="*/ 2147483647 h 2364"/>
              <a:gd name="T38" fmla="*/ 2147483647 w 1864"/>
              <a:gd name="T39" fmla="*/ 2147483647 h 2364"/>
              <a:gd name="T40" fmla="*/ 2147483647 w 1864"/>
              <a:gd name="T41" fmla="*/ 2147483647 h 2364"/>
              <a:gd name="T42" fmla="*/ 2147483647 w 1864"/>
              <a:gd name="T43" fmla="*/ 2147483647 h 2364"/>
              <a:gd name="T44" fmla="*/ 2147483647 w 1864"/>
              <a:gd name="T45" fmla="*/ 2147483647 h 2364"/>
              <a:gd name="T46" fmla="*/ 2147483647 w 1864"/>
              <a:gd name="T47" fmla="*/ 2147483647 h 2364"/>
              <a:gd name="T48" fmla="*/ 2147483647 w 1864"/>
              <a:gd name="T49" fmla="*/ 2147483647 h 2364"/>
              <a:gd name="T50" fmla="*/ 2147483647 w 1864"/>
              <a:gd name="T51" fmla="*/ 2147483647 h 2364"/>
              <a:gd name="T52" fmla="*/ 2147483647 w 1864"/>
              <a:gd name="T53" fmla="*/ 2147483647 h 2364"/>
              <a:gd name="T54" fmla="*/ 2147483647 w 1864"/>
              <a:gd name="T55" fmla="*/ 2147483647 h 2364"/>
              <a:gd name="T56" fmla="*/ 2147483647 w 1864"/>
              <a:gd name="T57" fmla="*/ 2147483647 h 2364"/>
              <a:gd name="T58" fmla="*/ 2147483647 w 1864"/>
              <a:gd name="T59" fmla="*/ 2147483647 h 2364"/>
              <a:gd name="T60" fmla="*/ 2147483647 w 1864"/>
              <a:gd name="T61" fmla="*/ 2147483647 h 2364"/>
              <a:gd name="T62" fmla="*/ 2147483647 w 1864"/>
              <a:gd name="T63" fmla="*/ 2147483647 h 2364"/>
              <a:gd name="T64" fmla="*/ 2147483647 w 1864"/>
              <a:gd name="T65" fmla="*/ 2147483647 h 2364"/>
              <a:gd name="T66" fmla="*/ 2147483647 w 1864"/>
              <a:gd name="T67" fmla="*/ 2147483647 h 2364"/>
              <a:gd name="T68" fmla="*/ 2147483647 w 1864"/>
              <a:gd name="T69" fmla="*/ 2147483647 h 2364"/>
              <a:gd name="T70" fmla="*/ 2147483647 w 1864"/>
              <a:gd name="T71" fmla="*/ 2147483647 h 2364"/>
              <a:gd name="T72" fmla="*/ 2147483647 w 1864"/>
              <a:gd name="T73" fmla="*/ 2147483647 h 2364"/>
              <a:gd name="T74" fmla="*/ 2147483647 w 1864"/>
              <a:gd name="T75" fmla="*/ 2147483647 h 2364"/>
              <a:gd name="T76" fmla="*/ 2147483647 w 1864"/>
              <a:gd name="T77" fmla="*/ 2147483647 h 2364"/>
              <a:gd name="T78" fmla="*/ 2147483647 w 1864"/>
              <a:gd name="T79" fmla="*/ 2147483647 h 2364"/>
              <a:gd name="T80" fmla="*/ 2147483647 w 1864"/>
              <a:gd name="T81" fmla="*/ 2147483647 h 2364"/>
              <a:gd name="T82" fmla="*/ 2147483647 w 1864"/>
              <a:gd name="T83" fmla="*/ 2147483647 h 2364"/>
              <a:gd name="T84" fmla="*/ 2147483647 w 1864"/>
              <a:gd name="T85" fmla="*/ 2147483647 h 2364"/>
              <a:gd name="T86" fmla="*/ 2147483647 w 1864"/>
              <a:gd name="T87" fmla="*/ 2147483647 h 2364"/>
              <a:gd name="T88" fmla="*/ 2147483647 w 1864"/>
              <a:gd name="T89" fmla="*/ 2147483647 h 2364"/>
              <a:gd name="T90" fmla="*/ 2147483647 w 1864"/>
              <a:gd name="T91" fmla="*/ 2147483647 h 2364"/>
              <a:gd name="T92" fmla="*/ 2147483647 w 1864"/>
              <a:gd name="T93" fmla="*/ 2147483647 h 2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4"/>
              <a:gd name="T142" fmla="*/ 0 h 2364"/>
              <a:gd name="T143" fmla="*/ 1864 w 1864"/>
              <a:gd name="T144" fmla="*/ 2364 h 2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4" h="2364">
                <a:moveTo>
                  <a:pt x="1864" y="0"/>
                </a:moveTo>
                <a:cubicBezTo>
                  <a:pt x="1856" y="12"/>
                  <a:pt x="1851" y="27"/>
                  <a:pt x="1840" y="36"/>
                </a:cubicBezTo>
                <a:cubicBezTo>
                  <a:pt x="1818" y="55"/>
                  <a:pt x="1768" y="84"/>
                  <a:pt x="1768" y="84"/>
                </a:cubicBezTo>
                <a:cubicBezTo>
                  <a:pt x="1736" y="132"/>
                  <a:pt x="1691" y="168"/>
                  <a:pt x="1648" y="204"/>
                </a:cubicBezTo>
                <a:cubicBezTo>
                  <a:pt x="1624" y="224"/>
                  <a:pt x="1612" y="256"/>
                  <a:pt x="1588" y="276"/>
                </a:cubicBezTo>
                <a:cubicBezTo>
                  <a:pt x="1577" y="285"/>
                  <a:pt x="1497" y="318"/>
                  <a:pt x="1480" y="324"/>
                </a:cubicBezTo>
                <a:cubicBezTo>
                  <a:pt x="1462" y="377"/>
                  <a:pt x="1418" y="425"/>
                  <a:pt x="1372" y="456"/>
                </a:cubicBezTo>
                <a:cubicBezTo>
                  <a:pt x="1357" y="500"/>
                  <a:pt x="1350" y="537"/>
                  <a:pt x="1324" y="576"/>
                </a:cubicBezTo>
                <a:cubicBezTo>
                  <a:pt x="1307" y="646"/>
                  <a:pt x="1275" y="700"/>
                  <a:pt x="1252" y="768"/>
                </a:cubicBezTo>
                <a:cubicBezTo>
                  <a:pt x="1248" y="780"/>
                  <a:pt x="1244" y="792"/>
                  <a:pt x="1240" y="804"/>
                </a:cubicBezTo>
                <a:cubicBezTo>
                  <a:pt x="1236" y="816"/>
                  <a:pt x="1228" y="840"/>
                  <a:pt x="1228" y="840"/>
                </a:cubicBezTo>
                <a:cubicBezTo>
                  <a:pt x="1209" y="1360"/>
                  <a:pt x="1293" y="1075"/>
                  <a:pt x="1144" y="1224"/>
                </a:cubicBezTo>
                <a:cubicBezTo>
                  <a:pt x="1124" y="1283"/>
                  <a:pt x="1134" y="1329"/>
                  <a:pt x="1168" y="1380"/>
                </a:cubicBezTo>
                <a:cubicBezTo>
                  <a:pt x="1164" y="1415"/>
                  <a:pt x="1165" y="1491"/>
                  <a:pt x="1132" y="1524"/>
                </a:cubicBezTo>
                <a:cubicBezTo>
                  <a:pt x="1126" y="1530"/>
                  <a:pt x="1048" y="1548"/>
                  <a:pt x="1048" y="1548"/>
                </a:cubicBezTo>
                <a:cubicBezTo>
                  <a:pt x="1025" y="1616"/>
                  <a:pt x="1008" y="1683"/>
                  <a:pt x="988" y="1752"/>
                </a:cubicBezTo>
                <a:cubicBezTo>
                  <a:pt x="983" y="1768"/>
                  <a:pt x="988" y="1788"/>
                  <a:pt x="976" y="1800"/>
                </a:cubicBezTo>
                <a:cubicBezTo>
                  <a:pt x="969" y="1807"/>
                  <a:pt x="865" y="1823"/>
                  <a:pt x="856" y="1824"/>
                </a:cubicBezTo>
                <a:cubicBezTo>
                  <a:pt x="876" y="1837"/>
                  <a:pt x="912" y="1855"/>
                  <a:pt x="916" y="1884"/>
                </a:cubicBezTo>
                <a:cubicBezTo>
                  <a:pt x="922" y="1928"/>
                  <a:pt x="891" y="1981"/>
                  <a:pt x="868" y="2016"/>
                </a:cubicBezTo>
                <a:cubicBezTo>
                  <a:pt x="858" y="2068"/>
                  <a:pt x="840" y="2099"/>
                  <a:pt x="856" y="2148"/>
                </a:cubicBezTo>
                <a:cubicBezTo>
                  <a:pt x="868" y="2140"/>
                  <a:pt x="878" y="2122"/>
                  <a:pt x="892" y="2124"/>
                </a:cubicBezTo>
                <a:cubicBezTo>
                  <a:pt x="937" y="2132"/>
                  <a:pt x="943" y="2209"/>
                  <a:pt x="916" y="2232"/>
                </a:cubicBezTo>
                <a:cubicBezTo>
                  <a:pt x="895" y="2251"/>
                  <a:pt x="860" y="2240"/>
                  <a:pt x="832" y="2244"/>
                </a:cubicBezTo>
                <a:cubicBezTo>
                  <a:pt x="852" y="2252"/>
                  <a:pt x="871" y="2263"/>
                  <a:pt x="892" y="2268"/>
                </a:cubicBezTo>
                <a:cubicBezTo>
                  <a:pt x="919" y="2275"/>
                  <a:pt x="951" y="2267"/>
                  <a:pt x="976" y="2280"/>
                </a:cubicBezTo>
                <a:cubicBezTo>
                  <a:pt x="987" y="2286"/>
                  <a:pt x="951" y="2286"/>
                  <a:pt x="940" y="2292"/>
                </a:cubicBezTo>
                <a:cubicBezTo>
                  <a:pt x="927" y="2298"/>
                  <a:pt x="916" y="2308"/>
                  <a:pt x="904" y="2316"/>
                </a:cubicBezTo>
                <a:cubicBezTo>
                  <a:pt x="832" y="2292"/>
                  <a:pt x="896" y="2300"/>
                  <a:pt x="856" y="2340"/>
                </a:cubicBezTo>
                <a:cubicBezTo>
                  <a:pt x="843" y="2353"/>
                  <a:pt x="824" y="2356"/>
                  <a:pt x="808" y="2364"/>
                </a:cubicBezTo>
                <a:cubicBezTo>
                  <a:pt x="740" y="2356"/>
                  <a:pt x="672" y="2340"/>
                  <a:pt x="604" y="2340"/>
                </a:cubicBezTo>
                <a:cubicBezTo>
                  <a:pt x="591" y="2340"/>
                  <a:pt x="628" y="2350"/>
                  <a:pt x="640" y="2352"/>
                </a:cubicBezTo>
                <a:cubicBezTo>
                  <a:pt x="668" y="2358"/>
                  <a:pt x="696" y="2360"/>
                  <a:pt x="724" y="2364"/>
                </a:cubicBezTo>
                <a:cubicBezTo>
                  <a:pt x="736" y="2360"/>
                  <a:pt x="757" y="2364"/>
                  <a:pt x="760" y="2352"/>
                </a:cubicBezTo>
                <a:cubicBezTo>
                  <a:pt x="766" y="2329"/>
                  <a:pt x="710" y="2299"/>
                  <a:pt x="700" y="2292"/>
                </a:cubicBezTo>
                <a:cubicBezTo>
                  <a:pt x="658" y="2229"/>
                  <a:pt x="636" y="2168"/>
                  <a:pt x="580" y="2112"/>
                </a:cubicBezTo>
                <a:cubicBezTo>
                  <a:pt x="554" y="2035"/>
                  <a:pt x="521" y="1991"/>
                  <a:pt x="472" y="1932"/>
                </a:cubicBezTo>
                <a:cubicBezTo>
                  <a:pt x="378" y="1819"/>
                  <a:pt x="508" y="1968"/>
                  <a:pt x="436" y="1860"/>
                </a:cubicBezTo>
                <a:cubicBezTo>
                  <a:pt x="410" y="1821"/>
                  <a:pt x="367" y="1790"/>
                  <a:pt x="340" y="1752"/>
                </a:cubicBezTo>
                <a:cubicBezTo>
                  <a:pt x="330" y="1737"/>
                  <a:pt x="325" y="1719"/>
                  <a:pt x="316" y="1704"/>
                </a:cubicBezTo>
                <a:cubicBezTo>
                  <a:pt x="305" y="1687"/>
                  <a:pt x="292" y="1672"/>
                  <a:pt x="280" y="1656"/>
                </a:cubicBezTo>
                <a:cubicBezTo>
                  <a:pt x="276" y="1668"/>
                  <a:pt x="280" y="1688"/>
                  <a:pt x="268" y="1692"/>
                </a:cubicBezTo>
                <a:cubicBezTo>
                  <a:pt x="205" y="1713"/>
                  <a:pt x="212" y="1672"/>
                  <a:pt x="184" y="1644"/>
                </a:cubicBezTo>
                <a:cubicBezTo>
                  <a:pt x="170" y="1630"/>
                  <a:pt x="152" y="1620"/>
                  <a:pt x="136" y="1608"/>
                </a:cubicBezTo>
                <a:cubicBezTo>
                  <a:pt x="116" y="1567"/>
                  <a:pt x="73" y="1456"/>
                  <a:pt x="16" y="1440"/>
                </a:cubicBezTo>
                <a:cubicBezTo>
                  <a:pt x="0" y="1435"/>
                  <a:pt x="8" y="1472"/>
                  <a:pt x="4" y="1488"/>
                </a:cubicBezTo>
                <a:cubicBezTo>
                  <a:pt x="43" y="1514"/>
                  <a:pt x="40" y="1498"/>
                  <a:pt x="40" y="1524"/>
                </a:cubicBezTo>
              </a:path>
            </a:pathLst>
          </a:custGeom>
          <a:noFill/>
          <a:ln w="63500">
            <a:solidFill>
              <a:srgbClr val="3333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任意多边形 8"/>
          <p:cNvSpPr>
            <a:spLocks noChangeArrowheads="1"/>
          </p:cNvSpPr>
          <p:nvPr/>
        </p:nvSpPr>
        <p:spPr bwMode="auto">
          <a:xfrm>
            <a:off x="3745230" y="913765"/>
            <a:ext cx="5398770" cy="1747520"/>
          </a:xfrm>
          <a:custGeom>
            <a:avLst/>
            <a:gdLst>
              <a:gd name="T0" fmla="*/ 2147483647 w 4155"/>
              <a:gd name="T1" fmla="*/ 2147483647 h 1774"/>
              <a:gd name="T2" fmla="*/ 2147483647 w 4155"/>
              <a:gd name="T3" fmla="*/ 2147483647 h 1774"/>
              <a:gd name="T4" fmla="*/ 2147483647 w 4155"/>
              <a:gd name="T5" fmla="*/ 2147483647 h 1774"/>
              <a:gd name="T6" fmla="*/ 2147483647 w 4155"/>
              <a:gd name="T7" fmla="*/ 2147483647 h 1774"/>
              <a:gd name="T8" fmla="*/ 2147483647 w 4155"/>
              <a:gd name="T9" fmla="*/ 2147483647 h 1774"/>
              <a:gd name="T10" fmla="*/ 2147483647 w 4155"/>
              <a:gd name="T11" fmla="*/ 2147483647 h 1774"/>
              <a:gd name="T12" fmla="*/ 2147483647 w 4155"/>
              <a:gd name="T13" fmla="*/ 2147483647 h 1774"/>
              <a:gd name="T14" fmla="*/ 2147483647 w 4155"/>
              <a:gd name="T15" fmla="*/ 2147483647 h 1774"/>
              <a:gd name="T16" fmla="*/ 2147483647 w 4155"/>
              <a:gd name="T17" fmla="*/ 2147483647 h 1774"/>
              <a:gd name="T18" fmla="*/ 2147483647 w 4155"/>
              <a:gd name="T19" fmla="*/ 2147483647 h 1774"/>
              <a:gd name="T20" fmla="*/ 2147483647 w 4155"/>
              <a:gd name="T21" fmla="*/ 2147483647 h 1774"/>
              <a:gd name="T22" fmla="*/ 2147483647 w 4155"/>
              <a:gd name="T23" fmla="*/ 2147483647 h 1774"/>
              <a:gd name="T24" fmla="*/ 2147483647 w 4155"/>
              <a:gd name="T25" fmla="*/ 2147483647 h 1774"/>
              <a:gd name="T26" fmla="*/ 2147483647 w 4155"/>
              <a:gd name="T27" fmla="*/ 2147483647 h 1774"/>
              <a:gd name="T28" fmla="*/ 2147483647 w 4155"/>
              <a:gd name="T29" fmla="*/ 2147483647 h 1774"/>
              <a:gd name="T30" fmla="*/ 2147483647 w 4155"/>
              <a:gd name="T31" fmla="*/ 2147483647 h 1774"/>
              <a:gd name="T32" fmla="*/ 2147483647 w 4155"/>
              <a:gd name="T33" fmla="*/ 2147483647 h 1774"/>
              <a:gd name="T34" fmla="*/ 2147483647 w 4155"/>
              <a:gd name="T35" fmla="*/ 2147483647 h 1774"/>
              <a:gd name="T36" fmla="*/ 2147483647 w 4155"/>
              <a:gd name="T37" fmla="*/ 2147483647 h 1774"/>
              <a:gd name="T38" fmla="*/ 2147483647 w 4155"/>
              <a:gd name="T39" fmla="*/ 2147483647 h 1774"/>
              <a:gd name="T40" fmla="*/ 2147483647 w 4155"/>
              <a:gd name="T41" fmla="*/ 2147483647 h 1774"/>
              <a:gd name="T42" fmla="*/ 2147483647 w 4155"/>
              <a:gd name="T43" fmla="*/ 2147483647 h 1774"/>
              <a:gd name="T44" fmla="*/ 2147483647 w 4155"/>
              <a:gd name="T45" fmla="*/ 2147483647 h 1774"/>
              <a:gd name="T46" fmla="*/ 2147483647 w 4155"/>
              <a:gd name="T47" fmla="*/ 2147483647 h 1774"/>
              <a:gd name="T48" fmla="*/ 2147483647 w 4155"/>
              <a:gd name="T49" fmla="*/ 2147483647 h 1774"/>
              <a:gd name="T50" fmla="*/ 2147483647 w 4155"/>
              <a:gd name="T51" fmla="*/ 2147483647 h 1774"/>
              <a:gd name="T52" fmla="*/ 2147483647 w 4155"/>
              <a:gd name="T53" fmla="*/ 2147483647 h 1774"/>
              <a:gd name="T54" fmla="*/ 2147483647 w 4155"/>
              <a:gd name="T55" fmla="*/ 2147483647 h 1774"/>
              <a:gd name="T56" fmla="*/ 2147483647 w 4155"/>
              <a:gd name="T57" fmla="*/ 2147483647 h 1774"/>
              <a:gd name="T58" fmla="*/ 2147483647 w 4155"/>
              <a:gd name="T59" fmla="*/ 2147483647 h 1774"/>
              <a:gd name="T60" fmla="*/ 2147483647 w 4155"/>
              <a:gd name="T61" fmla="*/ 2147483647 h 1774"/>
              <a:gd name="T62" fmla="*/ 2147483647 w 4155"/>
              <a:gd name="T63" fmla="*/ 2147483647 h 1774"/>
              <a:gd name="T64" fmla="*/ 2147483647 w 4155"/>
              <a:gd name="T65" fmla="*/ 2147483647 h 1774"/>
              <a:gd name="T66" fmla="*/ 2147483647 w 4155"/>
              <a:gd name="T67" fmla="*/ 2147483647 h 1774"/>
              <a:gd name="T68" fmla="*/ 2147483647 w 4155"/>
              <a:gd name="T69" fmla="*/ 2147483647 h 1774"/>
              <a:gd name="T70" fmla="*/ 2147483647 w 4155"/>
              <a:gd name="T71" fmla="*/ 2147483647 h 1774"/>
              <a:gd name="T72" fmla="*/ 2147483647 w 4155"/>
              <a:gd name="T73" fmla="*/ 2147483647 h 1774"/>
              <a:gd name="T74" fmla="*/ 2147483647 w 4155"/>
              <a:gd name="T75" fmla="*/ 2147483647 h 1774"/>
              <a:gd name="T76" fmla="*/ 2147483647 w 4155"/>
              <a:gd name="T77" fmla="*/ 2147483647 h 1774"/>
              <a:gd name="T78" fmla="*/ 2147483647 w 4155"/>
              <a:gd name="T79" fmla="*/ 2147483647 h 1774"/>
              <a:gd name="T80" fmla="*/ 2147483647 w 4155"/>
              <a:gd name="T81" fmla="*/ 2147483647 h 1774"/>
              <a:gd name="T82" fmla="*/ 2147483647 w 4155"/>
              <a:gd name="T83" fmla="*/ 2147483647 h 1774"/>
              <a:gd name="T84" fmla="*/ 2147483647 w 4155"/>
              <a:gd name="T85" fmla="*/ 2147483647 h 1774"/>
              <a:gd name="T86" fmla="*/ 2147483647 w 4155"/>
              <a:gd name="T87" fmla="*/ 2147483647 h 1774"/>
              <a:gd name="T88" fmla="*/ 2147483647 w 4155"/>
              <a:gd name="T89" fmla="*/ 2147483647 h 1774"/>
              <a:gd name="T90" fmla="*/ 2147483647 w 4155"/>
              <a:gd name="T91" fmla="*/ 2147483647 h 1774"/>
              <a:gd name="T92" fmla="*/ 2147483647 w 4155"/>
              <a:gd name="T93" fmla="*/ 2147483647 h 1774"/>
              <a:gd name="T94" fmla="*/ 2147483647 w 4155"/>
              <a:gd name="T95" fmla="*/ 2147483647 h 1774"/>
              <a:gd name="T96" fmla="*/ 2147483647 w 4155"/>
              <a:gd name="T97" fmla="*/ 2147483647 h 1774"/>
              <a:gd name="T98" fmla="*/ 2147483647 w 4155"/>
              <a:gd name="T99" fmla="*/ 2147483647 h 1774"/>
              <a:gd name="T100" fmla="*/ 2147483647 w 4155"/>
              <a:gd name="T101" fmla="*/ 2147483647 h 1774"/>
              <a:gd name="T102" fmla="*/ 2147483647 w 4155"/>
              <a:gd name="T103" fmla="*/ 2147483647 h 1774"/>
              <a:gd name="T104" fmla="*/ 2147483647 w 4155"/>
              <a:gd name="T105" fmla="*/ 2147483647 h 1774"/>
              <a:gd name="T106" fmla="*/ 2147483647 w 4155"/>
              <a:gd name="T107" fmla="*/ 2147483647 h 1774"/>
              <a:gd name="T108" fmla="*/ 2147483647 w 4155"/>
              <a:gd name="T109" fmla="*/ 2147483647 h 1774"/>
              <a:gd name="T110" fmla="*/ 2147483647 w 4155"/>
              <a:gd name="T111" fmla="*/ 0 h 17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155"/>
              <a:gd name="T169" fmla="*/ 0 h 1774"/>
              <a:gd name="T170" fmla="*/ 4155 w 4155"/>
              <a:gd name="T171" fmla="*/ 1774 h 177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155" h="1773">
                <a:moveTo>
                  <a:pt x="4101" y="612"/>
                </a:moveTo>
                <a:cubicBezTo>
                  <a:pt x="3989" y="575"/>
                  <a:pt x="4155" y="636"/>
                  <a:pt x="4029" y="564"/>
                </a:cubicBezTo>
                <a:cubicBezTo>
                  <a:pt x="4015" y="556"/>
                  <a:pt x="3997" y="556"/>
                  <a:pt x="3981" y="552"/>
                </a:cubicBezTo>
                <a:cubicBezTo>
                  <a:pt x="3973" y="536"/>
                  <a:pt x="3971" y="515"/>
                  <a:pt x="3957" y="504"/>
                </a:cubicBezTo>
                <a:cubicBezTo>
                  <a:pt x="3944" y="493"/>
                  <a:pt x="3925" y="497"/>
                  <a:pt x="3909" y="492"/>
                </a:cubicBezTo>
                <a:cubicBezTo>
                  <a:pt x="3909" y="492"/>
                  <a:pt x="3819" y="462"/>
                  <a:pt x="3801" y="456"/>
                </a:cubicBezTo>
                <a:cubicBezTo>
                  <a:pt x="3776" y="448"/>
                  <a:pt x="3754" y="428"/>
                  <a:pt x="3729" y="420"/>
                </a:cubicBezTo>
                <a:cubicBezTo>
                  <a:pt x="3525" y="454"/>
                  <a:pt x="3312" y="445"/>
                  <a:pt x="3105" y="456"/>
                </a:cubicBezTo>
                <a:cubicBezTo>
                  <a:pt x="3045" y="496"/>
                  <a:pt x="3026" y="466"/>
                  <a:pt x="2985" y="528"/>
                </a:cubicBezTo>
                <a:cubicBezTo>
                  <a:pt x="3099" y="544"/>
                  <a:pt x="3048" y="514"/>
                  <a:pt x="3093" y="588"/>
                </a:cubicBezTo>
                <a:cubicBezTo>
                  <a:pt x="3108" y="613"/>
                  <a:pt x="3125" y="636"/>
                  <a:pt x="3141" y="660"/>
                </a:cubicBezTo>
                <a:cubicBezTo>
                  <a:pt x="3149" y="672"/>
                  <a:pt x="3165" y="696"/>
                  <a:pt x="3165" y="696"/>
                </a:cubicBezTo>
                <a:cubicBezTo>
                  <a:pt x="3181" y="762"/>
                  <a:pt x="3193" y="781"/>
                  <a:pt x="3177" y="852"/>
                </a:cubicBezTo>
                <a:cubicBezTo>
                  <a:pt x="3174" y="864"/>
                  <a:pt x="3175" y="881"/>
                  <a:pt x="3165" y="888"/>
                </a:cubicBezTo>
                <a:cubicBezTo>
                  <a:pt x="3144" y="903"/>
                  <a:pt x="3093" y="912"/>
                  <a:pt x="3093" y="912"/>
                </a:cubicBezTo>
                <a:cubicBezTo>
                  <a:pt x="3070" y="935"/>
                  <a:pt x="3051" y="959"/>
                  <a:pt x="3021" y="972"/>
                </a:cubicBezTo>
                <a:cubicBezTo>
                  <a:pt x="2998" y="982"/>
                  <a:pt x="2970" y="982"/>
                  <a:pt x="2949" y="996"/>
                </a:cubicBezTo>
                <a:cubicBezTo>
                  <a:pt x="2899" y="1029"/>
                  <a:pt x="2927" y="1017"/>
                  <a:pt x="2865" y="1032"/>
                </a:cubicBezTo>
                <a:cubicBezTo>
                  <a:pt x="2853" y="1040"/>
                  <a:pt x="2842" y="1050"/>
                  <a:pt x="2829" y="1056"/>
                </a:cubicBezTo>
                <a:cubicBezTo>
                  <a:pt x="2818" y="1062"/>
                  <a:pt x="2804" y="1062"/>
                  <a:pt x="2793" y="1068"/>
                </a:cubicBezTo>
                <a:cubicBezTo>
                  <a:pt x="2669" y="1137"/>
                  <a:pt x="2766" y="1101"/>
                  <a:pt x="2685" y="1128"/>
                </a:cubicBezTo>
                <a:cubicBezTo>
                  <a:pt x="2647" y="1166"/>
                  <a:pt x="2616" y="1183"/>
                  <a:pt x="2565" y="1200"/>
                </a:cubicBezTo>
                <a:cubicBezTo>
                  <a:pt x="2557" y="1216"/>
                  <a:pt x="2555" y="1237"/>
                  <a:pt x="2541" y="1248"/>
                </a:cubicBezTo>
                <a:cubicBezTo>
                  <a:pt x="2519" y="1267"/>
                  <a:pt x="2483" y="1259"/>
                  <a:pt x="2457" y="1272"/>
                </a:cubicBezTo>
                <a:cubicBezTo>
                  <a:pt x="2428" y="1286"/>
                  <a:pt x="2401" y="1303"/>
                  <a:pt x="2373" y="1320"/>
                </a:cubicBezTo>
                <a:cubicBezTo>
                  <a:pt x="2348" y="1335"/>
                  <a:pt x="2327" y="1355"/>
                  <a:pt x="2301" y="1368"/>
                </a:cubicBezTo>
                <a:cubicBezTo>
                  <a:pt x="2274" y="1382"/>
                  <a:pt x="2244" y="1389"/>
                  <a:pt x="2217" y="1404"/>
                </a:cubicBezTo>
                <a:cubicBezTo>
                  <a:pt x="2196" y="1416"/>
                  <a:pt x="2130" y="1468"/>
                  <a:pt x="2097" y="1476"/>
                </a:cubicBezTo>
                <a:cubicBezTo>
                  <a:pt x="2066" y="1484"/>
                  <a:pt x="2033" y="1484"/>
                  <a:pt x="2001" y="1488"/>
                </a:cubicBezTo>
                <a:cubicBezTo>
                  <a:pt x="1864" y="1534"/>
                  <a:pt x="1994" y="1520"/>
                  <a:pt x="1749" y="1536"/>
                </a:cubicBezTo>
                <a:cubicBezTo>
                  <a:pt x="1619" y="1568"/>
                  <a:pt x="1500" y="1585"/>
                  <a:pt x="1365" y="1596"/>
                </a:cubicBezTo>
                <a:cubicBezTo>
                  <a:pt x="1305" y="1592"/>
                  <a:pt x="1243" y="1599"/>
                  <a:pt x="1185" y="1584"/>
                </a:cubicBezTo>
                <a:cubicBezTo>
                  <a:pt x="1173" y="1581"/>
                  <a:pt x="1183" y="1556"/>
                  <a:pt x="1173" y="1548"/>
                </a:cubicBezTo>
                <a:cubicBezTo>
                  <a:pt x="1160" y="1538"/>
                  <a:pt x="1141" y="1540"/>
                  <a:pt x="1125" y="1536"/>
                </a:cubicBezTo>
                <a:cubicBezTo>
                  <a:pt x="1113" y="1544"/>
                  <a:pt x="1098" y="1549"/>
                  <a:pt x="1089" y="1560"/>
                </a:cubicBezTo>
                <a:cubicBezTo>
                  <a:pt x="1064" y="1592"/>
                  <a:pt x="1082" y="1643"/>
                  <a:pt x="1065" y="1680"/>
                </a:cubicBezTo>
                <a:cubicBezTo>
                  <a:pt x="1059" y="1693"/>
                  <a:pt x="1041" y="1696"/>
                  <a:pt x="1029" y="1704"/>
                </a:cubicBezTo>
                <a:cubicBezTo>
                  <a:pt x="982" y="1774"/>
                  <a:pt x="951" y="1750"/>
                  <a:pt x="861" y="1740"/>
                </a:cubicBezTo>
                <a:cubicBezTo>
                  <a:pt x="848" y="1596"/>
                  <a:pt x="810" y="1442"/>
                  <a:pt x="729" y="1320"/>
                </a:cubicBezTo>
                <a:cubicBezTo>
                  <a:pt x="716" y="1241"/>
                  <a:pt x="703" y="1232"/>
                  <a:pt x="669" y="1164"/>
                </a:cubicBezTo>
                <a:cubicBezTo>
                  <a:pt x="665" y="1140"/>
                  <a:pt x="672" y="1111"/>
                  <a:pt x="657" y="1092"/>
                </a:cubicBezTo>
                <a:cubicBezTo>
                  <a:pt x="649" y="1082"/>
                  <a:pt x="632" y="1110"/>
                  <a:pt x="621" y="1104"/>
                </a:cubicBezTo>
                <a:cubicBezTo>
                  <a:pt x="610" y="1098"/>
                  <a:pt x="614" y="1080"/>
                  <a:pt x="609" y="1068"/>
                </a:cubicBezTo>
                <a:cubicBezTo>
                  <a:pt x="588" y="1019"/>
                  <a:pt x="581" y="989"/>
                  <a:pt x="537" y="960"/>
                </a:cubicBezTo>
                <a:cubicBezTo>
                  <a:pt x="529" y="948"/>
                  <a:pt x="517" y="938"/>
                  <a:pt x="513" y="924"/>
                </a:cubicBezTo>
                <a:cubicBezTo>
                  <a:pt x="482" y="822"/>
                  <a:pt x="535" y="851"/>
                  <a:pt x="465" y="828"/>
                </a:cubicBezTo>
                <a:cubicBezTo>
                  <a:pt x="437" y="744"/>
                  <a:pt x="394" y="734"/>
                  <a:pt x="309" y="720"/>
                </a:cubicBezTo>
                <a:cubicBezTo>
                  <a:pt x="301" y="708"/>
                  <a:pt x="295" y="694"/>
                  <a:pt x="285" y="684"/>
                </a:cubicBezTo>
                <a:cubicBezTo>
                  <a:pt x="275" y="674"/>
                  <a:pt x="258" y="671"/>
                  <a:pt x="249" y="660"/>
                </a:cubicBezTo>
                <a:cubicBezTo>
                  <a:pt x="205" y="610"/>
                  <a:pt x="192" y="556"/>
                  <a:pt x="153" y="504"/>
                </a:cubicBezTo>
                <a:cubicBezTo>
                  <a:pt x="130" y="434"/>
                  <a:pt x="84" y="375"/>
                  <a:pt x="33" y="324"/>
                </a:cubicBezTo>
                <a:cubicBezTo>
                  <a:pt x="25" y="300"/>
                  <a:pt x="17" y="276"/>
                  <a:pt x="9" y="252"/>
                </a:cubicBezTo>
                <a:cubicBezTo>
                  <a:pt x="0" y="226"/>
                  <a:pt x="89" y="191"/>
                  <a:pt x="105" y="180"/>
                </a:cubicBezTo>
                <a:cubicBezTo>
                  <a:pt x="164" y="91"/>
                  <a:pt x="136" y="131"/>
                  <a:pt x="189" y="60"/>
                </a:cubicBezTo>
                <a:cubicBezTo>
                  <a:pt x="193" y="48"/>
                  <a:pt x="190" y="30"/>
                  <a:pt x="201" y="24"/>
                </a:cubicBezTo>
                <a:cubicBezTo>
                  <a:pt x="230" y="8"/>
                  <a:pt x="267" y="15"/>
                  <a:pt x="297" y="0"/>
                </a:cubicBezTo>
              </a:path>
            </a:pathLst>
          </a:custGeom>
          <a:noFill/>
          <a:ln w="63500">
            <a:solidFill>
              <a:srgbClr val="3333CC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0" name="任意多边形 9"/>
          <p:cNvSpPr>
            <a:spLocks noChangeArrowheads="1"/>
          </p:cNvSpPr>
          <p:nvPr/>
        </p:nvSpPr>
        <p:spPr bwMode="auto">
          <a:xfrm>
            <a:off x="3473450" y="1011555"/>
            <a:ext cx="2248535" cy="1447800"/>
          </a:xfrm>
          <a:custGeom>
            <a:avLst/>
            <a:gdLst>
              <a:gd name="T0" fmla="*/ 2147483647 w 1428"/>
              <a:gd name="T1" fmla="*/ 0 h 1994"/>
              <a:gd name="T2" fmla="*/ 2147483647 w 1428"/>
              <a:gd name="T3" fmla="*/ 2147483647 h 1994"/>
              <a:gd name="T4" fmla="*/ 2147483647 w 1428"/>
              <a:gd name="T5" fmla="*/ 2147483647 h 1994"/>
              <a:gd name="T6" fmla="*/ 2147483647 w 1428"/>
              <a:gd name="T7" fmla="*/ 2147483647 h 1994"/>
              <a:gd name="T8" fmla="*/ 2147483647 w 1428"/>
              <a:gd name="T9" fmla="*/ 2147483647 h 1994"/>
              <a:gd name="T10" fmla="*/ 2147483647 w 1428"/>
              <a:gd name="T11" fmla="*/ 2147483647 h 1994"/>
              <a:gd name="T12" fmla="*/ 2147483647 w 1428"/>
              <a:gd name="T13" fmla="*/ 2147483647 h 1994"/>
              <a:gd name="T14" fmla="*/ 2147483647 w 1428"/>
              <a:gd name="T15" fmla="*/ 2147483647 h 1994"/>
              <a:gd name="T16" fmla="*/ 2147483647 w 1428"/>
              <a:gd name="T17" fmla="*/ 2147483647 h 1994"/>
              <a:gd name="T18" fmla="*/ 2147483647 w 1428"/>
              <a:gd name="T19" fmla="*/ 2147483647 h 1994"/>
              <a:gd name="T20" fmla="*/ 0 w 1428"/>
              <a:gd name="T21" fmla="*/ 2147483647 h 1994"/>
              <a:gd name="T22" fmla="*/ 2147483647 w 1428"/>
              <a:gd name="T23" fmla="*/ 2147483647 h 1994"/>
              <a:gd name="T24" fmla="*/ 2147483647 w 1428"/>
              <a:gd name="T25" fmla="*/ 2147483647 h 1994"/>
              <a:gd name="T26" fmla="*/ 2147483647 w 1428"/>
              <a:gd name="T27" fmla="*/ 2147483647 h 1994"/>
              <a:gd name="T28" fmla="*/ 2147483647 w 1428"/>
              <a:gd name="T29" fmla="*/ 2147483647 h 1994"/>
              <a:gd name="T30" fmla="*/ 2147483647 w 1428"/>
              <a:gd name="T31" fmla="*/ 2147483647 h 1994"/>
              <a:gd name="T32" fmla="*/ 2147483647 w 1428"/>
              <a:gd name="T33" fmla="*/ 2147483647 h 1994"/>
              <a:gd name="T34" fmla="*/ 2147483647 w 1428"/>
              <a:gd name="T35" fmla="*/ 2147483647 h 1994"/>
              <a:gd name="T36" fmla="*/ 2147483647 w 1428"/>
              <a:gd name="T37" fmla="*/ 2147483647 h 1994"/>
              <a:gd name="T38" fmla="*/ 2147483647 w 1428"/>
              <a:gd name="T39" fmla="*/ 2147483647 h 1994"/>
              <a:gd name="T40" fmla="*/ 2147483647 w 1428"/>
              <a:gd name="T41" fmla="*/ 2147483647 h 1994"/>
              <a:gd name="T42" fmla="*/ 2147483647 w 1428"/>
              <a:gd name="T43" fmla="*/ 2147483647 h 1994"/>
              <a:gd name="T44" fmla="*/ 2147483647 w 1428"/>
              <a:gd name="T45" fmla="*/ 2147483647 h 1994"/>
              <a:gd name="T46" fmla="*/ 2147483647 w 1428"/>
              <a:gd name="T47" fmla="*/ 2147483647 h 1994"/>
              <a:gd name="T48" fmla="*/ 2147483647 w 1428"/>
              <a:gd name="T49" fmla="*/ 2147483647 h 1994"/>
              <a:gd name="T50" fmla="*/ 2147483647 w 1428"/>
              <a:gd name="T51" fmla="*/ 2147483647 h 1994"/>
              <a:gd name="T52" fmla="*/ 2147483647 w 1428"/>
              <a:gd name="T53" fmla="*/ 2147483647 h 1994"/>
              <a:gd name="T54" fmla="*/ 2147483647 w 1428"/>
              <a:gd name="T55" fmla="*/ 2147483647 h 1994"/>
              <a:gd name="T56" fmla="*/ 2147483647 w 1428"/>
              <a:gd name="T57" fmla="*/ 2147483647 h 1994"/>
              <a:gd name="T58" fmla="*/ 2147483647 w 1428"/>
              <a:gd name="T59" fmla="*/ 2147483647 h 1994"/>
              <a:gd name="T60" fmla="*/ 2147483647 w 1428"/>
              <a:gd name="T61" fmla="*/ 2147483647 h 19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28"/>
              <a:gd name="T94" fmla="*/ 0 h 1994"/>
              <a:gd name="T95" fmla="*/ 1428 w 1428"/>
              <a:gd name="T96" fmla="*/ 1994 h 199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28" h="1994">
                <a:moveTo>
                  <a:pt x="516" y="0"/>
                </a:moveTo>
                <a:cubicBezTo>
                  <a:pt x="494" y="33"/>
                  <a:pt x="434" y="102"/>
                  <a:pt x="420" y="144"/>
                </a:cubicBezTo>
                <a:cubicBezTo>
                  <a:pt x="408" y="180"/>
                  <a:pt x="410" y="185"/>
                  <a:pt x="384" y="216"/>
                </a:cubicBezTo>
                <a:cubicBezTo>
                  <a:pt x="373" y="229"/>
                  <a:pt x="358" y="239"/>
                  <a:pt x="348" y="252"/>
                </a:cubicBezTo>
                <a:cubicBezTo>
                  <a:pt x="330" y="275"/>
                  <a:pt x="313" y="298"/>
                  <a:pt x="300" y="324"/>
                </a:cubicBezTo>
                <a:cubicBezTo>
                  <a:pt x="292" y="340"/>
                  <a:pt x="286" y="357"/>
                  <a:pt x="276" y="372"/>
                </a:cubicBezTo>
                <a:cubicBezTo>
                  <a:pt x="266" y="386"/>
                  <a:pt x="251" y="395"/>
                  <a:pt x="240" y="408"/>
                </a:cubicBezTo>
                <a:cubicBezTo>
                  <a:pt x="231" y="419"/>
                  <a:pt x="227" y="435"/>
                  <a:pt x="216" y="444"/>
                </a:cubicBezTo>
                <a:cubicBezTo>
                  <a:pt x="205" y="453"/>
                  <a:pt x="125" y="486"/>
                  <a:pt x="108" y="492"/>
                </a:cubicBezTo>
                <a:cubicBezTo>
                  <a:pt x="100" y="516"/>
                  <a:pt x="92" y="540"/>
                  <a:pt x="84" y="564"/>
                </a:cubicBezTo>
                <a:cubicBezTo>
                  <a:pt x="66" y="617"/>
                  <a:pt x="18" y="654"/>
                  <a:pt x="0" y="708"/>
                </a:cubicBezTo>
                <a:cubicBezTo>
                  <a:pt x="15" y="782"/>
                  <a:pt x="9" y="822"/>
                  <a:pt x="72" y="864"/>
                </a:cubicBezTo>
                <a:cubicBezTo>
                  <a:pt x="93" y="927"/>
                  <a:pt x="77" y="889"/>
                  <a:pt x="132" y="972"/>
                </a:cubicBezTo>
                <a:cubicBezTo>
                  <a:pt x="151" y="1000"/>
                  <a:pt x="155" y="1031"/>
                  <a:pt x="180" y="1056"/>
                </a:cubicBezTo>
                <a:cubicBezTo>
                  <a:pt x="190" y="1066"/>
                  <a:pt x="204" y="1072"/>
                  <a:pt x="216" y="1080"/>
                </a:cubicBezTo>
                <a:cubicBezTo>
                  <a:pt x="245" y="1168"/>
                  <a:pt x="222" y="1134"/>
                  <a:pt x="276" y="1188"/>
                </a:cubicBezTo>
                <a:cubicBezTo>
                  <a:pt x="284" y="1212"/>
                  <a:pt x="292" y="1236"/>
                  <a:pt x="300" y="1260"/>
                </a:cubicBezTo>
                <a:cubicBezTo>
                  <a:pt x="304" y="1272"/>
                  <a:pt x="312" y="1296"/>
                  <a:pt x="312" y="1296"/>
                </a:cubicBezTo>
                <a:cubicBezTo>
                  <a:pt x="323" y="1373"/>
                  <a:pt x="335" y="1438"/>
                  <a:pt x="360" y="1512"/>
                </a:cubicBezTo>
                <a:cubicBezTo>
                  <a:pt x="375" y="1558"/>
                  <a:pt x="372" y="1609"/>
                  <a:pt x="384" y="1656"/>
                </a:cubicBezTo>
                <a:cubicBezTo>
                  <a:pt x="402" y="1729"/>
                  <a:pt x="391" y="1688"/>
                  <a:pt x="420" y="1776"/>
                </a:cubicBezTo>
                <a:cubicBezTo>
                  <a:pt x="436" y="1824"/>
                  <a:pt x="461" y="1891"/>
                  <a:pt x="504" y="1920"/>
                </a:cubicBezTo>
                <a:cubicBezTo>
                  <a:pt x="530" y="1937"/>
                  <a:pt x="632" y="1943"/>
                  <a:pt x="636" y="1944"/>
                </a:cubicBezTo>
                <a:cubicBezTo>
                  <a:pt x="835" y="1938"/>
                  <a:pt x="982" y="1994"/>
                  <a:pt x="1128" y="1896"/>
                </a:cubicBezTo>
                <a:cubicBezTo>
                  <a:pt x="1155" y="1855"/>
                  <a:pt x="1189" y="1835"/>
                  <a:pt x="1224" y="1800"/>
                </a:cubicBezTo>
                <a:cubicBezTo>
                  <a:pt x="1240" y="1735"/>
                  <a:pt x="1254" y="1728"/>
                  <a:pt x="1308" y="1692"/>
                </a:cubicBezTo>
                <a:cubicBezTo>
                  <a:pt x="1373" y="1594"/>
                  <a:pt x="1307" y="1709"/>
                  <a:pt x="1320" y="1464"/>
                </a:cubicBezTo>
                <a:cubicBezTo>
                  <a:pt x="1321" y="1436"/>
                  <a:pt x="1363" y="1416"/>
                  <a:pt x="1380" y="1404"/>
                </a:cubicBezTo>
                <a:cubicBezTo>
                  <a:pt x="1388" y="1392"/>
                  <a:pt x="1398" y="1381"/>
                  <a:pt x="1404" y="1368"/>
                </a:cubicBezTo>
                <a:cubicBezTo>
                  <a:pt x="1414" y="1345"/>
                  <a:pt x="1428" y="1296"/>
                  <a:pt x="1428" y="1296"/>
                </a:cubicBezTo>
                <a:cubicBezTo>
                  <a:pt x="1401" y="1255"/>
                  <a:pt x="1414" y="1270"/>
                  <a:pt x="1392" y="1248"/>
                </a:cubicBezTo>
              </a:path>
            </a:pathLst>
          </a:custGeom>
          <a:noFill/>
          <a:ln w="63500">
            <a:solidFill>
              <a:srgbClr val="FF00FF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1" name="任意多边形 10"/>
          <p:cNvSpPr>
            <a:spLocks noChangeArrowheads="1"/>
          </p:cNvSpPr>
          <p:nvPr/>
        </p:nvSpPr>
        <p:spPr bwMode="auto">
          <a:xfrm>
            <a:off x="5622290" y="1181735"/>
            <a:ext cx="723900" cy="815975"/>
          </a:xfrm>
          <a:custGeom>
            <a:avLst/>
            <a:gdLst>
              <a:gd name="T0" fmla="*/ 2147483647 w 634"/>
              <a:gd name="T1" fmla="*/ 2147483647 h 601"/>
              <a:gd name="T2" fmla="*/ 2147483647 w 634"/>
              <a:gd name="T3" fmla="*/ 2147483647 h 601"/>
              <a:gd name="T4" fmla="*/ 2147483647 w 634"/>
              <a:gd name="T5" fmla="*/ 2147483647 h 601"/>
              <a:gd name="T6" fmla="*/ 2147483647 w 634"/>
              <a:gd name="T7" fmla="*/ 2147483647 h 601"/>
              <a:gd name="T8" fmla="*/ 2147483647 w 634"/>
              <a:gd name="T9" fmla="*/ 2147483647 h 601"/>
              <a:gd name="T10" fmla="*/ 2147483647 w 634"/>
              <a:gd name="T11" fmla="*/ 2147483647 h 601"/>
              <a:gd name="T12" fmla="*/ 2147483647 w 634"/>
              <a:gd name="T13" fmla="*/ 2147483647 h 601"/>
              <a:gd name="T14" fmla="*/ 2147483647 w 634"/>
              <a:gd name="T15" fmla="*/ 2147483647 h 601"/>
              <a:gd name="T16" fmla="*/ 2147483647 w 634"/>
              <a:gd name="T17" fmla="*/ 2147483647 h 601"/>
              <a:gd name="T18" fmla="*/ 2147483647 w 634"/>
              <a:gd name="T19" fmla="*/ 2147483647 h 601"/>
              <a:gd name="T20" fmla="*/ 2147483647 w 634"/>
              <a:gd name="T21" fmla="*/ 2147483647 h 6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4"/>
              <a:gd name="T34" fmla="*/ 0 h 601"/>
              <a:gd name="T35" fmla="*/ 634 w 634"/>
              <a:gd name="T36" fmla="*/ 601 h 6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4" h="601">
                <a:moveTo>
                  <a:pt x="68" y="601"/>
                </a:moveTo>
                <a:cubicBezTo>
                  <a:pt x="64" y="565"/>
                  <a:pt x="72" y="525"/>
                  <a:pt x="56" y="493"/>
                </a:cubicBezTo>
                <a:cubicBezTo>
                  <a:pt x="49" y="478"/>
                  <a:pt x="18" y="494"/>
                  <a:pt x="8" y="481"/>
                </a:cubicBezTo>
                <a:cubicBezTo>
                  <a:pt x="0" y="471"/>
                  <a:pt x="13" y="455"/>
                  <a:pt x="20" y="445"/>
                </a:cubicBezTo>
                <a:cubicBezTo>
                  <a:pt x="55" y="396"/>
                  <a:pt x="70" y="410"/>
                  <a:pt x="92" y="361"/>
                </a:cubicBezTo>
                <a:cubicBezTo>
                  <a:pt x="102" y="338"/>
                  <a:pt x="108" y="313"/>
                  <a:pt x="116" y="289"/>
                </a:cubicBezTo>
                <a:cubicBezTo>
                  <a:pt x="120" y="277"/>
                  <a:pt x="141" y="283"/>
                  <a:pt x="152" y="277"/>
                </a:cubicBezTo>
                <a:cubicBezTo>
                  <a:pt x="177" y="263"/>
                  <a:pt x="200" y="245"/>
                  <a:pt x="224" y="229"/>
                </a:cubicBezTo>
                <a:cubicBezTo>
                  <a:pt x="296" y="181"/>
                  <a:pt x="357" y="125"/>
                  <a:pt x="440" y="97"/>
                </a:cubicBezTo>
                <a:cubicBezTo>
                  <a:pt x="492" y="45"/>
                  <a:pt x="532" y="0"/>
                  <a:pt x="620" y="49"/>
                </a:cubicBezTo>
                <a:cubicBezTo>
                  <a:pt x="634" y="57"/>
                  <a:pt x="620" y="81"/>
                  <a:pt x="620" y="97"/>
                </a:cubicBezTo>
              </a:path>
            </a:pathLst>
          </a:custGeom>
          <a:noFill/>
          <a:ln w="63500">
            <a:solidFill>
              <a:srgbClr val="FF00FF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2" name="任意多边形 11"/>
          <p:cNvSpPr>
            <a:spLocks noChangeArrowheads="1"/>
          </p:cNvSpPr>
          <p:nvPr/>
        </p:nvSpPr>
        <p:spPr bwMode="auto">
          <a:xfrm>
            <a:off x="3745151" y="914004"/>
            <a:ext cx="303609" cy="901303"/>
          </a:xfrm>
          <a:custGeom>
            <a:avLst/>
            <a:gdLst>
              <a:gd name="T0" fmla="*/ 2147483647 w 322"/>
              <a:gd name="T1" fmla="*/ 0 h 936"/>
              <a:gd name="T2" fmla="*/ 2147483647 w 322"/>
              <a:gd name="T3" fmla="*/ 2147483647 h 936"/>
              <a:gd name="T4" fmla="*/ 2147483647 w 322"/>
              <a:gd name="T5" fmla="*/ 2147483647 h 936"/>
              <a:gd name="T6" fmla="*/ 2147483647 w 322"/>
              <a:gd name="T7" fmla="*/ 2147483647 h 936"/>
              <a:gd name="T8" fmla="*/ 2147483647 w 322"/>
              <a:gd name="T9" fmla="*/ 2147483647 h 936"/>
              <a:gd name="T10" fmla="*/ 2147483647 w 322"/>
              <a:gd name="T11" fmla="*/ 2147483647 h 936"/>
              <a:gd name="T12" fmla="*/ 2147483647 w 322"/>
              <a:gd name="T13" fmla="*/ 2147483647 h 936"/>
              <a:gd name="T14" fmla="*/ 0 w 322"/>
              <a:gd name="T15" fmla="*/ 2147483647 h 936"/>
              <a:gd name="T16" fmla="*/ 2147483647 w 322"/>
              <a:gd name="T17" fmla="*/ 2147483647 h 936"/>
              <a:gd name="T18" fmla="*/ 2147483647 w 322"/>
              <a:gd name="T19" fmla="*/ 2147483647 h 936"/>
              <a:gd name="T20" fmla="*/ 2147483647 w 322"/>
              <a:gd name="T21" fmla="*/ 2147483647 h 9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2"/>
              <a:gd name="T34" fmla="*/ 0 h 936"/>
              <a:gd name="T35" fmla="*/ 322 w 322"/>
              <a:gd name="T36" fmla="*/ 936 h 9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2" h="936">
                <a:moveTo>
                  <a:pt x="312" y="0"/>
                </a:moveTo>
                <a:cubicBezTo>
                  <a:pt x="286" y="79"/>
                  <a:pt x="322" y="1"/>
                  <a:pt x="264" y="48"/>
                </a:cubicBezTo>
                <a:cubicBezTo>
                  <a:pt x="253" y="57"/>
                  <a:pt x="248" y="72"/>
                  <a:pt x="240" y="84"/>
                </a:cubicBezTo>
                <a:cubicBezTo>
                  <a:pt x="224" y="195"/>
                  <a:pt x="223" y="195"/>
                  <a:pt x="156" y="276"/>
                </a:cubicBezTo>
                <a:cubicBezTo>
                  <a:pt x="106" y="336"/>
                  <a:pt x="162" y="292"/>
                  <a:pt x="96" y="336"/>
                </a:cubicBezTo>
                <a:cubicBezTo>
                  <a:pt x="85" y="370"/>
                  <a:pt x="44" y="419"/>
                  <a:pt x="36" y="444"/>
                </a:cubicBezTo>
                <a:cubicBezTo>
                  <a:pt x="28" y="468"/>
                  <a:pt x="20" y="492"/>
                  <a:pt x="12" y="516"/>
                </a:cubicBezTo>
                <a:cubicBezTo>
                  <a:pt x="8" y="528"/>
                  <a:pt x="0" y="552"/>
                  <a:pt x="0" y="552"/>
                </a:cubicBezTo>
                <a:cubicBezTo>
                  <a:pt x="4" y="620"/>
                  <a:pt x="2" y="689"/>
                  <a:pt x="12" y="756"/>
                </a:cubicBezTo>
                <a:cubicBezTo>
                  <a:pt x="16" y="785"/>
                  <a:pt x="67" y="816"/>
                  <a:pt x="84" y="828"/>
                </a:cubicBezTo>
                <a:cubicBezTo>
                  <a:pt x="145" y="872"/>
                  <a:pt x="181" y="877"/>
                  <a:pt x="240" y="936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3" name="任意多边形 12"/>
          <p:cNvSpPr>
            <a:spLocks noChangeArrowheads="1"/>
          </p:cNvSpPr>
          <p:nvPr/>
        </p:nvSpPr>
        <p:spPr bwMode="auto">
          <a:xfrm>
            <a:off x="3882390" y="1805305"/>
            <a:ext cx="894715" cy="728345"/>
          </a:xfrm>
          <a:custGeom>
            <a:avLst/>
            <a:gdLst>
              <a:gd name="T0" fmla="*/ 0 w 588"/>
              <a:gd name="T1" fmla="*/ 2147483647 h 946"/>
              <a:gd name="T2" fmla="*/ 2147483647 w 588"/>
              <a:gd name="T3" fmla="*/ 2147483647 h 946"/>
              <a:gd name="T4" fmla="*/ 2147483647 w 588"/>
              <a:gd name="T5" fmla="*/ 2147483647 h 946"/>
              <a:gd name="T6" fmla="*/ 2147483647 w 588"/>
              <a:gd name="T7" fmla="*/ 2147483647 h 946"/>
              <a:gd name="T8" fmla="*/ 2147483647 w 588"/>
              <a:gd name="T9" fmla="*/ 2147483647 h 946"/>
              <a:gd name="T10" fmla="*/ 2147483647 w 588"/>
              <a:gd name="T11" fmla="*/ 2147483647 h 946"/>
              <a:gd name="T12" fmla="*/ 2147483647 w 588"/>
              <a:gd name="T13" fmla="*/ 2147483647 h 946"/>
              <a:gd name="T14" fmla="*/ 2147483647 w 588"/>
              <a:gd name="T15" fmla="*/ 2147483647 h 946"/>
              <a:gd name="T16" fmla="*/ 2147483647 w 588"/>
              <a:gd name="T17" fmla="*/ 2147483647 h 946"/>
              <a:gd name="T18" fmla="*/ 2147483647 w 588"/>
              <a:gd name="T19" fmla="*/ 2147483647 h 9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8"/>
              <a:gd name="T31" fmla="*/ 0 h 946"/>
              <a:gd name="T32" fmla="*/ 588 w 588"/>
              <a:gd name="T33" fmla="*/ 946 h 9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8" h="944">
                <a:moveTo>
                  <a:pt x="0" y="22"/>
                </a:moveTo>
                <a:cubicBezTo>
                  <a:pt x="117" y="5"/>
                  <a:pt x="188" y="0"/>
                  <a:pt x="312" y="10"/>
                </a:cubicBezTo>
                <a:cubicBezTo>
                  <a:pt x="324" y="57"/>
                  <a:pt x="348" y="96"/>
                  <a:pt x="360" y="142"/>
                </a:cubicBezTo>
                <a:cubicBezTo>
                  <a:pt x="365" y="162"/>
                  <a:pt x="362" y="184"/>
                  <a:pt x="372" y="202"/>
                </a:cubicBezTo>
                <a:cubicBezTo>
                  <a:pt x="379" y="215"/>
                  <a:pt x="396" y="218"/>
                  <a:pt x="408" y="226"/>
                </a:cubicBezTo>
                <a:cubicBezTo>
                  <a:pt x="398" y="335"/>
                  <a:pt x="350" y="515"/>
                  <a:pt x="456" y="586"/>
                </a:cubicBezTo>
                <a:cubicBezTo>
                  <a:pt x="468" y="634"/>
                  <a:pt x="477" y="665"/>
                  <a:pt x="504" y="706"/>
                </a:cubicBezTo>
                <a:cubicBezTo>
                  <a:pt x="516" y="754"/>
                  <a:pt x="525" y="785"/>
                  <a:pt x="552" y="826"/>
                </a:cubicBezTo>
                <a:cubicBezTo>
                  <a:pt x="556" y="842"/>
                  <a:pt x="559" y="858"/>
                  <a:pt x="564" y="874"/>
                </a:cubicBezTo>
                <a:cubicBezTo>
                  <a:pt x="571" y="898"/>
                  <a:pt x="588" y="946"/>
                  <a:pt x="588" y="946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pic>
        <p:nvPicPr>
          <p:cNvPr id="24632" name="Picture 61" descr="GDF5021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6340" y="600075"/>
            <a:ext cx="1026160" cy="1205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3" name="Picture 62" descr="GDF5021D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3905" y="1530350"/>
            <a:ext cx="1040765" cy="1277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5" name="Picture 64" descr="GD5024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" y="1087755"/>
            <a:ext cx="1036320" cy="134493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Group 122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-15875" y="2668905"/>
          <a:ext cx="9144000" cy="2376170"/>
        </p:xfrm>
        <a:graphic>
          <a:graphicData uri="http://schemas.openxmlformats.org/drawingml/2006/table">
            <a:tbl>
              <a:tblPr/>
              <a:tblGrid>
                <a:gridCol w="916305"/>
                <a:gridCol w="949960"/>
                <a:gridCol w="820420"/>
                <a:gridCol w="1290320"/>
                <a:gridCol w="3266440"/>
                <a:gridCol w="1900555"/>
              </a:tblGrid>
              <a:tr h="51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航海家</a:t>
                      </a:r>
                      <a:r>
                        <a:rPr kumimoji="1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·</a:t>
                      </a:r>
                      <a:endParaRPr kumimoji="1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7000" marR="27000" marT="27000" marB="27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国  别</a:t>
                      </a:r>
                      <a:endParaRPr kumimoji="1" lang="zh-CN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资助</a:t>
                      </a: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国家</a:t>
                      </a: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航 行时 间</a:t>
                      </a: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航　行　线　路</a:t>
                      </a: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主 要 成 就</a:t>
                      </a: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2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迪亚士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7000" marR="27000" marT="27000" marB="27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83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7000" marR="27000" marT="27000" marB="2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39495" y="3366136"/>
            <a:ext cx="891779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葡萄牙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931795" y="3250566"/>
            <a:ext cx="8432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1487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～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1488</a:t>
            </a:r>
            <a:endParaRPr lang="en-US" altLang="zh-CN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046220" y="3250565"/>
            <a:ext cx="249237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从葡萄牙出发，沿非洲西海岸，到达好望角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930400" y="3366136"/>
            <a:ext cx="891779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葡萄牙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344649" y="3439796"/>
            <a:ext cx="1527572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发现好望角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335" y="386143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b="1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哥伦布</a:t>
            </a:r>
            <a:endParaRPr kumimoji="1" lang="zh-CN" altLang="en-US" b="1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98221" y="3907791"/>
            <a:ext cx="75438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意大利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930401" y="3884931"/>
            <a:ext cx="75438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西班牙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598420" y="3907790"/>
            <a:ext cx="143573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1492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1502</a:t>
            </a:r>
            <a:endParaRPr lang="en-US" altLang="zh-CN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882390" y="3884930"/>
            <a:ext cx="346202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从西班牙出发，横渡大西洋，到达美洲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429500" y="3884930"/>
            <a:ext cx="218567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发现新大陆美洲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-15875" y="4311015"/>
            <a:ext cx="88201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16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达</a:t>
            </a:r>
            <a:r>
              <a:rPr kumimoji="1" lang="en-US" altLang="zh-CN" sz="16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kumimoji="1" lang="zh-CN" altLang="en-US" sz="16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伽马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039495" y="4311016"/>
            <a:ext cx="890588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葡萄牙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930400" y="4326256"/>
            <a:ext cx="891779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葡萄牙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660015" y="4326890"/>
            <a:ext cx="138684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1497</a:t>
            </a:r>
            <a:r>
              <a:rPr lang="en-US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1498</a:t>
            </a:r>
            <a:endParaRPr lang="en-US" altLang="zh-CN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977005" y="4145280"/>
            <a:ext cx="325310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从葡萄牙出发，经好望角进入印度洋，到达印度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976370" y="4575175"/>
            <a:ext cx="325374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从西班牙出发，向西进入大西洋、太平洋、印度洋，绕过好望角回到欧洲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7230110" y="4152265"/>
            <a:ext cx="19939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第一个找到从西欧直通东方国家的新航路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450" y="4698365"/>
            <a:ext cx="792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1600" b="1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麦哲伦</a:t>
            </a:r>
            <a:endParaRPr kumimoji="1" lang="zh-CN" altLang="en-US" sz="1600" b="1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998220" y="4746626"/>
            <a:ext cx="890588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葡萄牙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880871" y="4690745"/>
            <a:ext cx="75438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西班牙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635250" y="4690745"/>
            <a:ext cx="136144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1519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1522</a:t>
            </a:r>
            <a:endParaRPr lang="en-US" altLang="zh-CN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7230110" y="4575175"/>
            <a:ext cx="199072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实现人类第一次环球航行</a:t>
            </a:r>
            <a:endParaRPr lang="zh-CN" altLang="en-US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908175" y="2644140"/>
            <a:ext cx="720090" cy="575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6" name="Text Box 24"/>
          <p:cNvSpPr/>
          <p:nvPr/>
        </p:nvSpPr>
        <p:spPr>
          <a:xfrm>
            <a:off x="2342243" y="540340"/>
            <a:ext cx="1946955" cy="471170"/>
          </a:xfrm>
          <a:prstGeom prst="rect">
            <a:avLst/>
          </a:prstGeom>
          <a:solidFill>
            <a:srgbClr val="000000"/>
          </a:solidFill>
          <a:ln w="31750" cap="flat" cmpd="sng">
            <a:solidFill>
              <a:srgbClr val="1F49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6417" tIns="38208" rIns="76417" bIns="38208">
            <a:spAutoFit/>
          </a:bodyPr>
          <a:lstStyle/>
          <a:p>
            <a:pPr algn="ctr" defTabSz="1252855">
              <a:spcBef>
                <a:spcPct val="50000"/>
              </a:spcBef>
            </a:pPr>
            <a:r>
              <a:rPr lang="zh-CN" altLang="en-US" sz="257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一个中心</a:t>
            </a:r>
            <a:endParaRPr lang="zh-CN" altLang="en-US" sz="257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00" name="Oval 28"/>
          <p:cNvSpPr/>
          <p:nvPr/>
        </p:nvSpPr>
        <p:spPr>
          <a:xfrm>
            <a:off x="4352698" y="431483"/>
            <a:ext cx="1491116" cy="648607"/>
          </a:xfrm>
          <a:prstGeom prst="ellipse">
            <a:avLst/>
          </a:prstGeom>
          <a:solidFill>
            <a:srgbClr val="000000"/>
          </a:solidFill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76417" tIns="38208" rIns="76417" bIns="38208" anchor="ctr"/>
          <a:lstStyle/>
          <a:p>
            <a:pPr algn="ctr"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欧洲</a:t>
            </a:r>
            <a:endParaRPr lang="zh-CN" altLang="en-US" sz="257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737485" y="2717800"/>
            <a:ext cx="1238250" cy="429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683510" y="3197860"/>
            <a:ext cx="1264920" cy="18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世纪末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世纪初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716145" y="2715895"/>
            <a:ext cx="194437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7" name="Text Box 25"/>
          <p:cNvSpPr/>
          <p:nvPr/>
        </p:nvSpPr>
        <p:spPr>
          <a:xfrm>
            <a:off x="2997155" y="1079999"/>
            <a:ext cx="979714" cy="866140"/>
          </a:xfrm>
          <a:prstGeom prst="rect">
            <a:avLst/>
          </a:prstGeom>
          <a:solidFill>
            <a:srgbClr val="000000"/>
          </a:solidFill>
          <a:ln w="31750" cap="flat" cmpd="sng">
            <a:solidFill>
              <a:srgbClr val="1F49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6417" tIns="38208" rIns="76417" bIns="38208">
            <a:spAutoFit/>
          </a:bodyPr>
          <a:lstStyle/>
          <a:p>
            <a:pPr algn="ctr" defTabSz="1252855">
              <a:spcBef>
                <a:spcPct val="50000"/>
              </a:spcBef>
            </a:pPr>
            <a:r>
              <a:rPr lang="zh-CN" altLang="en-US" sz="257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两个方向</a:t>
            </a:r>
            <a:endParaRPr lang="zh-CN" altLang="en-US" sz="257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01" name="AutoShape 29"/>
          <p:cNvSpPr/>
          <p:nvPr/>
        </p:nvSpPr>
        <p:spPr>
          <a:xfrm>
            <a:off x="2388235" y="1351008"/>
            <a:ext cx="543151" cy="359456"/>
          </a:xfrm>
          <a:prstGeom prst="leftArrow">
            <a:avLst>
              <a:gd name="adj1" fmla="val 50000"/>
              <a:gd name="adj2" fmla="val 37761"/>
            </a:avLst>
          </a:prstGeom>
          <a:solidFill>
            <a:srgbClr val="80008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6417" tIns="38208" rIns="76417" bIns="38208" anchor="ctr"/>
          <a:lstStyle/>
          <a:p>
            <a:pPr defTabSz="1252855"/>
            <a:endParaRPr sz="100">
              <a:ea typeface="黑体" panose="02010609060101010101" charset="-122"/>
            </a:endParaRPr>
          </a:p>
        </p:txBody>
      </p:sp>
      <p:sp>
        <p:nvSpPr>
          <p:cNvPr id="2702" name="AutoShape 30"/>
          <p:cNvSpPr/>
          <p:nvPr/>
        </p:nvSpPr>
        <p:spPr>
          <a:xfrm rot="10800000">
            <a:off x="4116343" y="1351008"/>
            <a:ext cx="543151" cy="359456"/>
          </a:xfrm>
          <a:prstGeom prst="leftArrow">
            <a:avLst>
              <a:gd name="adj1" fmla="val 50000"/>
              <a:gd name="adj2" fmla="val 37761"/>
            </a:avLst>
          </a:prstGeom>
          <a:solidFill>
            <a:srgbClr val="80008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6417" tIns="38208" rIns="76417" bIns="38208" anchor="ctr"/>
          <a:lstStyle/>
          <a:p>
            <a:pPr defTabSz="1252855"/>
            <a:endParaRPr sz="100">
              <a:ea typeface="黑体" panose="02010609060101010101" charset="-122"/>
            </a:endParaRPr>
          </a:p>
        </p:txBody>
      </p:sp>
      <p:sp>
        <p:nvSpPr>
          <p:cNvPr id="2703" name="Oval 31"/>
          <p:cNvSpPr/>
          <p:nvPr/>
        </p:nvSpPr>
        <p:spPr>
          <a:xfrm>
            <a:off x="4657226" y="1100410"/>
            <a:ext cx="971777" cy="809625"/>
          </a:xfrm>
          <a:prstGeom prst="ellipse">
            <a:avLst/>
          </a:prstGeom>
          <a:solidFill>
            <a:srgbClr val="000000"/>
          </a:solidFill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76417" tIns="38208" rIns="76417" bIns="38208" anchor="ctr"/>
          <a:lstStyle/>
          <a:p>
            <a:pPr algn="ctr"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东</a:t>
            </a:r>
            <a:endParaRPr lang="zh-CN" altLang="en-US" sz="257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04" name="Oval 32"/>
          <p:cNvSpPr/>
          <p:nvPr/>
        </p:nvSpPr>
        <p:spPr>
          <a:xfrm>
            <a:off x="1417593" y="1100410"/>
            <a:ext cx="970643" cy="809625"/>
          </a:xfrm>
          <a:prstGeom prst="ellipse">
            <a:avLst/>
          </a:prstGeom>
          <a:solidFill>
            <a:srgbClr val="000000"/>
          </a:solidFill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76417" tIns="38208" rIns="76417" bIns="38208" anchor="ctr"/>
          <a:lstStyle/>
          <a:p>
            <a:pPr algn="ctr"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西</a:t>
            </a:r>
            <a:endParaRPr lang="zh-CN" altLang="en-US" sz="257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698" name="Rectangle 26"/>
          <p:cNvSpPr/>
          <p:nvPr/>
        </p:nvSpPr>
        <p:spPr>
          <a:xfrm>
            <a:off x="2459355" y="1946275"/>
            <a:ext cx="2317750" cy="501650"/>
          </a:xfrm>
          <a:prstGeom prst="rect">
            <a:avLst/>
          </a:prstGeom>
          <a:solidFill>
            <a:srgbClr val="000000"/>
          </a:solidFill>
          <a:ln w="31750" cap="flat" cmpd="sng">
            <a:solidFill>
              <a:srgbClr val="1F49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6984" tIns="53492" rIns="106984" bIns="53492">
            <a:spAutoFit/>
          </a:bodyPr>
          <a:p>
            <a:pPr algn="ctr" defTabSz="1252855">
              <a:spcBef>
                <a:spcPct val="50000"/>
              </a:spcBef>
            </a:pPr>
            <a:r>
              <a:rPr lang="zh-CN" altLang="en-US" sz="257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三类航线</a:t>
            </a:r>
            <a:endParaRPr lang="zh-CN" altLang="en-US" sz="257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05" name="AutoShape 33"/>
          <p:cNvSpPr/>
          <p:nvPr/>
        </p:nvSpPr>
        <p:spPr>
          <a:xfrm>
            <a:off x="4669790" y="1899920"/>
            <a:ext cx="4487545" cy="59499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106984" tIns="53492" rIns="106984" bIns="53492" anchor="ctr"/>
          <a:p>
            <a:pPr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西欧</a:t>
            </a:r>
            <a:r>
              <a:rPr lang="en-US" altLang="zh-CN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—</a:t>
            </a:r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非洲（好望角）</a:t>
            </a:r>
            <a:r>
              <a:rPr lang="en-US" altLang="zh-CN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—</a:t>
            </a:r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印度</a:t>
            </a:r>
            <a:endParaRPr lang="zh-CN" altLang="en-US" sz="257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06" name="AutoShape 34"/>
          <p:cNvSpPr/>
          <p:nvPr/>
        </p:nvSpPr>
        <p:spPr>
          <a:xfrm>
            <a:off x="0" y="1830070"/>
            <a:ext cx="2701290" cy="6794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106984" tIns="53492" rIns="106984" bIns="53492" anchor="ctr"/>
          <a:p>
            <a:pPr algn="l"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  <a:sym typeface="+mn-ea"/>
              </a:rPr>
              <a:t>西欧</a:t>
            </a:r>
            <a:r>
              <a:rPr lang="en-US" altLang="zh-CN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—</a:t>
            </a:r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美洲</a:t>
            </a:r>
            <a:endParaRPr lang="zh-CN" altLang="en-US" sz="257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algn="l"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  <a:sym typeface="+mn-ea"/>
              </a:rPr>
              <a:t>西欧</a:t>
            </a:r>
            <a:r>
              <a:rPr lang="en-US" altLang="zh-CN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—</a:t>
            </a:r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亚洲</a:t>
            </a:r>
            <a:r>
              <a:rPr lang="en-US" altLang="zh-CN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  <a:sym typeface="+mn-ea"/>
              </a:rPr>
              <a:t>—</a:t>
            </a:r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  <a:sym typeface="+mn-ea"/>
              </a:rPr>
              <a:t>西欧</a:t>
            </a:r>
            <a:r>
              <a:rPr lang="zh-CN" altLang="en-US" sz="257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</a:t>
            </a:r>
            <a:endParaRPr lang="zh-CN" altLang="en-US" sz="257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3335" y="2621915"/>
            <a:ext cx="720090" cy="575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99" name="Rectangle 27"/>
          <p:cNvSpPr/>
          <p:nvPr/>
        </p:nvSpPr>
        <p:spPr>
          <a:xfrm>
            <a:off x="2931160" y="2584450"/>
            <a:ext cx="1568450" cy="501650"/>
          </a:xfrm>
          <a:prstGeom prst="rect">
            <a:avLst/>
          </a:prstGeom>
          <a:solidFill>
            <a:srgbClr val="000000"/>
          </a:solidFill>
          <a:ln w="31750" cap="flat" cmpd="sng">
            <a:solidFill>
              <a:srgbClr val="1F49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6984" tIns="53492" rIns="106984" bIns="53492">
            <a:spAutoFit/>
          </a:bodyPr>
          <a:p>
            <a:pPr algn="ctr" defTabSz="1252855">
              <a:spcBef>
                <a:spcPct val="50000"/>
              </a:spcBef>
            </a:pPr>
            <a:r>
              <a:rPr lang="zh-CN" altLang="en-US" sz="257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四个人物</a:t>
            </a:r>
            <a:endParaRPr lang="zh-CN" altLang="en-US" sz="257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07" name="AutoShape 35"/>
          <p:cNvSpPr/>
          <p:nvPr/>
        </p:nvSpPr>
        <p:spPr>
          <a:xfrm>
            <a:off x="254635" y="2533650"/>
            <a:ext cx="2567305" cy="6032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106984" tIns="53492" rIns="106984" bIns="53492" anchor="ctr"/>
          <a:p>
            <a:pPr algn="ctr"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哥伦布、麦哲伦</a:t>
            </a:r>
            <a:r>
              <a:rPr lang="zh-CN" altLang="en-US" sz="257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 </a:t>
            </a:r>
            <a:endParaRPr lang="zh-CN" altLang="en-US" sz="2570" b="1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08" name="AutoShape 36"/>
          <p:cNvSpPr/>
          <p:nvPr/>
        </p:nvSpPr>
        <p:spPr>
          <a:xfrm>
            <a:off x="4813300" y="2584450"/>
            <a:ext cx="3096260" cy="6032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412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106984" tIns="53492" rIns="106984" bIns="53492" anchor="ctr"/>
          <a:p>
            <a:pPr algn="ctr" defTabSz="1252855"/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迪亚士、达</a:t>
            </a:r>
            <a:r>
              <a:rPr lang="en-US" altLang="zh-CN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·</a:t>
            </a:r>
            <a:r>
              <a:rPr lang="zh-CN" altLang="en-US" sz="257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伽马</a:t>
            </a:r>
            <a:endParaRPr lang="zh-CN" altLang="en-US" sz="257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8" dur="500" fill="hold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4" nodeType="clickEffect"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63" dur="500" fill="hold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1" nodeType="clickEffect">
                                  <p:childTnLst>
                                    <p:set>
                                      <p:cBhvr additive="base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82" dur="500" fill="hold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6" nodeType="afterEffect">
                                  <p:childTnLst>
                                    <p:set>
                                      <p:cBhvr additive="base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86" dur="500" fill="hold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grpId="5" nodeType="afterEffect">
                                  <p:childTnLst>
                                    <p:set>
                                      <p:cBhvr additive="base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90" dur="500" fill="hold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7" nodeType="clickEffect">
                                  <p:childTnLst>
                                    <p:set>
                                      <p:cBhvr additive="base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95" dur="500" fill="hold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8" nodeType="clickEffect">
                                  <p:childTnLst>
                                    <p:set>
                                      <p:cBhvr additive="base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00" dur="500" fill="hold"/>
                                        <p:tgtEl>
                                          <p:spTgt spid="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3" nodeType="clickEffect">
                                  <p:childTnLst>
                                    <p:set>
                                      <p:cBhvr additive="base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10" dur="500" fill="hold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11" nodeType="clickEffect">
                                  <p:childTnLst>
                                    <p:set>
                                      <p:cBhvr additive="base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15" dur="500" fill="hold"/>
                                        <p:tgtEl>
                                          <p:spTgt spid="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12" nodeType="clickEffect">
                                  <p:childTnLst>
                                    <p:set>
                                      <p:cBhvr additive="base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20" dur="500" fill="hold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2" nodeType="clickEffect">
                                  <p:childTnLst>
                                    <p:set>
                                      <p:cBhvr additive="base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25" dur="500" fill="hold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9" nodeType="clickEffect">
                                  <p:childTnLst>
                                    <p:set>
                                      <p:cBhvr additive="base"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0" dur="500" fill="hold"/>
                                        <p:tgtEl>
                                          <p:spTgt spid="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10" nodeType="clickEffect">
                                  <p:childTnLst>
                                    <p:set>
                                      <p:cBhvr additive="base"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5" dur="500" fill="hold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/>
      <p:bldP spid="39" grpId="0" animBg="1"/>
      <p:bldP spid="2696" grpId="0" bldLvl="0" animBg="1"/>
      <p:bldP spid="2700" grpId="4" bldLvl="0" animBg="1"/>
      <p:bldP spid="40" grpId="0" animBg="1"/>
      <p:bldP spid="42" grpId="0" bldLvl="0" animBg="1"/>
      <p:bldP spid="43" grpId="0" animBg="1"/>
      <p:bldP spid="2697" grpId="1" bldLvl="0" animBg="1"/>
      <p:bldP spid="2701" grpId="5" bldLvl="0" animBg="1"/>
      <p:bldP spid="2702" grpId="6" bldLvl="0" animBg="1"/>
      <p:bldP spid="2703" grpId="7" bldLvl="0" animBg="1"/>
      <p:bldP spid="2704" grpId="8" bldLvl="0" animBg="1"/>
      <p:bldP spid="22" grpId="0"/>
      <p:bldP spid="37" grpId="0"/>
      <p:bldP spid="26" grpId="0"/>
      <p:bldP spid="38" grpId="0"/>
      <p:bldP spid="2698" grpId="2" bldLvl="0" animBg="1"/>
      <p:bldP spid="2705" grpId="9" bldLvl="0" animBg="1"/>
      <p:bldP spid="2706" grpId="10" bldLvl="0" animBg="1"/>
      <p:bldP spid="25" grpId="0" bldLvl="0" animBg="1"/>
      <p:bldP spid="2699" grpId="3" bldLvl="0" animBg="1"/>
      <p:bldP spid="2707" grpId="11" bldLvl="0" animBg="1"/>
      <p:bldP spid="2708" grpId="1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13643" y="926531"/>
            <a:ext cx="1983314" cy="668762"/>
            <a:chOff x="7084" y="1855"/>
            <a:chExt cx="4273" cy="1441"/>
          </a:xfrm>
        </p:grpSpPr>
        <p:pic>
          <p:nvPicPr>
            <p:cNvPr id="10254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84" y="1855"/>
              <a:ext cx="4273" cy="1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5" name="文本框 6"/>
            <p:cNvSpPr txBox="1"/>
            <p:nvPr/>
          </p:nvSpPr>
          <p:spPr>
            <a:xfrm>
              <a:off x="7742" y="1980"/>
              <a:ext cx="3097" cy="11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925" b="1">
                  <a:solidFill>
                    <a:srgbClr val="052E5B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第三篇</a:t>
              </a:r>
              <a:endParaRPr lang="zh-CN" altLang="en-US" sz="2925" b="1">
                <a:solidFill>
                  <a:srgbClr val="052E5B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34845" y="1866265"/>
            <a:ext cx="5117465" cy="1401713"/>
            <a:chOff x="2562" y="3900"/>
            <a:chExt cx="8288" cy="3000"/>
          </a:xfrm>
        </p:grpSpPr>
        <p:pic>
          <p:nvPicPr>
            <p:cNvPr id="10243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62" y="3900"/>
              <a:ext cx="8157" cy="3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2693" y="4909"/>
              <a:ext cx="8157" cy="1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35" b="0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华隶简体" pitchFamily="65" charset="-122"/>
                  <a:ea typeface="方正华隶简体"/>
                  <a:cs typeface="宋体" panose="02010600030101010101" pitchFamily="2" charset="-122"/>
                </a:rPr>
                <a:t> </a:t>
              </a:r>
              <a:r>
                <a:rPr kumimoji="0" lang="zh-CN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出 路</a:t>
              </a:r>
              <a:r>
                <a:rPr kumimoji="0" lang="zh-CN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en-US" altLang="zh-CN" sz="2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 </a:t>
              </a:r>
              <a:r>
                <a:rPr kumimoji="0" lang="zh-CN" altLang="en-US" sz="2800" b="1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</a:t>
              </a:r>
              <a:r>
                <a:rPr kumimoji="0" lang="zh-CN" altLang="en-US" sz="2700" b="1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辟 新 航 路 的 影 响</a:t>
              </a:r>
              <a:endParaRPr kumimoji="0" lang="zh-CN" altLang="en-US" sz="27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40674" y="1594829"/>
            <a:ext cx="413045" cy="1987490"/>
            <a:chOff x="9945" y="3046"/>
            <a:chExt cx="890" cy="4788"/>
          </a:xfrm>
        </p:grpSpPr>
        <p:sp>
          <p:nvSpPr>
            <p:cNvPr id="13" name="任意多边形 12"/>
            <p:cNvSpPr/>
            <p:nvPr/>
          </p:nvSpPr>
          <p:spPr>
            <a:xfrm rot="16200000">
              <a:off x="9739" y="6740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sp>
          <p:nvSpPr>
            <p:cNvPr id="12" name="任意多边形 11"/>
            <p:cNvSpPr/>
            <p:nvPr/>
          </p:nvSpPr>
          <p:spPr>
            <a:xfrm rot="5400000">
              <a:off x="9747" y="3246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3" y="3700"/>
              <a:ext cx="656" cy="3399"/>
            </a:xfrm>
            <a:prstGeom prst="rect">
              <a:avLst/>
            </a:prstGeom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p:spPr>
        </p:pic>
      </p:grpSp>
      <p:grpSp>
        <p:nvGrpSpPr>
          <p:cNvPr id="17" name="组合 16"/>
          <p:cNvGrpSpPr/>
          <p:nvPr/>
        </p:nvGrpSpPr>
        <p:grpSpPr>
          <a:xfrm>
            <a:off x="4182160" y="1594829"/>
            <a:ext cx="411885" cy="1987490"/>
            <a:chOff x="2445" y="3046"/>
            <a:chExt cx="888" cy="4789"/>
          </a:xfrm>
        </p:grpSpPr>
        <p:sp>
          <p:nvSpPr>
            <p:cNvPr id="14" name="任意多边形 13"/>
            <p:cNvSpPr/>
            <p:nvPr/>
          </p:nvSpPr>
          <p:spPr>
            <a:xfrm rot="16200000">
              <a:off x="2238" y="6740"/>
              <a:ext cx="1289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sp>
          <p:nvSpPr>
            <p:cNvPr id="11" name="任意多边形 10"/>
            <p:cNvSpPr/>
            <p:nvPr/>
          </p:nvSpPr>
          <p:spPr>
            <a:xfrm rot="5400000">
              <a:off x="2239" y="3240"/>
              <a:ext cx="1288" cy="889"/>
            </a:xfrm>
            <a:custGeom>
              <a:avLst/>
              <a:gdLst>
                <a:gd name="connsiteX0" fmla="*/ 1971 w 2012"/>
                <a:gd name="connsiteY0" fmla="*/ 688 h 2945"/>
                <a:gd name="connsiteX1" fmla="*/ 901 w 2012"/>
                <a:gd name="connsiteY1" fmla="*/ 667 h 2945"/>
                <a:gd name="connsiteX2" fmla="*/ 312 w 2012"/>
                <a:gd name="connsiteY2" fmla="*/ 168 h 2945"/>
                <a:gd name="connsiteX3" fmla="*/ 1 w 2012"/>
                <a:gd name="connsiteY3" fmla="*/ 1537 h 2945"/>
                <a:gd name="connsiteX4" fmla="*/ 416 w 2012"/>
                <a:gd name="connsiteY4" fmla="*/ 2822 h 2945"/>
                <a:gd name="connsiteX5" fmla="*/ 918 w 2012"/>
                <a:gd name="connsiteY5" fmla="*/ 2284 h 2945"/>
                <a:gd name="connsiteX6" fmla="*/ 2012 w 2012"/>
                <a:gd name="connsiteY6" fmla="*/ 2304 h 2945"/>
                <a:gd name="connsiteX7" fmla="*/ 1971 w 2012"/>
                <a:gd name="connsiteY7" fmla="*/ 688 h 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" h="2945">
                  <a:moveTo>
                    <a:pt x="1971" y="688"/>
                  </a:moveTo>
                  <a:cubicBezTo>
                    <a:pt x="1895" y="634"/>
                    <a:pt x="1241" y="730"/>
                    <a:pt x="901" y="667"/>
                  </a:cubicBezTo>
                  <a:cubicBezTo>
                    <a:pt x="656" y="619"/>
                    <a:pt x="466" y="-391"/>
                    <a:pt x="312" y="168"/>
                  </a:cubicBezTo>
                  <a:cubicBezTo>
                    <a:pt x="158" y="727"/>
                    <a:pt x="-18" y="675"/>
                    <a:pt x="1" y="1537"/>
                  </a:cubicBezTo>
                  <a:cubicBezTo>
                    <a:pt x="18" y="2399"/>
                    <a:pt x="165" y="2362"/>
                    <a:pt x="416" y="2822"/>
                  </a:cubicBezTo>
                  <a:cubicBezTo>
                    <a:pt x="667" y="3282"/>
                    <a:pt x="640" y="2306"/>
                    <a:pt x="918" y="2284"/>
                  </a:cubicBezTo>
                  <a:cubicBezTo>
                    <a:pt x="1094" y="2268"/>
                    <a:pt x="1620" y="2135"/>
                    <a:pt x="2012" y="2304"/>
                  </a:cubicBezTo>
                  <a:cubicBezTo>
                    <a:pt x="1976" y="2263"/>
                    <a:pt x="1913" y="761"/>
                    <a:pt x="1971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00000">
                <a:shade val="50000"/>
              </a:srgbClr>
            </a:lnRef>
            <a:fillRef idx="1">
              <a:srgbClr val="000000"/>
            </a:fillRef>
            <a:effectRef idx="0">
              <a:srgbClr val="00000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 fontAlgn="base"/>
              <a:endParaRPr lang="zh-CN" altLang="en-US" sz="1315" strike="noStrike" noProof="1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2" y="3700"/>
              <a:ext cx="656" cy="3399"/>
            </a:xfrm>
            <a:prstGeom prst="rect">
              <a:avLst/>
            </a:prstGeom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ec07f396-1ed0-42fc-a4e4-0933d36c957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WPS 演示</Application>
  <PresentationFormat>全屏显示(16:9)</PresentationFormat>
  <Paragraphs>179</Paragraphs>
  <Slides>12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Times New Roman</vt:lpstr>
      <vt:lpstr>隶书</vt:lpstr>
      <vt:lpstr>楷体_GB2312</vt:lpstr>
      <vt:lpstr>黑体</vt:lpstr>
      <vt:lpstr>方正舒体</vt:lpstr>
      <vt:lpstr>方正华隶简体</vt:lpstr>
      <vt:lpstr>方正华隶简体</vt:lpstr>
      <vt:lpstr>仿宋</vt:lpstr>
      <vt:lpstr>华文中宋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咕叽</cp:lastModifiedBy>
  <cp:revision>189</cp:revision>
  <dcterms:created xsi:type="dcterms:W3CDTF">2014-10-04T07:28:00Z</dcterms:created>
  <dcterms:modified xsi:type="dcterms:W3CDTF">2020-10-27T13:35:16Z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1414057565_69527.ppt</vt:lpwstr>
  </property>
  <property fmtid="{D5CDD505-2E9C-101B-9397-08002B2CF9AE}" pid="3" name="fileid">
    <vt:lpwstr>513968</vt:lpwstr>
  </property>
  <property fmtid="{D5CDD505-2E9C-101B-9397-08002B2CF9AE}" pid="4" name="KSOProductBuildVer">
    <vt:lpwstr>2052-11.1.0.9999</vt:lpwstr>
  </property>
</Properties>
</file>