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8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052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altLang="x-none" sz="1200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p>
            <a:pPr defTabSz="914400"/>
            <a:r>
              <a:rPr lang="zh-CN" altLang="en-US" sz="54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认识图形（二）</a:t>
            </a:r>
            <a:endParaRPr lang="zh-CN" altLang="en-US" sz="5400" b="1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1420813" y="530225"/>
            <a:ext cx="46640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</a:rPr>
              <a:t>剪一剪，拼一拼。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971550" y="1341438"/>
            <a:ext cx="740568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2" charset="0"/>
              </a:rPr>
              <a:t>（</a:t>
            </a:r>
            <a:r>
              <a:rPr lang="en-US" altLang="zh-CN" sz="2800" b="1" dirty="0">
                <a:latin typeface="Times New Roman" panose="02020603050405020304" pitchFamily="2" charset="0"/>
              </a:rPr>
              <a:t>1</a:t>
            </a:r>
            <a:r>
              <a:rPr lang="zh-CN" altLang="en-US" sz="2800" b="1" dirty="0">
                <a:latin typeface="Times New Roman" panose="02020603050405020304" pitchFamily="2" charset="0"/>
              </a:rPr>
              <a:t>）把一张长方形纸剪成两个一样的三角形，用这两个三角形拼成一个三角形。</a:t>
            </a:r>
            <a:endParaRPr lang="zh-CN" altLang="en-US" sz="2800" b="1" dirty="0">
              <a:latin typeface="Times New Roman" panose="02020603050405020304" pitchFamily="2" charset="0"/>
            </a:endParaRPr>
          </a:p>
        </p:txBody>
      </p:sp>
      <p:grpSp>
        <p:nvGrpSpPr>
          <p:cNvPr id="12292" name="组合 16"/>
          <p:cNvGrpSpPr/>
          <p:nvPr/>
        </p:nvGrpSpPr>
        <p:grpSpPr>
          <a:xfrm>
            <a:off x="36513" y="2852738"/>
            <a:ext cx="3914775" cy="3368675"/>
            <a:chOff x="0" y="0"/>
            <a:chExt cx="3914750" cy="3368675"/>
          </a:xfrm>
        </p:grpSpPr>
        <p:pic>
          <p:nvPicPr>
            <p:cNvPr id="12293" name="Picture 5" descr="正文 (73)"/>
            <p:cNvPicPr>
              <a:picLocks noChangeAspect="1"/>
            </p:cNvPicPr>
            <p:nvPr/>
          </p:nvPicPr>
          <p:blipFill>
            <a:blip r:embed="rId1"/>
            <a:srcRect l="12186" t="21185" r="76180" b="65555"/>
            <a:stretch>
              <a:fillRect/>
            </a:stretch>
          </p:blipFill>
          <p:spPr>
            <a:xfrm>
              <a:off x="0" y="0"/>
              <a:ext cx="2087562" cy="33686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4" name="AutoShape 6"/>
            <p:cNvSpPr/>
            <p:nvPr/>
          </p:nvSpPr>
          <p:spPr>
            <a:xfrm>
              <a:off x="1677967" y="4758"/>
              <a:ext cx="2236783" cy="573090"/>
            </a:xfrm>
            <a:prstGeom prst="wedgeRoundRectCallout">
              <a:avLst>
                <a:gd name="adj1" fmla="val -51005"/>
                <a:gd name="adj2" fmla="val 106028"/>
                <a:gd name="adj3" fmla="val 16667"/>
              </a:avLst>
            </a:prstGeom>
            <a:solidFill>
              <a:srgbClr val="A8F6E3"/>
            </a:solidFill>
            <a:ln w="9525">
              <a:noFill/>
            </a:ln>
          </p:spPr>
          <p:txBody>
            <a:bodyPr wrap="none" anchor="ctr"/>
            <a:p>
              <a:pPr algn="ctr"/>
              <a:r>
                <a:rPr lang="zh-CN" altLang="en-US" sz="2800" b="1" dirty="0">
                  <a:latin typeface="宋体" panose="02010600030101010101" pitchFamily="2" charset="-122"/>
                </a:rPr>
                <a:t>我这样拼:</a:t>
              </a:r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2295" name="Group 7"/>
          <p:cNvGrpSpPr/>
          <p:nvPr/>
        </p:nvGrpSpPr>
        <p:grpSpPr>
          <a:xfrm>
            <a:off x="1763713" y="4149725"/>
            <a:ext cx="2232025" cy="2447925"/>
            <a:chOff x="0" y="0"/>
            <a:chExt cx="3514" cy="3856"/>
          </a:xfrm>
        </p:grpSpPr>
        <p:sp>
          <p:nvSpPr>
            <p:cNvPr id="12296" name="AutoShape 8"/>
            <p:cNvSpPr/>
            <p:nvPr/>
          </p:nvSpPr>
          <p:spPr>
            <a:xfrm>
              <a:off x="0" y="0"/>
              <a:ext cx="3515" cy="385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97" name="曲线 39"/>
            <p:cNvSpPr/>
            <p:nvPr/>
          </p:nvSpPr>
          <p:spPr>
            <a:xfrm>
              <a:off x="1729" y="67"/>
              <a:ext cx="20" cy="375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0" y="0"/>
                </a:cxn>
                <a:cxn ang="0">
                  <a:pos x="0" y="3753"/>
                </a:cxn>
              </a:cxnLst>
              <a:rect l="txL" t="txT" r="txR" b="txB"/>
              <a:pathLst>
                <a:path w="21600" h="21600">
                  <a:moveTo>
                    <a:pt x="21600" y="0"/>
                  </a:moveTo>
                  <a:cubicBezTo>
                    <a:pt x="14040" y="7200"/>
                    <a:pt x="7560" y="14400"/>
                    <a:pt x="0" y="2160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298" name="组合 17"/>
          <p:cNvGrpSpPr/>
          <p:nvPr/>
        </p:nvGrpSpPr>
        <p:grpSpPr>
          <a:xfrm>
            <a:off x="4643438" y="1989138"/>
            <a:ext cx="4008437" cy="3252787"/>
            <a:chOff x="0" y="0"/>
            <a:chExt cx="4008437" cy="3252787"/>
          </a:xfrm>
        </p:grpSpPr>
        <p:pic>
          <p:nvPicPr>
            <p:cNvPr id="12299" name="Picture 4" descr="正文 (73)"/>
            <p:cNvPicPr>
              <a:picLocks noChangeAspect="1"/>
            </p:cNvPicPr>
            <p:nvPr/>
          </p:nvPicPr>
          <p:blipFill>
            <a:blip r:embed="rId1"/>
            <a:srcRect l="79559" t="21185" r="7704" b="65555"/>
            <a:stretch>
              <a:fillRect/>
            </a:stretch>
          </p:blipFill>
          <p:spPr>
            <a:xfrm>
              <a:off x="1801812" y="0"/>
              <a:ext cx="2206625" cy="32527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0" name="AutoShape 10"/>
            <p:cNvSpPr/>
            <p:nvPr/>
          </p:nvSpPr>
          <p:spPr>
            <a:xfrm flipH="1">
              <a:off x="0" y="796920"/>
              <a:ext cx="1998677" cy="644528"/>
            </a:xfrm>
            <a:prstGeom prst="wedgeRoundRectCallout">
              <a:avLst>
                <a:gd name="adj1" fmla="val -71005"/>
                <a:gd name="adj2" fmla="val 88306"/>
                <a:gd name="adj3" fmla="val 16667"/>
              </a:avLst>
            </a:prstGeom>
            <a:solidFill>
              <a:srgbClr val="A8F6E3"/>
            </a:solidFill>
            <a:ln w="9525">
              <a:noFill/>
            </a:ln>
          </p:spPr>
          <p:txBody>
            <a:bodyPr wrap="none" anchor="ctr"/>
            <a:p>
              <a:pPr algn="ctr"/>
              <a:r>
                <a:rPr lang="zh-CN" altLang="en-US" sz="2800" b="1" dirty="0">
                  <a:latin typeface="宋体" panose="02010600030101010101" pitchFamily="2" charset="-122"/>
                </a:rPr>
                <a:t>我这样拼：</a:t>
              </a:r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2301" name="Group 11"/>
          <p:cNvGrpSpPr/>
          <p:nvPr/>
        </p:nvGrpSpPr>
        <p:grpSpPr>
          <a:xfrm>
            <a:off x="4429125" y="4870450"/>
            <a:ext cx="3886200" cy="1008063"/>
            <a:chOff x="0" y="0"/>
            <a:chExt cx="6122" cy="1588"/>
          </a:xfrm>
        </p:grpSpPr>
        <p:sp>
          <p:nvSpPr>
            <p:cNvPr id="12302" name="AutoShape 12"/>
            <p:cNvSpPr/>
            <p:nvPr/>
          </p:nvSpPr>
          <p:spPr>
            <a:xfrm>
              <a:off x="0" y="0"/>
              <a:ext cx="6123" cy="158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03" name="曲线 46"/>
            <p:cNvSpPr/>
            <p:nvPr/>
          </p:nvSpPr>
          <p:spPr>
            <a:xfrm>
              <a:off x="3071" y="4"/>
              <a:ext cx="20" cy="158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20" y="1584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cubicBezTo>
                    <a:pt x="7560" y="7200"/>
                    <a:pt x="14040" y="14400"/>
                    <a:pt x="21600" y="21600"/>
                  </a:cubicBezTo>
                </a:path>
              </a:pathLst>
            </a:custGeom>
            <a:solidFill>
              <a:srgbClr val="00B0F0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12304" name="图片 15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00063"/>
            <a:ext cx="704850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3"/>
          <p:cNvSpPr txBox="1"/>
          <p:nvPr/>
        </p:nvSpPr>
        <p:spPr>
          <a:xfrm>
            <a:off x="1116013" y="620713"/>
            <a:ext cx="7405687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2" charset="0"/>
              </a:rPr>
              <a:t>（2）把一张正方形纸剪成4个一样的三角形，用这4个三角形拼成另外一个形状。</a:t>
            </a:r>
            <a:endParaRPr lang="zh-CN" altLang="en-US" sz="2800" b="1" dirty="0">
              <a:latin typeface="Times New Roman" panose="02020603050405020304" pitchFamily="2" charset="0"/>
            </a:endParaRPr>
          </a:p>
        </p:txBody>
      </p:sp>
      <p:grpSp>
        <p:nvGrpSpPr>
          <p:cNvPr id="13315" name="组合 10"/>
          <p:cNvGrpSpPr/>
          <p:nvPr/>
        </p:nvGrpSpPr>
        <p:grpSpPr>
          <a:xfrm>
            <a:off x="3643313" y="1785938"/>
            <a:ext cx="4889500" cy="2684462"/>
            <a:chOff x="0" y="0"/>
            <a:chExt cx="4889507" cy="2684474"/>
          </a:xfrm>
        </p:grpSpPr>
        <p:pic>
          <p:nvPicPr>
            <p:cNvPr id="13316" name="Picture 2" descr="正文 (73)"/>
            <p:cNvPicPr>
              <a:picLocks noChangeAspect="1"/>
            </p:cNvPicPr>
            <p:nvPr/>
          </p:nvPicPr>
          <p:blipFill>
            <a:blip r:embed="rId1"/>
            <a:srcRect l="78354" t="46611" r="9041" b="41592"/>
            <a:stretch>
              <a:fillRect/>
            </a:stretch>
          </p:blipFill>
          <p:spPr>
            <a:xfrm>
              <a:off x="3017844" y="203212"/>
              <a:ext cx="1871663" cy="24812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7" name="AutoShape 4"/>
            <p:cNvSpPr/>
            <p:nvPr/>
          </p:nvSpPr>
          <p:spPr>
            <a:xfrm flipH="1">
              <a:off x="0" y="0"/>
              <a:ext cx="3448058" cy="782647"/>
            </a:xfrm>
            <a:prstGeom prst="wedgeRoundRectCallout">
              <a:avLst>
                <a:gd name="adj1" fmla="val -49310"/>
                <a:gd name="adj2" fmla="val 90727"/>
                <a:gd name="adj3" fmla="val 16667"/>
              </a:avLst>
            </a:prstGeom>
            <a:solidFill>
              <a:srgbClr val="FFFFCC"/>
            </a:solidFill>
            <a:ln w="9525">
              <a:noFill/>
            </a:ln>
          </p:spPr>
          <p:txBody>
            <a:bodyPr wrap="none" lIns="90170" tIns="46990" rIns="90170" bIns="46990" anchor="ctr"/>
            <a:p>
              <a:pPr algn="ctr"/>
              <a:r>
                <a:rPr lang="zh-CN" altLang="en-US" sz="2800" b="1" dirty="0">
                  <a:latin typeface="宋体" panose="02010600030101010101" pitchFamily="2" charset="-122"/>
                </a:rPr>
                <a:t>说一说你是怎么做的。</a:t>
              </a:r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13318" name="Group 5"/>
          <p:cNvGrpSpPr/>
          <p:nvPr/>
        </p:nvGrpSpPr>
        <p:grpSpPr>
          <a:xfrm>
            <a:off x="928688" y="2928938"/>
            <a:ext cx="2643187" cy="2663825"/>
            <a:chOff x="0" y="0"/>
            <a:chExt cx="5103" cy="4196"/>
          </a:xfrm>
        </p:grpSpPr>
        <p:sp>
          <p:nvSpPr>
            <p:cNvPr id="13319" name="Rectangle 6"/>
            <p:cNvSpPr/>
            <p:nvPr/>
          </p:nvSpPr>
          <p:spPr>
            <a:xfrm>
              <a:off x="0" y="0"/>
              <a:ext cx="5103" cy="4195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20" name="Line 7"/>
            <p:cNvSpPr/>
            <p:nvPr/>
          </p:nvSpPr>
          <p:spPr>
            <a:xfrm>
              <a:off x="0" y="0"/>
              <a:ext cx="5103" cy="41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3321" name="Line 8"/>
            <p:cNvSpPr/>
            <p:nvPr/>
          </p:nvSpPr>
          <p:spPr>
            <a:xfrm flipV="1">
              <a:off x="1" y="0"/>
              <a:ext cx="5103" cy="41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13322" name="组合 21"/>
          <p:cNvGrpSpPr/>
          <p:nvPr/>
        </p:nvGrpSpPr>
        <p:grpSpPr>
          <a:xfrm>
            <a:off x="4643438" y="2786063"/>
            <a:ext cx="1428750" cy="3714750"/>
            <a:chOff x="0" y="0"/>
            <a:chExt cx="1428760" cy="3714776"/>
          </a:xfrm>
        </p:grpSpPr>
        <p:grpSp>
          <p:nvGrpSpPr>
            <p:cNvPr id="13323" name="组合 19"/>
            <p:cNvGrpSpPr/>
            <p:nvPr/>
          </p:nvGrpSpPr>
          <p:grpSpPr>
            <a:xfrm>
              <a:off x="0" y="1857388"/>
              <a:ext cx="1428760" cy="1857388"/>
              <a:chOff x="0" y="0"/>
              <a:chExt cx="1428760" cy="1857388"/>
            </a:xfrm>
          </p:grpSpPr>
          <p:sp>
            <p:nvSpPr>
              <p:cNvPr id="13324" name="直角三角形 12"/>
              <p:cNvSpPr/>
              <p:nvPr/>
            </p:nvSpPr>
            <p:spPr>
              <a:xfrm rot="10800000">
                <a:off x="0" y="0"/>
                <a:ext cx="1428760" cy="1857388"/>
              </a:xfrm>
              <a:prstGeom prst="rtTriangle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25" name="直角三角形 13"/>
              <p:cNvSpPr/>
              <p:nvPr/>
            </p:nvSpPr>
            <p:spPr>
              <a:xfrm>
                <a:off x="0" y="0"/>
                <a:ext cx="1428760" cy="1857388"/>
              </a:xfrm>
              <a:prstGeom prst="rtTriangle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26" name="组合 20"/>
            <p:cNvGrpSpPr/>
            <p:nvPr/>
          </p:nvGrpSpPr>
          <p:grpSpPr>
            <a:xfrm>
              <a:off x="0" y="0"/>
              <a:ext cx="1428760" cy="1857388"/>
              <a:chOff x="0" y="0"/>
              <a:chExt cx="1428760" cy="1857388"/>
            </a:xfrm>
          </p:grpSpPr>
          <p:sp>
            <p:nvSpPr>
              <p:cNvPr id="13327" name="直角三角形 14"/>
              <p:cNvSpPr/>
              <p:nvPr/>
            </p:nvSpPr>
            <p:spPr>
              <a:xfrm>
                <a:off x="0" y="0"/>
                <a:ext cx="1428760" cy="1857388"/>
              </a:xfrm>
              <a:prstGeom prst="rtTriangle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28" name="直角三角形 15"/>
              <p:cNvSpPr/>
              <p:nvPr/>
            </p:nvSpPr>
            <p:spPr>
              <a:xfrm rot="10800000">
                <a:off x="0" y="0"/>
                <a:ext cx="1428760" cy="1857388"/>
              </a:xfrm>
              <a:prstGeom prst="rtTriangle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1500188" y="571500"/>
            <a:ext cx="2665412" cy="530225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Times New Roman" panose="02020603050405020304" pitchFamily="2" charset="0"/>
              </a:rPr>
              <a:t>分一分。</a:t>
            </a:r>
            <a:endParaRPr lang="zh-CN" altLang="en-US" sz="2800" b="1" dirty="0">
              <a:latin typeface="Times New Roman" panose="02020603050405020304" pitchFamily="2" charset="0"/>
            </a:endParaRPr>
          </a:p>
        </p:txBody>
      </p:sp>
      <p:pic>
        <p:nvPicPr>
          <p:cNvPr id="14339" name="Picture 3" descr="正文 (69)"/>
          <p:cNvPicPr>
            <a:picLocks noChangeAspect="1"/>
          </p:cNvPicPr>
          <p:nvPr/>
        </p:nvPicPr>
        <p:blipFill>
          <a:blip r:embed="rId1"/>
          <a:srcRect l="16667" t="13834" r="16902" b="65834"/>
          <a:stretch>
            <a:fillRect/>
          </a:stretch>
        </p:blipFill>
        <p:spPr>
          <a:xfrm>
            <a:off x="1428750" y="1357313"/>
            <a:ext cx="5329238" cy="2308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8"/>
          <p:cNvGrpSpPr/>
          <p:nvPr/>
        </p:nvGrpSpPr>
        <p:grpSpPr>
          <a:xfrm>
            <a:off x="1857375" y="3860800"/>
            <a:ext cx="5641975" cy="2349500"/>
            <a:chOff x="0" y="0"/>
            <a:chExt cx="5641995" cy="2349500"/>
          </a:xfrm>
        </p:grpSpPr>
        <p:pic>
          <p:nvPicPr>
            <p:cNvPr id="14341" name="Picture 4" descr="正文 (69)"/>
            <p:cNvPicPr>
              <a:picLocks noChangeAspect="1"/>
            </p:cNvPicPr>
            <p:nvPr/>
          </p:nvPicPr>
          <p:blipFill>
            <a:blip r:embed="rId2"/>
            <a:srcRect l="31236" t="18518" r="36609" b="47223"/>
            <a:stretch>
              <a:fillRect/>
            </a:stretch>
          </p:blipFill>
          <p:spPr>
            <a:xfrm>
              <a:off x="4083070" y="0"/>
              <a:ext cx="1558925" cy="2349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2" name="AutoShape 5"/>
            <p:cNvSpPr/>
            <p:nvPr/>
          </p:nvSpPr>
          <p:spPr>
            <a:xfrm flipH="1" flipV="1">
              <a:off x="0" y="1068398"/>
              <a:ext cx="3786213" cy="785818"/>
            </a:xfrm>
            <a:prstGeom prst="wedgeRoundRectCallout">
              <a:avLst>
                <a:gd name="adj1" fmla="val -58106"/>
                <a:gd name="adj2" fmla="val 79736"/>
                <a:gd name="adj3" fmla="val 16667"/>
              </a:avLst>
            </a:prstGeom>
            <a:solidFill>
              <a:srgbClr val="FFFF99"/>
            </a:solidFill>
            <a:ln w="9525">
              <a:noFill/>
            </a:ln>
          </p:spPr>
          <p:txBody>
            <a:bodyPr rot="10800000" wrap="none" lIns="90170" tIns="46990" rIns="90170" bIns="46990" anchor="ctr"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宋体" panose="02010600030101010101" pitchFamily="2" charset="-122"/>
                </a:rPr>
                <a:t>把同类的图形放在一起。</a:t>
              </a:r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  <p:pic>
        <p:nvPicPr>
          <p:cNvPr id="14343" name="图片 7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500063"/>
            <a:ext cx="704850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正文 (69)5"/>
          <p:cNvPicPr>
            <a:picLocks noChangeAspect="1"/>
          </p:cNvPicPr>
          <p:nvPr/>
        </p:nvPicPr>
        <p:blipFill>
          <a:blip r:embed="rId1"/>
          <a:srcRect l="50865" t="17371" r="6996" b="58963"/>
          <a:stretch>
            <a:fillRect/>
          </a:stretch>
        </p:blipFill>
        <p:spPr>
          <a:xfrm>
            <a:off x="4645025" y="2565400"/>
            <a:ext cx="3441700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正文 (69)5"/>
          <p:cNvPicPr>
            <a:picLocks noChangeAspect="1"/>
          </p:cNvPicPr>
          <p:nvPr/>
        </p:nvPicPr>
        <p:blipFill>
          <a:blip r:embed="rId1"/>
          <a:srcRect l="4482" t="18111" r="57651" b="61241"/>
          <a:stretch>
            <a:fillRect/>
          </a:stretch>
        </p:blipFill>
        <p:spPr>
          <a:xfrm>
            <a:off x="1547813" y="2565400"/>
            <a:ext cx="3079750" cy="2376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4" name="组合 11"/>
          <p:cNvGrpSpPr/>
          <p:nvPr/>
        </p:nvGrpSpPr>
        <p:grpSpPr>
          <a:xfrm>
            <a:off x="612775" y="928688"/>
            <a:ext cx="3673475" cy="2106612"/>
            <a:chOff x="0" y="0"/>
            <a:chExt cx="3673473" cy="2106630"/>
          </a:xfrm>
        </p:grpSpPr>
        <p:pic>
          <p:nvPicPr>
            <p:cNvPr id="15365" name="Picture 4" descr="正文 (69)1"/>
            <p:cNvPicPr>
              <a:picLocks noChangeAspect="1"/>
            </p:cNvPicPr>
            <p:nvPr/>
          </p:nvPicPr>
          <p:blipFill>
            <a:blip r:embed="rId2"/>
            <a:srcRect l="50682" t="38370" r="22301" b="33778"/>
            <a:stretch>
              <a:fillRect/>
            </a:stretch>
          </p:blipFill>
          <p:spPr>
            <a:xfrm>
              <a:off x="0" y="196868"/>
              <a:ext cx="1308100" cy="19097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6" name="AutoShape 5"/>
            <p:cNvSpPr/>
            <p:nvPr/>
          </p:nvSpPr>
          <p:spPr>
            <a:xfrm>
              <a:off x="1150938" y="0"/>
              <a:ext cx="2522535" cy="700105"/>
            </a:xfrm>
            <a:prstGeom prst="wedgeRoundRectCallout">
              <a:avLst>
                <a:gd name="adj1" fmla="val -51935"/>
                <a:gd name="adj2" fmla="val 80588"/>
                <a:gd name="adj3" fmla="val 16667"/>
              </a:avLst>
            </a:prstGeom>
            <a:solidFill>
              <a:srgbClr val="EDEFAF"/>
            </a:solidFill>
            <a:ln w="9525">
              <a:noFill/>
            </a:ln>
          </p:spPr>
          <p:txBody>
            <a:bodyPr wrap="none" lIns="90170" tIns="46990" rIns="90170" bIns="46990" anchor="ctr"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宋体" panose="02010600030101010101" pitchFamily="2" charset="-122"/>
                </a:rPr>
                <a:t>这些是长方形。</a:t>
              </a:r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15367" name="Text Box 6"/>
          <p:cNvSpPr txBox="1"/>
          <p:nvPr/>
        </p:nvSpPr>
        <p:spPr>
          <a:xfrm>
            <a:off x="2320925" y="5018088"/>
            <a:ext cx="18923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长方形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15368" name="组合 12"/>
          <p:cNvGrpSpPr/>
          <p:nvPr/>
        </p:nvGrpSpPr>
        <p:grpSpPr>
          <a:xfrm>
            <a:off x="4787900" y="981075"/>
            <a:ext cx="4090988" cy="1687513"/>
            <a:chOff x="0" y="0"/>
            <a:chExt cx="4090988" cy="1687513"/>
          </a:xfrm>
        </p:grpSpPr>
        <p:pic>
          <p:nvPicPr>
            <p:cNvPr id="15369" name="Picture 7" descr="正文 (69)2"/>
            <p:cNvPicPr>
              <a:picLocks noChangeAspect="1"/>
            </p:cNvPicPr>
            <p:nvPr/>
          </p:nvPicPr>
          <p:blipFill>
            <a:blip r:embed="rId3"/>
            <a:srcRect l="12578" t="21001" r="44864" b="41129"/>
            <a:stretch>
              <a:fillRect/>
            </a:stretch>
          </p:blipFill>
          <p:spPr>
            <a:xfrm>
              <a:off x="2808288" y="71438"/>
              <a:ext cx="1282700" cy="16160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0" name="AutoShape 8"/>
            <p:cNvSpPr/>
            <p:nvPr/>
          </p:nvSpPr>
          <p:spPr>
            <a:xfrm flipH="1">
              <a:off x="0" y="0"/>
              <a:ext cx="2808288" cy="720725"/>
            </a:xfrm>
            <a:prstGeom prst="wedgeRoundRectCallout">
              <a:avLst>
                <a:gd name="adj1" fmla="val -53204"/>
                <a:gd name="adj2" fmla="val 88417"/>
                <a:gd name="adj3" fmla="val 16667"/>
              </a:avLst>
            </a:prstGeom>
            <a:solidFill>
              <a:srgbClr val="EDEFAF"/>
            </a:solidFill>
            <a:ln w="9525">
              <a:noFill/>
            </a:ln>
          </p:spPr>
          <p:txBody>
            <a:bodyPr wrap="none" lIns="90170" tIns="46990" rIns="90170" bIns="46990" anchor="ctr"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宋体" panose="02010600030101010101" pitchFamily="2" charset="-122"/>
                </a:rPr>
                <a:t>这几个是正方形。</a:t>
              </a:r>
              <a:endParaRPr lang="zh-CN" altLang="en-US" sz="28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15371" name="Text Box 9"/>
          <p:cNvSpPr txBox="1"/>
          <p:nvPr/>
        </p:nvSpPr>
        <p:spPr>
          <a:xfrm>
            <a:off x="5868988" y="5086350"/>
            <a:ext cx="18907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正方形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ldLvl="0"/>
      <p:bldP spid="15371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正文 (69)5"/>
          <p:cNvPicPr>
            <a:picLocks noChangeAspect="1"/>
          </p:cNvPicPr>
          <p:nvPr/>
        </p:nvPicPr>
        <p:blipFill>
          <a:blip r:embed="rId1"/>
          <a:srcRect l="4482" t="51814" r="53957" b="27667"/>
          <a:stretch>
            <a:fillRect/>
          </a:stretch>
        </p:blipFill>
        <p:spPr>
          <a:xfrm>
            <a:off x="1260475" y="2349500"/>
            <a:ext cx="36068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正文 (69)5"/>
          <p:cNvPicPr>
            <a:picLocks noChangeAspect="1"/>
          </p:cNvPicPr>
          <p:nvPr/>
        </p:nvPicPr>
        <p:blipFill>
          <a:blip r:embed="rId1"/>
          <a:srcRect l="54587" t="51443" r="6996" b="27667"/>
          <a:stretch>
            <a:fillRect/>
          </a:stretch>
        </p:blipFill>
        <p:spPr>
          <a:xfrm>
            <a:off x="5003800" y="2492375"/>
            <a:ext cx="3182938" cy="24495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8" name="组合 11"/>
          <p:cNvGrpSpPr/>
          <p:nvPr/>
        </p:nvGrpSpPr>
        <p:grpSpPr>
          <a:xfrm>
            <a:off x="612775" y="836613"/>
            <a:ext cx="3816350" cy="2297112"/>
            <a:chOff x="0" y="0"/>
            <a:chExt cx="3816350" cy="2297112"/>
          </a:xfrm>
        </p:grpSpPr>
        <p:pic>
          <p:nvPicPr>
            <p:cNvPr id="16389" name="Picture 4" descr="正文 (69)3"/>
            <p:cNvPicPr>
              <a:picLocks noChangeAspect="1"/>
            </p:cNvPicPr>
            <p:nvPr/>
          </p:nvPicPr>
          <p:blipFill>
            <a:blip r:embed="rId2"/>
            <a:srcRect l="37447" t="24333" r="33360" b="46370"/>
            <a:stretch>
              <a:fillRect/>
            </a:stretch>
          </p:blipFill>
          <p:spPr>
            <a:xfrm>
              <a:off x="0" y="288925"/>
              <a:ext cx="1414463" cy="20081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0" name="AutoShape 5"/>
            <p:cNvSpPr/>
            <p:nvPr/>
          </p:nvSpPr>
          <p:spPr>
            <a:xfrm>
              <a:off x="1008063" y="0"/>
              <a:ext cx="2808287" cy="792162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rgbClr val="FBFAA3"/>
            </a:solidFill>
            <a:ln w="9525">
              <a:noFill/>
            </a:ln>
          </p:spPr>
          <p:txBody>
            <a:bodyPr wrap="none" lIns="90170" tIns="46990" rIns="90170" bIns="46990" anchor="ctr"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宋体" panose="02010600030101010101" pitchFamily="2" charset="-122"/>
                  <a:sym typeface="Arial" panose="020B0604020202020204" pitchFamily="34" charset="0"/>
                </a:rPr>
                <a:t>这几个是三角形。</a:t>
              </a:r>
              <a:endParaRPr lang="zh-CN" altLang="en-US" sz="2800" b="1" dirty="0">
                <a:latin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391" name="Text Box 6"/>
          <p:cNvSpPr txBox="1"/>
          <p:nvPr/>
        </p:nvSpPr>
        <p:spPr>
          <a:xfrm>
            <a:off x="2320925" y="5018088"/>
            <a:ext cx="18923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三角形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16392" name="组合 12"/>
          <p:cNvGrpSpPr/>
          <p:nvPr/>
        </p:nvGrpSpPr>
        <p:grpSpPr>
          <a:xfrm>
            <a:off x="5076825" y="981075"/>
            <a:ext cx="4167188" cy="1643063"/>
            <a:chOff x="0" y="0"/>
            <a:chExt cx="4167188" cy="1643063"/>
          </a:xfrm>
        </p:grpSpPr>
        <p:pic>
          <p:nvPicPr>
            <p:cNvPr id="16393" name="Picture 7" descr="正文 (69)4"/>
            <p:cNvPicPr>
              <a:picLocks noChangeAspect="1"/>
            </p:cNvPicPr>
            <p:nvPr/>
          </p:nvPicPr>
          <p:blipFill>
            <a:blip r:embed="rId3"/>
            <a:srcRect l="25943" t="32741" r="19052" b="33389"/>
            <a:stretch>
              <a:fillRect/>
            </a:stretch>
          </p:blipFill>
          <p:spPr>
            <a:xfrm>
              <a:off x="2447925" y="144463"/>
              <a:ext cx="1719263" cy="1498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4" name="AutoShape 8"/>
            <p:cNvSpPr/>
            <p:nvPr/>
          </p:nvSpPr>
          <p:spPr>
            <a:xfrm flipH="1">
              <a:off x="0" y="0"/>
              <a:ext cx="2376488" cy="720725"/>
            </a:xfrm>
            <a:prstGeom prst="wedgeRoundRectCallout">
              <a:avLst>
                <a:gd name="adj1" fmla="val -58500"/>
                <a:gd name="adj2" fmla="val 78458"/>
                <a:gd name="adj3" fmla="val 16667"/>
              </a:avLst>
            </a:prstGeom>
            <a:solidFill>
              <a:srgbClr val="FBFAA3"/>
            </a:solidFill>
            <a:ln w="9525">
              <a:noFill/>
            </a:ln>
          </p:spPr>
          <p:txBody>
            <a:bodyPr wrap="none" lIns="90170" tIns="46990" rIns="90170" bIns="46990" anchor="ctr"/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宋体" panose="02010600030101010101" pitchFamily="2" charset="-122"/>
                  <a:sym typeface="Arial" panose="020B0604020202020204" pitchFamily="34" charset="0"/>
                </a:rPr>
                <a:t>这几个是圆。</a:t>
              </a:r>
              <a:endParaRPr lang="zh-CN" altLang="en-US" sz="2800" b="1" dirty="0">
                <a:latin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395" name="Text Box 9"/>
          <p:cNvSpPr txBox="1"/>
          <p:nvPr/>
        </p:nvSpPr>
        <p:spPr>
          <a:xfrm>
            <a:off x="5868988" y="5013325"/>
            <a:ext cx="18907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圆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ldLvl="0"/>
      <p:bldP spid="16395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3108325" y="2714625"/>
            <a:ext cx="29273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5400" b="1" dirty="0">
                <a:latin typeface="Arial" panose="020B0604020202020204" pitchFamily="34" charset="0"/>
              </a:rPr>
              <a:t>谢谢观赏</a:t>
            </a:r>
            <a:endParaRPr lang="zh-CN" altLang="en-US" sz="5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4097"/>
          <p:cNvSpPr txBox="1"/>
          <p:nvPr/>
        </p:nvSpPr>
        <p:spPr>
          <a:xfrm>
            <a:off x="3284538" y="1273175"/>
            <a:ext cx="2268537" cy="701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复习导入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4099" name="文本框 4098"/>
          <p:cNvSpPr txBox="1"/>
          <p:nvPr/>
        </p:nvSpPr>
        <p:spPr>
          <a:xfrm>
            <a:off x="960438" y="2505075"/>
            <a:ext cx="7947025" cy="1189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上节课我们学习了一些常见的图形，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</a:rPr>
              <a:t>这学期我们接着学习。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圆柱形 5121"/>
          <p:cNvSpPr/>
          <p:nvPr/>
        </p:nvSpPr>
        <p:spPr>
          <a:xfrm rot="5400000">
            <a:off x="1979613" y="-26987"/>
            <a:ext cx="936625" cy="2233612"/>
          </a:xfrm>
          <a:prstGeom prst="can">
            <a:avLst>
              <a:gd name="adj" fmla="val 59616"/>
            </a:avLst>
          </a:prstGeom>
          <a:solidFill>
            <a:schemeClr val="accent1">
              <a:alpha val="45000"/>
            </a:schemeClr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3" name="椭圆 5122"/>
          <p:cNvSpPr/>
          <p:nvPr/>
        </p:nvSpPr>
        <p:spPr>
          <a:xfrm>
            <a:off x="2987675" y="620713"/>
            <a:ext cx="576263" cy="936625"/>
          </a:xfrm>
          <a:prstGeom prst="ellipse">
            <a:avLst/>
          </a:prstGeom>
          <a:solidFill>
            <a:srgbClr val="CC99FF">
              <a:alpha val="0"/>
            </a:srgbClr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>
              <a:solidFill>
                <a:schemeClr val="hlink"/>
              </a:solidFill>
              <a:latin typeface="Tahoma" panose="020B0604030504040204" pitchFamily="2" charset="0"/>
            </a:endParaRPr>
          </a:p>
        </p:txBody>
      </p:sp>
      <p:grpSp>
        <p:nvGrpSpPr>
          <p:cNvPr id="5124" name="组合 5123"/>
          <p:cNvGrpSpPr/>
          <p:nvPr/>
        </p:nvGrpSpPr>
        <p:grpSpPr>
          <a:xfrm>
            <a:off x="1403350" y="2133600"/>
            <a:ext cx="2016125" cy="936625"/>
            <a:chOff x="0" y="0"/>
            <a:chExt cx="1270" cy="590"/>
          </a:xfrm>
        </p:grpSpPr>
        <p:sp>
          <p:nvSpPr>
            <p:cNvPr id="5125" name="立方体 5124"/>
            <p:cNvSpPr/>
            <p:nvPr/>
          </p:nvSpPr>
          <p:spPr>
            <a:xfrm>
              <a:off x="0" y="0"/>
              <a:ext cx="1270" cy="590"/>
            </a:xfrm>
            <a:prstGeom prst="cube">
              <a:avLst>
                <a:gd name="adj" fmla="val 25000"/>
              </a:avLst>
            </a:prstGeom>
            <a:solidFill>
              <a:srgbClr val="FF9900">
                <a:alpha val="29999"/>
              </a:srgbClr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126" name="组合 5125"/>
            <p:cNvGrpSpPr/>
            <p:nvPr/>
          </p:nvGrpSpPr>
          <p:grpSpPr>
            <a:xfrm>
              <a:off x="0" y="1"/>
              <a:ext cx="1270" cy="589"/>
              <a:chOff x="0" y="0"/>
              <a:chExt cx="1270" cy="589"/>
            </a:xfrm>
          </p:grpSpPr>
          <p:sp>
            <p:nvSpPr>
              <p:cNvPr id="5127" name="直接连接符 5126"/>
              <p:cNvSpPr/>
              <p:nvPr/>
            </p:nvSpPr>
            <p:spPr>
              <a:xfrm>
                <a:off x="136" y="0"/>
                <a:ext cx="0" cy="453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Dot"/>
                <a:miter/>
                <a:headEnd type="none" w="med" len="med"/>
                <a:tailEnd type="none" w="med" len="med"/>
              </a:ln>
            </p:spPr>
          </p:sp>
          <p:sp>
            <p:nvSpPr>
              <p:cNvPr id="5128" name="直接连接符 5127"/>
              <p:cNvSpPr/>
              <p:nvPr/>
            </p:nvSpPr>
            <p:spPr>
              <a:xfrm>
                <a:off x="136" y="453"/>
                <a:ext cx="1134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Dot"/>
                <a:miter/>
                <a:headEnd type="none" w="med" len="med"/>
                <a:tailEnd type="none" w="med" len="med"/>
              </a:ln>
            </p:spPr>
          </p:sp>
          <p:sp>
            <p:nvSpPr>
              <p:cNvPr id="5129" name="直接连接符 5128"/>
              <p:cNvSpPr/>
              <p:nvPr/>
            </p:nvSpPr>
            <p:spPr>
              <a:xfrm flipV="1">
                <a:off x="0" y="453"/>
                <a:ext cx="136" cy="13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Dot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130" name="组合 5129"/>
          <p:cNvGrpSpPr/>
          <p:nvPr/>
        </p:nvGrpSpPr>
        <p:grpSpPr>
          <a:xfrm>
            <a:off x="1690688" y="3644900"/>
            <a:ext cx="1296987" cy="1152525"/>
            <a:chOff x="0" y="0"/>
            <a:chExt cx="817" cy="726"/>
          </a:xfrm>
        </p:grpSpPr>
        <p:sp>
          <p:nvSpPr>
            <p:cNvPr id="5131" name="立方体 5130"/>
            <p:cNvSpPr/>
            <p:nvPr/>
          </p:nvSpPr>
          <p:spPr>
            <a:xfrm>
              <a:off x="0" y="0"/>
              <a:ext cx="817" cy="726"/>
            </a:xfrm>
            <a:prstGeom prst="cube">
              <a:avLst>
                <a:gd name="adj" fmla="val 25000"/>
              </a:avLst>
            </a:prstGeom>
            <a:solidFill>
              <a:srgbClr val="3366FF">
                <a:alpha val="50999"/>
              </a:srgbClr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132" name="组合 5131"/>
            <p:cNvGrpSpPr/>
            <p:nvPr/>
          </p:nvGrpSpPr>
          <p:grpSpPr>
            <a:xfrm>
              <a:off x="0" y="0"/>
              <a:ext cx="817" cy="726"/>
              <a:chOff x="0" y="0"/>
              <a:chExt cx="817" cy="726"/>
            </a:xfrm>
          </p:grpSpPr>
          <p:sp>
            <p:nvSpPr>
              <p:cNvPr id="5133" name="直接连接符 5132"/>
              <p:cNvSpPr/>
              <p:nvPr/>
            </p:nvSpPr>
            <p:spPr>
              <a:xfrm>
                <a:off x="182" y="0"/>
                <a:ext cx="0" cy="545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dashDot"/>
                <a:miter/>
                <a:headEnd type="none" w="med" len="med"/>
                <a:tailEnd type="none" w="med" len="med"/>
              </a:ln>
            </p:spPr>
          </p:sp>
          <p:sp>
            <p:nvSpPr>
              <p:cNvPr id="5134" name="直接连接符 5133"/>
              <p:cNvSpPr/>
              <p:nvPr/>
            </p:nvSpPr>
            <p:spPr>
              <a:xfrm>
                <a:off x="182" y="544"/>
                <a:ext cx="635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dashDot"/>
                <a:miter/>
                <a:headEnd type="none" w="med" len="med"/>
                <a:tailEnd type="none" w="med" len="med"/>
              </a:ln>
            </p:spPr>
          </p:sp>
          <p:sp>
            <p:nvSpPr>
              <p:cNvPr id="5135" name="直接连接符 5134"/>
              <p:cNvSpPr/>
              <p:nvPr/>
            </p:nvSpPr>
            <p:spPr>
              <a:xfrm flipH="1">
                <a:off x="0" y="544"/>
                <a:ext cx="182" cy="182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dashDot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136" name="组合 5135"/>
          <p:cNvGrpSpPr/>
          <p:nvPr/>
        </p:nvGrpSpPr>
        <p:grpSpPr>
          <a:xfrm>
            <a:off x="3203575" y="2133600"/>
            <a:ext cx="215900" cy="936625"/>
            <a:chOff x="0" y="0"/>
            <a:chExt cx="136" cy="590"/>
          </a:xfrm>
        </p:grpSpPr>
        <p:sp>
          <p:nvSpPr>
            <p:cNvPr id="5137" name="直接连接符 5136"/>
            <p:cNvSpPr/>
            <p:nvPr/>
          </p:nvSpPr>
          <p:spPr>
            <a:xfrm flipV="1">
              <a:off x="0" y="0"/>
              <a:ext cx="136" cy="136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38" name="直接连接符 5137"/>
            <p:cNvSpPr/>
            <p:nvPr/>
          </p:nvSpPr>
          <p:spPr>
            <a:xfrm>
              <a:off x="0" y="136"/>
              <a:ext cx="0" cy="454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39" name="直接连接符 5138"/>
            <p:cNvSpPr/>
            <p:nvPr/>
          </p:nvSpPr>
          <p:spPr>
            <a:xfrm flipV="1">
              <a:off x="0" y="454"/>
              <a:ext cx="136" cy="136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40" name="直接连接符 5139"/>
            <p:cNvSpPr/>
            <p:nvPr/>
          </p:nvSpPr>
          <p:spPr>
            <a:xfrm>
              <a:off x="136" y="0"/>
              <a:ext cx="0" cy="454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5141" name="组合 5140"/>
          <p:cNvGrpSpPr/>
          <p:nvPr/>
        </p:nvGrpSpPr>
        <p:grpSpPr>
          <a:xfrm>
            <a:off x="2700338" y="3644900"/>
            <a:ext cx="287337" cy="1152525"/>
            <a:chOff x="0" y="0"/>
            <a:chExt cx="181" cy="726"/>
          </a:xfrm>
        </p:grpSpPr>
        <p:sp>
          <p:nvSpPr>
            <p:cNvPr id="5142" name="直接连接符 5141"/>
            <p:cNvSpPr/>
            <p:nvPr/>
          </p:nvSpPr>
          <p:spPr>
            <a:xfrm flipV="1">
              <a:off x="0" y="0"/>
              <a:ext cx="181" cy="181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43" name="直接连接符 5142"/>
            <p:cNvSpPr/>
            <p:nvPr/>
          </p:nvSpPr>
          <p:spPr>
            <a:xfrm>
              <a:off x="0" y="181"/>
              <a:ext cx="0" cy="545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44" name="直接连接符 5143"/>
            <p:cNvSpPr/>
            <p:nvPr/>
          </p:nvSpPr>
          <p:spPr>
            <a:xfrm>
              <a:off x="181" y="0"/>
              <a:ext cx="0" cy="545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45" name="直接连接符 5144"/>
            <p:cNvSpPr/>
            <p:nvPr/>
          </p:nvSpPr>
          <p:spPr>
            <a:xfrm flipV="1">
              <a:off x="0" y="544"/>
              <a:ext cx="181" cy="181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5146" name="椭圆 5145"/>
          <p:cNvSpPr/>
          <p:nvPr/>
        </p:nvSpPr>
        <p:spPr>
          <a:xfrm>
            <a:off x="6804025" y="476250"/>
            <a:ext cx="1081088" cy="1077913"/>
          </a:xfrm>
          <a:prstGeom prst="ellipse">
            <a:avLst/>
          </a:prstGeom>
          <a:solidFill>
            <a:schemeClr val="accent1">
              <a:alpha val="53999"/>
            </a:schemeClr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>
                <a:solidFill>
                  <a:srgbClr val="FFFF00"/>
                </a:solidFill>
                <a:latin typeface="Tahoma" panose="020B0604030504040204" pitchFamily="2" charset="0"/>
                <a:ea typeface="楷体_GB2312" pitchFamily="1" charset="-122"/>
              </a:rPr>
              <a:t>圆</a:t>
            </a:r>
            <a:endParaRPr lang="zh-CN" altLang="en-US" sz="2800" b="1">
              <a:solidFill>
                <a:srgbClr val="FFFF00"/>
              </a:solidFill>
              <a:latin typeface="Tahoma" panose="020B0604030504040204" pitchFamily="2" charset="0"/>
              <a:ea typeface="楷体_GB2312" pitchFamily="1" charset="-122"/>
            </a:endParaRPr>
          </a:p>
        </p:txBody>
      </p:sp>
      <p:sp>
        <p:nvSpPr>
          <p:cNvPr id="5147" name="矩形 5146"/>
          <p:cNvSpPr/>
          <p:nvPr/>
        </p:nvSpPr>
        <p:spPr>
          <a:xfrm>
            <a:off x="6948488" y="2060575"/>
            <a:ext cx="719137" cy="1008063"/>
          </a:xfrm>
          <a:prstGeom prst="rect">
            <a:avLst/>
          </a:prstGeom>
          <a:solidFill>
            <a:srgbClr val="FF9900">
              <a:alpha val="54999"/>
            </a:srgbClr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000" b="1">
                <a:solidFill>
                  <a:srgbClr val="FFFF00"/>
                </a:solidFill>
                <a:latin typeface="Tahoma" panose="020B0604030504040204" pitchFamily="2" charset="0"/>
                <a:ea typeface="楷体_GB2312" pitchFamily="1" charset="-122"/>
              </a:rPr>
              <a:t>长</a:t>
            </a:r>
            <a:endParaRPr lang="zh-CN" altLang="en-US" sz="2000" b="1">
              <a:solidFill>
                <a:srgbClr val="FFFF00"/>
              </a:solidFill>
              <a:latin typeface="Tahoma" panose="020B0604030504040204" pitchFamily="2" charset="0"/>
              <a:ea typeface="楷体_GB2312" pitchFamily="1" charset="-122"/>
            </a:endParaRPr>
          </a:p>
          <a:p>
            <a:pPr algn="ctr"/>
            <a:r>
              <a:rPr lang="zh-CN" altLang="en-US" sz="2000" b="1">
                <a:solidFill>
                  <a:srgbClr val="FFFF00"/>
                </a:solidFill>
                <a:latin typeface="Tahoma" panose="020B0604030504040204" pitchFamily="2" charset="0"/>
                <a:ea typeface="楷体_GB2312" pitchFamily="1" charset="-122"/>
              </a:rPr>
              <a:t>方</a:t>
            </a:r>
            <a:endParaRPr lang="zh-CN" altLang="en-US" sz="2000" b="1">
              <a:solidFill>
                <a:srgbClr val="FFFF00"/>
              </a:solidFill>
              <a:latin typeface="Tahoma" panose="020B0604030504040204" pitchFamily="2" charset="0"/>
              <a:ea typeface="楷体_GB2312" pitchFamily="1" charset="-122"/>
            </a:endParaRPr>
          </a:p>
          <a:p>
            <a:pPr algn="ctr"/>
            <a:r>
              <a:rPr lang="zh-CN" altLang="en-US" sz="2000" b="1">
                <a:solidFill>
                  <a:srgbClr val="FFFF00"/>
                </a:solidFill>
                <a:latin typeface="Tahoma" panose="020B0604030504040204" pitchFamily="2" charset="0"/>
                <a:ea typeface="楷体_GB2312" pitchFamily="1" charset="-122"/>
              </a:rPr>
              <a:t>形</a:t>
            </a:r>
            <a:endParaRPr lang="zh-CN" altLang="en-US" sz="2000" b="1">
              <a:solidFill>
                <a:srgbClr val="FFFF00"/>
              </a:solidFill>
              <a:latin typeface="Tahoma" panose="020B0604030504040204" pitchFamily="2" charset="0"/>
              <a:ea typeface="楷体_GB2312" pitchFamily="1" charset="-122"/>
            </a:endParaRPr>
          </a:p>
        </p:txBody>
      </p:sp>
      <p:sp>
        <p:nvSpPr>
          <p:cNvPr id="5148" name="矩形 5147"/>
          <p:cNvSpPr/>
          <p:nvPr/>
        </p:nvSpPr>
        <p:spPr>
          <a:xfrm>
            <a:off x="6877050" y="3789363"/>
            <a:ext cx="935038" cy="863600"/>
          </a:xfrm>
          <a:prstGeom prst="rect">
            <a:avLst/>
          </a:prstGeom>
          <a:solidFill>
            <a:srgbClr val="3366FF">
              <a:alpha val="70999"/>
            </a:srgbClr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b="1">
                <a:solidFill>
                  <a:srgbClr val="FFFF00"/>
                </a:solidFill>
                <a:latin typeface="Tahoma" panose="020B0604030504040204" pitchFamily="2" charset="0"/>
                <a:ea typeface="楷体_GB2312" pitchFamily="1" charset="-122"/>
              </a:rPr>
              <a:t>正方形</a:t>
            </a:r>
            <a:endParaRPr lang="zh-CN" altLang="en-US" b="1">
              <a:solidFill>
                <a:srgbClr val="FFFF00"/>
              </a:solidFill>
              <a:latin typeface="Tahoma" panose="020B0604030504040204" pitchFamily="2" charset="0"/>
              <a:ea typeface="楷体_GB2312" pitchFamily="1" charset="-122"/>
            </a:endParaRPr>
          </a:p>
        </p:txBody>
      </p:sp>
      <p:sp>
        <p:nvSpPr>
          <p:cNvPr id="5149" name="等腰三角形 5148"/>
          <p:cNvSpPr/>
          <p:nvPr/>
        </p:nvSpPr>
        <p:spPr>
          <a:xfrm>
            <a:off x="6804025" y="5157788"/>
            <a:ext cx="1223963" cy="1077912"/>
          </a:xfrm>
          <a:prstGeom prst="triangle">
            <a:avLst>
              <a:gd name="adj" fmla="val 50000"/>
            </a:avLst>
          </a:prstGeom>
          <a:solidFill>
            <a:srgbClr val="993366">
              <a:alpha val="67000"/>
            </a:srgbClr>
          </a:solidFill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b="1">
                <a:solidFill>
                  <a:srgbClr val="FFFF00"/>
                </a:solidFill>
                <a:latin typeface="Tahoma" panose="020B0604030504040204" pitchFamily="2" charset="0"/>
                <a:ea typeface="楷体_GB2312" pitchFamily="1" charset="-122"/>
              </a:rPr>
              <a:t>三</a:t>
            </a:r>
            <a:endParaRPr lang="zh-CN" altLang="en-US" b="1">
              <a:solidFill>
                <a:srgbClr val="FFFF00"/>
              </a:solidFill>
              <a:latin typeface="Tahoma" panose="020B0604030504040204" pitchFamily="2" charset="0"/>
              <a:ea typeface="楷体_GB2312" pitchFamily="1" charset="-122"/>
            </a:endParaRPr>
          </a:p>
          <a:p>
            <a:pPr algn="ctr"/>
            <a:r>
              <a:rPr lang="zh-CN" altLang="en-US" b="1">
                <a:solidFill>
                  <a:srgbClr val="FFFF00"/>
                </a:solidFill>
                <a:latin typeface="Tahoma" panose="020B0604030504040204" pitchFamily="2" charset="0"/>
                <a:ea typeface="楷体_GB2312" pitchFamily="1" charset="-122"/>
              </a:rPr>
              <a:t>角形</a:t>
            </a:r>
            <a:endParaRPr lang="zh-CN" altLang="en-US" b="1">
              <a:solidFill>
                <a:srgbClr val="FFFF00"/>
              </a:solidFill>
              <a:latin typeface="Tahoma" panose="020B0604030504040204" pitchFamily="2" charset="0"/>
              <a:ea typeface="楷体_GB2312" pitchFamily="1" charset="-122"/>
            </a:endParaRPr>
          </a:p>
        </p:txBody>
      </p:sp>
      <p:grpSp>
        <p:nvGrpSpPr>
          <p:cNvPr id="5150" name="组合 5149"/>
          <p:cNvGrpSpPr/>
          <p:nvPr/>
        </p:nvGrpSpPr>
        <p:grpSpPr>
          <a:xfrm>
            <a:off x="1331913" y="5300663"/>
            <a:ext cx="2160587" cy="792162"/>
            <a:chOff x="0" y="0"/>
            <a:chExt cx="4240" cy="2540"/>
          </a:xfrm>
        </p:grpSpPr>
        <p:sp>
          <p:nvSpPr>
            <p:cNvPr id="5151" name="等腰三角形 5150"/>
            <p:cNvSpPr/>
            <p:nvPr/>
          </p:nvSpPr>
          <p:spPr>
            <a:xfrm>
              <a:off x="2516" y="0"/>
              <a:ext cx="1724" cy="2540"/>
            </a:xfrm>
            <a:prstGeom prst="triangle">
              <a:avLst>
                <a:gd name="adj" fmla="val 48667"/>
              </a:avLst>
            </a:prstGeom>
            <a:solidFill>
              <a:srgbClr val="993366">
                <a:alpha val="53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2" name="平行四边形 5151"/>
            <p:cNvSpPr/>
            <p:nvPr/>
          </p:nvSpPr>
          <p:spPr>
            <a:xfrm>
              <a:off x="0" y="0"/>
              <a:ext cx="3357" cy="2540"/>
            </a:xfrm>
            <a:prstGeom prst="parallelogram">
              <a:avLst>
                <a:gd name="adj" fmla="val 33346"/>
              </a:avLst>
            </a:prstGeom>
            <a:solidFill>
              <a:srgbClr val="993366">
                <a:alpha val="53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53" name="等腰三角形 5152"/>
          <p:cNvSpPr/>
          <p:nvPr/>
        </p:nvSpPr>
        <p:spPr>
          <a:xfrm>
            <a:off x="2627313" y="5300663"/>
            <a:ext cx="863600" cy="79216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>
              <a:solidFill>
                <a:schemeClr val="hlink"/>
              </a:solidFill>
              <a:latin typeface="Tahoma" panose="020B0604030504040204" pitchFamily="2" charset="0"/>
            </a:endParaRPr>
          </a:p>
        </p:txBody>
      </p:sp>
      <p:sp>
        <p:nvSpPr>
          <p:cNvPr id="5154" name="圆柱形 5153"/>
          <p:cNvSpPr/>
          <p:nvPr/>
        </p:nvSpPr>
        <p:spPr>
          <a:xfrm rot="5400000">
            <a:off x="1420813" y="6465888"/>
            <a:ext cx="288925" cy="325437"/>
          </a:xfrm>
          <a:prstGeom prst="can">
            <a:avLst>
              <a:gd name="adj" fmla="val 2815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55" name="立方体 5154"/>
          <p:cNvSpPr/>
          <p:nvPr/>
        </p:nvSpPr>
        <p:spPr>
          <a:xfrm>
            <a:off x="1874838" y="6524625"/>
            <a:ext cx="431800" cy="217488"/>
          </a:xfrm>
          <a:prstGeom prst="cube">
            <a:avLst>
              <a:gd name="adj" fmla="val 25000"/>
            </a:avLst>
          </a:prstGeom>
          <a:solidFill>
            <a:srgbClr val="FF9900">
              <a:alpha val="73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56" name="立方体 5155"/>
          <p:cNvSpPr/>
          <p:nvPr/>
        </p:nvSpPr>
        <p:spPr>
          <a:xfrm>
            <a:off x="2451100" y="6453188"/>
            <a:ext cx="287338" cy="288925"/>
          </a:xfrm>
          <a:prstGeom prst="cube">
            <a:avLst>
              <a:gd name="adj" fmla="val 25000"/>
            </a:avLst>
          </a:prstGeom>
          <a:solidFill>
            <a:srgbClr val="0000FF">
              <a:alpha val="64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157" name="组合 5156"/>
          <p:cNvGrpSpPr/>
          <p:nvPr/>
        </p:nvGrpSpPr>
        <p:grpSpPr>
          <a:xfrm>
            <a:off x="2811463" y="6526213"/>
            <a:ext cx="503237" cy="215900"/>
            <a:chOff x="0" y="0"/>
            <a:chExt cx="4240" cy="2540"/>
          </a:xfrm>
        </p:grpSpPr>
        <p:sp>
          <p:nvSpPr>
            <p:cNvPr id="5158" name="等腰三角形 5157"/>
            <p:cNvSpPr/>
            <p:nvPr/>
          </p:nvSpPr>
          <p:spPr>
            <a:xfrm>
              <a:off x="2516" y="0"/>
              <a:ext cx="1724" cy="2540"/>
            </a:xfrm>
            <a:prstGeom prst="triangle">
              <a:avLst>
                <a:gd name="adj" fmla="val 48667"/>
              </a:avLst>
            </a:prstGeom>
            <a:solidFill>
              <a:srgbClr val="993366">
                <a:alpha val="53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9" name="平行四边形 5158"/>
            <p:cNvSpPr/>
            <p:nvPr/>
          </p:nvSpPr>
          <p:spPr>
            <a:xfrm>
              <a:off x="0" y="0"/>
              <a:ext cx="3357" cy="2540"/>
            </a:xfrm>
            <a:prstGeom prst="parallelogram">
              <a:avLst>
                <a:gd name="adj" fmla="val 33346"/>
              </a:avLst>
            </a:prstGeom>
            <a:solidFill>
              <a:srgbClr val="993366">
                <a:alpha val="53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71676E-6 L 0.44896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2428E-7 L 0.43716 -0.005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1214E-6 L 0.49618 2.3121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2428E-6 L 0.4882 -0.0050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7"/>
                  </p:tgtEl>
                </p:cond>
              </p:nextCondLst>
            </p:seq>
          </p:childTnLst>
        </p:cTn>
      </p:par>
    </p:tnLst>
    <p:bldLst>
      <p:bldP spid="5123" grpId="0" animBg="1"/>
      <p:bldP spid="5123" grpId="1" animBg="1"/>
      <p:bldP spid="5123" grpId="2" animBg="1"/>
      <p:bldP spid="5123" grpId="3" animBg="1"/>
      <p:bldP spid="5146" grpId="0" animBg="1"/>
      <p:bldP spid="5147" grpId="0" animBg="1"/>
      <p:bldP spid="5148" grpId="0" animBg="1"/>
      <p:bldP spid="5149" grpId="0" animBg="1"/>
      <p:bldP spid="5153" grpId="0" animBg="1"/>
      <p:bldP spid="5153" grpId="1" animBg="1"/>
      <p:bldP spid="5153" grpId="2" animBg="1"/>
      <p:bldP spid="5153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椭圆 6145"/>
          <p:cNvSpPr/>
          <p:nvPr/>
        </p:nvSpPr>
        <p:spPr>
          <a:xfrm>
            <a:off x="1403350" y="836613"/>
            <a:ext cx="2447925" cy="24479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sz="3600" b="1">
              <a:latin typeface="Tahoma" panose="020B0604030504040204" pitchFamily="2" charset="0"/>
              <a:ea typeface="楷体_GB2312" pitchFamily="1" charset="-122"/>
            </a:endParaRPr>
          </a:p>
        </p:txBody>
      </p:sp>
      <p:sp>
        <p:nvSpPr>
          <p:cNvPr id="6147" name="矩形 6146"/>
          <p:cNvSpPr/>
          <p:nvPr/>
        </p:nvSpPr>
        <p:spPr>
          <a:xfrm>
            <a:off x="5795963" y="4005263"/>
            <a:ext cx="1943100" cy="1800225"/>
          </a:xfrm>
          <a:prstGeom prst="rect">
            <a:avLst/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sz="3600" b="1">
              <a:latin typeface="Tahoma" panose="020B0604030504040204" pitchFamily="2" charset="0"/>
              <a:ea typeface="楷体_GB2312" pitchFamily="1" charset="-122"/>
            </a:endParaRPr>
          </a:p>
        </p:txBody>
      </p:sp>
      <p:sp>
        <p:nvSpPr>
          <p:cNvPr id="6148" name="直接连接符 6147"/>
          <p:cNvSpPr/>
          <p:nvPr/>
        </p:nvSpPr>
        <p:spPr>
          <a:xfrm>
            <a:off x="5757863" y="4005263"/>
            <a:ext cx="2022475" cy="1587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直接连接符 6148"/>
          <p:cNvSpPr/>
          <p:nvPr/>
        </p:nvSpPr>
        <p:spPr>
          <a:xfrm>
            <a:off x="7740650" y="4003675"/>
            <a:ext cx="0" cy="1801813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50" name="直接连接符 6149"/>
          <p:cNvSpPr/>
          <p:nvPr/>
        </p:nvSpPr>
        <p:spPr>
          <a:xfrm>
            <a:off x="5794375" y="4005263"/>
            <a:ext cx="1588" cy="1800225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51" name="直接连接符 6150"/>
          <p:cNvSpPr/>
          <p:nvPr/>
        </p:nvSpPr>
        <p:spPr>
          <a:xfrm>
            <a:off x="5757863" y="5805488"/>
            <a:ext cx="2022475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52" name="文本框 6151"/>
          <p:cNvSpPr txBox="1"/>
          <p:nvPr/>
        </p:nvSpPr>
        <p:spPr>
          <a:xfrm>
            <a:off x="1619250" y="1446213"/>
            <a:ext cx="23764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latin typeface="Tahoma" panose="020B0604030504040204" pitchFamily="2" charset="0"/>
                <a:ea typeface="楷体_GB2312" pitchFamily="1" charset="-122"/>
              </a:rPr>
              <a:t>边缘光滑</a:t>
            </a:r>
            <a:endParaRPr lang="zh-CN" altLang="en-US" sz="3600" b="1">
              <a:latin typeface="Tahoma" panose="020B0604030504040204" pitchFamily="2" charset="0"/>
              <a:ea typeface="楷体_GB2312" pitchFamily="1" charset="-122"/>
            </a:endParaRPr>
          </a:p>
          <a:p>
            <a:r>
              <a:rPr lang="zh-CN" altLang="en-US" sz="3600" b="1">
                <a:latin typeface="Tahoma" panose="020B0604030504040204" pitchFamily="2" charset="0"/>
                <a:ea typeface="楷体_GB2312" pitchFamily="1" charset="-122"/>
              </a:rPr>
              <a:t>  没有角</a:t>
            </a:r>
            <a:endParaRPr lang="zh-CN" altLang="en-US" sz="3600" b="1">
              <a:latin typeface="Tahoma" panose="020B0604030504040204" pitchFamily="2" charset="0"/>
              <a:ea typeface="楷体_GB2312" pitchFamily="1" charset="-122"/>
            </a:endParaRPr>
          </a:p>
        </p:txBody>
      </p:sp>
      <p:sp>
        <p:nvSpPr>
          <p:cNvPr id="6153" name="文本框 6152"/>
          <p:cNvSpPr txBox="1"/>
          <p:nvPr/>
        </p:nvSpPr>
        <p:spPr>
          <a:xfrm>
            <a:off x="5795963" y="4292600"/>
            <a:ext cx="2376487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latin typeface="Tahoma" panose="020B0604030504040204" pitchFamily="2" charset="0"/>
                <a:ea typeface="楷体_GB2312" pitchFamily="1" charset="-122"/>
              </a:rPr>
              <a:t>四边相等</a:t>
            </a:r>
            <a:endParaRPr lang="zh-CN" altLang="en-US" sz="3600" b="1">
              <a:latin typeface="Tahoma" panose="020B0604030504040204" pitchFamily="2" charset="0"/>
              <a:ea typeface="楷体_GB2312" pitchFamily="1" charset="-122"/>
            </a:endParaRPr>
          </a:p>
          <a:p>
            <a:r>
              <a:rPr lang="zh-CN" altLang="en-US" sz="3600" b="1">
                <a:latin typeface="Tahoma" panose="020B0604030504040204" pitchFamily="2" charset="0"/>
                <a:ea typeface="楷体_GB2312" pitchFamily="1" charset="-122"/>
              </a:rPr>
              <a:t>四个直角</a:t>
            </a:r>
            <a:endParaRPr lang="zh-CN" altLang="en-US" sz="3600" b="1">
              <a:latin typeface="Tahoma" panose="020B0604030504040204" pitchFamily="2" charset="0"/>
              <a:ea typeface="楷体_GB2312" pitchFamily="1" charset="-122"/>
            </a:endParaRPr>
          </a:p>
        </p:txBody>
      </p:sp>
      <p:sp>
        <p:nvSpPr>
          <p:cNvPr id="6154" name="椭圆 6153"/>
          <p:cNvSpPr/>
          <p:nvPr/>
        </p:nvSpPr>
        <p:spPr>
          <a:xfrm>
            <a:off x="1403350" y="836613"/>
            <a:ext cx="2449513" cy="2447925"/>
          </a:xfrm>
          <a:prstGeom prst="ellipse">
            <a:avLst/>
          </a:prstGeom>
          <a:noFill/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55" name="等腰三角形 6154">
            <a:hlinkClick r:id="rId1" action="ppaction://hlinksldjump"/>
          </p:cNvPr>
          <p:cNvSpPr/>
          <p:nvPr/>
        </p:nvSpPr>
        <p:spPr>
          <a:xfrm>
            <a:off x="5365750" y="981075"/>
            <a:ext cx="2827338" cy="2220913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sz="3600" b="1">
              <a:latin typeface="Tahoma" panose="020B0604030504040204" pitchFamily="2" charset="0"/>
              <a:ea typeface="楷体_GB2312" pitchFamily="1" charset="-122"/>
            </a:endParaRPr>
          </a:p>
        </p:txBody>
      </p:sp>
      <p:sp>
        <p:nvSpPr>
          <p:cNvPr id="6156" name="文本框 6155"/>
          <p:cNvSpPr txBox="1"/>
          <p:nvPr/>
        </p:nvSpPr>
        <p:spPr>
          <a:xfrm>
            <a:off x="5995988" y="1806575"/>
            <a:ext cx="239236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solidFill>
                  <a:srgbClr val="FFFF00"/>
                </a:solidFill>
                <a:latin typeface="Tahoma" panose="020B0604030504040204" pitchFamily="2" charset="0"/>
                <a:ea typeface="楷体_GB2312" pitchFamily="1" charset="-122"/>
              </a:rPr>
              <a:t>三条边</a:t>
            </a:r>
            <a:endParaRPr lang="zh-CN" altLang="en-US" sz="3600" b="1">
              <a:solidFill>
                <a:srgbClr val="FFFF00"/>
              </a:solidFill>
              <a:latin typeface="Tahoma" panose="020B0604030504040204" pitchFamily="2" charset="0"/>
              <a:ea typeface="楷体_GB2312" pitchFamily="1" charset="-122"/>
            </a:endParaRPr>
          </a:p>
          <a:p>
            <a:r>
              <a:rPr lang="zh-CN" altLang="en-US" sz="3600" b="1">
                <a:solidFill>
                  <a:srgbClr val="FFFF00"/>
                </a:solidFill>
                <a:latin typeface="Tahoma" panose="020B0604030504040204" pitchFamily="2" charset="0"/>
                <a:ea typeface="楷体_GB2312" pitchFamily="1" charset="-122"/>
              </a:rPr>
              <a:t>三个角</a:t>
            </a:r>
            <a:endParaRPr lang="zh-CN" altLang="en-US" sz="3600" b="1">
              <a:solidFill>
                <a:srgbClr val="FFFF00"/>
              </a:solidFill>
              <a:latin typeface="Tahoma" panose="020B0604030504040204" pitchFamily="2" charset="0"/>
              <a:ea typeface="楷体_GB2312" pitchFamily="1" charset="-122"/>
            </a:endParaRPr>
          </a:p>
        </p:txBody>
      </p:sp>
      <p:grpSp>
        <p:nvGrpSpPr>
          <p:cNvPr id="6157" name="组合 6156"/>
          <p:cNvGrpSpPr/>
          <p:nvPr/>
        </p:nvGrpSpPr>
        <p:grpSpPr>
          <a:xfrm>
            <a:off x="5364163" y="982663"/>
            <a:ext cx="2830512" cy="2232025"/>
            <a:chOff x="0" y="0"/>
            <a:chExt cx="1783" cy="1406"/>
          </a:xfrm>
        </p:grpSpPr>
        <p:sp>
          <p:nvSpPr>
            <p:cNvPr id="6158" name="直接连接符 6157"/>
            <p:cNvSpPr/>
            <p:nvPr/>
          </p:nvSpPr>
          <p:spPr>
            <a:xfrm flipH="1">
              <a:off x="1" y="0"/>
              <a:ext cx="891" cy="140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159" name="直接连接符 6158"/>
            <p:cNvSpPr/>
            <p:nvPr/>
          </p:nvSpPr>
          <p:spPr>
            <a:xfrm>
              <a:off x="882" y="6"/>
              <a:ext cx="896" cy="140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160" name="直接连接符 6159"/>
            <p:cNvSpPr/>
            <p:nvPr/>
          </p:nvSpPr>
          <p:spPr>
            <a:xfrm flipH="1">
              <a:off x="0" y="1398"/>
              <a:ext cx="1783" cy="1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6161" name="组合 6160"/>
          <p:cNvGrpSpPr/>
          <p:nvPr/>
        </p:nvGrpSpPr>
        <p:grpSpPr>
          <a:xfrm>
            <a:off x="5543550" y="1157288"/>
            <a:ext cx="2481263" cy="2028825"/>
            <a:chOff x="0" y="0"/>
            <a:chExt cx="1563" cy="1278"/>
          </a:xfrm>
        </p:grpSpPr>
        <p:sp>
          <p:nvSpPr>
            <p:cNvPr id="6162" name="任意多边形 6161"/>
            <p:cNvSpPr/>
            <p:nvPr/>
          </p:nvSpPr>
          <p:spPr>
            <a:xfrm rot="-9585040" flipV="1">
              <a:off x="699" y="0"/>
              <a:ext cx="140" cy="92"/>
            </a:xfrm>
            <a:custGeom>
              <a:avLst/>
              <a:gdLst/>
              <a:ahLst/>
              <a:cxnLst/>
              <a:pathLst>
                <a:path w="210" h="19">
                  <a:moveTo>
                    <a:pt x="0" y="0"/>
                  </a:moveTo>
                  <a:cubicBezTo>
                    <a:pt x="86" y="19"/>
                    <a:pt x="79" y="15"/>
                    <a:pt x="210" y="15"/>
                  </a:cubicBez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3" name="任意多边形 6162"/>
            <p:cNvSpPr/>
            <p:nvPr/>
          </p:nvSpPr>
          <p:spPr>
            <a:xfrm rot="-2970081" flipV="1">
              <a:off x="1457" y="1162"/>
              <a:ext cx="139" cy="69"/>
            </a:xfrm>
            <a:custGeom>
              <a:avLst/>
              <a:gdLst/>
              <a:ahLst/>
              <a:cxnLst/>
              <a:pathLst>
                <a:path w="210" h="19">
                  <a:moveTo>
                    <a:pt x="0" y="0"/>
                  </a:moveTo>
                  <a:cubicBezTo>
                    <a:pt x="86" y="19"/>
                    <a:pt x="79" y="15"/>
                    <a:pt x="210" y="15"/>
                  </a:cubicBez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4" name="任意多边形 6163"/>
            <p:cNvSpPr/>
            <p:nvPr/>
          </p:nvSpPr>
          <p:spPr>
            <a:xfrm rot="-16245546" flipV="1">
              <a:off x="-35" y="1162"/>
              <a:ext cx="149" cy="78"/>
            </a:xfrm>
            <a:custGeom>
              <a:avLst/>
              <a:gdLst/>
              <a:ahLst/>
              <a:cxnLst/>
              <a:pathLst>
                <a:path w="210" h="19">
                  <a:moveTo>
                    <a:pt x="0" y="0"/>
                  </a:moveTo>
                  <a:cubicBezTo>
                    <a:pt x="86" y="19"/>
                    <a:pt x="79" y="15"/>
                    <a:pt x="210" y="15"/>
                  </a:cubicBez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165" name="矩形 6164">
            <a:hlinkClick r:id="rId1" action="ppaction://hlinksldjump"/>
          </p:cNvPr>
          <p:cNvSpPr/>
          <p:nvPr/>
        </p:nvSpPr>
        <p:spPr>
          <a:xfrm>
            <a:off x="985838" y="4232275"/>
            <a:ext cx="2995612" cy="14938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sz="3600" b="1">
              <a:latin typeface="Tahoma" panose="020B0604030504040204" pitchFamily="2" charset="0"/>
              <a:ea typeface="楷体_GB2312" pitchFamily="1" charset="-122"/>
            </a:endParaRPr>
          </a:p>
        </p:txBody>
      </p:sp>
      <p:sp>
        <p:nvSpPr>
          <p:cNvPr id="6166" name="文本框 6165"/>
          <p:cNvSpPr txBox="1"/>
          <p:nvPr/>
        </p:nvSpPr>
        <p:spPr>
          <a:xfrm>
            <a:off x="1450975" y="4365625"/>
            <a:ext cx="24733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latin typeface="Tahoma" panose="020B0604030504040204" pitchFamily="2" charset="0"/>
                <a:ea typeface="楷体_GB2312" pitchFamily="1" charset="-122"/>
              </a:rPr>
              <a:t>对边相等</a:t>
            </a:r>
            <a:endParaRPr lang="zh-CN" altLang="en-US" sz="3600" b="1">
              <a:latin typeface="Tahoma" panose="020B0604030504040204" pitchFamily="2" charset="0"/>
              <a:ea typeface="楷体_GB2312" pitchFamily="1" charset="-122"/>
            </a:endParaRPr>
          </a:p>
          <a:p>
            <a:r>
              <a:rPr lang="zh-CN" altLang="en-US" sz="3600" b="1">
                <a:latin typeface="Tahoma" panose="020B0604030504040204" pitchFamily="2" charset="0"/>
                <a:ea typeface="楷体_GB2312" pitchFamily="1" charset="-122"/>
              </a:rPr>
              <a:t>四个直角</a:t>
            </a:r>
            <a:endParaRPr lang="zh-CN" altLang="en-US" sz="3600" b="1">
              <a:latin typeface="Tahoma" panose="020B0604030504040204" pitchFamily="2" charset="0"/>
              <a:ea typeface="楷体_GB2312" pitchFamily="1" charset="-122"/>
            </a:endParaRPr>
          </a:p>
        </p:txBody>
      </p:sp>
      <p:grpSp>
        <p:nvGrpSpPr>
          <p:cNvPr id="6167" name="组合 6166"/>
          <p:cNvGrpSpPr/>
          <p:nvPr/>
        </p:nvGrpSpPr>
        <p:grpSpPr>
          <a:xfrm>
            <a:off x="985838" y="4221163"/>
            <a:ext cx="2995612" cy="1512887"/>
            <a:chOff x="0" y="0"/>
            <a:chExt cx="1887" cy="953"/>
          </a:xfrm>
        </p:grpSpPr>
        <p:grpSp>
          <p:nvGrpSpPr>
            <p:cNvPr id="6168" name="组合 6167"/>
            <p:cNvGrpSpPr/>
            <p:nvPr/>
          </p:nvGrpSpPr>
          <p:grpSpPr>
            <a:xfrm>
              <a:off x="0" y="0"/>
              <a:ext cx="127" cy="136"/>
              <a:chOff x="0" y="0"/>
              <a:chExt cx="317" cy="283"/>
            </a:xfrm>
          </p:grpSpPr>
          <p:sp>
            <p:nvSpPr>
              <p:cNvPr id="6169" name="直接连接符 6168"/>
              <p:cNvSpPr/>
              <p:nvPr/>
            </p:nvSpPr>
            <p:spPr>
              <a:xfrm>
                <a:off x="317" y="0"/>
                <a:ext cx="0" cy="28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70" name="直接连接符 6169"/>
              <p:cNvSpPr/>
              <p:nvPr/>
            </p:nvSpPr>
            <p:spPr>
              <a:xfrm>
                <a:off x="0" y="273"/>
                <a:ext cx="3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6171" name="组合 6170"/>
            <p:cNvGrpSpPr/>
            <p:nvPr/>
          </p:nvGrpSpPr>
          <p:grpSpPr>
            <a:xfrm rot="10800000">
              <a:off x="1760" y="816"/>
              <a:ext cx="127" cy="137"/>
              <a:chOff x="0" y="0"/>
              <a:chExt cx="317" cy="283"/>
            </a:xfrm>
          </p:grpSpPr>
          <p:sp>
            <p:nvSpPr>
              <p:cNvPr id="6172" name="直接连接符 6171"/>
              <p:cNvSpPr/>
              <p:nvPr/>
            </p:nvSpPr>
            <p:spPr>
              <a:xfrm>
                <a:off x="317" y="0"/>
                <a:ext cx="0" cy="28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73" name="直接连接符 6172"/>
              <p:cNvSpPr/>
              <p:nvPr/>
            </p:nvSpPr>
            <p:spPr>
              <a:xfrm>
                <a:off x="0" y="273"/>
                <a:ext cx="3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6174" name="组合 6173"/>
            <p:cNvGrpSpPr/>
            <p:nvPr/>
          </p:nvGrpSpPr>
          <p:grpSpPr>
            <a:xfrm rot="16200000">
              <a:off x="-5" y="819"/>
              <a:ext cx="137" cy="127"/>
              <a:chOff x="0" y="0"/>
              <a:chExt cx="317" cy="283"/>
            </a:xfrm>
          </p:grpSpPr>
          <p:sp>
            <p:nvSpPr>
              <p:cNvPr id="6175" name="直接连接符 6174"/>
              <p:cNvSpPr/>
              <p:nvPr/>
            </p:nvSpPr>
            <p:spPr>
              <a:xfrm>
                <a:off x="317" y="0"/>
                <a:ext cx="0" cy="28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76" name="直接连接符 6175"/>
              <p:cNvSpPr/>
              <p:nvPr/>
            </p:nvSpPr>
            <p:spPr>
              <a:xfrm>
                <a:off x="0" y="273"/>
                <a:ext cx="3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6177" name="组合 6176"/>
            <p:cNvGrpSpPr/>
            <p:nvPr/>
          </p:nvGrpSpPr>
          <p:grpSpPr>
            <a:xfrm rot="5400000">
              <a:off x="1753" y="2"/>
              <a:ext cx="136" cy="127"/>
              <a:chOff x="0" y="0"/>
              <a:chExt cx="317" cy="283"/>
            </a:xfrm>
          </p:grpSpPr>
          <p:sp>
            <p:nvSpPr>
              <p:cNvPr id="6178" name="直接连接符 6177"/>
              <p:cNvSpPr/>
              <p:nvPr/>
            </p:nvSpPr>
            <p:spPr>
              <a:xfrm>
                <a:off x="317" y="0"/>
                <a:ext cx="0" cy="283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79" name="直接连接符 6178"/>
              <p:cNvSpPr/>
              <p:nvPr/>
            </p:nvSpPr>
            <p:spPr>
              <a:xfrm>
                <a:off x="0" y="273"/>
                <a:ext cx="31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180" name="组合 6179"/>
          <p:cNvGrpSpPr/>
          <p:nvPr/>
        </p:nvGrpSpPr>
        <p:grpSpPr>
          <a:xfrm>
            <a:off x="941388" y="4184650"/>
            <a:ext cx="3087687" cy="1593850"/>
            <a:chOff x="0" y="0"/>
            <a:chExt cx="1945" cy="1004"/>
          </a:xfrm>
        </p:grpSpPr>
        <p:grpSp>
          <p:nvGrpSpPr>
            <p:cNvPr id="6181" name="组合 6180"/>
            <p:cNvGrpSpPr/>
            <p:nvPr/>
          </p:nvGrpSpPr>
          <p:grpSpPr>
            <a:xfrm>
              <a:off x="0" y="30"/>
              <a:ext cx="1945" cy="946"/>
              <a:chOff x="0" y="0"/>
              <a:chExt cx="1945" cy="946"/>
            </a:xfrm>
          </p:grpSpPr>
          <p:sp>
            <p:nvSpPr>
              <p:cNvPr id="6182" name="直接连接符 6181"/>
              <p:cNvSpPr/>
              <p:nvPr/>
            </p:nvSpPr>
            <p:spPr>
              <a:xfrm>
                <a:off x="0" y="0"/>
                <a:ext cx="1938" cy="0"/>
              </a:xfrm>
              <a:prstGeom prst="line">
                <a:avLst/>
              </a:prstGeom>
              <a:ln w="76200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83" name="直接连接符 6182"/>
              <p:cNvSpPr/>
              <p:nvPr/>
            </p:nvSpPr>
            <p:spPr>
              <a:xfrm>
                <a:off x="0" y="946"/>
                <a:ext cx="1945" cy="0"/>
              </a:xfrm>
              <a:prstGeom prst="line">
                <a:avLst/>
              </a:prstGeom>
              <a:ln w="76200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6184" name="组合 6183"/>
            <p:cNvGrpSpPr/>
            <p:nvPr/>
          </p:nvGrpSpPr>
          <p:grpSpPr>
            <a:xfrm>
              <a:off x="23" y="0"/>
              <a:ext cx="1898" cy="1004"/>
              <a:chOff x="0" y="0"/>
              <a:chExt cx="1898" cy="1004"/>
            </a:xfrm>
          </p:grpSpPr>
          <p:sp>
            <p:nvSpPr>
              <p:cNvPr id="6185" name="直接连接符 6184"/>
              <p:cNvSpPr/>
              <p:nvPr/>
            </p:nvSpPr>
            <p:spPr>
              <a:xfrm>
                <a:off x="0" y="0"/>
                <a:ext cx="0" cy="1004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86" name="直接连接符 6185"/>
              <p:cNvSpPr/>
              <p:nvPr/>
            </p:nvSpPr>
            <p:spPr>
              <a:xfrm>
                <a:off x="1898" y="0"/>
                <a:ext cx="0" cy="1004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187" name="组合 6186"/>
          <p:cNvGrpSpPr/>
          <p:nvPr/>
        </p:nvGrpSpPr>
        <p:grpSpPr>
          <a:xfrm>
            <a:off x="5795963" y="4005263"/>
            <a:ext cx="1944687" cy="1800225"/>
            <a:chOff x="0" y="0"/>
            <a:chExt cx="1225" cy="1134"/>
          </a:xfrm>
        </p:grpSpPr>
        <p:grpSp>
          <p:nvGrpSpPr>
            <p:cNvPr id="6188" name="组合 6187"/>
            <p:cNvGrpSpPr/>
            <p:nvPr/>
          </p:nvGrpSpPr>
          <p:grpSpPr>
            <a:xfrm flipH="1">
              <a:off x="1080" y="0"/>
              <a:ext cx="145" cy="136"/>
              <a:chOff x="0" y="0"/>
              <a:chExt cx="317" cy="283"/>
            </a:xfrm>
          </p:grpSpPr>
          <p:sp>
            <p:nvSpPr>
              <p:cNvPr id="6189" name="直接连接符 6188"/>
              <p:cNvSpPr/>
              <p:nvPr/>
            </p:nvSpPr>
            <p:spPr>
              <a:xfrm>
                <a:off x="317" y="0"/>
                <a:ext cx="0" cy="283"/>
              </a:xfrm>
              <a:prstGeom prst="line">
                <a:avLst/>
              </a:prstGeom>
              <a:ln w="381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90" name="直接连接符 6189"/>
              <p:cNvSpPr/>
              <p:nvPr/>
            </p:nvSpPr>
            <p:spPr>
              <a:xfrm>
                <a:off x="0" y="273"/>
                <a:ext cx="317" cy="0"/>
              </a:xfrm>
              <a:prstGeom prst="line">
                <a:avLst/>
              </a:prstGeom>
              <a:ln w="381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6191" name="组合 6190"/>
            <p:cNvGrpSpPr/>
            <p:nvPr/>
          </p:nvGrpSpPr>
          <p:grpSpPr>
            <a:xfrm>
              <a:off x="9" y="0"/>
              <a:ext cx="127" cy="136"/>
              <a:chOff x="0" y="0"/>
              <a:chExt cx="317" cy="283"/>
            </a:xfrm>
          </p:grpSpPr>
          <p:sp>
            <p:nvSpPr>
              <p:cNvPr id="6192" name="直接连接符 6191"/>
              <p:cNvSpPr/>
              <p:nvPr/>
            </p:nvSpPr>
            <p:spPr>
              <a:xfrm>
                <a:off x="317" y="0"/>
                <a:ext cx="0" cy="283"/>
              </a:xfrm>
              <a:prstGeom prst="line">
                <a:avLst/>
              </a:prstGeom>
              <a:ln w="381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93" name="直接连接符 6192"/>
              <p:cNvSpPr/>
              <p:nvPr/>
            </p:nvSpPr>
            <p:spPr>
              <a:xfrm>
                <a:off x="0" y="273"/>
                <a:ext cx="317" cy="0"/>
              </a:xfrm>
              <a:prstGeom prst="line">
                <a:avLst/>
              </a:prstGeom>
              <a:ln w="381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6194" name="组合 6193"/>
            <p:cNvGrpSpPr/>
            <p:nvPr/>
          </p:nvGrpSpPr>
          <p:grpSpPr>
            <a:xfrm flipH="1" flipV="1">
              <a:off x="1080" y="997"/>
              <a:ext cx="145" cy="137"/>
              <a:chOff x="0" y="0"/>
              <a:chExt cx="317" cy="283"/>
            </a:xfrm>
          </p:grpSpPr>
          <p:sp>
            <p:nvSpPr>
              <p:cNvPr id="6195" name="直接连接符 6194"/>
              <p:cNvSpPr/>
              <p:nvPr/>
            </p:nvSpPr>
            <p:spPr>
              <a:xfrm>
                <a:off x="317" y="0"/>
                <a:ext cx="0" cy="283"/>
              </a:xfrm>
              <a:prstGeom prst="line">
                <a:avLst/>
              </a:prstGeom>
              <a:ln w="381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96" name="直接连接符 6195"/>
              <p:cNvSpPr/>
              <p:nvPr/>
            </p:nvSpPr>
            <p:spPr>
              <a:xfrm>
                <a:off x="0" y="273"/>
                <a:ext cx="317" cy="0"/>
              </a:xfrm>
              <a:prstGeom prst="line">
                <a:avLst/>
              </a:prstGeom>
              <a:ln w="381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6197" name="组合 6196"/>
            <p:cNvGrpSpPr/>
            <p:nvPr/>
          </p:nvGrpSpPr>
          <p:grpSpPr>
            <a:xfrm flipV="1">
              <a:off x="0" y="998"/>
              <a:ext cx="136" cy="136"/>
              <a:chOff x="0" y="0"/>
              <a:chExt cx="317" cy="283"/>
            </a:xfrm>
          </p:grpSpPr>
          <p:sp>
            <p:nvSpPr>
              <p:cNvPr id="6198" name="直接连接符 6197"/>
              <p:cNvSpPr/>
              <p:nvPr/>
            </p:nvSpPr>
            <p:spPr>
              <a:xfrm>
                <a:off x="317" y="0"/>
                <a:ext cx="0" cy="283"/>
              </a:xfrm>
              <a:prstGeom prst="line">
                <a:avLst/>
              </a:prstGeom>
              <a:ln w="381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6199" name="直接连接符 6198"/>
              <p:cNvSpPr/>
              <p:nvPr/>
            </p:nvSpPr>
            <p:spPr>
              <a:xfrm>
                <a:off x="0" y="273"/>
                <a:ext cx="317" cy="0"/>
              </a:xfrm>
              <a:prstGeom prst="line">
                <a:avLst/>
              </a:prstGeom>
              <a:ln w="381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6200" name="矩形 6199">
            <a:hlinkClick r:id="rId1" action="ppaction://hlinksldjump"/>
          </p:cNvPr>
          <p:cNvSpPr/>
          <p:nvPr/>
        </p:nvSpPr>
        <p:spPr>
          <a:xfrm>
            <a:off x="900113" y="4149725"/>
            <a:ext cx="3168650" cy="16557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01" name="等腰三角形 6200">
            <a:hlinkClick r:id="rId1" action="ppaction://hlinksldjump"/>
          </p:cNvPr>
          <p:cNvSpPr/>
          <p:nvPr/>
        </p:nvSpPr>
        <p:spPr>
          <a:xfrm>
            <a:off x="5292725" y="908050"/>
            <a:ext cx="2987675" cy="2339975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02" name="等腰三角形 6201"/>
          <p:cNvSpPr/>
          <p:nvPr/>
        </p:nvSpPr>
        <p:spPr>
          <a:xfrm>
            <a:off x="1835150" y="6526213"/>
            <a:ext cx="287338" cy="287337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03" name="椭圆 6202"/>
          <p:cNvSpPr/>
          <p:nvPr/>
        </p:nvSpPr>
        <p:spPr>
          <a:xfrm>
            <a:off x="1474788" y="6597650"/>
            <a:ext cx="215900" cy="215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04" name="矩形 6203"/>
          <p:cNvSpPr/>
          <p:nvPr/>
        </p:nvSpPr>
        <p:spPr>
          <a:xfrm>
            <a:off x="2266950" y="6597650"/>
            <a:ext cx="360363" cy="2159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05" name="矩形 6204"/>
          <p:cNvSpPr/>
          <p:nvPr/>
        </p:nvSpPr>
        <p:spPr>
          <a:xfrm>
            <a:off x="2771775" y="6597650"/>
            <a:ext cx="215900" cy="215900"/>
          </a:xfrm>
          <a:prstGeom prst="rect">
            <a:avLst/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89017E-6 L -0.25191 0.17826 " pathEditMode="relative" ptsTypes="AA">
                                      <p:cBhvr>
                                        <p:cTn id="36" dur="2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20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2775E-6 L 0.22049 -0.261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20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5"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6" grpId="0"/>
      <p:bldP spid="6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直角三角形 7169"/>
          <p:cNvSpPr/>
          <p:nvPr/>
        </p:nvSpPr>
        <p:spPr>
          <a:xfrm>
            <a:off x="1619250" y="1484313"/>
            <a:ext cx="576263" cy="2016125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1" name="直角三角形 7170"/>
          <p:cNvSpPr/>
          <p:nvPr/>
        </p:nvSpPr>
        <p:spPr>
          <a:xfrm>
            <a:off x="3132138" y="1916113"/>
            <a:ext cx="3095625" cy="1512887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2" name="直角三角形 7171"/>
          <p:cNvSpPr/>
          <p:nvPr/>
        </p:nvSpPr>
        <p:spPr>
          <a:xfrm rot="16200000">
            <a:off x="1257300" y="4365625"/>
            <a:ext cx="1801813" cy="19431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3" name="等腰三角形 7172"/>
          <p:cNvSpPr/>
          <p:nvPr/>
        </p:nvSpPr>
        <p:spPr>
          <a:xfrm>
            <a:off x="6948488" y="1412875"/>
            <a:ext cx="1295400" cy="19446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4" name="等腰三角形 7173"/>
          <p:cNvSpPr/>
          <p:nvPr/>
        </p:nvSpPr>
        <p:spPr>
          <a:xfrm>
            <a:off x="3851275" y="4149725"/>
            <a:ext cx="2447925" cy="1943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5" name="等腰三角形 7174"/>
          <p:cNvSpPr/>
          <p:nvPr/>
        </p:nvSpPr>
        <p:spPr>
          <a:xfrm rot="13187520">
            <a:off x="6335713" y="4868863"/>
            <a:ext cx="2808287" cy="3603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6" name="文本框 7175"/>
          <p:cNvSpPr txBox="1"/>
          <p:nvPr/>
        </p:nvSpPr>
        <p:spPr>
          <a:xfrm>
            <a:off x="179388" y="260350"/>
            <a:ext cx="54006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chemeClr val="folHlink"/>
                </a:solidFill>
                <a:latin typeface="Tahoma" panose="020B0604030504040204" pitchFamily="2" charset="0"/>
                <a:ea typeface="楷体_GB2312" pitchFamily="1" charset="-122"/>
              </a:rPr>
              <a:t>多种多样的三角形</a:t>
            </a:r>
            <a:endParaRPr lang="zh-CN" altLang="en-US" sz="4400" b="1">
              <a:solidFill>
                <a:schemeClr val="folHlink"/>
              </a:solidFill>
              <a:latin typeface="Tahoma" panose="020B0604030504040204" pitchFamily="2" charset="0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8193"/>
          <p:cNvSpPr/>
          <p:nvPr/>
        </p:nvSpPr>
        <p:spPr>
          <a:xfrm>
            <a:off x="1042988" y="2205038"/>
            <a:ext cx="3311525" cy="647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5" name="矩形 8194"/>
          <p:cNvSpPr/>
          <p:nvPr/>
        </p:nvSpPr>
        <p:spPr>
          <a:xfrm>
            <a:off x="5219700" y="4292600"/>
            <a:ext cx="3311525" cy="1584325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6" name="矩形 8195"/>
          <p:cNvSpPr/>
          <p:nvPr/>
        </p:nvSpPr>
        <p:spPr>
          <a:xfrm>
            <a:off x="6877050" y="1268413"/>
            <a:ext cx="1079500" cy="194468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7" name="矩形 8196"/>
          <p:cNvSpPr/>
          <p:nvPr/>
        </p:nvSpPr>
        <p:spPr>
          <a:xfrm>
            <a:off x="2268538" y="3860800"/>
            <a:ext cx="287337" cy="216058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8" name="文本框 8197"/>
          <p:cNvSpPr txBox="1"/>
          <p:nvPr/>
        </p:nvSpPr>
        <p:spPr>
          <a:xfrm>
            <a:off x="179388" y="260350"/>
            <a:ext cx="54006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Tahoma" panose="020B0604030504040204" pitchFamily="2" charset="0"/>
                <a:ea typeface="楷体_GB2312" pitchFamily="1" charset="-122"/>
              </a:rPr>
              <a:t>多种多样的长方形</a:t>
            </a:r>
            <a:endParaRPr lang="zh-CN" altLang="en-US" sz="4400" b="1">
              <a:solidFill>
                <a:srgbClr val="FF3300"/>
              </a:solidFill>
              <a:latin typeface="Tahoma" panose="020B0604030504040204" pitchFamily="2" charset="0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2484438" y="1385888"/>
            <a:ext cx="3527425" cy="5472112"/>
          </a:xfrm>
          <a:prstGeom prst="rect">
            <a:avLst/>
          </a:prstGeom>
          <a:gradFill rotWithShape="1">
            <a:gsLst>
              <a:gs pos="0">
                <a:srgbClr val="253C57"/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19" name="Rectangle 3"/>
          <p:cNvSpPr/>
          <p:nvPr/>
        </p:nvSpPr>
        <p:spPr>
          <a:xfrm>
            <a:off x="3708400" y="5707063"/>
            <a:ext cx="1079500" cy="1150937"/>
          </a:xfrm>
          <a:prstGeom prst="rect">
            <a:avLst/>
          </a:prstGeom>
          <a:gradFill rotWithShape="1">
            <a:gsLst>
              <a:gs pos="0">
                <a:srgbClr val="FF9966"/>
              </a:gs>
              <a:gs pos="100000">
                <a:srgbClr val="76472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2400" dirty="0">
              <a:latin typeface="Times New Roman" panose="02020603050405020304" pitchFamily="2" charset="0"/>
            </a:endParaRPr>
          </a:p>
        </p:txBody>
      </p:sp>
      <p:sp>
        <p:nvSpPr>
          <p:cNvPr id="9220" name="Rectangle 4"/>
          <p:cNvSpPr/>
          <p:nvPr/>
        </p:nvSpPr>
        <p:spPr>
          <a:xfrm>
            <a:off x="2268538" y="1241425"/>
            <a:ext cx="3960812" cy="14446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21" name="Rectangle 5"/>
          <p:cNvSpPr/>
          <p:nvPr/>
        </p:nvSpPr>
        <p:spPr>
          <a:xfrm>
            <a:off x="3563938" y="5634038"/>
            <a:ext cx="1368425" cy="7143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grpSp>
        <p:nvGrpSpPr>
          <p:cNvPr id="9222" name="Group 6"/>
          <p:cNvGrpSpPr/>
          <p:nvPr/>
        </p:nvGrpSpPr>
        <p:grpSpPr>
          <a:xfrm>
            <a:off x="3132138" y="1890713"/>
            <a:ext cx="574675" cy="863600"/>
            <a:chOff x="0" y="0"/>
            <a:chExt cx="362" cy="544"/>
          </a:xfrm>
        </p:grpSpPr>
        <p:sp>
          <p:nvSpPr>
            <p:cNvPr id="9223" name="Rectangle 7"/>
            <p:cNvSpPr/>
            <p:nvPr/>
          </p:nvSpPr>
          <p:spPr>
            <a:xfrm>
              <a:off x="0" y="0"/>
              <a:ext cx="362" cy="544"/>
            </a:xfrm>
            <a:prstGeom prst="rect">
              <a:avLst/>
            </a:prstGeom>
            <a:gradFill rotWithShape="1">
              <a:gsLst>
                <a:gs pos="0">
                  <a:srgbClr val="76762F"/>
                </a:gs>
                <a:gs pos="50000">
                  <a:srgbClr val="FFFF66"/>
                </a:gs>
                <a:gs pos="100000">
                  <a:srgbClr val="76762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9224" name="Line 8"/>
            <p:cNvSpPr/>
            <p:nvPr/>
          </p:nvSpPr>
          <p:spPr>
            <a:xfrm>
              <a:off x="0" y="272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5" name="Line 9"/>
            <p:cNvSpPr/>
            <p:nvPr/>
          </p:nvSpPr>
          <p:spPr>
            <a:xfrm>
              <a:off x="181" y="0"/>
              <a:ext cx="0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26" name="Group 10"/>
          <p:cNvGrpSpPr/>
          <p:nvPr/>
        </p:nvGrpSpPr>
        <p:grpSpPr>
          <a:xfrm>
            <a:off x="4643438" y="1890713"/>
            <a:ext cx="574675" cy="863600"/>
            <a:chOff x="0" y="0"/>
            <a:chExt cx="362" cy="544"/>
          </a:xfrm>
        </p:grpSpPr>
        <p:sp>
          <p:nvSpPr>
            <p:cNvPr id="9227" name="Rectangle 11"/>
            <p:cNvSpPr/>
            <p:nvPr/>
          </p:nvSpPr>
          <p:spPr>
            <a:xfrm>
              <a:off x="0" y="0"/>
              <a:ext cx="362" cy="544"/>
            </a:xfrm>
            <a:prstGeom prst="rect">
              <a:avLst/>
            </a:prstGeom>
            <a:gradFill rotWithShape="1">
              <a:gsLst>
                <a:gs pos="0">
                  <a:srgbClr val="76762F"/>
                </a:gs>
                <a:gs pos="50000">
                  <a:srgbClr val="FFFF66"/>
                </a:gs>
                <a:gs pos="100000">
                  <a:srgbClr val="76762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9228" name="Line 12"/>
            <p:cNvSpPr/>
            <p:nvPr/>
          </p:nvSpPr>
          <p:spPr>
            <a:xfrm>
              <a:off x="0" y="272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9" name="Line 13"/>
            <p:cNvSpPr/>
            <p:nvPr/>
          </p:nvSpPr>
          <p:spPr>
            <a:xfrm>
              <a:off x="181" y="0"/>
              <a:ext cx="0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230" name="Rectangle 14"/>
          <p:cNvSpPr/>
          <p:nvPr/>
        </p:nvSpPr>
        <p:spPr>
          <a:xfrm>
            <a:off x="684213" y="4221163"/>
            <a:ext cx="142875" cy="2636837"/>
          </a:xfrm>
          <a:prstGeom prst="rect">
            <a:avLst/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31" name="Rectangle 15"/>
          <p:cNvSpPr/>
          <p:nvPr/>
        </p:nvSpPr>
        <p:spPr>
          <a:xfrm>
            <a:off x="395288" y="4149725"/>
            <a:ext cx="720725" cy="73025"/>
          </a:xfrm>
          <a:prstGeom prst="rect">
            <a:avLst/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32" name="Rectangle 16"/>
          <p:cNvSpPr/>
          <p:nvPr/>
        </p:nvSpPr>
        <p:spPr>
          <a:xfrm>
            <a:off x="468313" y="4221163"/>
            <a:ext cx="144462" cy="1444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33" name="Rectangle 17"/>
          <p:cNvSpPr/>
          <p:nvPr/>
        </p:nvSpPr>
        <p:spPr>
          <a:xfrm>
            <a:off x="900113" y="4221163"/>
            <a:ext cx="144462" cy="1444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34" name="Rectangle 18"/>
          <p:cNvSpPr/>
          <p:nvPr/>
        </p:nvSpPr>
        <p:spPr>
          <a:xfrm>
            <a:off x="684213" y="3933825"/>
            <a:ext cx="144462" cy="1444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35" name="Rectangle 19"/>
          <p:cNvSpPr/>
          <p:nvPr/>
        </p:nvSpPr>
        <p:spPr>
          <a:xfrm>
            <a:off x="7524750" y="4221163"/>
            <a:ext cx="142875" cy="2636837"/>
          </a:xfrm>
          <a:prstGeom prst="rect">
            <a:avLst/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36" name="Rectangle 20"/>
          <p:cNvSpPr/>
          <p:nvPr/>
        </p:nvSpPr>
        <p:spPr>
          <a:xfrm>
            <a:off x="7235825" y="4149725"/>
            <a:ext cx="720725" cy="73025"/>
          </a:xfrm>
          <a:prstGeom prst="rect">
            <a:avLst/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37" name="Rectangle 21"/>
          <p:cNvSpPr/>
          <p:nvPr/>
        </p:nvSpPr>
        <p:spPr>
          <a:xfrm>
            <a:off x="7308850" y="4221163"/>
            <a:ext cx="144463" cy="1444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38" name="Rectangle 22"/>
          <p:cNvSpPr/>
          <p:nvPr/>
        </p:nvSpPr>
        <p:spPr>
          <a:xfrm>
            <a:off x="7740650" y="4221163"/>
            <a:ext cx="144463" cy="1444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239" name="Rectangle 23"/>
          <p:cNvSpPr/>
          <p:nvPr/>
        </p:nvSpPr>
        <p:spPr>
          <a:xfrm>
            <a:off x="7524750" y="3933825"/>
            <a:ext cx="144463" cy="1444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grpSp>
        <p:nvGrpSpPr>
          <p:cNvPr id="9240" name="Group 24"/>
          <p:cNvGrpSpPr/>
          <p:nvPr/>
        </p:nvGrpSpPr>
        <p:grpSpPr>
          <a:xfrm>
            <a:off x="3132138" y="3068638"/>
            <a:ext cx="574675" cy="863600"/>
            <a:chOff x="0" y="0"/>
            <a:chExt cx="362" cy="544"/>
          </a:xfrm>
        </p:grpSpPr>
        <p:sp>
          <p:nvSpPr>
            <p:cNvPr id="9241" name="Rectangle 25"/>
            <p:cNvSpPr/>
            <p:nvPr/>
          </p:nvSpPr>
          <p:spPr>
            <a:xfrm>
              <a:off x="0" y="0"/>
              <a:ext cx="362" cy="544"/>
            </a:xfrm>
            <a:prstGeom prst="rect">
              <a:avLst/>
            </a:prstGeom>
            <a:gradFill rotWithShape="1">
              <a:gsLst>
                <a:gs pos="0">
                  <a:srgbClr val="76762F"/>
                </a:gs>
                <a:gs pos="50000">
                  <a:srgbClr val="FFFF66"/>
                </a:gs>
                <a:gs pos="100000">
                  <a:srgbClr val="76762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9242" name="Line 26"/>
            <p:cNvSpPr/>
            <p:nvPr/>
          </p:nvSpPr>
          <p:spPr>
            <a:xfrm>
              <a:off x="0" y="272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3" name="Line 27"/>
            <p:cNvSpPr/>
            <p:nvPr/>
          </p:nvSpPr>
          <p:spPr>
            <a:xfrm>
              <a:off x="181" y="0"/>
              <a:ext cx="0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44" name="Group 28"/>
          <p:cNvGrpSpPr/>
          <p:nvPr/>
        </p:nvGrpSpPr>
        <p:grpSpPr>
          <a:xfrm>
            <a:off x="4643438" y="3068638"/>
            <a:ext cx="574675" cy="863600"/>
            <a:chOff x="0" y="0"/>
            <a:chExt cx="362" cy="544"/>
          </a:xfrm>
        </p:grpSpPr>
        <p:sp>
          <p:nvSpPr>
            <p:cNvPr id="9245" name="Rectangle 29"/>
            <p:cNvSpPr/>
            <p:nvPr/>
          </p:nvSpPr>
          <p:spPr>
            <a:xfrm>
              <a:off x="0" y="0"/>
              <a:ext cx="362" cy="544"/>
            </a:xfrm>
            <a:prstGeom prst="rect">
              <a:avLst/>
            </a:prstGeom>
            <a:gradFill rotWithShape="1">
              <a:gsLst>
                <a:gs pos="0">
                  <a:srgbClr val="76762F"/>
                </a:gs>
                <a:gs pos="50000">
                  <a:srgbClr val="FFFF66"/>
                </a:gs>
                <a:gs pos="100000">
                  <a:srgbClr val="76762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9246" name="Line 30"/>
            <p:cNvSpPr/>
            <p:nvPr/>
          </p:nvSpPr>
          <p:spPr>
            <a:xfrm>
              <a:off x="0" y="272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7" name="Line 31"/>
            <p:cNvSpPr/>
            <p:nvPr/>
          </p:nvSpPr>
          <p:spPr>
            <a:xfrm>
              <a:off x="181" y="0"/>
              <a:ext cx="0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48" name="Group 32"/>
          <p:cNvGrpSpPr/>
          <p:nvPr/>
        </p:nvGrpSpPr>
        <p:grpSpPr>
          <a:xfrm>
            <a:off x="3132138" y="4365625"/>
            <a:ext cx="574675" cy="863600"/>
            <a:chOff x="0" y="0"/>
            <a:chExt cx="362" cy="544"/>
          </a:xfrm>
        </p:grpSpPr>
        <p:sp>
          <p:nvSpPr>
            <p:cNvPr id="9249" name="Rectangle 33"/>
            <p:cNvSpPr/>
            <p:nvPr/>
          </p:nvSpPr>
          <p:spPr>
            <a:xfrm>
              <a:off x="0" y="0"/>
              <a:ext cx="362" cy="544"/>
            </a:xfrm>
            <a:prstGeom prst="rect">
              <a:avLst/>
            </a:prstGeom>
            <a:gradFill rotWithShape="1">
              <a:gsLst>
                <a:gs pos="0">
                  <a:srgbClr val="76762F"/>
                </a:gs>
                <a:gs pos="50000">
                  <a:srgbClr val="FFFF66"/>
                </a:gs>
                <a:gs pos="100000">
                  <a:srgbClr val="76762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9250" name="Line 34"/>
            <p:cNvSpPr/>
            <p:nvPr/>
          </p:nvSpPr>
          <p:spPr>
            <a:xfrm>
              <a:off x="0" y="272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1" name="Line 35"/>
            <p:cNvSpPr/>
            <p:nvPr/>
          </p:nvSpPr>
          <p:spPr>
            <a:xfrm>
              <a:off x="181" y="0"/>
              <a:ext cx="0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52" name="Group 36"/>
          <p:cNvGrpSpPr/>
          <p:nvPr/>
        </p:nvGrpSpPr>
        <p:grpSpPr>
          <a:xfrm>
            <a:off x="4643438" y="4437063"/>
            <a:ext cx="574675" cy="863600"/>
            <a:chOff x="0" y="0"/>
            <a:chExt cx="362" cy="544"/>
          </a:xfrm>
        </p:grpSpPr>
        <p:sp>
          <p:nvSpPr>
            <p:cNvPr id="9253" name="Rectangle 37"/>
            <p:cNvSpPr/>
            <p:nvPr/>
          </p:nvSpPr>
          <p:spPr>
            <a:xfrm>
              <a:off x="0" y="0"/>
              <a:ext cx="362" cy="544"/>
            </a:xfrm>
            <a:prstGeom prst="rect">
              <a:avLst/>
            </a:prstGeom>
            <a:gradFill rotWithShape="1">
              <a:gsLst>
                <a:gs pos="0">
                  <a:srgbClr val="76762F"/>
                </a:gs>
                <a:gs pos="50000">
                  <a:srgbClr val="FFFF66"/>
                </a:gs>
                <a:gs pos="100000">
                  <a:srgbClr val="76762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9254" name="Line 38"/>
            <p:cNvSpPr/>
            <p:nvPr/>
          </p:nvSpPr>
          <p:spPr>
            <a:xfrm>
              <a:off x="0" y="272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55" name="Line 39"/>
            <p:cNvSpPr/>
            <p:nvPr/>
          </p:nvSpPr>
          <p:spPr>
            <a:xfrm>
              <a:off x="181" y="0"/>
              <a:ext cx="0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/>
          <p:nvPr/>
        </p:nvSpPr>
        <p:spPr>
          <a:xfrm>
            <a:off x="2057400" y="5715000"/>
            <a:ext cx="4724400" cy="76200"/>
          </a:xfrm>
          <a:prstGeom prst="rect">
            <a:avLst/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grpSp>
        <p:nvGrpSpPr>
          <p:cNvPr id="10243" name="Group 3"/>
          <p:cNvGrpSpPr/>
          <p:nvPr/>
        </p:nvGrpSpPr>
        <p:grpSpPr>
          <a:xfrm>
            <a:off x="3276600" y="5029200"/>
            <a:ext cx="2209800" cy="304800"/>
            <a:chOff x="0" y="0"/>
            <a:chExt cx="1392" cy="336"/>
          </a:xfrm>
        </p:grpSpPr>
        <p:sp>
          <p:nvSpPr>
            <p:cNvPr id="10244" name="Rectangle 4"/>
            <p:cNvSpPr/>
            <p:nvPr/>
          </p:nvSpPr>
          <p:spPr>
            <a:xfrm>
              <a:off x="0" y="0"/>
              <a:ext cx="1392" cy="28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6E6D68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0245" name="Rectangle 5"/>
            <p:cNvSpPr/>
            <p:nvPr/>
          </p:nvSpPr>
          <p:spPr>
            <a:xfrm>
              <a:off x="48" y="289"/>
              <a:ext cx="192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6E6D68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0246" name="Rectangle 6"/>
            <p:cNvSpPr/>
            <p:nvPr/>
          </p:nvSpPr>
          <p:spPr>
            <a:xfrm>
              <a:off x="1152" y="289"/>
              <a:ext cx="192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6E6D68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</p:grpSp>
      <p:grpSp>
        <p:nvGrpSpPr>
          <p:cNvPr id="10247" name="Group 7"/>
          <p:cNvGrpSpPr/>
          <p:nvPr/>
        </p:nvGrpSpPr>
        <p:grpSpPr>
          <a:xfrm>
            <a:off x="3276600" y="5334000"/>
            <a:ext cx="2209800" cy="381000"/>
            <a:chOff x="0" y="0"/>
            <a:chExt cx="1392" cy="336"/>
          </a:xfrm>
        </p:grpSpPr>
        <p:sp>
          <p:nvSpPr>
            <p:cNvPr id="10248" name="Rectangle 8"/>
            <p:cNvSpPr/>
            <p:nvPr/>
          </p:nvSpPr>
          <p:spPr>
            <a:xfrm>
              <a:off x="0" y="0"/>
              <a:ext cx="1392" cy="28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6E6D68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0249" name="Rectangle 9"/>
            <p:cNvSpPr/>
            <p:nvPr/>
          </p:nvSpPr>
          <p:spPr>
            <a:xfrm>
              <a:off x="48" y="288"/>
              <a:ext cx="192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6E6D68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0250" name="Rectangle 10"/>
            <p:cNvSpPr/>
            <p:nvPr/>
          </p:nvSpPr>
          <p:spPr>
            <a:xfrm>
              <a:off x="1152" y="288"/>
              <a:ext cx="192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6E6D68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</p:grpSp>
      <p:sp>
        <p:nvSpPr>
          <p:cNvPr id="10251" name="Rectangle 11"/>
          <p:cNvSpPr/>
          <p:nvPr/>
        </p:nvSpPr>
        <p:spPr>
          <a:xfrm>
            <a:off x="3276600" y="4343400"/>
            <a:ext cx="22098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3B3B3B"/>
              </a:gs>
              <a:gs pos="100000">
                <a:schemeClr val="bg1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52" name="Rectangle 12"/>
          <p:cNvSpPr/>
          <p:nvPr/>
        </p:nvSpPr>
        <p:spPr>
          <a:xfrm>
            <a:off x="3352800" y="4800600"/>
            <a:ext cx="3048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3B3B3B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53" name="Rectangle 13"/>
          <p:cNvSpPr/>
          <p:nvPr/>
        </p:nvSpPr>
        <p:spPr>
          <a:xfrm>
            <a:off x="5105400" y="4800600"/>
            <a:ext cx="3048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3B3B3B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54" name="Rectangle 14"/>
          <p:cNvSpPr/>
          <p:nvPr/>
        </p:nvSpPr>
        <p:spPr>
          <a:xfrm>
            <a:off x="2057400" y="1219200"/>
            <a:ext cx="4724400" cy="2743200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50000">
                <a:srgbClr val="777777"/>
              </a:gs>
              <a:gs pos="100000">
                <a:srgbClr val="EAEAEA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55" name="Rectangle 15" descr="冰山"/>
          <p:cNvSpPr/>
          <p:nvPr/>
        </p:nvSpPr>
        <p:spPr>
          <a:xfrm>
            <a:off x="2371725" y="1371600"/>
            <a:ext cx="4095750" cy="23622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56" name="Rectangle 16"/>
          <p:cNvSpPr/>
          <p:nvPr/>
        </p:nvSpPr>
        <p:spPr>
          <a:xfrm>
            <a:off x="2687638" y="3962400"/>
            <a:ext cx="3463925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57" name="Rectangle 17"/>
          <p:cNvSpPr/>
          <p:nvPr/>
        </p:nvSpPr>
        <p:spPr>
          <a:xfrm>
            <a:off x="2057400" y="4114800"/>
            <a:ext cx="4724400" cy="762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58" name="Rectangle 18"/>
          <p:cNvSpPr/>
          <p:nvPr/>
        </p:nvSpPr>
        <p:spPr>
          <a:xfrm>
            <a:off x="2057400" y="4876800"/>
            <a:ext cx="4724400" cy="76200"/>
          </a:xfrm>
          <a:prstGeom prst="rect">
            <a:avLst/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59" name="Rectangle 19"/>
          <p:cNvSpPr/>
          <p:nvPr/>
        </p:nvSpPr>
        <p:spPr>
          <a:xfrm>
            <a:off x="2057400" y="4191000"/>
            <a:ext cx="457200" cy="2133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chemeClr val="tx2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60" name="Rectangle 20"/>
          <p:cNvSpPr/>
          <p:nvPr/>
        </p:nvSpPr>
        <p:spPr>
          <a:xfrm>
            <a:off x="6324600" y="4191000"/>
            <a:ext cx="457200" cy="2133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chemeClr val="tx1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grpSp>
        <p:nvGrpSpPr>
          <p:cNvPr id="10261" name="Group 21"/>
          <p:cNvGrpSpPr/>
          <p:nvPr/>
        </p:nvGrpSpPr>
        <p:grpSpPr>
          <a:xfrm>
            <a:off x="684213" y="1341438"/>
            <a:ext cx="1066800" cy="5029200"/>
            <a:chOff x="0" y="0"/>
            <a:chExt cx="672" cy="3168"/>
          </a:xfrm>
        </p:grpSpPr>
        <p:sp>
          <p:nvSpPr>
            <p:cNvPr id="10262" name="Rectangle 22"/>
            <p:cNvSpPr/>
            <p:nvPr/>
          </p:nvSpPr>
          <p:spPr>
            <a:xfrm>
              <a:off x="0" y="0"/>
              <a:ext cx="672" cy="1488"/>
            </a:xfrm>
            <a:prstGeom prst="rect">
              <a:avLst/>
            </a:prstGeom>
            <a:gradFill rotWithShape="0">
              <a:gsLst>
                <a:gs pos="0">
                  <a:srgbClr val="C6D2D4"/>
                </a:gs>
                <a:gs pos="50000">
                  <a:srgbClr val="2D315F"/>
                </a:gs>
                <a:gs pos="100000">
                  <a:srgbClr val="C6D2D4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0263" name="Rectangle 23" descr="70%"/>
            <p:cNvSpPr/>
            <p:nvPr/>
          </p:nvSpPr>
          <p:spPr>
            <a:xfrm>
              <a:off x="48" y="48"/>
              <a:ext cx="576" cy="1296"/>
            </a:xfrm>
            <a:prstGeom prst="rect">
              <a:avLst/>
            </a:prstGeom>
            <a:pattFill prst="pct70">
              <a:fgClr>
                <a:schemeClr val="tx2"/>
              </a:fgClr>
              <a:bgClr>
                <a:srgbClr val="BBBBBB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grpSp>
          <p:nvGrpSpPr>
            <p:cNvPr id="10264" name="Group 24"/>
            <p:cNvGrpSpPr/>
            <p:nvPr/>
          </p:nvGrpSpPr>
          <p:grpSpPr>
            <a:xfrm>
              <a:off x="96" y="1488"/>
              <a:ext cx="528" cy="1680"/>
              <a:chOff x="0" y="0"/>
              <a:chExt cx="528" cy="1680"/>
            </a:xfrm>
          </p:grpSpPr>
          <p:sp>
            <p:nvSpPr>
              <p:cNvPr id="10265" name="Rectangle 25"/>
              <p:cNvSpPr/>
              <p:nvPr/>
            </p:nvSpPr>
            <p:spPr>
              <a:xfrm>
                <a:off x="192" y="0"/>
                <a:ext cx="96" cy="1632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50000">
                    <a:schemeClr val="tx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Calibri" panose="020F0502020204030204" pitchFamily="2" charset="0"/>
                </a:endParaRPr>
              </a:p>
            </p:txBody>
          </p:sp>
          <p:sp>
            <p:nvSpPr>
              <p:cNvPr id="10266" name="Rectangle 26"/>
              <p:cNvSpPr/>
              <p:nvPr/>
            </p:nvSpPr>
            <p:spPr>
              <a:xfrm>
                <a:off x="0" y="1584"/>
                <a:ext cx="528" cy="9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50000">
                    <a:schemeClr val="tx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Calibri" panose="020F0502020204030204" pitchFamily="2" charset="0"/>
                </a:endParaRPr>
              </a:p>
            </p:txBody>
          </p:sp>
        </p:grpSp>
      </p:grpSp>
      <p:sp>
        <p:nvSpPr>
          <p:cNvPr id="10267" name="Rectangle 27"/>
          <p:cNvSpPr/>
          <p:nvPr/>
        </p:nvSpPr>
        <p:spPr>
          <a:xfrm>
            <a:off x="3048000" y="304800"/>
            <a:ext cx="2743200" cy="914400"/>
          </a:xfrm>
          <a:prstGeom prst="rect">
            <a:avLst/>
          </a:prstGeom>
          <a:gradFill rotWithShape="0">
            <a:gsLst>
              <a:gs pos="0">
                <a:srgbClr val="CBD3D0"/>
              </a:gs>
              <a:gs pos="50000">
                <a:srgbClr val="718377"/>
              </a:gs>
              <a:gs pos="100000">
                <a:srgbClr val="CBD3D0"/>
              </a:gs>
            </a:gsLst>
            <a:lin ang="27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68" name="Rectangle 28" descr="70%"/>
          <p:cNvSpPr/>
          <p:nvPr/>
        </p:nvSpPr>
        <p:spPr>
          <a:xfrm>
            <a:off x="3124200" y="381000"/>
            <a:ext cx="2590800" cy="685800"/>
          </a:xfrm>
          <a:prstGeom prst="rect">
            <a:avLst/>
          </a:prstGeom>
          <a:pattFill prst="pct70">
            <a:fgClr>
              <a:schemeClr val="bg2"/>
            </a:fgClr>
            <a:bgClr>
              <a:srgbClr val="3B3B3B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grpSp>
        <p:nvGrpSpPr>
          <p:cNvPr id="10269" name="Group 29"/>
          <p:cNvGrpSpPr/>
          <p:nvPr/>
        </p:nvGrpSpPr>
        <p:grpSpPr>
          <a:xfrm>
            <a:off x="7086600" y="1295400"/>
            <a:ext cx="1066800" cy="5029200"/>
            <a:chOff x="0" y="0"/>
            <a:chExt cx="672" cy="3168"/>
          </a:xfrm>
        </p:grpSpPr>
        <p:sp>
          <p:nvSpPr>
            <p:cNvPr id="10270" name="Rectangle 30"/>
            <p:cNvSpPr/>
            <p:nvPr/>
          </p:nvSpPr>
          <p:spPr>
            <a:xfrm>
              <a:off x="0" y="0"/>
              <a:ext cx="672" cy="1488"/>
            </a:xfrm>
            <a:prstGeom prst="rect">
              <a:avLst/>
            </a:prstGeom>
            <a:gradFill rotWithShape="0">
              <a:gsLst>
                <a:gs pos="0">
                  <a:srgbClr val="C6D2D4"/>
                </a:gs>
                <a:gs pos="50000">
                  <a:srgbClr val="2D315F"/>
                </a:gs>
                <a:gs pos="100000">
                  <a:srgbClr val="C6D2D4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0271" name="Rectangle 31" descr="70%"/>
            <p:cNvSpPr/>
            <p:nvPr/>
          </p:nvSpPr>
          <p:spPr>
            <a:xfrm>
              <a:off x="48" y="48"/>
              <a:ext cx="576" cy="1296"/>
            </a:xfrm>
            <a:prstGeom prst="rect">
              <a:avLst/>
            </a:prstGeom>
            <a:pattFill prst="pct70">
              <a:fgClr>
                <a:schemeClr val="tx2"/>
              </a:fgClr>
              <a:bgClr>
                <a:srgbClr val="BBBBBB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grpSp>
          <p:nvGrpSpPr>
            <p:cNvPr id="10272" name="Group 32"/>
            <p:cNvGrpSpPr/>
            <p:nvPr/>
          </p:nvGrpSpPr>
          <p:grpSpPr>
            <a:xfrm>
              <a:off x="96" y="1488"/>
              <a:ext cx="528" cy="1680"/>
              <a:chOff x="0" y="0"/>
              <a:chExt cx="528" cy="1680"/>
            </a:xfrm>
          </p:grpSpPr>
          <p:sp>
            <p:nvSpPr>
              <p:cNvPr id="10273" name="Rectangle 33"/>
              <p:cNvSpPr/>
              <p:nvPr/>
            </p:nvSpPr>
            <p:spPr>
              <a:xfrm>
                <a:off x="192" y="0"/>
                <a:ext cx="96" cy="1632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50000">
                    <a:schemeClr val="tx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Calibri" panose="020F0502020204030204" pitchFamily="2" charset="0"/>
                </a:endParaRPr>
              </a:p>
            </p:txBody>
          </p:sp>
          <p:sp>
            <p:nvSpPr>
              <p:cNvPr id="10274" name="Rectangle 34"/>
              <p:cNvSpPr/>
              <p:nvPr/>
            </p:nvSpPr>
            <p:spPr>
              <a:xfrm>
                <a:off x="0" y="1584"/>
                <a:ext cx="528" cy="9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50000">
                    <a:schemeClr val="tx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Calibri" panose="020F0502020204030204" pitchFamily="2" charset="0"/>
                </a:endParaRPr>
              </a:p>
            </p:txBody>
          </p:sp>
        </p:grpSp>
      </p:grpSp>
      <p:sp>
        <p:nvSpPr>
          <p:cNvPr id="10275" name="Rectangle 35"/>
          <p:cNvSpPr/>
          <p:nvPr/>
        </p:nvSpPr>
        <p:spPr>
          <a:xfrm>
            <a:off x="3276600" y="4419600"/>
            <a:ext cx="91440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76" name="Rectangle 36"/>
          <p:cNvSpPr/>
          <p:nvPr/>
        </p:nvSpPr>
        <p:spPr>
          <a:xfrm>
            <a:off x="3352800" y="4572000"/>
            <a:ext cx="228600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77" name="Rectangle 37"/>
          <p:cNvSpPr/>
          <p:nvPr/>
        </p:nvSpPr>
        <p:spPr>
          <a:xfrm>
            <a:off x="3733800" y="4419600"/>
            <a:ext cx="1066800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78" name="Rectangle 38"/>
          <p:cNvSpPr/>
          <p:nvPr/>
        </p:nvSpPr>
        <p:spPr>
          <a:xfrm>
            <a:off x="3429000" y="44196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79" name="Rectangle 39"/>
          <p:cNvSpPr/>
          <p:nvPr/>
        </p:nvSpPr>
        <p:spPr>
          <a:xfrm>
            <a:off x="3733800" y="4648200"/>
            <a:ext cx="152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80" name="Rectangle 40"/>
          <p:cNvSpPr/>
          <p:nvPr/>
        </p:nvSpPr>
        <p:spPr>
          <a:xfrm>
            <a:off x="3962400" y="4648200"/>
            <a:ext cx="152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81" name="Rectangle 41"/>
          <p:cNvSpPr/>
          <p:nvPr/>
        </p:nvSpPr>
        <p:spPr>
          <a:xfrm>
            <a:off x="4191000" y="4648200"/>
            <a:ext cx="152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82" name="Rectangle 42"/>
          <p:cNvSpPr/>
          <p:nvPr/>
        </p:nvSpPr>
        <p:spPr>
          <a:xfrm>
            <a:off x="4419600" y="4648200"/>
            <a:ext cx="152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83" name="Rectangle 43"/>
          <p:cNvSpPr/>
          <p:nvPr/>
        </p:nvSpPr>
        <p:spPr>
          <a:xfrm>
            <a:off x="4648200" y="4648200"/>
            <a:ext cx="152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84" name="Rectangle 44"/>
          <p:cNvSpPr/>
          <p:nvPr/>
        </p:nvSpPr>
        <p:spPr>
          <a:xfrm>
            <a:off x="5029200" y="4419600"/>
            <a:ext cx="228600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85" name="Rectangle 45"/>
          <p:cNvSpPr/>
          <p:nvPr/>
        </p:nvSpPr>
        <p:spPr>
          <a:xfrm>
            <a:off x="5029200" y="4648200"/>
            <a:ext cx="762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767676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86" name="Rectangle 46"/>
          <p:cNvSpPr/>
          <p:nvPr/>
        </p:nvSpPr>
        <p:spPr>
          <a:xfrm>
            <a:off x="5181600" y="4648200"/>
            <a:ext cx="762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767676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0" y="4508500"/>
            <a:ext cx="9144000" cy="2349500"/>
          </a:xfrm>
          <a:prstGeom prst="rect">
            <a:avLst/>
          </a:prstGeom>
          <a:gradFill rotWithShape="1">
            <a:gsLst>
              <a:gs pos="0">
                <a:srgbClr val="3B003B"/>
              </a:gs>
              <a:gs pos="50000">
                <a:schemeClr val="folHlink"/>
              </a:gs>
              <a:gs pos="100000">
                <a:srgbClr val="3B003B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67" name="Rectangle 3"/>
          <p:cNvSpPr/>
          <p:nvPr/>
        </p:nvSpPr>
        <p:spPr>
          <a:xfrm>
            <a:off x="827088" y="4941888"/>
            <a:ext cx="1800225" cy="287337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68" name="Rectangle 4"/>
          <p:cNvSpPr/>
          <p:nvPr/>
        </p:nvSpPr>
        <p:spPr>
          <a:xfrm>
            <a:off x="1187450" y="4652963"/>
            <a:ext cx="1152525" cy="287337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  <a:tileRect/>
          </a:gradFill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69" name="AutoShape 5"/>
          <p:cNvSpPr/>
          <p:nvPr/>
        </p:nvSpPr>
        <p:spPr>
          <a:xfrm>
            <a:off x="1042988" y="5157788"/>
            <a:ext cx="360362" cy="358775"/>
          </a:xfrm>
          <a:prstGeom prst="diamond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0" name="AutoShape 6"/>
          <p:cNvSpPr/>
          <p:nvPr/>
        </p:nvSpPr>
        <p:spPr>
          <a:xfrm>
            <a:off x="2051050" y="5157788"/>
            <a:ext cx="360363" cy="358775"/>
          </a:xfrm>
          <a:prstGeom prst="diamond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1" name="Rectangle 7"/>
          <p:cNvSpPr/>
          <p:nvPr/>
        </p:nvSpPr>
        <p:spPr>
          <a:xfrm>
            <a:off x="1187450" y="5300663"/>
            <a:ext cx="71438" cy="714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2" name="Rectangle 8"/>
          <p:cNvSpPr/>
          <p:nvPr/>
        </p:nvSpPr>
        <p:spPr>
          <a:xfrm>
            <a:off x="2195513" y="5300663"/>
            <a:ext cx="71437" cy="714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3" name="Rectangle 9"/>
          <p:cNvSpPr/>
          <p:nvPr/>
        </p:nvSpPr>
        <p:spPr>
          <a:xfrm>
            <a:off x="1619250" y="4652963"/>
            <a:ext cx="360363" cy="288925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  <a:tileRect/>
          </a:gradFill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4" name="Rectangle 10"/>
          <p:cNvSpPr/>
          <p:nvPr/>
        </p:nvSpPr>
        <p:spPr>
          <a:xfrm>
            <a:off x="1187450" y="1268413"/>
            <a:ext cx="1871663" cy="3240087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CC66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5" name="Rectangle 11"/>
          <p:cNvSpPr/>
          <p:nvPr/>
        </p:nvSpPr>
        <p:spPr>
          <a:xfrm>
            <a:off x="1692275" y="620713"/>
            <a:ext cx="935038" cy="647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0000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6" name="Rectangle 12"/>
          <p:cNvSpPr/>
          <p:nvPr/>
        </p:nvSpPr>
        <p:spPr>
          <a:xfrm>
            <a:off x="3203575" y="1989138"/>
            <a:ext cx="2447925" cy="25193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99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7" name="Rectangle 13"/>
          <p:cNvSpPr/>
          <p:nvPr/>
        </p:nvSpPr>
        <p:spPr>
          <a:xfrm>
            <a:off x="3492500" y="1628775"/>
            <a:ext cx="1871663" cy="360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99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8" name="Rectangle 14"/>
          <p:cNvSpPr/>
          <p:nvPr/>
        </p:nvSpPr>
        <p:spPr>
          <a:xfrm>
            <a:off x="6011863" y="260350"/>
            <a:ext cx="1296987" cy="424815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50000">
                <a:srgbClr val="764747"/>
              </a:gs>
              <a:gs pos="100000">
                <a:srgbClr val="FF9999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79" name="Rectangle 15"/>
          <p:cNvSpPr/>
          <p:nvPr/>
        </p:nvSpPr>
        <p:spPr>
          <a:xfrm>
            <a:off x="0" y="5589588"/>
            <a:ext cx="9144000" cy="7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80" name="Rectangle 16"/>
          <p:cNvSpPr/>
          <p:nvPr/>
        </p:nvSpPr>
        <p:spPr>
          <a:xfrm>
            <a:off x="4859338" y="5084763"/>
            <a:ext cx="3097212" cy="1079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81" name="AutoShape 17"/>
          <p:cNvSpPr/>
          <p:nvPr/>
        </p:nvSpPr>
        <p:spPr>
          <a:xfrm>
            <a:off x="5291138" y="5948363"/>
            <a:ext cx="576262" cy="576262"/>
          </a:xfrm>
          <a:prstGeom prst="diamond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82" name="AutoShape 18"/>
          <p:cNvSpPr/>
          <p:nvPr/>
        </p:nvSpPr>
        <p:spPr>
          <a:xfrm>
            <a:off x="6875463" y="5948363"/>
            <a:ext cx="576262" cy="576262"/>
          </a:xfrm>
          <a:prstGeom prst="diamond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83" name="Rectangle 19"/>
          <p:cNvSpPr/>
          <p:nvPr/>
        </p:nvSpPr>
        <p:spPr>
          <a:xfrm>
            <a:off x="5148263" y="5227638"/>
            <a:ext cx="2590800" cy="4318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84" name="Line 20"/>
          <p:cNvSpPr/>
          <p:nvPr/>
        </p:nvSpPr>
        <p:spPr>
          <a:xfrm>
            <a:off x="5507038" y="5227638"/>
            <a:ext cx="0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5" name="Line 21"/>
          <p:cNvSpPr/>
          <p:nvPr/>
        </p:nvSpPr>
        <p:spPr>
          <a:xfrm>
            <a:off x="5867400" y="5227638"/>
            <a:ext cx="0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6" name="Line 22"/>
          <p:cNvSpPr/>
          <p:nvPr/>
        </p:nvSpPr>
        <p:spPr>
          <a:xfrm>
            <a:off x="6659563" y="5227638"/>
            <a:ext cx="0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7" name="Line 23"/>
          <p:cNvSpPr/>
          <p:nvPr/>
        </p:nvSpPr>
        <p:spPr>
          <a:xfrm>
            <a:off x="7019925" y="5227638"/>
            <a:ext cx="0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8" name="Line 24"/>
          <p:cNvSpPr/>
          <p:nvPr/>
        </p:nvSpPr>
        <p:spPr>
          <a:xfrm>
            <a:off x="7380288" y="5227638"/>
            <a:ext cx="0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9" name="Line 25"/>
          <p:cNvSpPr/>
          <p:nvPr/>
        </p:nvSpPr>
        <p:spPr>
          <a:xfrm>
            <a:off x="6227763" y="5227638"/>
            <a:ext cx="0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0" name="Rectangle 26"/>
          <p:cNvSpPr/>
          <p:nvPr/>
        </p:nvSpPr>
        <p:spPr>
          <a:xfrm>
            <a:off x="7956550" y="5732463"/>
            <a:ext cx="73025" cy="14287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91" name="Rectangle 27"/>
          <p:cNvSpPr/>
          <p:nvPr/>
        </p:nvSpPr>
        <p:spPr>
          <a:xfrm>
            <a:off x="5507038" y="6164263"/>
            <a:ext cx="146050" cy="1444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92" name="Rectangle 28"/>
          <p:cNvSpPr/>
          <p:nvPr/>
        </p:nvSpPr>
        <p:spPr>
          <a:xfrm>
            <a:off x="7091363" y="6164263"/>
            <a:ext cx="146050" cy="1444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93" name="Rectangle 29"/>
          <p:cNvSpPr/>
          <p:nvPr/>
        </p:nvSpPr>
        <p:spPr>
          <a:xfrm>
            <a:off x="755650" y="5084763"/>
            <a:ext cx="71438" cy="730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94" name="Rectangle 30"/>
          <p:cNvSpPr/>
          <p:nvPr/>
        </p:nvSpPr>
        <p:spPr>
          <a:xfrm>
            <a:off x="0" y="2636838"/>
            <a:ext cx="1116013" cy="187166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95" name="Rectangle 31"/>
          <p:cNvSpPr/>
          <p:nvPr/>
        </p:nvSpPr>
        <p:spPr>
          <a:xfrm>
            <a:off x="1476375" y="1557338"/>
            <a:ext cx="1223963" cy="215900"/>
          </a:xfrm>
          <a:prstGeom prst="rect">
            <a:avLst/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96" name="Rectangle 32"/>
          <p:cNvSpPr/>
          <p:nvPr/>
        </p:nvSpPr>
        <p:spPr>
          <a:xfrm>
            <a:off x="1476375" y="1989138"/>
            <a:ext cx="1223963" cy="215900"/>
          </a:xfrm>
          <a:prstGeom prst="rect">
            <a:avLst/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97" name="Rectangle 33"/>
          <p:cNvSpPr/>
          <p:nvPr/>
        </p:nvSpPr>
        <p:spPr>
          <a:xfrm>
            <a:off x="1476375" y="2420938"/>
            <a:ext cx="1223963" cy="215900"/>
          </a:xfrm>
          <a:prstGeom prst="rect">
            <a:avLst/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98" name="Rectangle 34"/>
          <p:cNvSpPr/>
          <p:nvPr/>
        </p:nvSpPr>
        <p:spPr>
          <a:xfrm>
            <a:off x="1476375" y="2852738"/>
            <a:ext cx="1223963" cy="215900"/>
          </a:xfrm>
          <a:prstGeom prst="rect">
            <a:avLst/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299" name="Rectangle 35"/>
          <p:cNvSpPr/>
          <p:nvPr/>
        </p:nvSpPr>
        <p:spPr>
          <a:xfrm>
            <a:off x="1476375" y="3284538"/>
            <a:ext cx="1223963" cy="215900"/>
          </a:xfrm>
          <a:prstGeom prst="rect">
            <a:avLst/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300" name="Rectangle 36"/>
          <p:cNvSpPr/>
          <p:nvPr/>
        </p:nvSpPr>
        <p:spPr>
          <a:xfrm>
            <a:off x="1476375" y="3789363"/>
            <a:ext cx="1223963" cy="215900"/>
          </a:xfrm>
          <a:prstGeom prst="rect">
            <a:avLst/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301" name="Rectangle 37"/>
          <p:cNvSpPr/>
          <p:nvPr/>
        </p:nvSpPr>
        <p:spPr>
          <a:xfrm>
            <a:off x="2124075" y="765175"/>
            <a:ext cx="287338" cy="503238"/>
          </a:xfrm>
          <a:prstGeom prst="rect">
            <a:avLst/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grpSp>
        <p:nvGrpSpPr>
          <p:cNvPr id="11302" name="Group 38"/>
          <p:cNvGrpSpPr/>
          <p:nvPr/>
        </p:nvGrpSpPr>
        <p:grpSpPr>
          <a:xfrm>
            <a:off x="3492500" y="2276475"/>
            <a:ext cx="1943100" cy="358775"/>
            <a:chOff x="0" y="0"/>
            <a:chExt cx="1224" cy="226"/>
          </a:xfrm>
        </p:grpSpPr>
        <p:sp>
          <p:nvSpPr>
            <p:cNvPr id="11303" name="Rectangle 39"/>
            <p:cNvSpPr/>
            <p:nvPr/>
          </p:nvSpPr>
          <p:spPr>
            <a:xfrm>
              <a:off x="0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04" name="Rectangle 40"/>
            <p:cNvSpPr/>
            <p:nvPr/>
          </p:nvSpPr>
          <p:spPr>
            <a:xfrm>
              <a:off x="272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05" name="Rectangle 41"/>
            <p:cNvSpPr/>
            <p:nvPr/>
          </p:nvSpPr>
          <p:spPr>
            <a:xfrm>
              <a:off x="544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06" name="Rectangle 42"/>
            <p:cNvSpPr/>
            <p:nvPr/>
          </p:nvSpPr>
          <p:spPr>
            <a:xfrm>
              <a:off x="816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07" name="Rectangle 43"/>
            <p:cNvSpPr/>
            <p:nvPr/>
          </p:nvSpPr>
          <p:spPr>
            <a:xfrm>
              <a:off x="1088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</p:grpSp>
      <p:grpSp>
        <p:nvGrpSpPr>
          <p:cNvPr id="11308" name="Group 44"/>
          <p:cNvGrpSpPr/>
          <p:nvPr/>
        </p:nvGrpSpPr>
        <p:grpSpPr>
          <a:xfrm>
            <a:off x="3492500" y="3284538"/>
            <a:ext cx="1943100" cy="358775"/>
            <a:chOff x="0" y="0"/>
            <a:chExt cx="1224" cy="226"/>
          </a:xfrm>
        </p:grpSpPr>
        <p:sp>
          <p:nvSpPr>
            <p:cNvPr id="11309" name="Rectangle 45"/>
            <p:cNvSpPr/>
            <p:nvPr/>
          </p:nvSpPr>
          <p:spPr>
            <a:xfrm>
              <a:off x="0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10" name="Rectangle 46"/>
            <p:cNvSpPr/>
            <p:nvPr/>
          </p:nvSpPr>
          <p:spPr>
            <a:xfrm>
              <a:off x="272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11" name="Rectangle 47"/>
            <p:cNvSpPr/>
            <p:nvPr/>
          </p:nvSpPr>
          <p:spPr>
            <a:xfrm>
              <a:off x="544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12" name="Rectangle 48"/>
            <p:cNvSpPr/>
            <p:nvPr/>
          </p:nvSpPr>
          <p:spPr>
            <a:xfrm>
              <a:off x="816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13" name="Rectangle 49"/>
            <p:cNvSpPr/>
            <p:nvPr/>
          </p:nvSpPr>
          <p:spPr>
            <a:xfrm>
              <a:off x="1088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</p:grpSp>
      <p:grpSp>
        <p:nvGrpSpPr>
          <p:cNvPr id="11314" name="Group 50"/>
          <p:cNvGrpSpPr/>
          <p:nvPr/>
        </p:nvGrpSpPr>
        <p:grpSpPr>
          <a:xfrm>
            <a:off x="3492500" y="2781300"/>
            <a:ext cx="1943100" cy="358775"/>
            <a:chOff x="0" y="0"/>
            <a:chExt cx="1224" cy="226"/>
          </a:xfrm>
        </p:grpSpPr>
        <p:sp>
          <p:nvSpPr>
            <p:cNvPr id="11315" name="Rectangle 51"/>
            <p:cNvSpPr/>
            <p:nvPr/>
          </p:nvSpPr>
          <p:spPr>
            <a:xfrm>
              <a:off x="0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16" name="Rectangle 52"/>
            <p:cNvSpPr/>
            <p:nvPr/>
          </p:nvSpPr>
          <p:spPr>
            <a:xfrm>
              <a:off x="272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17" name="Rectangle 53"/>
            <p:cNvSpPr/>
            <p:nvPr/>
          </p:nvSpPr>
          <p:spPr>
            <a:xfrm>
              <a:off x="544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18" name="Rectangle 54"/>
            <p:cNvSpPr/>
            <p:nvPr/>
          </p:nvSpPr>
          <p:spPr>
            <a:xfrm>
              <a:off x="816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19" name="Rectangle 55"/>
            <p:cNvSpPr/>
            <p:nvPr/>
          </p:nvSpPr>
          <p:spPr>
            <a:xfrm>
              <a:off x="1088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</p:grpSp>
      <p:grpSp>
        <p:nvGrpSpPr>
          <p:cNvPr id="11320" name="Group 56"/>
          <p:cNvGrpSpPr/>
          <p:nvPr/>
        </p:nvGrpSpPr>
        <p:grpSpPr>
          <a:xfrm>
            <a:off x="3492500" y="3860800"/>
            <a:ext cx="1943100" cy="358775"/>
            <a:chOff x="0" y="0"/>
            <a:chExt cx="1224" cy="226"/>
          </a:xfrm>
        </p:grpSpPr>
        <p:sp>
          <p:nvSpPr>
            <p:cNvPr id="11321" name="Rectangle 57"/>
            <p:cNvSpPr/>
            <p:nvPr/>
          </p:nvSpPr>
          <p:spPr>
            <a:xfrm>
              <a:off x="0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22" name="Rectangle 58"/>
            <p:cNvSpPr/>
            <p:nvPr/>
          </p:nvSpPr>
          <p:spPr>
            <a:xfrm>
              <a:off x="272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23" name="Rectangle 59"/>
            <p:cNvSpPr/>
            <p:nvPr/>
          </p:nvSpPr>
          <p:spPr>
            <a:xfrm>
              <a:off x="544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24" name="Rectangle 60"/>
            <p:cNvSpPr/>
            <p:nvPr/>
          </p:nvSpPr>
          <p:spPr>
            <a:xfrm>
              <a:off x="816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25" name="Rectangle 61"/>
            <p:cNvSpPr/>
            <p:nvPr/>
          </p:nvSpPr>
          <p:spPr>
            <a:xfrm>
              <a:off x="1088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477647"/>
                </a:gs>
                <a:gs pos="50000">
                  <a:srgbClr val="99FF99"/>
                </a:gs>
                <a:gs pos="100000">
                  <a:srgbClr val="477647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</p:grpSp>
      <p:sp>
        <p:nvSpPr>
          <p:cNvPr id="11326" name="Rectangle 62"/>
          <p:cNvSpPr/>
          <p:nvPr/>
        </p:nvSpPr>
        <p:spPr>
          <a:xfrm flipV="1">
            <a:off x="6084888" y="620713"/>
            <a:ext cx="1150937" cy="3887787"/>
          </a:xfrm>
          <a:prstGeom prst="rect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327" name="Rectangle 63"/>
          <p:cNvSpPr/>
          <p:nvPr/>
        </p:nvSpPr>
        <p:spPr>
          <a:xfrm>
            <a:off x="6084888" y="981075"/>
            <a:ext cx="1150937" cy="360363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328" name="Rectangle 64"/>
          <p:cNvSpPr/>
          <p:nvPr/>
        </p:nvSpPr>
        <p:spPr>
          <a:xfrm>
            <a:off x="6084888" y="1700213"/>
            <a:ext cx="1150937" cy="360362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329" name="Rectangle 65"/>
          <p:cNvSpPr/>
          <p:nvPr/>
        </p:nvSpPr>
        <p:spPr>
          <a:xfrm>
            <a:off x="6084888" y="2420938"/>
            <a:ext cx="1150937" cy="360362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330" name="Rectangle 66"/>
          <p:cNvSpPr/>
          <p:nvPr/>
        </p:nvSpPr>
        <p:spPr>
          <a:xfrm>
            <a:off x="6084888" y="3141663"/>
            <a:ext cx="1150937" cy="360362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1331" name="Rectangle 67"/>
          <p:cNvSpPr/>
          <p:nvPr/>
        </p:nvSpPr>
        <p:spPr>
          <a:xfrm>
            <a:off x="6084888" y="3860800"/>
            <a:ext cx="1150937" cy="360363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2" charset="0"/>
            </a:endParaRPr>
          </a:p>
        </p:txBody>
      </p:sp>
      <p:grpSp>
        <p:nvGrpSpPr>
          <p:cNvPr id="11332" name="Group 68"/>
          <p:cNvGrpSpPr/>
          <p:nvPr/>
        </p:nvGrpSpPr>
        <p:grpSpPr>
          <a:xfrm rot="5400000">
            <a:off x="-107950" y="3429000"/>
            <a:ext cx="1654175" cy="358775"/>
            <a:chOff x="0" y="0"/>
            <a:chExt cx="1224" cy="226"/>
          </a:xfrm>
        </p:grpSpPr>
        <p:sp>
          <p:nvSpPr>
            <p:cNvPr id="11333" name="Rectangle 69"/>
            <p:cNvSpPr/>
            <p:nvPr/>
          </p:nvSpPr>
          <p:spPr>
            <a:xfrm>
              <a:off x="0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34" name="Rectangle 70"/>
            <p:cNvSpPr/>
            <p:nvPr/>
          </p:nvSpPr>
          <p:spPr>
            <a:xfrm>
              <a:off x="272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35" name="Rectangle 71"/>
            <p:cNvSpPr/>
            <p:nvPr/>
          </p:nvSpPr>
          <p:spPr>
            <a:xfrm>
              <a:off x="544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36" name="Rectangle 72"/>
            <p:cNvSpPr/>
            <p:nvPr/>
          </p:nvSpPr>
          <p:spPr>
            <a:xfrm>
              <a:off x="816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  <p:sp>
          <p:nvSpPr>
            <p:cNvPr id="11337" name="Rectangle 73"/>
            <p:cNvSpPr/>
            <p:nvPr/>
          </p:nvSpPr>
          <p:spPr>
            <a:xfrm>
              <a:off x="1088" y="0"/>
              <a:ext cx="136" cy="226"/>
            </a:xfrm>
            <a:prstGeom prst="rect">
              <a:avLst/>
            </a:prstGeom>
            <a:gradFill rotWithShape="1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2" charset="0"/>
              </a:endParaRPr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WPS 演示</Application>
  <PresentationFormat>在屏幕上显示</PresentationFormat>
  <Paragraphs>68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Times New Roman</vt:lpstr>
      <vt:lpstr>Tahoma</vt:lpstr>
      <vt:lpstr>黑体</vt:lpstr>
      <vt:lpstr>楷体_GB2312</vt:lpstr>
      <vt:lpstr>隶书</vt:lpstr>
      <vt:lpstr>新宋体</vt:lpstr>
      <vt:lpstr>Verdana</vt:lpstr>
      <vt:lpstr>仿宋_GB2312</vt:lpstr>
      <vt:lpstr>华文彩云</vt:lpstr>
      <vt:lpstr>仿宋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6</cp:revision>
  <dcterms:created xsi:type="dcterms:W3CDTF">2013-01-25T01:44:32Z</dcterms:created>
  <dcterms:modified xsi:type="dcterms:W3CDTF">2018-05-17T00:02:36Z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