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82" r:id="rId5"/>
    <p:sldId id="310" r:id="rId6"/>
    <p:sldId id="316" r:id="rId7"/>
    <p:sldId id="351" r:id="rId8"/>
    <p:sldId id="320" r:id="rId9"/>
    <p:sldId id="281" r:id="rId10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8EAD8F"/>
    <a:srgbClr val="E7BBBC"/>
    <a:srgbClr val="A3C4D9"/>
    <a:srgbClr val="B4BADF"/>
    <a:srgbClr val="94B497"/>
    <a:srgbClr val="ECCACB"/>
    <a:srgbClr val="DCAD90"/>
    <a:srgbClr val="E5EEF1"/>
    <a:srgbClr val="E2BBB6"/>
    <a:srgbClr val="90A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11C42-2D6F-4D84-A917-D92B479762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DB5AD-FCF2-4B78-93EB-08ABEC8D5F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7" Type="http://schemas.openxmlformats.org/officeDocument/2006/relationships/image" Target="../media/image6.emf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4834243" y="-222248"/>
            <a:ext cx="3202003" cy="1622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8.jpeg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3" Type="http://schemas.openxmlformats.org/officeDocument/2006/relationships/image" Target="../media/image4.emf"/><Relationship Id="rId2" Type="http://schemas.openxmlformats.org/officeDocument/2006/relationships/image" Target="../media/image10.emf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4.emf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1.jpeg"/><Relationship Id="rId1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5.emf"/><Relationship Id="rId3" Type="http://schemas.openxmlformats.org/officeDocument/2006/relationships/image" Target="../media/image6.emf"/><Relationship Id="rId2" Type="http://schemas.openxmlformats.org/officeDocument/2006/relationships/image" Target="../media/image3.emf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8.jpeg"/><Relationship Id="rId10" Type="http://schemas.openxmlformats.org/officeDocument/2006/relationships/image" Target="../media/image27.jpeg"/><Relationship Id="rId1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3" Type="http://schemas.openxmlformats.org/officeDocument/2006/relationships/image" Target="../media/image4.emf"/><Relationship Id="rId2" Type="http://schemas.openxmlformats.org/officeDocument/2006/relationships/image" Target="../media/image10.emf"/><Relationship Id="rId1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3" name="图片 2" descr="C:\Users\Administrator\Desktop\timg.jpgtimg"/>
          <p:cNvPicPr>
            <a:picLocks noChangeAspect="1"/>
          </p:cNvPicPr>
          <p:nvPr/>
        </p:nvPicPr>
        <p:blipFill>
          <a:blip r:embed="rId3"/>
          <a:srcRect b="8612"/>
          <a:stretch>
            <a:fillRect/>
          </a:stretch>
        </p:blipFill>
        <p:spPr>
          <a:xfrm>
            <a:off x="-347980" y="0"/>
            <a:ext cx="12540615" cy="6858000"/>
          </a:xfrm>
          <a:prstGeom prst="rect">
            <a:avLst/>
          </a:prstGeom>
        </p:spPr>
      </p:pic>
      <p:pic>
        <p:nvPicPr>
          <p:cNvPr id="2" name="儿童歌曲 - 21 魔术师的咒语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9385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8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55599" y="-838200"/>
            <a:ext cx="11221031" cy="28702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099769" y="1320800"/>
            <a:ext cx="3492061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289464" y="2195255"/>
            <a:ext cx="73533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96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宋体" panose="02010600030101010101" pitchFamily="2" charset="-122"/>
                <a:cs typeface="+mn-ea"/>
                <a:sym typeface="+mn-lt"/>
              </a:rPr>
              <a:t>神奇的拉花</a:t>
            </a:r>
            <a:endParaRPr lang="zh-CN" sz="96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9842537">
            <a:off x="3105427" y="3781177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15451" y="3899309"/>
            <a:ext cx="711035" cy="715069"/>
          </a:xfrm>
          <a:prstGeom prst="rect">
            <a:avLst/>
          </a:prstGeom>
        </p:spPr>
      </p:pic>
      <p:pic>
        <p:nvPicPr>
          <p:cNvPr id="8" name="七公主 - 西红柿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50690" y="70502"/>
            <a:ext cx="430310" cy="430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152015" y="2077720"/>
            <a:ext cx="816546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</a:t>
            </a: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、</a:t>
            </a:r>
            <a:r>
              <a:rPr lang="zh-CN" altLang="en-US" sz="4000" b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找一找</a:t>
            </a: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：拉花的制作中藏着哪些     小秘密呢？</a:t>
            </a:r>
            <a:endParaRPr lang="zh-CN" altLang="en-US" sz="4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/>
            <a:r>
              <a:rPr lang="en-US" altLang="zh-CN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、</a:t>
            </a:r>
            <a:r>
              <a:rPr lang="zh-CN" altLang="en-US" sz="4000" b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说一说</a:t>
            </a: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：把你找到的小秘密说给组员听一听</a:t>
            </a:r>
            <a:endParaRPr lang="zh-CN" altLang="en-US" sz="4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45410" y="921385"/>
            <a:ext cx="43738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660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</a:rPr>
              <a:t>活动要求：</a:t>
            </a:r>
            <a:endParaRPr lang="zh-CN" altLang="en-US" sz="6600">
              <a:solidFill>
                <a:srgbClr val="FF0000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4790" y="260350"/>
            <a:ext cx="859790" cy="1767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4400">
                <a:solidFill>
                  <a:schemeClr val="accent1"/>
                </a:solidFill>
                <a:latin typeface="华文隶书" panose="02010800040101010101" charset="-122"/>
                <a:ea typeface="华文隶书" panose="02010800040101010101" charset="-122"/>
              </a:rPr>
              <a:t>活动一</a:t>
            </a:r>
            <a:endParaRPr lang="zh-CN" altLang="en-US" sz="4400">
              <a:solidFill>
                <a:schemeClr val="accent1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1" name="图片 10" descr="C:\Users\Administrator\Desktop\微信图片_20201102220618.jpg微信图片_202011022206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450" y="183515"/>
            <a:ext cx="3756660" cy="2352040"/>
          </a:xfrm>
          <a:prstGeom prst="rect">
            <a:avLst/>
          </a:prstGeom>
        </p:spPr>
      </p:pic>
      <p:pic>
        <p:nvPicPr>
          <p:cNvPr id="12" name="图片 11" descr="C:\Users\Administrator\Desktop\微信图片_20201102220654.jpg微信图片_202011022206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78605" y="183515"/>
            <a:ext cx="3757295" cy="2352040"/>
          </a:xfrm>
          <a:prstGeom prst="rect">
            <a:avLst/>
          </a:prstGeom>
        </p:spPr>
      </p:pic>
      <p:pic>
        <p:nvPicPr>
          <p:cNvPr id="13" name="图片 12" descr="C:\Users\Administrator\Desktop\微信图片_20201102220719.jpg微信图片_202011022207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85760" y="183515"/>
            <a:ext cx="3970020" cy="2351405"/>
          </a:xfrm>
          <a:prstGeom prst="rect">
            <a:avLst/>
          </a:prstGeom>
        </p:spPr>
      </p:pic>
      <p:pic>
        <p:nvPicPr>
          <p:cNvPr id="14" name="图片 13" descr="微信图片_2020110222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60" y="2298700"/>
            <a:ext cx="3662045" cy="2261235"/>
          </a:xfrm>
          <a:prstGeom prst="rect">
            <a:avLst/>
          </a:prstGeom>
        </p:spPr>
      </p:pic>
      <p:pic>
        <p:nvPicPr>
          <p:cNvPr id="6" name="图片 5" descr="微信图片_20201102220706"/>
          <p:cNvPicPr>
            <a:picLocks noChangeAspect="1"/>
          </p:cNvPicPr>
          <p:nvPr/>
        </p:nvPicPr>
        <p:blipFill>
          <a:blip r:embed="rId7"/>
          <a:srcRect b="15903"/>
          <a:stretch>
            <a:fillRect/>
          </a:stretch>
        </p:blipFill>
        <p:spPr>
          <a:xfrm>
            <a:off x="4194175" y="2263140"/>
            <a:ext cx="3641725" cy="2296795"/>
          </a:xfrm>
          <a:prstGeom prst="rect">
            <a:avLst/>
          </a:prstGeom>
        </p:spPr>
      </p:pic>
      <p:pic>
        <p:nvPicPr>
          <p:cNvPr id="7" name="图片 6" descr="微信图片_20201102220739"/>
          <p:cNvPicPr>
            <a:picLocks noChangeAspect="1"/>
          </p:cNvPicPr>
          <p:nvPr/>
        </p:nvPicPr>
        <p:blipFill>
          <a:blip r:embed="rId8"/>
          <a:srcRect t="12708" b="10974"/>
          <a:stretch>
            <a:fillRect/>
          </a:stretch>
        </p:blipFill>
        <p:spPr>
          <a:xfrm>
            <a:off x="7985760" y="2299335"/>
            <a:ext cx="3936365" cy="2311400"/>
          </a:xfrm>
          <a:prstGeom prst="rect">
            <a:avLst/>
          </a:prstGeom>
        </p:spPr>
      </p:pic>
      <p:pic>
        <p:nvPicPr>
          <p:cNvPr id="8" name="图片 7" descr="accc07fb812944969bba5c868e87e53"/>
          <p:cNvPicPr>
            <a:picLocks noChangeAspect="1"/>
          </p:cNvPicPr>
          <p:nvPr/>
        </p:nvPicPr>
        <p:blipFill>
          <a:blip r:embed="rId9"/>
          <a:srcRect t="14098" b="13579"/>
          <a:stretch>
            <a:fillRect/>
          </a:stretch>
        </p:blipFill>
        <p:spPr>
          <a:xfrm rot="10800000">
            <a:off x="2731770" y="4408170"/>
            <a:ext cx="3526155" cy="2251075"/>
          </a:xfrm>
          <a:prstGeom prst="rect">
            <a:avLst/>
          </a:prstGeom>
        </p:spPr>
      </p:pic>
      <p:pic>
        <p:nvPicPr>
          <p:cNvPr id="9" name="图片 8" descr="4fc370f737ff443a408adcaf20708a2"/>
          <p:cNvPicPr>
            <a:picLocks noChangeAspect="1"/>
          </p:cNvPicPr>
          <p:nvPr/>
        </p:nvPicPr>
        <p:blipFill>
          <a:blip r:embed="rId10"/>
          <a:srcRect t="8552" b="14128"/>
          <a:stretch>
            <a:fillRect/>
          </a:stretch>
        </p:blipFill>
        <p:spPr>
          <a:xfrm rot="10800000">
            <a:off x="6488430" y="4405630"/>
            <a:ext cx="3885565" cy="2253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152015" y="2077720"/>
            <a:ext cx="816546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</a:t>
            </a: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、</a:t>
            </a:r>
            <a:r>
              <a:rPr lang="zh-CN" altLang="en-US" sz="4000" b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找一找</a:t>
            </a: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：你们小组的拉花藏着哪些小秘密呢？</a:t>
            </a:r>
            <a:endParaRPr lang="zh-CN" altLang="en-US" sz="4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/>
            <a:r>
              <a:rPr lang="en-US" altLang="zh-CN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、</a:t>
            </a:r>
            <a:r>
              <a:rPr lang="zh-CN" altLang="en-US" sz="4000" b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说一说</a:t>
            </a: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：把你找到的小秘密说给组员听一听</a:t>
            </a:r>
            <a:endParaRPr lang="zh-CN" altLang="en-US" sz="4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45410" y="921385"/>
            <a:ext cx="43738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660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</a:rPr>
              <a:t>活动要求：</a:t>
            </a:r>
            <a:endParaRPr lang="zh-CN" altLang="en-US" sz="6600">
              <a:solidFill>
                <a:srgbClr val="FF0000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4790" y="260350"/>
            <a:ext cx="859790" cy="1767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4400">
                <a:solidFill>
                  <a:schemeClr val="accent1"/>
                </a:solidFill>
                <a:latin typeface="华文隶书" panose="02010800040101010101" charset="-122"/>
                <a:ea typeface="华文隶书" panose="02010800040101010101" charset="-122"/>
              </a:rPr>
              <a:t>活动二</a:t>
            </a:r>
            <a:endParaRPr lang="zh-CN" altLang="en-US" sz="4400">
              <a:solidFill>
                <a:schemeClr val="accent1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52015" y="4631055"/>
            <a:ext cx="816546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</a:t>
            </a: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、</a:t>
            </a:r>
            <a:r>
              <a:rPr lang="zh-CN" altLang="en-US" sz="4000" b="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试一试</a:t>
            </a: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：试着动手做一下你们小组的特色拉花吧</a:t>
            </a:r>
            <a:endParaRPr lang="zh-CN" altLang="en-US" sz="4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15290" y="124460"/>
            <a:ext cx="3611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540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</a:rPr>
              <a:t>拉花很实用</a:t>
            </a:r>
            <a:endParaRPr lang="zh-CN" altLang="en-US" sz="5400">
              <a:solidFill>
                <a:srgbClr val="FF0000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3" name="图片 2" descr="u=285130087,2758730725&amp;fm=26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10" y="1046480"/>
            <a:ext cx="5224780" cy="5224780"/>
          </a:xfrm>
          <a:prstGeom prst="rect">
            <a:avLst/>
          </a:prstGeom>
        </p:spPr>
      </p:pic>
      <p:pic>
        <p:nvPicPr>
          <p:cNvPr id="4" name="图片 3" descr="u=391202398,4219647123&amp;fm=26&amp;gp=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765" y="3492500"/>
            <a:ext cx="2741295" cy="2778760"/>
          </a:xfrm>
          <a:prstGeom prst="rect">
            <a:avLst/>
          </a:prstGeom>
        </p:spPr>
      </p:pic>
      <p:pic>
        <p:nvPicPr>
          <p:cNvPr id="5" name="图片 4" descr="u=1739790685,1328079217&amp;fm=26&amp;gp=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765" y="509905"/>
            <a:ext cx="2740660" cy="2740660"/>
          </a:xfrm>
          <a:prstGeom prst="rect">
            <a:avLst/>
          </a:prstGeom>
        </p:spPr>
      </p:pic>
      <p:pic>
        <p:nvPicPr>
          <p:cNvPr id="6" name="图片 5" descr="tim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" y="1018540"/>
            <a:ext cx="6594475" cy="3081020"/>
          </a:xfrm>
          <a:prstGeom prst="rect">
            <a:avLst/>
          </a:prstGeom>
        </p:spPr>
      </p:pic>
      <p:pic>
        <p:nvPicPr>
          <p:cNvPr id="7" name="图片 6" descr="timg2"/>
          <p:cNvPicPr>
            <a:picLocks noChangeAspect="1"/>
          </p:cNvPicPr>
          <p:nvPr/>
        </p:nvPicPr>
        <p:blipFill>
          <a:blip r:embed="rId9"/>
          <a:srcRect t="15997" b="16475"/>
          <a:stretch>
            <a:fillRect/>
          </a:stretch>
        </p:blipFill>
        <p:spPr>
          <a:xfrm>
            <a:off x="297180" y="4127500"/>
            <a:ext cx="6823710" cy="2592070"/>
          </a:xfrm>
          <a:prstGeom prst="rect">
            <a:avLst/>
          </a:prstGeom>
        </p:spPr>
      </p:pic>
      <p:pic>
        <p:nvPicPr>
          <p:cNvPr id="9" name="图片 8" descr="img-97bb07f5c4f78097efb193e16fe03071"/>
          <p:cNvPicPr>
            <a:picLocks noChangeAspect="1"/>
          </p:cNvPicPr>
          <p:nvPr/>
        </p:nvPicPr>
        <p:blipFill>
          <a:blip r:embed="rId10"/>
          <a:srcRect l="6927" b="8606"/>
          <a:stretch>
            <a:fillRect/>
          </a:stretch>
        </p:blipFill>
        <p:spPr>
          <a:xfrm>
            <a:off x="6893560" y="509905"/>
            <a:ext cx="5077460" cy="3589655"/>
          </a:xfrm>
          <a:prstGeom prst="rect">
            <a:avLst/>
          </a:prstGeom>
        </p:spPr>
      </p:pic>
      <p:pic>
        <p:nvPicPr>
          <p:cNvPr id="10" name="图片 9" descr="img-fc78239844f51d6f1325d3d9bf0e1d32"/>
          <p:cNvPicPr>
            <a:picLocks noChangeAspect="1"/>
          </p:cNvPicPr>
          <p:nvPr/>
        </p:nvPicPr>
        <p:blipFill>
          <a:blip r:embed="rId11"/>
          <a:srcRect b="8545"/>
          <a:stretch>
            <a:fillRect/>
          </a:stretch>
        </p:blipFill>
        <p:spPr>
          <a:xfrm>
            <a:off x="7120890" y="509905"/>
            <a:ext cx="3818890" cy="62096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55599" y="-838200"/>
            <a:ext cx="11221031" cy="28702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099769" y="1320800"/>
            <a:ext cx="3492061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89464" y="2195255"/>
            <a:ext cx="7353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8A6754"/>
                </a:solidFill>
                <a:cs typeface="+mn-ea"/>
                <a:sym typeface="+mn-lt"/>
              </a:rPr>
              <a:t>THANK</a:t>
            </a:r>
            <a:endParaRPr lang="en-US" altLang="zh-CN" sz="7200" b="1" dirty="0">
              <a:solidFill>
                <a:srgbClr val="8A6754"/>
              </a:solidFill>
              <a:cs typeface="+mn-ea"/>
              <a:sym typeface="+mn-lt"/>
            </a:endParaRPr>
          </a:p>
          <a:p>
            <a:pPr algn="ctr"/>
            <a:r>
              <a:rPr lang="en-US" altLang="zh-CN" sz="7200" b="1" dirty="0">
                <a:solidFill>
                  <a:srgbClr val="8A6754"/>
                </a:solidFill>
                <a:cs typeface="+mn-ea"/>
                <a:sym typeface="+mn-lt"/>
              </a:rPr>
              <a:t>YOU</a:t>
            </a:r>
            <a:endParaRPr lang="zh-CN" altLang="en-US" sz="7200" b="1" dirty="0">
              <a:solidFill>
                <a:srgbClr val="8A6754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9842537">
            <a:off x="4061996" y="3404323"/>
            <a:ext cx="787311" cy="6843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26534" y="3554510"/>
            <a:ext cx="711035" cy="715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李旭科漫画体v1.0"/>
        <a:cs typeface=""/>
      </a:majorFont>
      <a:minorFont>
        <a:latin typeface="Arial"/>
        <a:ea typeface="李旭科漫画体v1.0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WPS 演示</Application>
  <PresentationFormat>宽屏</PresentationFormat>
  <Paragraphs>23</Paragraphs>
  <Slides>7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宋体</vt:lpstr>
      <vt:lpstr>Wingdings</vt:lpstr>
      <vt:lpstr>华文新魏</vt:lpstr>
      <vt:lpstr>华文琥珀</vt:lpstr>
      <vt:lpstr>华文隶书</vt:lpstr>
      <vt:lpstr>微软雅黑</vt:lpstr>
      <vt:lpstr>Arial Unicode MS</vt:lpstr>
      <vt:lpstr>李旭科漫画体v1.0</vt:lpstr>
      <vt:lpstr>3Dkirieji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hxj</dc:creator>
  <cp:lastModifiedBy>Administrator</cp:lastModifiedBy>
  <cp:revision>20</cp:revision>
  <dcterms:created xsi:type="dcterms:W3CDTF">2017-05-22T03:40:00Z</dcterms:created>
  <dcterms:modified xsi:type="dcterms:W3CDTF">2020-11-25T15:25:14Z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