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9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浅谈小学体育低年段情景教学的应用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357686" y="4643446"/>
            <a:ext cx="6400800" cy="1752600"/>
          </a:xfrm>
        </p:spPr>
        <p:txBody>
          <a:bodyPr>
            <a:normAutofit/>
          </a:bodyPr>
          <a:lstStyle/>
          <a:p>
            <a:r>
              <a:rPr lang="zh-CN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邹区实验小学</a:t>
            </a:r>
            <a:endParaRPr lang="en-US" altLang="zh-CN" sz="2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zh-CN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汤莹</a:t>
            </a:r>
            <a:endParaRPr lang="zh-CN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45719" cy="131778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525963"/>
          </a:xfrm>
        </p:spPr>
        <p:txBody>
          <a:bodyPr/>
          <a:lstStyle/>
          <a:p>
            <a:r>
              <a:rPr lang="zh-CN" altLang="en-US" dirty="0" smtClean="0"/>
              <a:t>在低年级小学体育课程教学中，要以学生为中心，全面推行素质教育，通过合理而科学的体育教学情境创设，激发小学生的体育学习兴趣，增强小学生主动积极参与体育锻炼的兴趣。并可以采用游戏化教学、情景化教学等策略，培养小学生的体育情感和体验，在情境融入课堂体育氛围中，寓教于玩，寓教于乐，从而全面提升小学生的基本体育素养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一、情景教学法的优点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</a:t>
            </a:r>
            <a:r>
              <a:rPr lang="zh-CN" altLang="en-US" dirty="0" smtClean="0"/>
              <a:t>一）情境教学能激发运动兴趣、提高学生参与意识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（二）情境教学能促进低年级学生身心的正常发展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（三）情境教学有利于解决教学内容的重、难点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（四）情境教学便与对学生进行思想品德教育。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二</a:t>
            </a:r>
            <a:r>
              <a:rPr lang="zh-CN" altLang="en-US" dirty="0" smtClean="0"/>
              <a:t>、</a:t>
            </a:r>
            <a:r>
              <a:rPr lang="zh-CN" altLang="en-US" dirty="0" smtClean="0"/>
              <a:t>如何更好地将情境融入课堂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（一）创设小学体育情境，激发情景体验欲望</a:t>
            </a:r>
            <a:endParaRPr lang="en-US" altLang="zh-CN" dirty="0" smtClean="0"/>
          </a:p>
          <a:p>
            <a:r>
              <a:rPr lang="en-US" altLang="zh-CN" dirty="0" smtClean="0"/>
              <a:t>   1</a:t>
            </a:r>
            <a:r>
              <a:rPr lang="zh-CN" altLang="en-US" dirty="0" smtClean="0"/>
              <a:t>生活情境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  2</a:t>
            </a:r>
            <a:r>
              <a:rPr lang="zh-CN" altLang="en-US" dirty="0" smtClean="0"/>
              <a:t>故事情境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  3</a:t>
            </a:r>
            <a:r>
              <a:rPr lang="zh-CN" altLang="en-US" dirty="0" smtClean="0"/>
              <a:t>生动化场景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（二</a:t>
            </a:r>
            <a:r>
              <a:rPr lang="zh-CN" altLang="en-US" dirty="0" smtClean="0"/>
              <a:t>）</a:t>
            </a:r>
            <a:r>
              <a:rPr lang="zh-CN" altLang="en-US" dirty="0" smtClean="0"/>
              <a:t>创设</a:t>
            </a:r>
            <a:r>
              <a:rPr lang="zh-CN" altLang="en-US" dirty="0" smtClean="0"/>
              <a:t>灵活</a:t>
            </a:r>
            <a:r>
              <a:rPr lang="zh-CN" altLang="en-US" dirty="0" smtClean="0"/>
              <a:t>多样的情境，提升体育学习体验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      1</a:t>
            </a:r>
            <a:r>
              <a:rPr lang="zh-CN" altLang="en-US" dirty="0" smtClean="0"/>
              <a:t>动静结合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     2</a:t>
            </a:r>
            <a:r>
              <a:rPr lang="zh-CN" altLang="en-US" dirty="0" smtClean="0"/>
              <a:t>手脑并用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     3</a:t>
            </a:r>
            <a:r>
              <a:rPr lang="zh-CN" altLang="en-US" dirty="0" smtClean="0"/>
              <a:t>快乐体验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（三）</a:t>
            </a:r>
            <a:r>
              <a:rPr lang="zh-CN" altLang="en-US" dirty="0" smtClean="0"/>
              <a:t>培育小学生的想象情境，引领学生进行体育创新体验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dirty="0" smtClean="0"/>
              <a:t>在小学低年级的体育课堂教学过程中，要引导学生的想象思维能力，利用小学生思维活跃、想象力丰富的特点，渗透进入体育教学之中。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（四）创设灵活求变的情景游戏，培养良好的体育学习习惯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由于小学生处于生理成长期，其特点主要表现为好动、喜爱新鲜的规律，因而，在低年级体育教学之中，要针对小学生的心理特征，避免长时间的注意力集中训练方式，二采用灵活多变的情景游戏方式，延迟小学生的心理疲劳，从而增强体育学习兴趣，培养良好的体育学习习惯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三、在</a:t>
            </a:r>
            <a:r>
              <a:rPr lang="zh-CN" altLang="en-US" dirty="0" smtClean="0"/>
              <a:t>小学低段体育课中实施故事情景教学应注意几点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1</a:t>
            </a:r>
            <a:r>
              <a:rPr lang="zh-CN" altLang="en-US" dirty="0" smtClean="0"/>
              <a:t>、创设故事情景应以完成教学目标为出发点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dirty="0" smtClean="0"/>
              <a:t>2</a:t>
            </a:r>
            <a:r>
              <a:rPr lang="zh-CN" altLang="en-US" dirty="0" smtClean="0"/>
              <a:t>、故事情景的创设要合理。创设情境一定要符合儿童的心理，可以以童话故事为主线的故事情景创设多一些，要学生在能够接受的情境中练习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dirty="0" smtClean="0"/>
              <a:t>3</a:t>
            </a:r>
            <a:r>
              <a:rPr lang="zh-CN" altLang="en-US" dirty="0" smtClean="0"/>
              <a:t>、故事情景的创设要有利于学生的身心发展</a:t>
            </a:r>
            <a:r>
              <a:rPr lang="en-US" dirty="0" smtClean="0"/>
              <a:t>,</a:t>
            </a:r>
            <a:r>
              <a:rPr lang="zh-CN" altLang="en-US" dirty="0" smtClean="0"/>
              <a:t>应把思想品德教育渗透到课堂中。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sz="6600" dirty="0" smtClean="0"/>
          </a:p>
          <a:p>
            <a:pPr>
              <a:buNone/>
            </a:pPr>
            <a:r>
              <a:rPr lang="en-US" altLang="zh-CN" sz="6600" dirty="0" smtClean="0"/>
              <a:t>            </a:t>
            </a:r>
            <a:r>
              <a:rPr lang="zh-CN" altLang="en-US" sz="6600" dirty="0" smtClean="0"/>
              <a:t>谢谢观看</a:t>
            </a:r>
            <a:endParaRPr lang="en-US" altLang="zh-CN" sz="6600" dirty="0" smtClean="0"/>
          </a:p>
          <a:p>
            <a:endParaRPr lang="zh-CN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383</Words>
  <PresentationFormat>全屏显示(4:3)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浅谈小学体育低年段情景教学的应用</vt:lpstr>
      <vt:lpstr>幻灯片 2</vt:lpstr>
      <vt:lpstr>一、情景教学法的优点</vt:lpstr>
      <vt:lpstr>二、如何更好地将情境融入课堂</vt:lpstr>
      <vt:lpstr>（二）创设灵活多样的情境，提升体育学习体验 </vt:lpstr>
      <vt:lpstr>（三）培育小学生的想象情境，引领学生进行体育创新体验</vt:lpstr>
      <vt:lpstr>（四）创设灵活求变的情景游戏，培养良好的体育学习习惯</vt:lpstr>
      <vt:lpstr>三、在小学低段体育课中实施故事情景教学应注意几点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浅谈小学低年段情景教学的应用</dc:title>
  <dc:creator>Administrator</dc:creator>
  <cp:lastModifiedBy>Concise</cp:lastModifiedBy>
  <cp:revision>11</cp:revision>
  <dcterms:created xsi:type="dcterms:W3CDTF">2020-12-31T06:43:56Z</dcterms:created>
  <dcterms:modified xsi:type="dcterms:W3CDTF">2020-12-31T07:39:13Z</dcterms:modified>
</cp:coreProperties>
</file>