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322" r:id="rId3"/>
    <p:sldId id="320" r:id="rId5"/>
    <p:sldId id="259" r:id="rId6"/>
    <p:sldId id="314" r:id="rId7"/>
    <p:sldId id="315" r:id="rId8"/>
    <p:sldId id="316" r:id="rId9"/>
    <p:sldId id="285" r:id="rId10"/>
    <p:sldId id="284" r:id="rId11"/>
    <p:sldId id="318" r:id="rId12"/>
    <p:sldId id="323" r:id="rId13"/>
    <p:sldId id="317" r:id="rId14"/>
    <p:sldId id="321" r:id="rId15"/>
    <p:sldId id="289" r:id="rId16"/>
  </p:sldIdLst>
  <p:sldSz cx="12192000" cy="6858000"/>
  <p:notesSz cx="6858000" cy="9144000"/>
  <p:embeddedFontLst>
    <p:embeddedFont>
      <p:font typeface="微软雅黑" panose="020B0503020204020204" pitchFamily="34" charset="-122"/>
      <p:regular r:id="rId21"/>
    </p:embeddedFont>
    <p:embeddedFont>
      <p:font typeface="黑体" panose="02010609060101010101" charset="-122"/>
      <p:regular r:id="rId22"/>
    </p:embeddedFont>
    <p:embeddedFont>
      <p:font typeface="等线" panose="02010600030101010101" charset="-122"/>
      <p:regular r:id="rId23"/>
    </p:embeddedFont>
    <p:embeddedFont>
      <p:font typeface="等线 Light" panose="02010600030101010101" charset="-122"/>
      <p:regular r:id="rId24"/>
    </p:embeddedFont>
  </p:embeddedFontLst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F2E9"/>
    <a:srgbClr val="43C499"/>
    <a:srgbClr val="F6F6F6"/>
    <a:srgbClr val="FAF2B3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59" autoAdjust="0"/>
    <p:restoredTop sz="94660"/>
  </p:normalViewPr>
  <p:slideViewPr>
    <p:cSldViewPr snapToGrid="0">
      <p:cViewPr varScale="1">
        <p:scale>
          <a:sx n="82" d="100"/>
          <a:sy n="82" d="100"/>
        </p:scale>
        <p:origin x="59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3.xml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A0A762-82CB-41D9-8BEF-A74B3FEB53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A0A762-82CB-41D9-8BEF-A74B3FEB53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A0A762-82CB-41D9-8BEF-A74B3FEB53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A0A762-82CB-41D9-8BEF-A74B3FEB53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A0A762-82CB-41D9-8BEF-A74B3FEB53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rgbClr val="D6F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F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609"/>
            <a:ext cx="12192000" cy="8383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8255" y="-246235"/>
            <a:ext cx="2213745" cy="22083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3" y="362657"/>
            <a:ext cx="1596167" cy="83839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microsoft.com/office/2007/relationships/media" Target="file:///G:\2020%20&#29677;&#38431;&#35838;%20&#23637;&#31034;\TFBOYS%20-%20&#22823;&#26790;&#24819;&#23478;%20(&#20276;&#22863;).mp3" TargetMode="External"/><Relationship Id="rId3" Type="http://schemas.openxmlformats.org/officeDocument/2006/relationships/audio" Target="file:///G:\2020%20&#29677;&#38431;&#35838;%20&#23637;&#31034;\TFBOYS%20-%20&#22823;&#26790;&#24819;&#23478;%20(&#20276;&#22863;).mp3" TargetMode="Externa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3.png"/><Relationship Id="rId3" Type="http://schemas.openxmlformats.org/officeDocument/2006/relationships/tags" Target="../tags/tag2.xml"/><Relationship Id="rId2" Type="http://schemas.openxmlformats.org/officeDocument/2006/relationships/image" Target="../media/image12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424" y="2971799"/>
            <a:ext cx="635660" cy="649185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233" y="4906902"/>
            <a:ext cx="575868" cy="588121"/>
          </a:xfrm>
          <a:prstGeom prst="rect">
            <a:avLst/>
          </a:prstGeom>
        </p:spPr>
      </p:pic>
      <p:pic>
        <p:nvPicPr>
          <p:cNvPr id="2" name="图片 1" descr="班歌截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4380" y="872490"/>
            <a:ext cx="5603875" cy="5113020"/>
          </a:xfrm>
          <a:prstGeom prst="rect">
            <a:avLst/>
          </a:prstGeom>
        </p:spPr>
      </p:pic>
      <p:pic>
        <p:nvPicPr>
          <p:cNvPr id="3" name="TFBOYS - 大梦想家 (伴奏)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04450" y="343217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2293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647236" y="1375644"/>
            <a:ext cx="2994116" cy="2402562"/>
            <a:chOff x="4627551" y="1316589"/>
            <a:chExt cx="2994116" cy="240256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08" b="89902" l="850" r="99636">
                          <a14:foregroundMark x1="68953" y1="5711" x2="52140" y2="8623"/>
                          <a14:foregroundMark x1="7891" y1="30106" x2="78907" y2="58018"/>
                          <a14:foregroundMark x1="78907" y1="58018" x2="94507" y2="39259"/>
                          <a14:foregroundMark x1="94507" y1="39259" x2="97299" y2="15091"/>
                          <a14:foregroundMark x1="97299" y1="15091" x2="93627" y2="6203"/>
                          <a14:foregroundMark x1="65432" y1="3744" x2="21578" y2="8623"/>
                          <a14:foregroundMark x1="13354" y1="43268" x2="850" y2="58396"/>
                          <a14:foregroundMark x1="31381" y1="77912" x2="41942" y2="83775"/>
                          <a14:foregroundMark x1="88528" y1="13994" x2="70774" y2="3933"/>
                          <a14:foregroundMark x1="70774" y1="3933" x2="52352" y2="2307"/>
                          <a14:foregroundMark x1="52352" y1="2307" x2="35842" y2="2383"/>
                          <a14:foregroundMark x1="35842" y1="2383" x2="20880" y2="10893"/>
                          <a14:foregroundMark x1="20880" y1="10893" x2="8589" y2="28253"/>
                          <a14:foregroundMark x1="8589" y1="28253" x2="4977" y2="50605"/>
                          <a14:foregroundMark x1="4977" y1="50605" x2="15781" y2="65809"/>
                          <a14:foregroundMark x1="15781" y1="65809" x2="46009" y2="79879"/>
                          <a14:foregroundMark x1="46009" y1="79879" x2="61851" y2="72844"/>
                          <a14:foregroundMark x1="61851" y1="72844" x2="73900" y2="57413"/>
                          <a14:foregroundMark x1="73900" y1="57413" x2="79302" y2="32526"/>
                          <a14:foregroundMark x1="79302" y1="32526" x2="62944" y2="15356"/>
                          <a14:foregroundMark x1="62944" y1="15356" x2="56055" y2="13994"/>
                          <a14:foregroundMark x1="82671" y1="57905" x2="99514" y2="83775"/>
                          <a14:foregroundMark x1="28255" y1="19365" x2="1608" y2="8623"/>
                          <a14:foregroundMark x1="28376" y1="4652" x2="27102" y2="5257"/>
                          <a14:foregroundMark x1="44127" y1="1702" x2="28528" y2="5446"/>
                          <a14:foregroundMark x1="5311" y1="27648" x2="4795" y2="47882"/>
                          <a14:foregroundMark x1="4795" y1="47882" x2="6404" y2="50870"/>
                          <a14:foregroundMark x1="43156" y1="908" x2="29317" y2="3480"/>
                          <a14:foregroundMark x1="13263" y1="19743" x2="4188" y2="37368"/>
                          <a14:foregroundMark x1="4188" y1="37368" x2="7921" y2="56808"/>
                          <a14:foregroundMark x1="7921" y1="56808" x2="8164" y2="56997"/>
                          <a14:foregroundMark x1="88346" y1="16150" x2="98695" y2="31278"/>
                          <a14:foregroundMark x1="98695" y1="31278" x2="92777" y2="50151"/>
                          <a14:foregroundMark x1="92777" y1="50151" x2="90410" y2="51853"/>
                          <a14:foregroundMark x1="99636" y1="39561" x2="99636" y2="39561"/>
                          <a14:foregroundMark x1="98665" y1="39750" x2="98665" y2="39750"/>
                          <a14:foregroundMark x1="98665" y1="39750" x2="96935" y2="45499"/>
                          <a14:foregroundMark x1="97572" y1="43911" x2="96601" y2="47088"/>
                          <a14:foregroundMark x1="93111" y1="52648" x2="94537" y2="62746"/>
                          <a14:foregroundMark x1="94234" y1="57980" x2="95175" y2="63729"/>
                          <a14:foregroundMark x1="94871" y1="21331" x2="89287" y2="16377"/>
                          <a14:foregroundMark x1="8316" y1="23109" x2="4188" y2="35590"/>
                          <a14:foregroundMark x1="3399" y1="36989" x2="3399" y2="44100"/>
                          <a14:foregroundMark x1="850" y1="44100" x2="3247" y2="51853"/>
                          <a14:foregroundMark x1="12777" y1="59380" x2="20243" y2="60363"/>
                          <a14:foregroundMark x1="88801" y1="68684" x2="73263" y2="73336"/>
                          <a14:foregroundMark x1="73263" y1="73336" x2="68771" y2="71672"/>
                          <a14:foregroundMark x1="59545" y1="78404" x2="56510" y2="74054"/>
                          <a14:foregroundMark x1="56995" y1="83169" x2="54446" y2="77799"/>
                          <a14:foregroundMark x1="47466" y1="87708" x2="41093" y2="71067"/>
                          <a14:foregroundMark x1="35053" y1="85930" x2="39332" y2="82564"/>
                          <a14:foregroundMark x1="49681" y1="85741" x2="48741" y2="74660"/>
                          <a14:foregroundMark x1="29469" y1="78215" x2="30744" y2="71483"/>
                          <a14:foregroundMark x1="25979" y1="72050" x2="29651" y2="75832"/>
                          <a14:foregroundMark x1="33930" y1="84569" x2="34901" y2="80182"/>
                          <a14:foregroundMark x1="53809" y1="83169" x2="52534" y2="77231"/>
                          <a14:foregroundMark x1="80850" y1="75643" x2="80850" y2="67700"/>
                          <a14:foregroundMark x1="77208" y1="77005" x2="77663" y2="68116"/>
                          <a14:foregroundMark x1="85159" y1="76437" x2="83096" y2="69894"/>
                          <a14:foregroundMark x1="91988" y1="67322" x2="91988" y2="67322"/>
                          <a14:foregroundMark x1="64006" y1="73071" x2="66373" y2="70688"/>
                          <a14:foregroundMark x1="5797" y1="55030" x2="7860" y2="55598"/>
                          <a14:foregroundMark x1="22155" y1="65734" x2="22337" y2="61157"/>
                          <a14:foregroundMark x1="98361" y1="26853" x2="96935" y2="2745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627551" y="1316589"/>
              <a:ext cx="2994116" cy="2402562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5272711" y="2083669"/>
              <a:ext cx="2348230" cy="553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latin typeface="宋体" panose="02010600030101010101" pitchFamily="2" charset="-122"/>
                  <a:ea typeface="宋体" panose="02010600030101010101" pitchFamily="2" charset="-122"/>
                </a:rPr>
                <a:t>学生星评比</a:t>
              </a:r>
              <a:endParaRPr lang="zh-CN" altLang="en-US" sz="3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683739" y="1498972"/>
              <a:ext cx="8817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43C4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solidFill>
                  <a:srgbClr val="43C4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661577" y="2422919"/>
            <a:ext cx="2994116" cy="2402562"/>
            <a:chOff x="7661577" y="2422919"/>
            <a:chExt cx="2994116" cy="2402562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1577" y="2422919"/>
              <a:ext cx="2994116" cy="2402562"/>
            </a:xfrm>
            <a:prstGeom prst="rect">
              <a:avLst/>
            </a:prstGeom>
          </p:spPr>
        </p:pic>
        <p:sp>
          <p:nvSpPr>
            <p:cNvPr id="32" name="矩形 31"/>
            <p:cNvSpPr/>
            <p:nvPr/>
          </p:nvSpPr>
          <p:spPr>
            <a:xfrm>
              <a:off x="8060970" y="3120856"/>
              <a:ext cx="2288798" cy="368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3000" dirty="0">
                  <a:latin typeface="宋体" panose="02010600030101010101" pitchFamily="2" charset="-122"/>
                  <a:ea typeface="宋体" panose="02010600030101010101" pitchFamily="2" charset="-122"/>
                </a:rPr>
                <a:t>才艺达人秀</a:t>
              </a:r>
              <a:endParaRPr lang="zh-CN" altLang="en-US" sz="3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754735" y="2634701"/>
              <a:ext cx="8817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43C4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solidFill>
                  <a:srgbClr val="43C4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59763" y="2404936"/>
            <a:ext cx="2994116" cy="2402562"/>
            <a:chOff x="1759763" y="2404936"/>
            <a:chExt cx="2994116" cy="240256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59763" y="2404936"/>
              <a:ext cx="2994116" cy="2402562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2238774" y="2970631"/>
              <a:ext cx="2126913" cy="553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latin typeface="宋体" panose="02010600030101010101" pitchFamily="2" charset="-122"/>
                  <a:ea typeface="宋体" panose="02010600030101010101" pitchFamily="2" charset="-122"/>
                </a:rPr>
                <a:t>优秀作品展</a:t>
              </a:r>
              <a:endParaRPr lang="zh-CN" altLang="en-US" sz="3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790983" y="2511056"/>
              <a:ext cx="8817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43C4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solidFill>
                  <a:srgbClr val="43C4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46930" y="4440555"/>
            <a:ext cx="36048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 星 舞 台</a:t>
            </a:r>
            <a:endParaRPr lang="zh-CN" altLang="en-US" sz="4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4226018" y="-227965"/>
            <a:ext cx="7585710" cy="758571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976078" y="3070175"/>
            <a:ext cx="437835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000" dirty="0">
                <a:solidFill>
                  <a:srgbClr val="A904BD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暖星志愿</a:t>
            </a:r>
            <a:endParaRPr lang="zh-CN" altLang="en-US" sz="8000" dirty="0">
              <a:solidFill>
                <a:srgbClr val="A904BD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2" name="图片 1" descr="1111"/>
          <p:cNvPicPr>
            <a:picLocks noChangeAspect="1"/>
          </p:cNvPicPr>
          <p:nvPr/>
        </p:nvPicPr>
        <p:blipFill>
          <a:blip r:embed="rId2"/>
          <a:srcRect r="-5402" b="-4212"/>
          <a:stretch>
            <a:fillRect/>
          </a:stretch>
        </p:blipFill>
        <p:spPr>
          <a:xfrm>
            <a:off x="497840" y="2166620"/>
            <a:ext cx="3857625" cy="3857625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745" y="2421478"/>
            <a:ext cx="635660" cy="6491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965" y="4913218"/>
            <a:ext cx="635660" cy="649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424" y="2971799"/>
            <a:ext cx="635660" cy="649185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233" y="4906902"/>
            <a:ext cx="575868" cy="58812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900045" y="1984375"/>
            <a:ext cx="70592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在这个世界上    有这么一群人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他们有着共同的名字——志愿者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不论是天涯或是海角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只要有需要   那里就会出现你们的身影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你们用平凡的双手 编制了永恒的感动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从此,生命不再是一页没有色彩的图画纸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无私之心 将爱的火炬传递 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让爱传播四面八方    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世界感谢你们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29485" y="793750"/>
            <a:ext cx="5814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 朽 的 精 神</a:t>
            </a:r>
            <a:endParaRPr lang="zh-CN" altLang="en-US" sz="4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伴奏 - 志愿者之歌 (原版伴奏)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34065" y="533463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0" showWhenStopped="0">
                <p:cTn id="1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雷锋PPT网--www.LFPPT.com"/>
          <p:cNvSpPr txBox="1"/>
          <p:nvPr/>
        </p:nvSpPr>
        <p:spPr>
          <a:xfrm>
            <a:off x="3428531" y="1521340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谢谢您的聆听</a:t>
            </a:r>
            <a:endParaRPr lang="en-US" altLang="zh-CN" sz="72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424" y="2971799"/>
            <a:ext cx="635660" cy="6491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233" y="4906902"/>
            <a:ext cx="575868" cy="58812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5801"/>
            <a:ext cx="12192000" cy="2362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82" y="1472295"/>
            <a:ext cx="2112344" cy="12493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427" y="2374900"/>
            <a:ext cx="5330596" cy="48330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884"/>
            <a:ext cx="4169034" cy="21447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424" y="2971799"/>
            <a:ext cx="635660" cy="649185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233" y="4906902"/>
            <a:ext cx="575868" cy="588121"/>
          </a:xfrm>
          <a:prstGeom prst="rect">
            <a:avLst/>
          </a:prstGeom>
        </p:spPr>
      </p:pic>
      <p:pic>
        <p:nvPicPr>
          <p:cNvPr id="12" name="图片 12" descr="QQ图片202011161244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4505"/>
            <a:ext cx="3761105" cy="4370705"/>
          </a:xfrm>
          <a:prstGeom prst="rect">
            <a:avLst/>
          </a:prstGeom>
        </p:spPr>
      </p:pic>
      <p:pic>
        <p:nvPicPr>
          <p:cNvPr id="6" name="图片 1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5420" y="2379980"/>
            <a:ext cx="3971925" cy="37452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班歌截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2885" y="872490"/>
            <a:ext cx="3644900" cy="5113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80" y="3328893"/>
            <a:ext cx="635660" cy="649185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233" y="4906902"/>
            <a:ext cx="575868" cy="588121"/>
          </a:xfrm>
          <a:prstGeom prst="rect">
            <a:avLst/>
          </a:prstGeom>
        </p:spPr>
      </p:pic>
      <p:sp>
        <p:nvSpPr>
          <p:cNvPr id="22" name="雷锋PPT网--www.LFPPT.com"/>
          <p:cNvSpPr txBox="1"/>
          <p:nvPr/>
        </p:nvSpPr>
        <p:spPr>
          <a:xfrm>
            <a:off x="2837725" y="1279728"/>
            <a:ext cx="726757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班级文化 我</a:t>
            </a:r>
            <a:r>
              <a:rPr lang="en-US" altLang="zh-CN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慧</a:t>
            </a:r>
            <a:r>
              <a:rPr lang="en-US" altLang="zh-CN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5801"/>
            <a:ext cx="12192000" cy="2362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29" y="1279781"/>
            <a:ext cx="2112344" cy="12493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959" y="2766360"/>
            <a:ext cx="4905330" cy="44474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"/>
            <a:ext cx="4169034" cy="214478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67120" y="3328670"/>
            <a:ext cx="5375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新北区飞龙实验小学六</a:t>
            </a:r>
            <a:r>
              <a:rPr lang="en-US" altLang="zh-CN" sz="2400" b="1"/>
              <a:t>4</a:t>
            </a:r>
            <a:r>
              <a:rPr lang="zh-CN" altLang="en-US" sz="2400" b="1"/>
              <a:t>启明星中队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 flipH="1">
            <a:off x="389983" y="-363855"/>
            <a:ext cx="7585710" cy="758571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2156460" y="2767965"/>
            <a:ext cx="43033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000" dirty="0">
                <a:solidFill>
                  <a:srgbClr val="A904B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charset="-122"/>
              </a:rPr>
              <a:t>文星书阁</a:t>
            </a:r>
            <a:endParaRPr lang="zh-CN" altLang="en-US" sz="8000" dirty="0">
              <a:solidFill>
                <a:srgbClr val="A904B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screen"/>
          <a:stretch>
            <a:fillRect/>
          </a:stretch>
        </p:blipFill>
        <p:spPr>
          <a:xfrm>
            <a:off x="7630795" y="2716530"/>
            <a:ext cx="4845050" cy="4845050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075" y="2286858"/>
            <a:ext cx="635660" cy="6491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370" y="2067783"/>
            <a:ext cx="635660" cy="649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3434173" y="-727710"/>
            <a:ext cx="7585710" cy="758571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475698" y="2549475"/>
            <a:ext cx="437835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000" dirty="0">
                <a:solidFill>
                  <a:srgbClr val="A904BD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星语星愿</a:t>
            </a:r>
            <a:endParaRPr lang="zh-CN" altLang="en-US" sz="8000" dirty="0">
              <a:solidFill>
                <a:srgbClr val="A904BD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1726566"/>
            <a:ext cx="4559300" cy="4559300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585" y="2036668"/>
            <a:ext cx="635660" cy="6491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975" y="2036668"/>
            <a:ext cx="635660" cy="649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225518" y="-727710"/>
            <a:ext cx="7585710" cy="758571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2308953" y="2550110"/>
            <a:ext cx="437835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000" dirty="0">
                <a:solidFill>
                  <a:srgbClr val="A904BD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净星当家</a:t>
            </a:r>
            <a:endParaRPr lang="zh-CN" altLang="en-US" sz="8000" dirty="0">
              <a:solidFill>
                <a:srgbClr val="A904BD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2" name="图片 1" descr="2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2220" y="2945130"/>
            <a:ext cx="4310380" cy="3233420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505" y="1901413"/>
            <a:ext cx="635660" cy="649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云形 25"/>
          <p:cNvSpPr/>
          <p:nvPr/>
        </p:nvSpPr>
        <p:spPr>
          <a:xfrm rot="360000">
            <a:off x="3443419" y="1555672"/>
            <a:ext cx="5426825" cy="3494723"/>
          </a:xfrm>
          <a:prstGeom prst="cloud">
            <a:avLst/>
          </a:prstGeom>
          <a:solidFill>
            <a:schemeClr val="bg1"/>
          </a:solidFill>
          <a:ln w="92075">
            <a:solidFill>
              <a:srgbClr val="A9CA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424" y="2971799"/>
            <a:ext cx="635660" cy="649185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233" y="4906902"/>
            <a:ext cx="575868" cy="58812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285006" y="2256491"/>
            <a:ext cx="3743223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 景 剧</a:t>
            </a:r>
            <a:endParaRPr lang="zh-CN" altLang="en-US" sz="6000" b="1" spc="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396105" y="3479800"/>
            <a:ext cx="352107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ln w="381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真是没救了</a:t>
            </a:r>
            <a:endParaRPr lang="zh-CN" altLang="en-US" sz="4800" b="1" dirty="0">
              <a:ln w="38100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8" grpId="0"/>
      <p:bldP spid="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云形 25"/>
          <p:cNvSpPr/>
          <p:nvPr/>
        </p:nvSpPr>
        <p:spPr>
          <a:xfrm rot="360000">
            <a:off x="3443419" y="1555672"/>
            <a:ext cx="5426825" cy="3494723"/>
          </a:xfrm>
          <a:prstGeom prst="cloud">
            <a:avLst/>
          </a:prstGeom>
          <a:solidFill>
            <a:schemeClr val="bg1"/>
          </a:solidFill>
          <a:ln w="92075">
            <a:solidFill>
              <a:srgbClr val="A9CA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424" y="2971799"/>
            <a:ext cx="635660" cy="649185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233" y="4906902"/>
            <a:ext cx="575868" cy="58812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285006" y="2049481"/>
            <a:ext cx="3743223" cy="1045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200" b="1" dirty="0">
                <a:ln w="381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 句 半</a:t>
            </a:r>
            <a:endParaRPr lang="zh-CN" altLang="en-US" sz="6200" b="1" dirty="0">
              <a:ln w="38100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876460" y="2971740"/>
            <a:ext cx="2545080" cy="10452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200" b="1" dirty="0">
                <a:ln w="381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慧管家</a:t>
            </a:r>
            <a:endParaRPr lang="zh-CN" altLang="en-US" sz="6200" b="1" dirty="0">
              <a:ln w="38100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8" grpId="0"/>
      <p:bldP spid="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4606383" y="-727710"/>
            <a:ext cx="7585710" cy="758571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6579963" y="2404060"/>
            <a:ext cx="437835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000" dirty="0">
                <a:solidFill>
                  <a:srgbClr val="A904BD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群星舞台</a:t>
            </a:r>
            <a:endParaRPr lang="zh-CN" altLang="en-US" sz="8000" dirty="0">
              <a:solidFill>
                <a:srgbClr val="A904BD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00" y="831850"/>
            <a:ext cx="4739640" cy="5194300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425" y="1892523"/>
            <a:ext cx="635660" cy="6491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710" y="3892773"/>
            <a:ext cx="635660" cy="649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1946,&quot;width&quot;:11946}"/>
</p:tagLst>
</file>

<file path=ppt/tags/tag2.xml><?xml version="1.0" encoding="utf-8"?>
<p:tagLst xmlns:p="http://schemas.openxmlformats.org/presentationml/2006/main">
  <p:tag name="KSO_WM_UNIT_PLACING_PICTURE_USER_VIEWPORT" val="{&quot;height&quot;:9056.374803149607,&quot;width&quot;:9056.374803149607}"/>
</p:tagLst>
</file>

<file path=ppt/tags/tag3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pp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</Words>
  <Application>WPS 演示</Application>
  <PresentationFormat>宽屏</PresentationFormat>
  <Paragraphs>50</Paragraphs>
  <Slides>13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黑体</vt:lpstr>
      <vt:lpstr>Arial Unicode MS</vt:lpstr>
      <vt:lpstr>等线</vt:lpstr>
      <vt:lpstr>等线 Light</vt:lpstr>
      <vt:lpstr>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subject> </dc:subject>
  <cp:category> </cp:category>
  <cp:lastModifiedBy>萌糖萌果</cp:lastModifiedBy>
  <cp:revision>18</cp:revision>
  <dcterms:created xsi:type="dcterms:W3CDTF">2018-09-07T03:05:00Z</dcterms:created>
  <dcterms:modified xsi:type="dcterms:W3CDTF">2021-01-05T01:25:28Z</dcterms:modified>
  <cp:version>1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