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29"/>
  </p:handoutMasterIdLst>
  <p:sldIdLst>
    <p:sldId id="409" r:id="rId4"/>
    <p:sldId id="415" r:id="rId5"/>
    <p:sldId id="417" r:id="rId7"/>
    <p:sldId id="471" r:id="rId8"/>
    <p:sldId id="472" r:id="rId9"/>
    <p:sldId id="473" r:id="rId10"/>
    <p:sldId id="474" r:id="rId11"/>
    <p:sldId id="475" r:id="rId12"/>
    <p:sldId id="476" r:id="rId13"/>
    <p:sldId id="418" r:id="rId14"/>
    <p:sldId id="424" r:id="rId15"/>
    <p:sldId id="420" r:id="rId16"/>
    <p:sldId id="477" r:id="rId17"/>
    <p:sldId id="426" r:id="rId18"/>
    <p:sldId id="480" r:id="rId19"/>
    <p:sldId id="478" r:id="rId20"/>
    <p:sldId id="479" r:id="rId21"/>
    <p:sldId id="427" r:id="rId22"/>
    <p:sldId id="483" r:id="rId23"/>
    <p:sldId id="435" r:id="rId24"/>
    <p:sldId id="481" r:id="rId25"/>
    <p:sldId id="428" r:id="rId26"/>
    <p:sldId id="482" r:id="rId27"/>
    <p:sldId id="42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78" y="-96"/>
      </p:cViewPr>
      <p:guideLst>
        <p:guide orient="horz" pos="223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3A90FA-0BB9-4762-B9C7-8A3848974C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5443537" y="1918811"/>
            <a:ext cx="6391274" cy="43624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3" Type="http://schemas.openxmlformats.org/officeDocument/2006/relationships/image" Target="../media/image1.jpeg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tags" Target="../tags/tag132.xml"/><Relationship Id="rId2" Type="http://schemas.openxmlformats.org/officeDocument/2006/relationships/image" Target="../media/image24.png"/><Relationship Id="rId1" Type="http://schemas.openxmlformats.org/officeDocument/2006/relationships/tags" Target="../tags/tag13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31.png"/><Relationship Id="rId5" Type="http://schemas.openxmlformats.org/officeDocument/2006/relationships/tags" Target="../tags/tag133.xml"/><Relationship Id="rId4" Type="http://schemas.microsoft.com/office/2007/relationships/media" Target="file:///I:\&#25104;&#38271;&#33829;&#20844;&#24320;&#35838;\&#36213;&#20255;&#33258;&#21046;&#28040;&#27602;&#22120;.mp4" TargetMode="External"/><Relationship Id="rId3" Type="http://schemas.openxmlformats.org/officeDocument/2006/relationships/video" Target="file:///I:\&#25104;&#38271;&#33829;&#20844;&#24320;&#35838;\&#36213;&#20255;&#33258;&#21046;&#28040;&#27602;&#22120;.mp4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34.png"/><Relationship Id="rId5" Type="http://schemas.openxmlformats.org/officeDocument/2006/relationships/tags" Target="../tags/tag134.xml"/><Relationship Id="rId4" Type="http://schemas.microsoft.com/office/2007/relationships/media" Target="file:///I:\&#25104;&#38271;&#33829;&#20844;&#24320;&#35838;\2020-4-19%20&#30123;&#24773;&#38450;&#25511;&#8212;&#8212;&#24535;&#24895;&#32773;&#26381;&#21153;&#23567;&#21306;.mp4" TargetMode="External"/><Relationship Id="rId3" Type="http://schemas.openxmlformats.org/officeDocument/2006/relationships/video" Target="file:///I:\&#25104;&#38271;&#33829;&#20844;&#24320;&#35838;\2020-4-19%20&#30123;&#24773;&#38450;&#25511;&#8212;&#8212;&#24535;&#24895;&#32773;&#26381;&#21153;&#23567;&#21306;.mp4" TargetMode="Externa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2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ags" Target="../tags/tag1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ags" Target="../tags/tag1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图片 3" descr="u=3445462045,2869765151&amp;fm=26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28980"/>
            <a:ext cx="12203999" cy="5400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64030" y="1341755"/>
            <a:ext cx="89535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000">
                <a:latin typeface="+mj-lt"/>
                <a:ea typeface="+mj-ea"/>
                <a:cs typeface="+mj-lt"/>
              </a:rPr>
              <a:t>向阳志愿者在行动</a:t>
            </a:r>
            <a:endParaRPr lang="zh-CN" altLang="en-US" sz="4000">
              <a:latin typeface="+mj-lt"/>
              <a:ea typeface="+mj-ea"/>
              <a:cs typeface="+mj-lt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>
                <a:latin typeface="+mj-lt"/>
                <a:ea typeface="+mj-ea"/>
                <a:cs typeface="+mj-lt"/>
              </a:rPr>
              <a:t>——龙虎塘第二实验小学</a:t>
            </a:r>
            <a:r>
              <a:rPr lang="zh-CN" altLang="en-US" sz="4000">
                <a:sym typeface="+mn-ea"/>
              </a:rPr>
              <a:t>五（</a:t>
            </a:r>
            <a:r>
              <a:rPr lang="en-US" altLang="zh-CN" sz="4000">
                <a:sym typeface="+mn-ea"/>
              </a:rPr>
              <a:t>6</a:t>
            </a:r>
            <a:r>
              <a:rPr lang="zh-CN" altLang="en-US" sz="4000">
                <a:sym typeface="+mn-ea"/>
              </a:rPr>
              <a:t>）中队</a:t>
            </a:r>
            <a:endParaRPr lang="zh-CN" altLang="en-US" sz="4000">
              <a:latin typeface="+mj-lt"/>
              <a:ea typeface="+mj-ea"/>
              <a:cs typeface="+mj-lt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 flipH="1">
            <a:off x="6297295" y="2809875"/>
            <a:ext cx="58940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</a:rPr>
              <a:t>慈善机构志愿服务</a:t>
            </a:r>
            <a:endParaRPr sz="32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</a:endParaRPr>
          </a:p>
          <a:p>
            <a:pPr algn="ctr"/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ffectLst/>
              </a:rPr>
              <a:t>——爱心天使小队</a:t>
            </a:r>
            <a:endParaRPr sz="3200">
              <a:ln w="22225">
                <a:solidFill>
                  <a:schemeClr val="accent2"/>
                </a:solidFill>
                <a:prstDash val="solid"/>
              </a:ln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0365" y="4091940"/>
            <a:ext cx="5009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队长：李豪杰</a:t>
            </a:r>
            <a:endParaRPr lang="zh-CN" altLang="en-US" sz="2400"/>
          </a:p>
          <a:p>
            <a:r>
              <a:rPr lang="zh-CN" altLang="en-US" sz="2400"/>
              <a:t>队员：蔡嫣然、石冰清、刘思岩、张梦琪、赵伟、李佳骐、黄妤涵、武传盛、潘恩勋</a:t>
            </a:r>
            <a:endParaRPr lang="zh-CN" altLang="en-US" sz="2400"/>
          </a:p>
        </p:txBody>
      </p:sp>
      <p:pic>
        <p:nvPicPr>
          <p:cNvPr id="4" name="图片 3" descr="IMG_6405(20200615-23310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89380"/>
            <a:ext cx="6240000" cy="46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6406(20200615-233727)"/>
          <p:cNvPicPr>
            <a:picLocks noChangeAspect="1"/>
          </p:cNvPicPr>
          <p:nvPr/>
        </p:nvPicPr>
        <p:blipFill>
          <a:blip r:embed="rId1"/>
          <a:srcRect t="21480" b="14023"/>
          <a:stretch>
            <a:fillRect/>
          </a:stretch>
        </p:blipFill>
        <p:spPr>
          <a:xfrm>
            <a:off x="556260" y="189230"/>
            <a:ext cx="5651048" cy="6480000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0" y="302260"/>
            <a:ext cx="4799697" cy="360000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5" y="4185285"/>
            <a:ext cx="6334125" cy="223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6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47395"/>
            <a:ext cx="7143750" cy="5362575"/>
          </a:xfrm>
          <a:prstGeom prst="rect">
            <a:avLst/>
          </a:prstGeom>
        </p:spPr>
      </p:pic>
      <p:pic>
        <p:nvPicPr>
          <p:cNvPr id="6" name="图片 5" descr="IMG_3915(20200122-01175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130" y="307975"/>
            <a:ext cx="3840000" cy="2880000"/>
          </a:xfrm>
          <a:prstGeom prst="rect">
            <a:avLst/>
          </a:prstGeom>
        </p:spPr>
      </p:pic>
      <p:pic>
        <p:nvPicPr>
          <p:cNvPr id="7" name="图片 6" descr="IMG_3912(20200122-01175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130" y="3743960"/>
            <a:ext cx="3840000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6368(20200614-091029)"/>
          <p:cNvPicPr>
            <a:picLocks noChangeAspect="1"/>
          </p:cNvPicPr>
          <p:nvPr/>
        </p:nvPicPr>
        <p:blipFill>
          <a:blip r:embed="rId1"/>
          <a:srcRect l="-1618" t="10171" r="-2001" b="14023"/>
          <a:stretch>
            <a:fillRect/>
          </a:stretch>
        </p:blipFill>
        <p:spPr>
          <a:xfrm>
            <a:off x="3058160" y="188595"/>
            <a:ext cx="4988997" cy="64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[]274M`}$ZJ2NIZRW`R]3(K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7650" y="851535"/>
            <a:ext cx="6240000" cy="4680000"/>
          </a:xfrm>
          <a:prstGeom prst="rect">
            <a:avLst/>
          </a:prstGeom>
        </p:spPr>
      </p:pic>
      <p:sp>
        <p:nvSpPr>
          <p:cNvPr id="2050" name="标题 3073"/>
          <p:cNvSpPr>
            <a:spLocks noGrp="1"/>
          </p:cNvSpPr>
          <p:nvPr>
            <p:ph type="ctrTitle"/>
          </p:nvPr>
        </p:nvSpPr>
        <p:spPr>
          <a:xfrm>
            <a:off x="6610985" y="1157605"/>
            <a:ext cx="5454015" cy="1963420"/>
          </a:xfrm>
        </p:spPr>
        <p:txBody>
          <a:bodyPr anchor="ctr">
            <a:normAutofit fontScale="90000"/>
          </a:bodyPr>
          <a:lstStyle/>
          <a:p>
            <a:pPr algn="ctr" defTabSz="914400">
              <a:buClrTx/>
              <a:buSzTx/>
              <a:buFontTx/>
            </a:pPr>
            <a: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战役先锋行</a:t>
            </a:r>
            <a:b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</a:br>
            <a: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——最美志愿者小队</a:t>
            </a:r>
            <a:endParaRPr sz="4400" kern="1200" baseline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4015" y="3499485"/>
            <a:ext cx="53416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队长：陈雨菡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队员：赵伟、李豪杰、陆杨昊、韩熙、宣勇灿、蔡嫣然、董泽楷、顾佳忆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7805058" y="715863"/>
            <a:ext cx="4386942" cy="205887"/>
            <a:chOff x="6553196" y="756682"/>
            <a:chExt cx="5143741" cy="16222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9735341" y="837247"/>
              <a:ext cx="59451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H="1">
              <a:off x="9710260" y="77909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10283027" y="83776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6994045" y="917866"/>
              <a:ext cx="3335813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弧形 85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弧形 87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553196" y="756682"/>
              <a:ext cx="80200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/>
          <p:cNvSpPr txBox="1"/>
          <p:nvPr/>
        </p:nvSpPr>
        <p:spPr>
          <a:xfrm>
            <a:off x="335915" y="377190"/>
            <a:ext cx="117983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kern="500" spc="-300" dirty="0">
                <a:solidFill>
                  <a:srgbClr val="304758"/>
                </a:solidFill>
                <a:latin typeface="+mj-ea"/>
                <a:ea typeface="+mj-ea"/>
              </a:rPr>
              <a:t>向常州市红十字会捐款，支援武汉防疫战役前线</a:t>
            </a:r>
            <a:endParaRPr lang="zh-CN" altLang="en-US" sz="2800" kern="500" spc="-300" dirty="0">
              <a:solidFill>
                <a:srgbClr val="304758"/>
              </a:solidFill>
              <a:latin typeface="+mj-ea"/>
              <a:ea typeface="+mj-ea"/>
            </a:endParaRPr>
          </a:p>
        </p:txBody>
      </p:sp>
      <p:pic>
        <p:nvPicPr>
          <p:cNvPr id="2" name="图片 1" descr="2C04FE969F1834D6FA00B2A95961DA0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9822" t="9790" r="-9822" b="-488"/>
          <a:stretch>
            <a:fillRect/>
          </a:stretch>
        </p:blipFill>
        <p:spPr>
          <a:xfrm>
            <a:off x="435610" y="1114425"/>
            <a:ext cx="4629150" cy="5429885"/>
          </a:xfrm>
          <a:prstGeom prst="rect">
            <a:avLst/>
          </a:prstGeom>
        </p:spPr>
      </p:pic>
      <p:pic>
        <p:nvPicPr>
          <p:cNvPr id="4" name="图片 3" descr="A709999BF093B45574C44B0B623EADC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l="5974" t="12612" r="19003" b="7744"/>
          <a:stretch>
            <a:fillRect/>
          </a:stretch>
        </p:blipFill>
        <p:spPr>
          <a:xfrm>
            <a:off x="4728845" y="1144270"/>
            <a:ext cx="3815282" cy="5400000"/>
          </a:xfrm>
          <a:prstGeom prst="rect">
            <a:avLst/>
          </a:prstGeom>
        </p:spPr>
      </p:pic>
      <p:pic>
        <p:nvPicPr>
          <p:cNvPr id="5" name="图片 4" descr="IMG_539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18550" y="1114425"/>
            <a:ext cx="3037500" cy="54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5392(20200418-230851)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7485" y="1366520"/>
            <a:ext cx="5752253" cy="4320000"/>
          </a:xfrm>
          <a:prstGeom prst="rect">
            <a:avLst/>
          </a:prstGeom>
        </p:spPr>
      </p:pic>
      <p:pic>
        <p:nvPicPr>
          <p:cNvPr id="4" name="图片 3" descr="F9FD009352A0DD758C4F547BDD2BF0E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4430" y="1366520"/>
            <a:ext cx="5754884" cy="43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689829"/>
            <a:ext cx="3408854" cy="229508"/>
            <a:chOff x="4767" y="371293"/>
            <a:chExt cx="5270257" cy="29282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767" y="371293"/>
              <a:ext cx="291782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807370" y="423679"/>
              <a:ext cx="111681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弧形 49"/>
            <p:cNvSpPr/>
            <p:nvPr/>
          </p:nvSpPr>
          <p:spPr>
            <a:xfrm flipV="1">
              <a:off x="2891632" y="371293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760539" y="423679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807370" y="502929"/>
              <a:ext cx="2928938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弧形 75"/>
            <p:cNvSpPr/>
            <p:nvPr/>
          </p:nvSpPr>
          <p:spPr>
            <a:xfrm flipV="1">
              <a:off x="4672016" y="502929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4375150" y="611727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弧形 77"/>
            <p:cNvSpPr/>
            <p:nvPr/>
          </p:nvSpPr>
          <p:spPr>
            <a:xfrm flipH="1" flipV="1">
              <a:off x="4348957" y="611727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375150" y="664113"/>
              <a:ext cx="89987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7805058" y="715863"/>
            <a:ext cx="4386942" cy="205887"/>
            <a:chOff x="6553196" y="756682"/>
            <a:chExt cx="5143741" cy="16222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9735341" y="837247"/>
              <a:ext cx="59451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H="1">
              <a:off x="9710260" y="77909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10283027" y="83776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6994045" y="917866"/>
              <a:ext cx="3335813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弧形 85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弧形 87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553196" y="756682"/>
              <a:ext cx="80200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DB49F5D2F4B27F294D9E361FAF6FB5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8105" y="855345"/>
            <a:ext cx="6369262" cy="3600000"/>
          </a:xfrm>
          <a:prstGeom prst="rect">
            <a:avLst/>
          </a:prstGeom>
        </p:spPr>
      </p:pic>
      <p:pic>
        <p:nvPicPr>
          <p:cNvPr id="4" name="图片 3" descr="3FD5DB050A559915C8021446D904AF2C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9910" y="855345"/>
            <a:ext cx="4430769" cy="3600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21310" y="5626735"/>
            <a:ext cx="6125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     </a:t>
            </a:r>
            <a:r>
              <a:rPr lang="zh-CN" altLang="en-US" sz="2800"/>
              <a:t>用酒精棉球制作“电梯按钮笔”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7164705" y="5743575"/>
            <a:ext cx="3901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</a:t>
            </a:r>
            <a:r>
              <a:rPr lang="zh-CN" altLang="en-US" sz="2800"/>
              <a:t>教大家洗手七步法</a:t>
            </a:r>
            <a:endParaRPr lang="zh-CN" altLang="en-US" sz="2800"/>
          </a:p>
        </p:txBody>
      </p:sp>
      <p:pic>
        <p:nvPicPr>
          <p:cNvPr id="5" name="赵伟自制消毒器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105" y="4825365"/>
            <a:ext cx="1440000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689829"/>
            <a:ext cx="3408854" cy="229508"/>
            <a:chOff x="4767" y="371293"/>
            <a:chExt cx="5270257" cy="29282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767" y="371293"/>
              <a:ext cx="291782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807370" y="423679"/>
              <a:ext cx="111681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弧形 49"/>
            <p:cNvSpPr/>
            <p:nvPr/>
          </p:nvSpPr>
          <p:spPr>
            <a:xfrm flipV="1">
              <a:off x="2891632" y="371293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760539" y="423679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807370" y="502929"/>
              <a:ext cx="2928938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弧形 75"/>
            <p:cNvSpPr/>
            <p:nvPr/>
          </p:nvSpPr>
          <p:spPr>
            <a:xfrm flipV="1">
              <a:off x="4672016" y="502929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4375150" y="611727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弧形 77"/>
            <p:cNvSpPr/>
            <p:nvPr/>
          </p:nvSpPr>
          <p:spPr>
            <a:xfrm flipH="1" flipV="1">
              <a:off x="4348957" y="611727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375150" y="664113"/>
              <a:ext cx="89987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7805058" y="715863"/>
            <a:ext cx="4386942" cy="205887"/>
            <a:chOff x="6553196" y="756682"/>
            <a:chExt cx="5143741" cy="16222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9735341" y="837247"/>
              <a:ext cx="59451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H="1">
              <a:off x="9710260" y="77909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10283027" y="83776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6994045" y="917866"/>
              <a:ext cx="3335813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弧形 85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弧形 87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553196" y="756682"/>
              <a:ext cx="80200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/>
          <p:cNvSpPr txBox="1"/>
          <p:nvPr/>
        </p:nvSpPr>
        <p:spPr>
          <a:xfrm>
            <a:off x="291465" y="922020"/>
            <a:ext cx="11505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kern="500" spc="-300" dirty="0">
                <a:solidFill>
                  <a:srgbClr val="304758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3.5学雷锋日，组织队员到小区的门岗做志愿者服务</a:t>
            </a:r>
            <a:endParaRPr lang="zh-CN" altLang="en-US" sz="3200" b="1" kern="500" spc="-300" dirty="0">
              <a:solidFill>
                <a:srgbClr val="304758"/>
              </a:solidFill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" name="图片 1" descr="DF65075A16282631A2C78673028BDC5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0400" y="1980883"/>
            <a:ext cx="4800000" cy="3600000"/>
          </a:xfrm>
          <a:prstGeom prst="rect">
            <a:avLst/>
          </a:prstGeom>
        </p:spPr>
      </p:pic>
      <p:pic>
        <p:nvPicPr>
          <p:cNvPr id="4" name="图片 4" descr="FACD4F73AAE610AB286B05D9B90D2CC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9015" y="1980883"/>
            <a:ext cx="4800000" cy="3600000"/>
          </a:xfrm>
          <a:prstGeom prst="rect">
            <a:avLst/>
          </a:prstGeom>
        </p:spPr>
      </p:pic>
      <p:pic>
        <p:nvPicPr>
          <p:cNvPr id="6" name="2020-4-19 疫情防控——志愿者服务小区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91465" y="5922010"/>
            <a:ext cx="360000" cy="3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3868058" y="743803"/>
            <a:ext cx="4386942" cy="205887"/>
            <a:chOff x="6553196" y="756682"/>
            <a:chExt cx="5143741" cy="16222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9735341" y="837247"/>
              <a:ext cx="59451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H="1">
              <a:off x="9710260" y="77909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10283027" y="83776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6994045" y="917866"/>
              <a:ext cx="3335813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弧形 85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弧形 87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553196" y="756682"/>
              <a:ext cx="80200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IMG_4576(20200226-200406)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9865" y="1520190"/>
            <a:ext cx="5759636" cy="4320000"/>
          </a:xfrm>
          <a:prstGeom prst="rect">
            <a:avLst/>
          </a:prstGeom>
        </p:spPr>
      </p:pic>
      <p:pic>
        <p:nvPicPr>
          <p:cNvPr id="4" name="图片 3" descr="IMG_4655(20200302-144427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8405" y="1520190"/>
            <a:ext cx="5759636" cy="43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/>
          </p:cNvSpPr>
          <p:nvPr>
            <p:ph type="ctrTitle"/>
          </p:nvPr>
        </p:nvSpPr>
        <p:spPr>
          <a:xfrm>
            <a:off x="5784850" y="1924685"/>
            <a:ext cx="6406515" cy="2654935"/>
          </a:xfrm>
        </p:spPr>
        <p:txBody>
          <a:bodyPr anchor="ctr">
            <a:normAutofit/>
          </a:bodyPr>
          <a:lstStyle/>
          <a:p>
            <a:pPr algn="ctr" defTabSz="914400">
              <a:buClrTx/>
              <a:buSzTx/>
              <a:buFontTx/>
            </a:pPr>
            <a:r>
              <a:rPr sz="4445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龙娃公益行</a:t>
            </a:r>
            <a:br>
              <a:rPr sz="4445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r>
              <a:rPr sz="4445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——爱心义卖小队</a:t>
            </a:r>
            <a:endParaRPr sz="4445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2051" name="副标题 3074"/>
          <p:cNvSpPr>
            <a:spLocks noGrp="1"/>
          </p:cNvSpPr>
          <p:nvPr>
            <p:ph type="subTitle" idx="1"/>
          </p:nvPr>
        </p:nvSpPr>
        <p:spPr>
          <a:xfrm>
            <a:off x="6369050" y="4037965"/>
            <a:ext cx="5472430" cy="2820670"/>
          </a:xfrm>
        </p:spPr>
        <p:txBody>
          <a:bodyPr anchor="t">
            <a:normAutofit fontScale="25000" lnSpcReduction="20000"/>
          </a:bodyPr>
          <a:lstStyle/>
          <a:p>
            <a:pPr defTabSz="914400">
              <a:buClrTx/>
              <a:buSzTx/>
              <a:buFontTx/>
            </a:pPr>
            <a:r>
              <a:rPr lang="en-US" altLang="zh-CN" sz="3200" kern="1200" baseline="0">
                <a:latin typeface="+mn-lt"/>
                <a:ea typeface="+mn-ea"/>
                <a:cs typeface="+mn-cs"/>
              </a:rPr>
              <a:t>         </a:t>
            </a:r>
            <a:endParaRPr lang="en-US" altLang="zh-CN" sz="3200" kern="1200" baseline="0">
              <a:latin typeface="+mn-lt"/>
              <a:ea typeface="+mn-ea"/>
              <a:cs typeface="+mn-cs"/>
            </a:endParaRPr>
          </a:p>
          <a:p>
            <a:pPr defTabSz="914400">
              <a:buClrTx/>
              <a:buSzTx/>
              <a:buFontTx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8000" kern="1200" baseline="0">
                <a:latin typeface="+mn-lt"/>
                <a:ea typeface="+mn-ea"/>
                <a:cs typeface="+mn-cs"/>
              </a:rPr>
              <a:t> </a:t>
            </a:r>
            <a:r>
              <a:rPr lang="zh-CN" altLang="en-US" sz="11200" kern="1200" baseline="0">
                <a:latin typeface="+mn-lt"/>
                <a:ea typeface="+mn-ea"/>
                <a:cs typeface="+mn-cs"/>
              </a:rPr>
              <a:t>队长：王建业                   </a:t>
            </a:r>
            <a:endParaRPr lang="zh-CN" altLang="en-US" sz="11200" kern="1200" baseline="0">
              <a:latin typeface="+mn-lt"/>
              <a:ea typeface="+mn-ea"/>
              <a:cs typeface="+mn-cs"/>
            </a:endParaRPr>
          </a:p>
          <a:p>
            <a:pPr marL="0" indent="0" algn="l" defTabSz="914400">
              <a:buClrTx/>
              <a:buSzTx/>
              <a:buFontTx/>
              <a:buNone/>
            </a:pPr>
            <a:r>
              <a:rPr lang="zh-CN" altLang="en-US" sz="11200" kern="1200" baseline="0">
                <a:latin typeface="+mn-lt"/>
                <a:ea typeface="+mn-ea"/>
                <a:cs typeface="+mn-cs"/>
              </a:rPr>
              <a:t>队员：</a:t>
            </a:r>
            <a:r>
              <a:rPr sz="11200" kern="1200" baseline="0">
                <a:latin typeface="+mn-lt"/>
                <a:ea typeface="+mn-ea"/>
                <a:cs typeface="+mn-cs"/>
              </a:rPr>
              <a:t>罗佳莹、邹菲凡、刘宇浩、龙萱、王瑄瑄、刘念、任哲昊、史钧裕</a:t>
            </a:r>
            <a:r>
              <a:rPr lang="zh-CN" sz="11200" kern="1200" baseline="0">
                <a:latin typeface="+mn-lt"/>
                <a:ea typeface="+mn-ea"/>
                <a:cs typeface="+mn-cs"/>
              </a:rPr>
              <a:t>、陈越</a:t>
            </a:r>
            <a:r>
              <a:rPr lang="zh-CN" altLang="en-US" sz="11200" kern="1200" baseline="0">
                <a:latin typeface="+mn-lt"/>
                <a:ea typeface="+mn-ea"/>
                <a:cs typeface="+mn-cs"/>
              </a:rPr>
              <a:t>           </a:t>
            </a:r>
            <a:r>
              <a:rPr lang="zh-CN" altLang="en-US" sz="8000" kern="1200" baseline="0">
                <a:latin typeface="+mn-lt"/>
                <a:ea typeface="+mn-ea"/>
                <a:cs typeface="+mn-cs"/>
              </a:rPr>
              <a:t>                                    </a:t>
            </a:r>
            <a:r>
              <a:rPr lang="en-US" altLang="zh-CN" sz="8000" kern="1200" baseline="0">
                <a:latin typeface="+mn-lt"/>
                <a:ea typeface="+mn-ea"/>
                <a:cs typeface="+mn-cs"/>
              </a:rPr>
              <a:t>                 </a:t>
            </a:r>
            <a:endParaRPr lang="en-US" altLang="zh-CN" sz="80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IMG_6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623570"/>
            <a:ext cx="5760000" cy="432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/>
          </p:cNvSpPr>
          <p:nvPr>
            <p:ph type="ctrTitle"/>
          </p:nvPr>
        </p:nvSpPr>
        <p:spPr>
          <a:xfrm>
            <a:off x="7582535" y="1157605"/>
            <a:ext cx="4482465" cy="1963420"/>
          </a:xfrm>
        </p:spPr>
        <p:txBody>
          <a:bodyPr anchor="ctr">
            <a:normAutofit fontScale="90000"/>
          </a:bodyPr>
          <a:lstStyle/>
          <a:p>
            <a:pPr algn="ctr" defTabSz="914400">
              <a:buClrTx/>
              <a:buSzTx/>
              <a:buFontTx/>
            </a:pPr>
            <a: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童心战役行</a:t>
            </a:r>
            <a:b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</a:br>
            <a:r>
              <a:rPr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——一份爱心早餐</a:t>
            </a:r>
            <a:r>
              <a:rPr lang="zh-CN" sz="4400" kern="1200" baseline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小队</a:t>
            </a:r>
            <a:endParaRPr lang="zh-CN" sz="4400" kern="1200" baseline="0">
              <a:solidFill>
                <a:srgbClr val="FFC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3170" y="3499485"/>
            <a:ext cx="39801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队长：童晗笑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队员：任华琳、李豪杰、邓家旺、杨金斌、陈慧、任哲昊</a:t>
            </a:r>
            <a:endParaRPr lang="zh-CN" altLang="en-US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0494256A35D663E9C699526356D62B6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7800" y="532765"/>
            <a:ext cx="7200000" cy="54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6404(20200615-23151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2060" y="188595"/>
            <a:ext cx="4627636" cy="64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99060" y="308829"/>
            <a:ext cx="3408854" cy="229508"/>
            <a:chOff x="4767" y="371293"/>
            <a:chExt cx="5270257" cy="29282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767" y="371293"/>
              <a:ext cx="291782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807370" y="423679"/>
              <a:ext cx="1116811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弧形 49"/>
            <p:cNvSpPr/>
            <p:nvPr/>
          </p:nvSpPr>
          <p:spPr>
            <a:xfrm flipV="1">
              <a:off x="2891632" y="371293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弧形 73"/>
            <p:cNvSpPr/>
            <p:nvPr/>
          </p:nvSpPr>
          <p:spPr>
            <a:xfrm flipH="1" flipV="1">
              <a:off x="1760539" y="423679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807370" y="502929"/>
              <a:ext cx="2928938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弧形 75"/>
            <p:cNvSpPr/>
            <p:nvPr/>
          </p:nvSpPr>
          <p:spPr>
            <a:xfrm flipV="1">
              <a:off x="4672016" y="502929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4375150" y="611727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弧形 77"/>
            <p:cNvSpPr/>
            <p:nvPr/>
          </p:nvSpPr>
          <p:spPr>
            <a:xfrm flipH="1" flipV="1">
              <a:off x="4348957" y="611727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375150" y="664113"/>
              <a:ext cx="89987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7832998" y="485358"/>
            <a:ext cx="4386942" cy="205887"/>
            <a:chOff x="6553196" y="756682"/>
            <a:chExt cx="5143741" cy="162225"/>
          </a:xfrm>
        </p:grpSpPr>
        <p:cxnSp>
          <p:nvCxnSpPr>
            <p:cNvPr id="81" name="直接连接符 80"/>
            <p:cNvCxnSpPr/>
            <p:nvPr/>
          </p:nvCxnSpPr>
          <p:spPr>
            <a:xfrm flipH="1">
              <a:off x="9735341" y="837247"/>
              <a:ext cx="59451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弧形 82"/>
            <p:cNvSpPr/>
            <p:nvPr/>
          </p:nvSpPr>
          <p:spPr>
            <a:xfrm flipH="1">
              <a:off x="9710260" y="77909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弧形 83"/>
            <p:cNvSpPr/>
            <p:nvPr/>
          </p:nvSpPr>
          <p:spPr>
            <a:xfrm>
              <a:off x="10283027" y="83776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6994045" y="917866"/>
              <a:ext cx="3335813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弧形 85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弧形 87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flipH="1">
              <a:off x="6553196" y="756682"/>
              <a:ext cx="802007" cy="0"/>
            </a:xfrm>
            <a:prstGeom prst="line">
              <a:avLst/>
            </a:prstGeom>
            <a:ln w="1270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IMG_5551(20200504-120152)"/>
          <p:cNvPicPr>
            <a:picLocks noChangeAspect="1"/>
          </p:cNvPicPr>
          <p:nvPr/>
        </p:nvPicPr>
        <p:blipFill>
          <a:blip r:embed="rId1" cstate="print"/>
          <a:srcRect l="21565" r="19210"/>
          <a:stretch>
            <a:fillRect/>
          </a:stretch>
        </p:blipFill>
        <p:spPr>
          <a:xfrm>
            <a:off x="928370" y="745490"/>
            <a:ext cx="4264025" cy="5400040"/>
          </a:xfrm>
          <a:prstGeom prst="rect">
            <a:avLst/>
          </a:prstGeom>
        </p:spPr>
      </p:pic>
      <p:pic>
        <p:nvPicPr>
          <p:cNvPr id="4" name="图片 3" descr="IMG_5554(20200502-160506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820095" y="1049700"/>
            <a:ext cx="2880000" cy="2160000"/>
          </a:xfrm>
          <a:prstGeom prst="rect">
            <a:avLst/>
          </a:prstGeom>
        </p:spPr>
      </p:pic>
      <p:pic>
        <p:nvPicPr>
          <p:cNvPr id="6" name="图片 5" descr="IMG_5562(20200502-184009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34070" y="2228850"/>
            <a:ext cx="3240204" cy="4320000"/>
          </a:xfrm>
          <a:prstGeom prst="rect">
            <a:avLst/>
          </a:prstGeom>
        </p:spPr>
      </p:pic>
      <p:pic>
        <p:nvPicPr>
          <p:cNvPr id="7" name="图片 6" descr="IMG_5563(20200506-002305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84140" y="4168775"/>
            <a:ext cx="2880000" cy="21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494256A35D663E9C699526356D62B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846455"/>
            <a:ext cx="7200000" cy="5400000"/>
          </a:xfrm>
          <a:prstGeom prst="rect">
            <a:avLst/>
          </a:prstGeom>
        </p:spPr>
      </p:pic>
      <p:pic>
        <p:nvPicPr>
          <p:cNvPr id="4" name="图片 3" descr="6FEF0BDC5F6F6DF7D8F90BDA7E852A9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315" y="1746885"/>
            <a:ext cx="4115759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-24086" y="4183718"/>
            <a:ext cx="5439049" cy="292820"/>
            <a:chOff x="4767" y="371293"/>
            <a:chExt cx="5439049" cy="29282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4767" y="371293"/>
              <a:ext cx="2917821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807370" y="423679"/>
              <a:ext cx="1116811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 flipV="1">
              <a:off x="2891632" y="371293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弧形 39"/>
            <p:cNvSpPr/>
            <p:nvPr/>
          </p:nvSpPr>
          <p:spPr>
            <a:xfrm flipH="1" flipV="1">
              <a:off x="1760539" y="423679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807370" y="502929"/>
              <a:ext cx="2928938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弧形 41"/>
            <p:cNvSpPr/>
            <p:nvPr/>
          </p:nvSpPr>
          <p:spPr>
            <a:xfrm flipV="1">
              <a:off x="4672016" y="502929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375150" y="611727"/>
              <a:ext cx="356396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弧形 43"/>
            <p:cNvSpPr/>
            <p:nvPr/>
          </p:nvSpPr>
          <p:spPr>
            <a:xfrm flipH="1" flipV="1">
              <a:off x="4348957" y="611727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375150" y="664113"/>
              <a:ext cx="1068666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6797299" y="4360946"/>
            <a:ext cx="5394701" cy="173166"/>
            <a:chOff x="6302236" y="751050"/>
            <a:chExt cx="5394701" cy="173166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9735341" y="843597"/>
              <a:ext cx="594517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9735343" y="779941"/>
              <a:ext cx="1961594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/>
          </p:nvSpPr>
          <p:spPr>
            <a:xfrm flipH="1">
              <a:off x="9710260" y="785440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>
              <a:off x="10283027" y="844112"/>
              <a:ext cx="93662" cy="79250"/>
            </a:xfrm>
            <a:prstGeom prst="arc">
              <a:avLst>
                <a:gd name="adj1" fmla="val 15534549"/>
                <a:gd name="adj2" fmla="val 5937631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6994045" y="924216"/>
              <a:ext cx="3335813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弧形 51"/>
            <p:cNvSpPr/>
            <p:nvPr/>
          </p:nvSpPr>
          <p:spPr>
            <a:xfrm>
              <a:off x="7290911" y="757282"/>
              <a:ext cx="128584" cy="108798"/>
            </a:xfrm>
            <a:prstGeom prst="arc">
              <a:avLst>
                <a:gd name="adj1" fmla="val 15534549"/>
                <a:gd name="adj2" fmla="val 5937631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 flipH="1" flipV="1">
              <a:off x="7001032" y="866080"/>
              <a:ext cx="356396" cy="0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弧形 53"/>
            <p:cNvSpPr/>
            <p:nvPr/>
          </p:nvSpPr>
          <p:spPr>
            <a:xfrm flipH="1">
              <a:off x="6970076" y="866521"/>
              <a:ext cx="61912" cy="52386"/>
            </a:xfrm>
            <a:prstGeom prst="arc">
              <a:avLst>
                <a:gd name="adj1" fmla="val 16200000"/>
                <a:gd name="adj2" fmla="val 5453710"/>
              </a:avLst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 flipV="1">
              <a:off x="6302236" y="751050"/>
              <a:ext cx="1052968" cy="5632"/>
            </a:xfrm>
            <a:prstGeom prst="line">
              <a:avLst/>
            </a:prstGeom>
            <a:ln w="19050">
              <a:solidFill>
                <a:srgbClr val="3047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 descr="true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309495" y="-171450"/>
            <a:ext cx="19265866" cy="720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63950" y="2326005"/>
            <a:ext cx="68846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+mj-ea"/>
                <a:ea typeface="+mj-ea"/>
              </a:rPr>
              <a:t>谢谢观看</a:t>
            </a:r>
            <a:endParaRPr lang="zh-CN" altLang="en-US" sz="600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484120" y="116205"/>
            <a:ext cx="8211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宋体" panose="02010600030101010101" pitchFamily="2" charset="-122"/>
              </a:rPr>
              <a:t>跳蚤市场宣传海报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宋体" panose="02010600030101010101" pitchFamily="2" charset="-122"/>
            </a:endParaRPr>
          </a:p>
        </p:txBody>
      </p:sp>
      <p:pic>
        <p:nvPicPr>
          <p:cNvPr id="2" name="图片 1" descr="IMG_6365(20200613-22141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9015" r="6181"/>
          <a:stretch>
            <a:fillRect/>
          </a:stretch>
        </p:blipFill>
        <p:spPr>
          <a:xfrm>
            <a:off x="655955" y="822960"/>
            <a:ext cx="4826635" cy="2879725"/>
          </a:xfrm>
          <a:prstGeom prst="rect">
            <a:avLst/>
          </a:prstGeom>
        </p:spPr>
      </p:pic>
      <p:pic>
        <p:nvPicPr>
          <p:cNvPr id="3" name="图片 2" descr="IMG_6032(20200602-014420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720" y="822960"/>
            <a:ext cx="3840000" cy="2880000"/>
          </a:xfrm>
          <a:prstGeom prst="rect">
            <a:avLst/>
          </a:prstGeom>
        </p:spPr>
      </p:pic>
      <p:pic>
        <p:nvPicPr>
          <p:cNvPr id="4" name="图片 3" descr="IMG_6046(20200610-004503)"/>
          <p:cNvPicPr>
            <a:picLocks noChangeAspect="1"/>
          </p:cNvPicPr>
          <p:nvPr/>
        </p:nvPicPr>
        <p:blipFill>
          <a:blip r:embed="rId4"/>
          <a:srcRect l="11552" t="9195" r="21723" b="17949"/>
          <a:stretch>
            <a:fillRect/>
          </a:stretch>
        </p:blipFill>
        <p:spPr>
          <a:xfrm>
            <a:off x="655955" y="3875405"/>
            <a:ext cx="1978693" cy="2880000"/>
          </a:xfrm>
          <a:prstGeom prst="rect">
            <a:avLst/>
          </a:prstGeom>
        </p:spPr>
      </p:pic>
      <p:pic>
        <p:nvPicPr>
          <p:cNvPr id="5" name="图片 4" descr="IMG_6313(20200612-073249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289720" y="3498155"/>
            <a:ext cx="3840000" cy="2880000"/>
          </a:xfrm>
          <a:prstGeom prst="rect">
            <a:avLst/>
          </a:prstGeom>
        </p:spPr>
      </p:pic>
      <p:pic>
        <p:nvPicPr>
          <p:cNvPr id="6" name="图片 5" descr="IMG_6074(20200531-000319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145" y="3875405"/>
            <a:ext cx="4460227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_6386"/>
          <p:cNvPicPr>
            <a:picLocks noChangeAspect="1"/>
          </p:cNvPicPr>
          <p:nvPr/>
        </p:nvPicPr>
        <p:blipFill>
          <a:blip r:embed="rId1"/>
          <a:srcRect l="5682" t="6793" b="4663"/>
          <a:stretch>
            <a:fillRect/>
          </a:stretch>
        </p:blipFill>
        <p:spPr>
          <a:xfrm>
            <a:off x="1638300" y="169545"/>
            <a:ext cx="9486900" cy="6679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484120" y="116205"/>
            <a:ext cx="8211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/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宋体" panose="02010600030101010101" pitchFamily="2" charset="-122"/>
              </a:rPr>
              <a:t>跳蚤市场宣传海报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宋体" panose="02010600030101010101" pitchFamily="2" charset="-122"/>
            </a:endParaRPr>
          </a:p>
        </p:txBody>
      </p:sp>
      <p:pic>
        <p:nvPicPr>
          <p:cNvPr id="2" name="图片 1" descr="IMG_6365(20200613-22141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9015" r="6181"/>
          <a:stretch>
            <a:fillRect/>
          </a:stretch>
        </p:blipFill>
        <p:spPr>
          <a:xfrm>
            <a:off x="655955" y="822960"/>
            <a:ext cx="4826635" cy="2879725"/>
          </a:xfrm>
          <a:prstGeom prst="rect">
            <a:avLst/>
          </a:prstGeom>
        </p:spPr>
      </p:pic>
      <p:pic>
        <p:nvPicPr>
          <p:cNvPr id="3" name="图片 2" descr="IMG_6032(20200602-014420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720" y="822960"/>
            <a:ext cx="3840000" cy="2880000"/>
          </a:xfrm>
          <a:prstGeom prst="rect">
            <a:avLst/>
          </a:prstGeom>
        </p:spPr>
      </p:pic>
      <p:pic>
        <p:nvPicPr>
          <p:cNvPr id="4" name="图片 3" descr="IMG_6046(20200610-004503)"/>
          <p:cNvPicPr>
            <a:picLocks noChangeAspect="1"/>
          </p:cNvPicPr>
          <p:nvPr/>
        </p:nvPicPr>
        <p:blipFill>
          <a:blip r:embed="rId4"/>
          <a:srcRect l="11552" t="9195" r="21723" b="17949"/>
          <a:stretch>
            <a:fillRect/>
          </a:stretch>
        </p:blipFill>
        <p:spPr>
          <a:xfrm>
            <a:off x="655955" y="3875405"/>
            <a:ext cx="1978693" cy="2880000"/>
          </a:xfrm>
          <a:prstGeom prst="rect">
            <a:avLst/>
          </a:prstGeom>
        </p:spPr>
      </p:pic>
      <p:pic>
        <p:nvPicPr>
          <p:cNvPr id="5" name="图片 4" descr="IMG_6313(20200612-073249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289720" y="3498155"/>
            <a:ext cx="3840000" cy="2880000"/>
          </a:xfrm>
          <a:prstGeom prst="rect">
            <a:avLst/>
          </a:prstGeom>
        </p:spPr>
      </p:pic>
      <p:pic>
        <p:nvPicPr>
          <p:cNvPr id="6" name="图片 5" descr="IMG_6074(20200531-000319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02145" y="3875405"/>
            <a:ext cx="4460227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_6400(20200615-2159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730" y="189230"/>
            <a:ext cx="8639454" cy="64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6401(20200615-22031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340" y="189230"/>
            <a:ext cx="8642883" cy="64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6402(20200615-22082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680" y="368935"/>
            <a:ext cx="4590000" cy="6120000"/>
          </a:xfrm>
          <a:prstGeom prst="rect">
            <a:avLst/>
          </a:prstGeom>
        </p:spPr>
      </p:pic>
      <p:pic>
        <p:nvPicPr>
          <p:cNvPr id="4" name="图片 3" descr="IMG_6403(20200615-22105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915" y="368935"/>
            <a:ext cx="4590000" cy="61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100000">
              <a:srgbClr val="B3CED5"/>
            </a:gs>
            <a:gs pos="0">
              <a:srgbClr val="DDE3D8"/>
            </a:gs>
          </a:gsLst>
          <a:lin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6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728980"/>
            <a:ext cx="7200000" cy="5400000"/>
          </a:xfrm>
          <a:prstGeom prst="rect">
            <a:avLst/>
          </a:prstGeom>
        </p:spPr>
      </p:pic>
      <p:pic>
        <p:nvPicPr>
          <p:cNvPr id="5" name="图片 4" descr="IMG_6132(20200531-23152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300" y="2280285"/>
            <a:ext cx="3839757" cy="28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28305" y="728980"/>
            <a:ext cx="3766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我是公益小达人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8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523"/>
  <p:tag name="KSO_WM_SLIDE_ID" val="custom20204523_4"/>
</p:tagLst>
</file>

<file path=ppt/tags/tag129.xml><?xml version="1.0" encoding="utf-8"?>
<p:tagLst xmlns:p="http://schemas.openxmlformats.org/presentationml/2006/main">
  <p:tag name="KSO_WM_UNIT_PLACING_PICTURE_USER_VIEWPORT" val="{&quot;height&quot;:7623,&quot;width&quot;:1584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PLACING_PICTURE_USER_VIEWPORT" val="{&quot;height&quot;:7623,&quot;width&quot;:15840}"/>
</p:tagLst>
</file>

<file path=ppt/tags/tag131.xml><?xml version="1.0" encoding="utf-8"?>
<p:tagLst xmlns:p="http://schemas.openxmlformats.org/presentationml/2006/main">
  <p:tag name="KSO_WM_UNIT_PLACING_PICTURE_USER_VIEWPORT" val="{&quot;height&quot;:8551,&quot;width&quot;:7290}"/>
</p:tagLst>
</file>

<file path=ppt/tags/tag132.xml><?xml version="1.0" encoding="utf-8"?>
<p:tagLst xmlns:p="http://schemas.openxmlformats.org/presentationml/2006/main">
  <p:tag name="REFSHAPE" val="1168389964"/>
  <p:tag name="KSO_WM_UNIT_PLACING_PICTURE_USER_VIEWPORT" val="{&quot;height&quot;:15839,&quot;width&quot;:11880}"/>
</p:tagLst>
</file>

<file path=ppt/tags/tag13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03*603*1061*106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-247*-247*1061*106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碧海晴空">
      <a:dk1>
        <a:srgbClr val="000000"/>
      </a:dk1>
      <a:lt1>
        <a:srgbClr val="FFFFFF"/>
      </a:lt1>
      <a:dk2>
        <a:srgbClr val="97C3D2"/>
      </a:dk2>
      <a:lt2>
        <a:srgbClr val="7CBED1"/>
      </a:lt2>
      <a:accent1>
        <a:srgbClr val="51AECD"/>
      </a:accent1>
      <a:accent2>
        <a:srgbClr val="2EA0C3"/>
      </a:accent2>
      <a:accent3>
        <a:srgbClr val="7ACCB2"/>
      </a:accent3>
      <a:accent4>
        <a:srgbClr val="61B89D"/>
      </a:accent4>
      <a:accent5>
        <a:srgbClr val="1EAD92"/>
      </a:accent5>
      <a:accent6>
        <a:srgbClr val="038077"/>
      </a:accent6>
      <a:hlink>
        <a:srgbClr val="FCF1D8"/>
      </a:hlink>
      <a:folHlink>
        <a:srgbClr val="F0E4C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</Words>
  <Application>WPS 演示</Application>
  <PresentationFormat>自定义</PresentationFormat>
  <Paragraphs>46</Paragraphs>
  <Slides>24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方正宋刻本秀楷简体</vt:lpstr>
      <vt:lpstr>Office 主题​​</vt:lpstr>
      <vt:lpstr>1_Office 主题​​</vt:lpstr>
      <vt:lpstr>空白演示</vt:lpstr>
      <vt:lpstr>龙娃公益行 ——爱心义卖小队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战役先锋行 ——最美志愿者小队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童心战役行 ——一份爱心早餐小队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</dc:creator>
  <cp:lastModifiedBy>轻舞江南</cp:lastModifiedBy>
  <cp:revision>137</cp:revision>
  <dcterms:created xsi:type="dcterms:W3CDTF">2019-06-19T02:08:00Z</dcterms:created>
  <dcterms:modified xsi:type="dcterms:W3CDTF">2020-06-17T17:22:53Z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