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95" r:id="rId2"/>
    <p:sldId id="258" r:id="rId3"/>
    <p:sldId id="567" r:id="rId4"/>
    <p:sldId id="568" r:id="rId5"/>
    <p:sldId id="297" r:id="rId6"/>
    <p:sldId id="570" r:id="rId7"/>
    <p:sldId id="571" r:id="rId8"/>
    <p:sldId id="565" r:id="rId9"/>
    <p:sldId id="405" r:id="rId10"/>
  </p:sldIdLst>
  <p:sldSz cx="12192000" cy="6858000"/>
  <p:notesSz cx="6858000" cy="9144000"/>
  <p:embeddedFontLst>
    <p:embeddedFont>
      <p:font typeface="仿宋" pitchFamily="49" charset="-122"/>
      <p:regular r:id="rId12"/>
    </p:embeddedFont>
    <p:embeddedFont>
      <p:font typeface="等线" charset="-122"/>
      <p:regular r:id="rId13"/>
      <p:bold r:id="rId14"/>
    </p:embeddedFont>
    <p:embeddedFont>
      <p:font typeface="微软雅黑" pitchFamily="34" charset="-122"/>
      <p:regular r:id="rId15"/>
      <p:bold r:id="rId16"/>
    </p:embeddedFont>
    <p:embeddedFont>
      <p:font typeface="华文行楷" pitchFamily="2" charset="-122"/>
      <p:regular r:id="rId17"/>
    </p:embeddedFon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等线 Light" charset="-122"/>
      <p:regular r:id="rId22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BFF"/>
    <a:srgbClr val="20B7CB"/>
    <a:srgbClr val="00A8C1"/>
    <a:srgbClr val="A6D6E1"/>
    <a:srgbClr val="669C79"/>
    <a:srgbClr val="89B288"/>
    <a:srgbClr val="76928E"/>
    <a:srgbClr val="E8EBEC"/>
    <a:srgbClr val="8A9A8A"/>
    <a:srgbClr val="526A5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9675" autoAdjust="0"/>
    <p:restoredTop sz="94660"/>
  </p:normalViewPr>
  <p:slideViewPr>
    <p:cSldViewPr snapToGrid="0">
      <p:cViewPr>
        <p:scale>
          <a:sx n="75" d="100"/>
          <a:sy n="75" d="100"/>
        </p:scale>
        <p:origin x="-1392" y="-3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38B73E-C2D3-4249-ABBD-9E8B238EE0BB}" type="datetimeFigureOut">
              <a:rPr lang="zh-CN" altLang="en-US" smtClean="0"/>
              <a:pPr/>
              <a:t>2020/9/18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AE13DA-23F6-4575-8B06-BD51B99914A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大侠素材铺  淘宝店：</a:t>
            </a:r>
            <a:r>
              <a:rPr lang="en-US" altLang="zh-CN" dirty="0"/>
              <a:t>https://dxpu.taobao.com/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781472-9462-4248-9558-9812B20211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大侠素材铺  淘宝店：</a:t>
            </a:r>
            <a:r>
              <a:rPr lang="en-US" altLang="zh-CN" dirty="0"/>
              <a:t>https://dxpu.taobao.com/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781472-9462-4248-9558-9812B20211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大侠素材铺  淘宝店：</a:t>
            </a:r>
            <a:r>
              <a:rPr lang="en-US" altLang="zh-CN" dirty="0"/>
              <a:t>https://dxpu.taobao.com/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781472-9462-4248-9558-9812B20211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B1757-8956-4EB9-A61B-2BB94BC071D8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CB58B-22E7-4ED6-BC58-0EAADFFA94FD}" type="datetimeFigureOut">
              <a:rPr lang="zh-CN" altLang="en-US" smtClean="0"/>
              <a:pPr/>
              <a:t>2020/9/18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3C30C-48D6-4A07-A10F-10224580EB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CB58B-22E7-4ED6-BC58-0EAADFFA94FD}" type="datetimeFigureOut">
              <a:rPr lang="zh-CN" altLang="en-US" smtClean="0"/>
              <a:pPr/>
              <a:t>2020/9/18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3C30C-48D6-4A07-A10F-10224580EB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CB58B-22E7-4ED6-BC58-0EAADFFA94FD}" type="datetimeFigureOut">
              <a:rPr lang="zh-CN" altLang="en-US" smtClean="0"/>
              <a:pPr/>
              <a:t>2020/9/18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3C30C-48D6-4A07-A10F-10224580EB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6545943"/>
            <a:ext cx="12192000" cy="3120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任意多边形 7"/>
          <p:cNvSpPr/>
          <p:nvPr userDrawn="1"/>
        </p:nvSpPr>
        <p:spPr>
          <a:xfrm>
            <a:off x="10259778" y="6545943"/>
            <a:ext cx="1932222" cy="312057"/>
          </a:xfrm>
          <a:custGeom>
            <a:avLst/>
            <a:gdLst>
              <a:gd name="connsiteX0" fmla="*/ 0 w 1932222"/>
              <a:gd name="connsiteY0" fmla="*/ 0 h 312057"/>
              <a:gd name="connsiteX1" fmla="*/ 1932222 w 1932222"/>
              <a:gd name="connsiteY1" fmla="*/ 0 h 312057"/>
              <a:gd name="connsiteX2" fmla="*/ 1932222 w 1932222"/>
              <a:gd name="connsiteY2" fmla="*/ 312057 h 312057"/>
              <a:gd name="connsiteX3" fmla="*/ 154981 w 1932222"/>
              <a:gd name="connsiteY3" fmla="*/ 312057 h 31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2222" h="312057">
                <a:moveTo>
                  <a:pt x="0" y="0"/>
                </a:moveTo>
                <a:lnTo>
                  <a:pt x="1932222" y="0"/>
                </a:lnTo>
                <a:lnTo>
                  <a:pt x="1932222" y="312057"/>
                </a:lnTo>
                <a:lnTo>
                  <a:pt x="154981" y="31205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417299" y="6538912"/>
            <a:ext cx="650875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-</a:t>
            </a:r>
            <a:fld id="{D6B02234-A951-478D-B725-4AAC724CF730}" type="slidenum"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-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CB58B-22E7-4ED6-BC58-0EAADFFA94FD}" type="datetimeFigureOut">
              <a:rPr lang="zh-CN" altLang="en-US" smtClean="0"/>
              <a:pPr/>
              <a:t>2020/9/18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3C30C-48D6-4A07-A10F-10224580EB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CB58B-22E7-4ED6-BC58-0EAADFFA94FD}" type="datetimeFigureOut">
              <a:rPr lang="zh-CN" altLang="en-US" smtClean="0"/>
              <a:pPr/>
              <a:t>2020/9/18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3C30C-48D6-4A07-A10F-10224580EB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CB58B-22E7-4ED6-BC58-0EAADFFA94FD}" type="datetimeFigureOut">
              <a:rPr lang="zh-CN" altLang="en-US" smtClean="0"/>
              <a:pPr/>
              <a:t>2020/9/18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3C30C-48D6-4A07-A10F-10224580EB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CB58B-22E7-4ED6-BC58-0EAADFFA94FD}" type="datetimeFigureOut">
              <a:rPr lang="zh-CN" altLang="en-US" smtClean="0"/>
              <a:pPr/>
              <a:t>2020/9/18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3C30C-48D6-4A07-A10F-10224580EB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CB58B-22E7-4ED6-BC58-0EAADFFA94FD}" type="datetimeFigureOut">
              <a:rPr lang="zh-CN" altLang="en-US" smtClean="0"/>
              <a:pPr/>
              <a:t>2020/9/18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3C30C-48D6-4A07-A10F-10224580EB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CB58B-22E7-4ED6-BC58-0EAADFFA94FD}" type="datetimeFigureOut">
              <a:rPr lang="zh-CN" altLang="en-US" smtClean="0"/>
              <a:pPr/>
              <a:t>2020/9/18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3C30C-48D6-4A07-A10F-10224580EB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CB58B-22E7-4ED6-BC58-0EAADFFA94FD}" type="datetimeFigureOut">
              <a:rPr lang="zh-CN" altLang="en-US" smtClean="0"/>
              <a:pPr/>
              <a:t>2020/9/18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3C30C-48D6-4A07-A10F-10224580EB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CB58B-22E7-4ED6-BC58-0EAADFFA94FD}" type="datetimeFigureOut">
              <a:rPr lang="zh-CN" altLang="en-US" smtClean="0"/>
              <a:pPr/>
              <a:t>2020/9/18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3C30C-48D6-4A07-A10F-10224580EB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CB58B-22E7-4ED6-BC58-0EAADFFA94FD}" type="datetimeFigureOut">
              <a:rPr lang="zh-CN" altLang="en-US" smtClean="0"/>
              <a:pPr/>
              <a:t>2020/9/18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3C30C-48D6-4A07-A10F-10224580EB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image2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image2.wdp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microsoft.com/office/2007/relationships/hdphoto" Target="../media/image1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image1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2.png"/><Relationship Id="rId4" Type="http://schemas.microsoft.com/office/2007/relationships/hdphoto" Target="../media/image1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1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microsoft.com/office/2007/relationships/hdphoto" Target="../media/image11.wdp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4.jpeg"/><Relationship Id="rId4" Type="http://schemas.microsoft.com/office/2007/relationships/hdphoto" Target="../media/image1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61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591459" y="1025072"/>
            <a:ext cx="9161482" cy="163121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3000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z="10000" dirty="0" smtClean="0">
                <a:solidFill>
                  <a:schemeClr val="bg1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教坛追梦总无悔</a:t>
            </a:r>
            <a:endParaRPr lang="zh-CN" altLang="en-US" sz="10000" dirty="0">
              <a:solidFill>
                <a:schemeClr val="bg1"/>
              </a:solidFill>
              <a:latin typeface="禹卫书法行书简体" panose="02000603000000000000" pitchFamily="2" charset="-122"/>
              <a:ea typeface="禹卫书法行书简体" panose="02000603000000000000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5619099" y="3331339"/>
            <a:ext cx="1242705" cy="366839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7403234" y="3341554"/>
            <a:ext cx="1106783" cy="341574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 flipH="1">
            <a:off x="9243280" y="3202389"/>
            <a:ext cx="1106783" cy="364199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3783595" y="3399612"/>
            <a:ext cx="856315" cy="341573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1664136" y="3202388"/>
            <a:ext cx="1226408" cy="3627476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0" y="4920343"/>
            <a:ext cx="12192000" cy="19376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96100" y="3403600"/>
            <a:ext cx="469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仿宋" pitchFamily="49" charset="-122"/>
                <a:ea typeface="仿宋" pitchFamily="49" charset="-122"/>
              </a:rPr>
              <a:t>常州市新北区孟河中心小学     刘慧媛</a:t>
            </a:r>
            <a:endParaRPr lang="zh-CN" altLang="en-US" sz="2000" dirty="0">
              <a:latin typeface="仿宋" pitchFamily="49" charset="-122"/>
              <a:ea typeface="仿宋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61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581315" y="972901"/>
            <a:ext cx="2113023" cy="5885099"/>
          </a:xfrm>
          <a:prstGeom prst="rect">
            <a:avLst/>
          </a:prstGeom>
        </p:spPr>
      </p:pic>
      <p:sp>
        <p:nvSpPr>
          <p:cNvPr id="46" name="任意多边形: 形状 45"/>
          <p:cNvSpPr/>
          <p:nvPr/>
        </p:nvSpPr>
        <p:spPr>
          <a:xfrm>
            <a:off x="3275652" y="0"/>
            <a:ext cx="8916348" cy="6865130"/>
          </a:xfrm>
          <a:custGeom>
            <a:avLst/>
            <a:gdLst>
              <a:gd name="connsiteX0" fmla="*/ 961281 w 8916348"/>
              <a:gd name="connsiteY0" fmla="*/ 0 h 6858000"/>
              <a:gd name="connsiteX1" fmla="*/ 8916348 w 8916348"/>
              <a:gd name="connsiteY1" fmla="*/ 0 h 6858000"/>
              <a:gd name="connsiteX2" fmla="*/ 8916348 w 8916348"/>
              <a:gd name="connsiteY2" fmla="*/ 6858000 h 6858000"/>
              <a:gd name="connsiteX3" fmla="*/ 843011 w 8916348"/>
              <a:gd name="connsiteY3" fmla="*/ 6858000 h 6858000"/>
              <a:gd name="connsiteX4" fmla="*/ 777475 w 8916348"/>
              <a:gd name="connsiteY4" fmla="*/ 6740205 h 6858000"/>
              <a:gd name="connsiteX5" fmla="*/ 0 w 8916348"/>
              <a:gd name="connsiteY5" fmla="*/ 3531386 h 6858000"/>
              <a:gd name="connsiteX6" fmla="*/ 917161 w 8916348"/>
              <a:gd name="connsiteY6" fmla="*/ 714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16348" h="6858000">
                <a:moveTo>
                  <a:pt x="961281" y="0"/>
                </a:moveTo>
                <a:lnTo>
                  <a:pt x="8916348" y="0"/>
                </a:lnTo>
                <a:lnTo>
                  <a:pt x="8916348" y="6858000"/>
                </a:lnTo>
                <a:lnTo>
                  <a:pt x="843011" y="6858000"/>
                </a:lnTo>
                <a:lnTo>
                  <a:pt x="777475" y="6740205"/>
                </a:lnTo>
                <a:cubicBezTo>
                  <a:pt x="284109" y="5804564"/>
                  <a:pt x="0" y="4706207"/>
                  <a:pt x="0" y="3531386"/>
                </a:cubicBezTo>
                <a:cubicBezTo>
                  <a:pt x="0" y="2249763"/>
                  <a:pt x="338113" y="1059139"/>
                  <a:pt x="917161" y="71492"/>
                </a:cubicBezTo>
                <a:close/>
              </a:path>
            </a:pathLst>
          </a:cu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" name="图片 50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flipH="1">
            <a:off x="10874466" y="3442260"/>
            <a:ext cx="1106783" cy="3415740"/>
          </a:xfrm>
          <a:prstGeom prst="rect">
            <a:avLst/>
          </a:prstGeom>
        </p:spPr>
      </p:pic>
      <p:pic>
        <p:nvPicPr>
          <p:cNvPr id="26" name="图片 25" descr="IMG_4713(20200910-054738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74535" y="431800"/>
            <a:ext cx="3283965" cy="5420412"/>
          </a:xfrm>
          <a:prstGeom prst="rect">
            <a:avLst/>
          </a:prstGeom>
        </p:spPr>
      </p:pic>
      <p:pic>
        <p:nvPicPr>
          <p:cNvPr id="28" name="图片 27" descr="IMG_4718(20200910-163013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27500" y="500284"/>
            <a:ext cx="3200400" cy="54109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6100"/>
                    </a14:imgEffect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7" name="矩形: 圆角 36"/>
          <p:cNvSpPr/>
          <p:nvPr/>
        </p:nvSpPr>
        <p:spPr>
          <a:xfrm>
            <a:off x="275681" y="279400"/>
            <a:ext cx="11640638" cy="6299200"/>
          </a:xfrm>
          <a:prstGeom prst="roundRect">
            <a:avLst>
              <a:gd name="adj" fmla="val 3073"/>
            </a:avLst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1107752" y="3162861"/>
            <a:ext cx="800272" cy="3415739"/>
          </a:xfrm>
          <a:prstGeom prst="rect">
            <a:avLst/>
          </a:prstGeom>
        </p:spPr>
      </p:pic>
      <p:pic>
        <p:nvPicPr>
          <p:cNvPr id="26" name="图片 25" descr="自行车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7600" y="546100"/>
            <a:ext cx="6007100" cy="6007100"/>
          </a:xfrm>
          <a:prstGeom prst="rect">
            <a:avLst/>
          </a:prstGeom>
        </p:spPr>
      </p:pic>
      <p:pic>
        <p:nvPicPr>
          <p:cNvPr id="27" name="图片 26" descr="IMG_4718(20200910-163013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1366" y="292100"/>
            <a:ext cx="4056268" cy="63500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483100" y="1041400"/>
            <a:ext cx="4191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照片拍摄于</a:t>
            </a:r>
            <a:r>
              <a:rPr lang="en-US" altLang="zh-CN" sz="2000" dirty="0" smtClean="0"/>
              <a:t>2016</a:t>
            </a:r>
            <a:r>
              <a:rPr lang="zh-CN" altLang="en-US" sz="2000" dirty="0" smtClean="0"/>
              <a:t>年</a:t>
            </a:r>
            <a:r>
              <a:rPr lang="en-US" altLang="zh-CN" sz="2000" dirty="0" smtClean="0"/>
              <a:t>2</a:t>
            </a:r>
            <a:r>
              <a:rPr lang="zh-CN" altLang="en-US" sz="2000" dirty="0" smtClean="0"/>
              <a:t>月</a:t>
            </a:r>
            <a:r>
              <a:rPr lang="en-US" altLang="zh-CN" sz="2000" dirty="0" smtClean="0"/>
              <a:t>18</a:t>
            </a:r>
            <a:r>
              <a:rPr lang="zh-CN" altLang="en-US" sz="2000" dirty="0" smtClean="0"/>
              <a:t>日</a:t>
            </a:r>
            <a:endParaRPr lang="zh-CN" alt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6100"/>
                    </a14:imgEffect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6" name="任意多边形: 形状 55"/>
          <p:cNvSpPr/>
          <p:nvPr/>
        </p:nvSpPr>
        <p:spPr>
          <a:xfrm>
            <a:off x="275681" y="279400"/>
            <a:ext cx="11640638" cy="6299200"/>
          </a:xfrm>
          <a:custGeom>
            <a:avLst/>
            <a:gdLst>
              <a:gd name="connsiteX0" fmla="*/ 0 w 11640638"/>
              <a:gd name="connsiteY0" fmla="*/ 3683000 h 6299200"/>
              <a:gd name="connsiteX1" fmla="*/ 11640638 w 11640638"/>
              <a:gd name="connsiteY1" fmla="*/ 3683000 h 6299200"/>
              <a:gd name="connsiteX2" fmla="*/ 11640638 w 11640638"/>
              <a:gd name="connsiteY2" fmla="*/ 6105626 h 6299200"/>
              <a:gd name="connsiteX3" fmla="*/ 11447064 w 11640638"/>
              <a:gd name="connsiteY3" fmla="*/ 6299200 h 6299200"/>
              <a:gd name="connsiteX4" fmla="*/ 193574 w 11640638"/>
              <a:gd name="connsiteY4" fmla="*/ 6299200 h 6299200"/>
              <a:gd name="connsiteX5" fmla="*/ 0 w 11640638"/>
              <a:gd name="connsiteY5" fmla="*/ 6105626 h 6299200"/>
              <a:gd name="connsiteX6" fmla="*/ 193574 w 11640638"/>
              <a:gd name="connsiteY6" fmla="*/ 0 h 6299200"/>
              <a:gd name="connsiteX7" fmla="*/ 11447064 w 11640638"/>
              <a:gd name="connsiteY7" fmla="*/ 0 h 6299200"/>
              <a:gd name="connsiteX8" fmla="*/ 11640638 w 11640638"/>
              <a:gd name="connsiteY8" fmla="*/ 193574 h 6299200"/>
              <a:gd name="connsiteX9" fmla="*/ 11640638 w 11640638"/>
              <a:gd name="connsiteY9" fmla="*/ 2846395 h 6299200"/>
              <a:gd name="connsiteX10" fmla="*/ 0 w 11640638"/>
              <a:gd name="connsiteY10" fmla="*/ 2846395 h 6299200"/>
              <a:gd name="connsiteX11" fmla="*/ 0 w 11640638"/>
              <a:gd name="connsiteY11" fmla="*/ 193574 h 6299200"/>
              <a:gd name="connsiteX12" fmla="*/ 193574 w 11640638"/>
              <a:gd name="connsiteY12" fmla="*/ 0 h 629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640638" h="6299200">
                <a:moveTo>
                  <a:pt x="0" y="3683000"/>
                </a:moveTo>
                <a:lnTo>
                  <a:pt x="11640638" y="3683000"/>
                </a:lnTo>
                <a:lnTo>
                  <a:pt x="11640638" y="6105626"/>
                </a:lnTo>
                <a:cubicBezTo>
                  <a:pt x="11640638" y="6212534"/>
                  <a:pt x="11553972" y="6299200"/>
                  <a:pt x="11447064" y="6299200"/>
                </a:cubicBezTo>
                <a:lnTo>
                  <a:pt x="193574" y="6299200"/>
                </a:lnTo>
                <a:cubicBezTo>
                  <a:pt x="86666" y="6299200"/>
                  <a:pt x="0" y="6212534"/>
                  <a:pt x="0" y="6105626"/>
                </a:cubicBezTo>
                <a:close/>
                <a:moveTo>
                  <a:pt x="193574" y="0"/>
                </a:moveTo>
                <a:lnTo>
                  <a:pt x="11447064" y="0"/>
                </a:lnTo>
                <a:cubicBezTo>
                  <a:pt x="11553972" y="0"/>
                  <a:pt x="11640638" y="86666"/>
                  <a:pt x="11640638" y="193574"/>
                </a:cubicBezTo>
                <a:lnTo>
                  <a:pt x="11640638" y="2846395"/>
                </a:lnTo>
                <a:lnTo>
                  <a:pt x="0" y="2846395"/>
                </a:lnTo>
                <a:lnTo>
                  <a:pt x="0" y="193574"/>
                </a:lnTo>
                <a:cubicBezTo>
                  <a:pt x="0" y="86666"/>
                  <a:pt x="86666" y="0"/>
                  <a:pt x="193574" y="0"/>
                </a:cubicBezTo>
                <a:close/>
              </a:path>
            </a:pathLst>
          </a:cu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753036" y="1301122"/>
            <a:ext cx="8685927" cy="2656290"/>
            <a:chOff x="1534820" y="1291597"/>
            <a:chExt cx="8685927" cy="2656290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4095644" y="1291597"/>
              <a:ext cx="1242705" cy="2656289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>
            <a:xfrm>
              <a:off x="6672765" y="1417926"/>
              <a:ext cx="1106783" cy="2529960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 rotWithShape="1">
            <a:blip r:embed="rId7" cstate="screen"/>
            <a:srcRect/>
            <a:stretch>
              <a:fillRect/>
            </a:stretch>
          </p:blipFill>
          <p:spPr>
            <a:xfrm flipH="1">
              <a:off x="9113964" y="1379595"/>
              <a:ext cx="1106783" cy="2568292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8" cstate="screen"/>
            <a:srcRect/>
            <a:stretch>
              <a:fillRect/>
            </a:stretch>
          </p:blipFill>
          <p:spPr>
            <a:xfrm>
              <a:off x="1534820" y="1417927"/>
              <a:ext cx="1226408" cy="2529959"/>
            </a:xfrm>
            <a:prstGeom prst="rect">
              <a:avLst/>
            </a:prstGeom>
          </p:spPr>
        </p:pic>
      </p:grpSp>
      <p:sp>
        <p:nvSpPr>
          <p:cNvPr id="57" name="矩形 56"/>
          <p:cNvSpPr/>
          <p:nvPr/>
        </p:nvSpPr>
        <p:spPr>
          <a:xfrm>
            <a:off x="2294101" y="3838984"/>
            <a:ext cx="576100" cy="214116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200000"/>
              </a:lnSpc>
            </a:pPr>
            <a:r>
              <a:rPr lang="zh-CN" altLang="en-US" sz="3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活力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580101" y="3568700"/>
            <a:ext cx="576100" cy="324915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200000"/>
              </a:lnSpc>
            </a:pPr>
            <a:r>
              <a:rPr lang="zh-CN" altLang="en-US" sz="3600" b="1" spc="-8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责任心</a:t>
            </a:r>
            <a:endParaRPr lang="zh-CN" altLang="en-US" sz="3600" b="1" spc="-8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170901" y="3877084"/>
            <a:ext cx="576100" cy="214116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200000"/>
              </a:lnSpc>
            </a:pPr>
            <a:r>
              <a:rPr lang="zh-CN" altLang="en-US" sz="3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爱心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812501" y="4181884"/>
            <a:ext cx="576100" cy="103316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200000"/>
              </a:lnSpc>
            </a:pPr>
            <a:r>
              <a:rPr lang="en-US" altLang="zh-CN" sz="3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61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581315" y="972901"/>
            <a:ext cx="2113023" cy="5885099"/>
          </a:xfrm>
          <a:prstGeom prst="rect">
            <a:avLst/>
          </a:prstGeom>
        </p:spPr>
      </p:pic>
      <p:sp>
        <p:nvSpPr>
          <p:cNvPr id="46" name="任意多边形: 形状 45"/>
          <p:cNvSpPr/>
          <p:nvPr/>
        </p:nvSpPr>
        <p:spPr>
          <a:xfrm>
            <a:off x="3275652" y="0"/>
            <a:ext cx="8916348" cy="6865130"/>
          </a:xfrm>
          <a:custGeom>
            <a:avLst/>
            <a:gdLst>
              <a:gd name="connsiteX0" fmla="*/ 961281 w 8916348"/>
              <a:gd name="connsiteY0" fmla="*/ 0 h 6858000"/>
              <a:gd name="connsiteX1" fmla="*/ 8916348 w 8916348"/>
              <a:gd name="connsiteY1" fmla="*/ 0 h 6858000"/>
              <a:gd name="connsiteX2" fmla="*/ 8916348 w 8916348"/>
              <a:gd name="connsiteY2" fmla="*/ 6858000 h 6858000"/>
              <a:gd name="connsiteX3" fmla="*/ 843011 w 8916348"/>
              <a:gd name="connsiteY3" fmla="*/ 6858000 h 6858000"/>
              <a:gd name="connsiteX4" fmla="*/ 777475 w 8916348"/>
              <a:gd name="connsiteY4" fmla="*/ 6740205 h 6858000"/>
              <a:gd name="connsiteX5" fmla="*/ 0 w 8916348"/>
              <a:gd name="connsiteY5" fmla="*/ 3531386 h 6858000"/>
              <a:gd name="connsiteX6" fmla="*/ 917161 w 8916348"/>
              <a:gd name="connsiteY6" fmla="*/ 714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16348" h="6858000">
                <a:moveTo>
                  <a:pt x="961281" y="0"/>
                </a:moveTo>
                <a:lnTo>
                  <a:pt x="8916348" y="0"/>
                </a:lnTo>
                <a:lnTo>
                  <a:pt x="8916348" y="6858000"/>
                </a:lnTo>
                <a:lnTo>
                  <a:pt x="843011" y="6858000"/>
                </a:lnTo>
                <a:lnTo>
                  <a:pt x="777475" y="6740205"/>
                </a:lnTo>
                <a:cubicBezTo>
                  <a:pt x="284109" y="5804564"/>
                  <a:pt x="0" y="4706207"/>
                  <a:pt x="0" y="3531386"/>
                </a:cubicBezTo>
                <a:cubicBezTo>
                  <a:pt x="0" y="2249763"/>
                  <a:pt x="338113" y="1059139"/>
                  <a:pt x="917161" y="71492"/>
                </a:cubicBezTo>
                <a:close/>
              </a:path>
            </a:pathLst>
          </a:cu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51" name="图片 50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flipH="1">
            <a:off x="10328366" y="3442260"/>
            <a:ext cx="1106783" cy="3415740"/>
          </a:xfrm>
          <a:prstGeom prst="rect">
            <a:avLst/>
          </a:prstGeom>
        </p:spPr>
      </p:pic>
      <p:pic>
        <p:nvPicPr>
          <p:cNvPr id="26" name="图片 25" descr="IMG_4718(20200910-163013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7466" y="50800"/>
            <a:ext cx="4056268" cy="669515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826500" y="1041400"/>
            <a:ext cx="4191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照片拍摄于</a:t>
            </a:r>
            <a:r>
              <a:rPr lang="en-US" altLang="zh-CN" sz="2000" dirty="0" smtClean="0"/>
              <a:t>2016</a:t>
            </a:r>
            <a:r>
              <a:rPr lang="zh-CN" altLang="en-US" sz="2000" dirty="0" smtClean="0"/>
              <a:t>年</a:t>
            </a:r>
            <a:r>
              <a:rPr lang="en-US" altLang="zh-CN" sz="2000" dirty="0" smtClean="0"/>
              <a:t>2</a:t>
            </a:r>
            <a:r>
              <a:rPr lang="zh-CN" altLang="en-US" sz="2000" dirty="0" smtClean="0"/>
              <a:t>月</a:t>
            </a:r>
            <a:r>
              <a:rPr lang="en-US" altLang="zh-CN" sz="2000" dirty="0" smtClean="0"/>
              <a:t>18</a:t>
            </a:r>
            <a:r>
              <a:rPr lang="zh-CN" altLang="en-US" sz="2000" dirty="0" smtClean="0"/>
              <a:t>日</a:t>
            </a:r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6100"/>
                    </a14:imgEffect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7" name="矩形: 圆角 36"/>
          <p:cNvSpPr/>
          <p:nvPr/>
        </p:nvSpPr>
        <p:spPr>
          <a:xfrm>
            <a:off x="275681" y="279400"/>
            <a:ext cx="11640638" cy="6299200"/>
          </a:xfrm>
          <a:prstGeom prst="roundRect">
            <a:avLst>
              <a:gd name="adj" fmla="val 3073"/>
            </a:avLst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1107752" y="3162861"/>
            <a:ext cx="800272" cy="3415739"/>
          </a:xfrm>
          <a:prstGeom prst="rect">
            <a:avLst/>
          </a:prstGeom>
        </p:spPr>
      </p:pic>
      <p:pic>
        <p:nvPicPr>
          <p:cNvPr id="8" name="图片 7" descr="IMG_4805(20200915-101057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6114" y="279400"/>
            <a:ext cx="9148572" cy="6553200"/>
          </a:xfrm>
          <a:prstGeom prst="rect">
            <a:avLst/>
          </a:prstGeom>
        </p:spPr>
      </p:pic>
      <p:pic>
        <p:nvPicPr>
          <p:cNvPr id="9" name="图片 8" descr="IMG_480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66000" y="254000"/>
            <a:ext cx="9144000" cy="6616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61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0" y="972901"/>
            <a:ext cx="2113023" cy="5885099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flipH="1">
            <a:off x="10328366" y="3442260"/>
            <a:ext cx="1106783" cy="341574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858159" y="580572"/>
            <a:ext cx="10524341" cy="317009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z="10000" dirty="0" smtClean="0">
                <a:solidFill>
                  <a:schemeClr val="bg1"/>
                </a:solidFill>
                <a:latin typeface="华文行楷" pitchFamily="2" charset="-122"/>
                <a:ea typeface="华文行楷" pitchFamily="2" charset="-122"/>
              </a:rPr>
              <a:t>做最棒的自己，</a:t>
            </a:r>
            <a:endParaRPr lang="en-US" altLang="zh-CN" sz="10000" dirty="0" smtClean="0">
              <a:solidFill>
                <a:schemeClr val="bg1"/>
              </a:solidFill>
              <a:latin typeface="华文行楷" pitchFamily="2" charset="-122"/>
              <a:ea typeface="华文行楷" pitchFamily="2" charset="-122"/>
            </a:endParaRPr>
          </a:p>
          <a:p>
            <a:r>
              <a:rPr lang="en-US" altLang="zh-CN" sz="10000" dirty="0" smtClean="0">
                <a:solidFill>
                  <a:schemeClr val="bg1"/>
                </a:solidFill>
                <a:latin typeface="华文行楷" pitchFamily="2" charset="-122"/>
                <a:ea typeface="华文行楷" pitchFamily="2" charset="-122"/>
              </a:rPr>
              <a:t>    </a:t>
            </a:r>
            <a:r>
              <a:rPr lang="zh-CN" altLang="en-US" sz="10000" dirty="0" smtClean="0">
                <a:solidFill>
                  <a:schemeClr val="bg1"/>
                </a:solidFill>
                <a:latin typeface="华文行楷" pitchFamily="2" charset="-122"/>
                <a:ea typeface="华文行楷" pitchFamily="2" charset="-122"/>
              </a:rPr>
              <a:t>做最好的教师！</a:t>
            </a:r>
            <a:endParaRPr lang="zh-CN" altLang="en-US" sz="10000" dirty="0">
              <a:solidFill>
                <a:schemeClr val="bg1"/>
              </a:solidFill>
              <a:latin typeface="华文行楷" pitchFamily="2" charset="-122"/>
              <a:ea typeface="华文行楷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2" name="图片 51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colorTemperature colorTemp="6100"/>
                      </a14:imgEffect>
                      <a14:imgEffect>
                        <a14:sharpenSoften amount="-1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53" name="矩形: 圆角 52"/>
            <p:cNvSpPr/>
            <p:nvPr/>
          </p:nvSpPr>
          <p:spPr>
            <a:xfrm>
              <a:off x="275681" y="279400"/>
              <a:ext cx="11640638" cy="6299200"/>
            </a:xfrm>
            <a:prstGeom prst="roundRect">
              <a:avLst>
                <a:gd name="adj" fmla="val 3073"/>
              </a:avLst>
            </a:prstGeom>
            <a:solidFill>
              <a:schemeClr val="bg1">
                <a:alpha val="8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9461" name="Picture 5" hidden="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414663" y="769534"/>
            <a:ext cx="199276" cy="5317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hidden="1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601434" y="769534"/>
            <a:ext cx="199276" cy="5317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3862761" y="793165"/>
            <a:ext cx="4460327" cy="531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3" name="组合 2"/>
          <p:cNvGrpSpPr/>
          <p:nvPr/>
        </p:nvGrpSpPr>
        <p:grpSpPr>
          <a:xfrm>
            <a:off x="4507718" y="646000"/>
            <a:ext cx="3182002" cy="5566001"/>
            <a:chOff x="4507718" y="750823"/>
            <a:chExt cx="3182002" cy="5120640"/>
          </a:xfrm>
        </p:grpSpPr>
        <p:sp>
          <p:nvSpPr>
            <p:cNvPr id="24" name="任意多边形: 形状 30"/>
            <p:cNvSpPr/>
            <p:nvPr/>
          </p:nvSpPr>
          <p:spPr>
            <a:xfrm rot="16200000" flipH="1">
              <a:off x="4992240" y="3173983"/>
              <a:ext cx="5120640" cy="274320"/>
            </a:xfrm>
            <a:custGeom>
              <a:avLst/>
              <a:gdLst>
                <a:gd name="connsiteX0" fmla="*/ 0 w 3750016"/>
                <a:gd name="connsiteY0" fmla="*/ 0 h 213360"/>
                <a:gd name="connsiteX1" fmla="*/ 3750016 w 3750016"/>
                <a:gd name="connsiteY1" fmla="*/ 0 h 213360"/>
                <a:gd name="connsiteX2" fmla="*/ 3715177 w 3750016"/>
                <a:gd name="connsiteY2" fmla="*/ 39958 h 213360"/>
                <a:gd name="connsiteX3" fmla="*/ 1875008 w 3750016"/>
                <a:gd name="connsiteY3" fmla="*/ 213360 h 213360"/>
                <a:gd name="connsiteX4" fmla="*/ 34839 w 3750016"/>
                <a:gd name="connsiteY4" fmla="*/ 39958 h 213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50016" h="213360">
                  <a:moveTo>
                    <a:pt x="0" y="0"/>
                  </a:moveTo>
                  <a:lnTo>
                    <a:pt x="3750016" y="0"/>
                  </a:lnTo>
                  <a:lnTo>
                    <a:pt x="3715177" y="39958"/>
                  </a:lnTo>
                  <a:cubicBezTo>
                    <a:pt x="3540030" y="138918"/>
                    <a:pt x="2782710" y="213360"/>
                    <a:pt x="1875008" y="213360"/>
                  </a:cubicBezTo>
                  <a:cubicBezTo>
                    <a:pt x="967307" y="213360"/>
                    <a:pt x="209986" y="138918"/>
                    <a:pt x="34839" y="39958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rgbClr val="7F7F7F">
                    <a:alpha val="0"/>
                  </a:srgbClr>
                </a:gs>
                <a:gs pos="0">
                  <a:schemeClr val="bg1">
                    <a:lumMod val="50000"/>
                    <a:alpha val="0"/>
                  </a:schemeClr>
                </a:gs>
                <a:gs pos="100000">
                  <a:schemeClr val="bg1">
                    <a:lumMod val="50000"/>
                    <a:alpha val="23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任意多边形: 形状 30"/>
            <p:cNvSpPr/>
            <p:nvPr/>
          </p:nvSpPr>
          <p:spPr>
            <a:xfrm rot="5400000">
              <a:off x="2084558" y="3173983"/>
              <a:ext cx="5120640" cy="274320"/>
            </a:xfrm>
            <a:custGeom>
              <a:avLst/>
              <a:gdLst>
                <a:gd name="connsiteX0" fmla="*/ 0 w 3750016"/>
                <a:gd name="connsiteY0" fmla="*/ 0 h 213360"/>
                <a:gd name="connsiteX1" fmla="*/ 3750016 w 3750016"/>
                <a:gd name="connsiteY1" fmla="*/ 0 h 213360"/>
                <a:gd name="connsiteX2" fmla="*/ 3715177 w 3750016"/>
                <a:gd name="connsiteY2" fmla="*/ 39958 h 213360"/>
                <a:gd name="connsiteX3" fmla="*/ 1875008 w 3750016"/>
                <a:gd name="connsiteY3" fmla="*/ 213360 h 213360"/>
                <a:gd name="connsiteX4" fmla="*/ 34839 w 3750016"/>
                <a:gd name="connsiteY4" fmla="*/ 39958 h 213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50016" h="213360">
                  <a:moveTo>
                    <a:pt x="0" y="0"/>
                  </a:moveTo>
                  <a:lnTo>
                    <a:pt x="3750016" y="0"/>
                  </a:lnTo>
                  <a:lnTo>
                    <a:pt x="3715177" y="39958"/>
                  </a:lnTo>
                  <a:cubicBezTo>
                    <a:pt x="3540030" y="138918"/>
                    <a:pt x="2782710" y="213360"/>
                    <a:pt x="1875008" y="213360"/>
                  </a:cubicBezTo>
                  <a:cubicBezTo>
                    <a:pt x="967307" y="213360"/>
                    <a:pt x="209986" y="138918"/>
                    <a:pt x="34839" y="39958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rgbClr val="7F7F7F">
                    <a:alpha val="0"/>
                  </a:srgbClr>
                </a:gs>
                <a:gs pos="0">
                  <a:schemeClr val="bg1">
                    <a:lumMod val="50000"/>
                    <a:alpha val="0"/>
                  </a:schemeClr>
                </a:gs>
                <a:gs pos="100000">
                  <a:schemeClr val="bg1">
                    <a:lumMod val="50000"/>
                    <a:alpha val="23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Freeform 7"/>
          <p:cNvSpPr/>
          <p:nvPr/>
        </p:nvSpPr>
        <p:spPr bwMode="auto">
          <a:xfrm>
            <a:off x="4909437" y="1218382"/>
            <a:ext cx="2574590" cy="973006"/>
          </a:xfrm>
          <a:custGeom>
            <a:avLst/>
            <a:gdLst>
              <a:gd name="T0" fmla="*/ 2254 w 2546"/>
              <a:gd name="T1" fmla="*/ 0 h 963"/>
              <a:gd name="T2" fmla="*/ 2165 w 2546"/>
              <a:gd name="T3" fmla="*/ 0 h 963"/>
              <a:gd name="T4" fmla="*/ 455 w 2546"/>
              <a:gd name="T5" fmla="*/ 0 h 963"/>
              <a:gd name="T6" fmla="*/ 0 w 2546"/>
              <a:gd name="T7" fmla="*/ 436 h 963"/>
              <a:gd name="T8" fmla="*/ 455 w 2546"/>
              <a:gd name="T9" fmla="*/ 871 h 963"/>
              <a:gd name="T10" fmla="*/ 2165 w 2546"/>
              <a:gd name="T11" fmla="*/ 871 h 963"/>
              <a:gd name="T12" fmla="*/ 2310 w 2546"/>
              <a:gd name="T13" fmla="*/ 871 h 963"/>
              <a:gd name="T14" fmla="*/ 2546 w 2546"/>
              <a:gd name="T15" fmla="*/ 963 h 963"/>
              <a:gd name="T16" fmla="*/ 2546 w 2546"/>
              <a:gd name="T17" fmla="*/ 127 h 963"/>
              <a:gd name="T18" fmla="*/ 2254 w 2546"/>
              <a:gd name="T19" fmla="*/ 0 h 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546" h="963">
                <a:moveTo>
                  <a:pt x="2254" y="0"/>
                </a:moveTo>
                <a:cubicBezTo>
                  <a:pt x="2165" y="0"/>
                  <a:pt x="2165" y="0"/>
                  <a:pt x="2165" y="0"/>
                </a:cubicBezTo>
                <a:cubicBezTo>
                  <a:pt x="455" y="0"/>
                  <a:pt x="455" y="0"/>
                  <a:pt x="455" y="0"/>
                </a:cubicBezTo>
                <a:cubicBezTo>
                  <a:pt x="0" y="436"/>
                  <a:pt x="0" y="436"/>
                  <a:pt x="0" y="436"/>
                </a:cubicBezTo>
                <a:cubicBezTo>
                  <a:pt x="455" y="871"/>
                  <a:pt x="455" y="871"/>
                  <a:pt x="455" y="871"/>
                </a:cubicBezTo>
                <a:cubicBezTo>
                  <a:pt x="2165" y="871"/>
                  <a:pt x="2165" y="871"/>
                  <a:pt x="2165" y="871"/>
                </a:cubicBezTo>
                <a:cubicBezTo>
                  <a:pt x="2310" y="871"/>
                  <a:pt x="2310" y="871"/>
                  <a:pt x="2310" y="871"/>
                </a:cubicBezTo>
                <a:cubicBezTo>
                  <a:pt x="2440" y="871"/>
                  <a:pt x="2546" y="912"/>
                  <a:pt x="2546" y="963"/>
                </a:cubicBezTo>
                <a:cubicBezTo>
                  <a:pt x="2546" y="127"/>
                  <a:pt x="2546" y="127"/>
                  <a:pt x="2546" y="127"/>
                </a:cubicBezTo>
                <a:cubicBezTo>
                  <a:pt x="2546" y="57"/>
                  <a:pt x="2415" y="0"/>
                  <a:pt x="2254" y="0"/>
                </a:cubicBezTo>
                <a:close/>
              </a:path>
            </a:pathLst>
          </a:custGeom>
          <a:blipFill>
            <a:blip r:embed="rId7" cstate="screen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Freeform 8"/>
          <p:cNvSpPr/>
          <p:nvPr/>
        </p:nvSpPr>
        <p:spPr bwMode="auto">
          <a:xfrm>
            <a:off x="7416508" y="2097901"/>
            <a:ext cx="385020" cy="186975"/>
          </a:xfrm>
          <a:custGeom>
            <a:avLst/>
            <a:gdLst>
              <a:gd name="T0" fmla="*/ 145 w 381"/>
              <a:gd name="T1" fmla="*/ 0 h 185"/>
              <a:gd name="T2" fmla="*/ 0 w 381"/>
              <a:gd name="T3" fmla="*/ 0 h 185"/>
              <a:gd name="T4" fmla="*/ 0 w 381"/>
              <a:gd name="T5" fmla="*/ 185 h 185"/>
              <a:gd name="T6" fmla="*/ 145 w 381"/>
              <a:gd name="T7" fmla="*/ 185 h 185"/>
              <a:gd name="T8" fmla="*/ 381 w 381"/>
              <a:gd name="T9" fmla="*/ 92 h 185"/>
              <a:gd name="T10" fmla="*/ 145 w 381"/>
              <a:gd name="T11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1" h="185">
                <a:moveTo>
                  <a:pt x="145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85"/>
                  <a:pt x="0" y="185"/>
                  <a:pt x="0" y="185"/>
                </a:cubicBezTo>
                <a:cubicBezTo>
                  <a:pt x="145" y="185"/>
                  <a:pt x="145" y="185"/>
                  <a:pt x="145" y="185"/>
                </a:cubicBezTo>
                <a:cubicBezTo>
                  <a:pt x="275" y="185"/>
                  <a:pt x="381" y="143"/>
                  <a:pt x="381" y="92"/>
                </a:cubicBezTo>
                <a:cubicBezTo>
                  <a:pt x="381" y="41"/>
                  <a:pt x="275" y="0"/>
                  <a:pt x="145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" name="Freeform 9"/>
          <p:cNvSpPr/>
          <p:nvPr/>
        </p:nvSpPr>
        <p:spPr bwMode="auto">
          <a:xfrm>
            <a:off x="5188837" y="3622820"/>
            <a:ext cx="2574590" cy="971776"/>
          </a:xfrm>
          <a:custGeom>
            <a:avLst/>
            <a:gdLst>
              <a:gd name="T0" fmla="*/ 2254 w 2546"/>
              <a:gd name="T1" fmla="*/ 0 h 963"/>
              <a:gd name="T2" fmla="*/ 2165 w 2546"/>
              <a:gd name="T3" fmla="*/ 0 h 963"/>
              <a:gd name="T4" fmla="*/ 455 w 2546"/>
              <a:gd name="T5" fmla="*/ 0 h 963"/>
              <a:gd name="T6" fmla="*/ 0 w 2546"/>
              <a:gd name="T7" fmla="*/ 436 h 963"/>
              <a:gd name="T8" fmla="*/ 455 w 2546"/>
              <a:gd name="T9" fmla="*/ 871 h 963"/>
              <a:gd name="T10" fmla="*/ 2165 w 2546"/>
              <a:gd name="T11" fmla="*/ 871 h 963"/>
              <a:gd name="T12" fmla="*/ 2310 w 2546"/>
              <a:gd name="T13" fmla="*/ 871 h 963"/>
              <a:gd name="T14" fmla="*/ 2546 w 2546"/>
              <a:gd name="T15" fmla="*/ 963 h 963"/>
              <a:gd name="T16" fmla="*/ 2546 w 2546"/>
              <a:gd name="T17" fmla="*/ 127 h 963"/>
              <a:gd name="T18" fmla="*/ 2254 w 2546"/>
              <a:gd name="T19" fmla="*/ 0 h 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546" h="963">
                <a:moveTo>
                  <a:pt x="2254" y="0"/>
                </a:moveTo>
                <a:cubicBezTo>
                  <a:pt x="2165" y="0"/>
                  <a:pt x="2165" y="0"/>
                  <a:pt x="2165" y="0"/>
                </a:cubicBezTo>
                <a:cubicBezTo>
                  <a:pt x="455" y="0"/>
                  <a:pt x="455" y="0"/>
                  <a:pt x="455" y="0"/>
                </a:cubicBezTo>
                <a:cubicBezTo>
                  <a:pt x="0" y="436"/>
                  <a:pt x="0" y="436"/>
                  <a:pt x="0" y="436"/>
                </a:cubicBezTo>
                <a:cubicBezTo>
                  <a:pt x="455" y="871"/>
                  <a:pt x="455" y="871"/>
                  <a:pt x="455" y="871"/>
                </a:cubicBezTo>
                <a:cubicBezTo>
                  <a:pt x="2165" y="871"/>
                  <a:pt x="2165" y="871"/>
                  <a:pt x="2165" y="871"/>
                </a:cubicBezTo>
                <a:cubicBezTo>
                  <a:pt x="2310" y="871"/>
                  <a:pt x="2310" y="871"/>
                  <a:pt x="2310" y="871"/>
                </a:cubicBezTo>
                <a:cubicBezTo>
                  <a:pt x="2440" y="871"/>
                  <a:pt x="2546" y="912"/>
                  <a:pt x="2546" y="963"/>
                </a:cubicBezTo>
                <a:cubicBezTo>
                  <a:pt x="2546" y="127"/>
                  <a:pt x="2546" y="127"/>
                  <a:pt x="2546" y="127"/>
                </a:cubicBezTo>
                <a:cubicBezTo>
                  <a:pt x="2546" y="57"/>
                  <a:pt x="2415" y="0"/>
                  <a:pt x="2254" y="0"/>
                </a:cubicBezTo>
                <a:close/>
              </a:path>
            </a:pathLst>
          </a:custGeom>
          <a:blipFill>
            <a:blip r:embed="rId7" cstate="screen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8" name="Freeform 10"/>
          <p:cNvSpPr/>
          <p:nvPr/>
        </p:nvSpPr>
        <p:spPr bwMode="auto">
          <a:xfrm>
            <a:off x="7416508" y="4515039"/>
            <a:ext cx="385020" cy="185744"/>
          </a:xfrm>
          <a:custGeom>
            <a:avLst/>
            <a:gdLst>
              <a:gd name="T0" fmla="*/ 145 w 381"/>
              <a:gd name="T1" fmla="*/ 0 h 184"/>
              <a:gd name="T2" fmla="*/ 0 w 381"/>
              <a:gd name="T3" fmla="*/ 0 h 184"/>
              <a:gd name="T4" fmla="*/ 0 w 381"/>
              <a:gd name="T5" fmla="*/ 184 h 184"/>
              <a:gd name="T6" fmla="*/ 145 w 381"/>
              <a:gd name="T7" fmla="*/ 184 h 184"/>
              <a:gd name="T8" fmla="*/ 381 w 381"/>
              <a:gd name="T9" fmla="*/ 92 h 184"/>
              <a:gd name="T10" fmla="*/ 145 w 381"/>
              <a:gd name="T11" fmla="*/ 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1" h="184">
                <a:moveTo>
                  <a:pt x="145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84"/>
                  <a:pt x="0" y="184"/>
                  <a:pt x="0" y="184"/>
                </a:cubicBezTo>
                <a:cubicBezTo>
                  <a:pt x="145" y="184"/>
                  <a:pt x="145" y="184"/>
                  <a:pt x="145" y="184"/>
                </a:cubicBezTo>
                <a:cubicBezTo>
                  <a:pt x="275" y="184"/>
                  <a:pt x="381" y="143"/>
                  <a:pt x="381" y="92"/>
                </a:cubicBezTo>
                <a:cubicBezTo>
                  <a:pt x="381" y="41"/>
                  <a:pt x="275" y="0"/>
                  <a:pt x="145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9" name="Freeform 11"/>
          <p:cNvSpPr/>
          <p:nvPr/>
        </p:nvSpPr>
        <p:spPr bwMode="auto">
          <a:xfrm>
            <a:off x="4407693" y="4844704"/>
            <a:ext cx="2574590" cy="970545"/>
          </a:xfrm>
          <a:custGeom>
            <a:avLst/>
            <a:gdLst>
              <a:gd name="T0" fmla="*/ 292 w 2546"/>
              <a:gd name="T1" fmla="*/ 0 h 962"/>
              <a:gd name="T2" fmla="*/ 382 w 2546"/>
              <a:gd name="T3" fmla="*/ 0 h 962"/>
              <a:gd name="T4" fmla="*/ 2091 w 2546"/>
              <a:gd name="T5" fmla="*/ 0 h 962"/>
              <a:gd name="T6" fmla="*/ 2546 w 2546"/>
              <a:gd name="T7" fmla="*/ 435 h 962"/>
              <a:gd name="T8" fmla="*/ 2091 w 2546"/>
              <a:gd name="T9" fmla="*/ 870 h 962"/>
              <a:gd name="T10" fmla="*/ 382 w 2546"/>
              <a:gd name="T11" fmla="*/ 870 h 962"/>
              <a:gd name="T12" fmla="*/ 236 w 2546"/>
              <a:gd name="T13" fmla="*/ 870 h 962"/>
              <a:gd name="T14" fmla="*/ 0 w 2546"/>
              <a:gd name="T15" fmla="*/ 962 h 962"/>
              <a:gd name="T16" fmla="*/ 0 w 2546"/>
              <a:gd name="T17" fmla="*/ 126 h 962"/>
              <a:gd name="T18" fmla="*/ 292 w 2546"/>
              <a:gd name="T19" fmla="*/ 0 h 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546" h="962">
                <a:moveTo>
                  <a:pt x="292" y="0"/>
                </a:moveTo>
                <a:cubicBezTo>
                  <a:pt x="382" y="0"/>
                  <a:pt x="382" y="0"/>
                  <a:pt x="382" y="0"/>
                </a:cubicBezTo>
                <a:cubicBezTo>
                  <a:pt x="2091" y="0"/>
                  <a:pt x="2091" y="0"/>
                  <a:pt x="2091" y="0"/>
                </a:cubicBezTo>
                <a:cubicBezTo>
                  <a:pt x="2546" y="435"/>
                  <a:pt x="2546" y="435"/>
                  <a:pt x="2546" y="435"/>
                </a:cubicBezTo>
                <a:cubicBezTo>
                  <a:pt x="2091" y="870"/>
                  <a:pt x="2091" y="870"/>
                  <a:pt x="2091" y="870"/>
                </a:cubicBezTo>
                <a:cubicBezTo>
                  <a:pt x="382" y="870"/>
                  <a:pt x="382" y="870"/>
                  <a:pt x="382" y="870"/>
                </a:cubicBezTo>
                <a:cubicBezTo>
                  <a:pt x="236" y="870"/>
                  <a:pt x="236" y="870"/>
                  <a:pt x="236" y="870"/>
                </a:cubicBezTo>
                <a:cubicBezTo>
                  <a:pt x="106" y="870"/>
                  <a:pt x="0" y="912"/>
                  <a:pt x="0" y="962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56"/>
                  <a:pt x="131" y="0"/>
                  <a:pt x="292" y="0"/>
                </a:cubicBezTo>
                <a:close/>
              </a:path>
            </a:pathLst>
          </a:custGeom>
          <a:blipFill>
            <a:blip r:embed="rId7" cstate="screen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0" name="Freeform 12"/>
          <p:cNvSpPr/>
          <p:nvPr/>
        </p:nvSpPr>
        <p:spPr bwMode="auto">
          <a:xfrm>
            <a:off x="4407693" y="5722992"/>
            <a:ext cx="386250" cy="186975"/>
          </a:xfrm>
          <a:custGeom>
            <a:avLst/>
            <a:gdLst>
              <a:gd name="T0" fmla="*/ 236 w 382"/>
              <a:gd name="T1" fmla="*/ 0 h 185"/>
              <a:gd name="T2" fmla="*/ 382 w 382"/>
              <a:gd name="T3" fmla="*/ 0 h 185"/>
              <a:gd name="T4" fmla="*/ 382 w 382"/>
              <a:gd name="T5" fmla="*/ 185 h 185"/>
              <a:gd name="T6" fmla="*/ 236 w 382"/>
              <a:gd name="T7" fmla="*/ 185 h 185"/>
              <a:gd name="T8" fmla="*/ 0 w 382"/>
              <a:gd name="T9" fmla="*/ 92 h 185"/>
              <a:gd name="T10" fmla="*/ 236 w 382"/>
              <a:gd name="T11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2" h="185">
                <a:moveTo>
                  <a:pt x="236" y="0"/>
                </a:moveTo>
                <a:cubicBezTo>
                  <a:pt x="382" y="0"/>
                  <a:pt x="382" y="0"/>
                  <a:pt x="382" y="0"/>
                </a:cubicBezTo>
                <a:cubicBezTo>
                  <a:pt x="382" y="185"/>
                  <a:pt x="382" y="185"/>
                  <a:pt x="382" y="185"/>
                </a:cubicBezTo>
                <a:cubicBezTo>
                  <a:pt x="236" y="185"/>
                  <a:pt x="236" y="185"/>
                  <a:pt x="236" y="185"/>
                </a:cubicBezTo>
                <a:cubicBezTo>
                  <a:pt x="106" y="185"/>
                  <a:pt x="0" y="143"/>
                  <a:pt x="0" y="92"/>
                </a:cubicBezTo>
                <a:cubicBezTo>
                  <a:pt x="0" y="42"/>
                  <a:pt x="106" y="0"/>
                  <a:pt x="236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1" name="Freeform 13"/>
          <p:cNvSpPr/>
          <p:nvPr/>
        </p:nvSpPr>
        <p:spPr bwMode="auto">
          <a:xfrm>
            <a:off x="4407693" y="2427566"/>
            <a:ext cx="2574590" cy="973006"/>
          </a:xfrm>
          <a:custGeom>
            <a:avLst/>
            <a:gdLst>
              <a:gd name="T0" fmla="*/ 292 w 2546"/>
              <a:gd name="T1" fmla="*/ 0 h 963"/>
              <a:gd name="T2" fmla="*/ 382 w 2546"/>
              <a:gd name="T3" fmla="*/ 0 h 963"/>
              <a:gd name="T4" fmla="*/ 2091 w 2546"/>
              <a:gd name="T5" fmla="*/ 0 h 963"/>
              <a:gd name="T6" fmla="*/ 2546 w 2546"/>
              <a:gd name="T7" fmla="*/ 435 h 963"/>
              <a:gd name="T8" fmla="*/ 2091 w 2546"/>
              <a:gd name="T9" fmla="*/ 870 h 963"/>
              <a:gd name="T10" fmla="*/ 382 w 2546"/>
              <a:gd name="T11" fmla="*/ 870 h 963"/>
              <a:gd name="T12" fmla="*/ 236 w 2546"/>
              <a:gd name="T13" fmla="*/ 870 h 963"/>
              <a:gd name="T14" fmla="*/ 0 w 2546"/>
              <a:gd name="T15" fmla="*/ 963 h 963"/>
              <a:gd name="T16" fmla="*/ 0 w 2546"/>
              <a:gd name="T17" fmla="*/ 127 h 963"/>
              <a:gd name="T18" fmla="*/ 292 w 2546"/>
              <a:gd name="T19" fmla="*/ 0 h 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546" h="963">
                <a:moveTo>
                  <a:pt x="292" y="0"/>
                </a:moveTo>
                <a:cubicBezTo>
                  <a:pt x="382" y="0"/>
                  <a:pt x="382" y="0"/>
                  <a:pt x="382" y="0"/>
                </a:cubicBezTo>
                <a:cubicBezTo>
                  <a:pt x="2091" y="0"/>
                  <a:pt x="2091" y="0"/>
                  <a:pt x="2091" y="0"/>
                </a:cubicBezTo>
                <a:cubicBezTo>
                  <a:pt x="2546" y="435"/>
                  <a:pt x="2546" y="435"/>
                  <a:pt x="2546" y="435"/>
                </a:cubicBezTo>
                <a:cubicBezTo>
                  <a:pt x="2091" y="870"/>
                  <a:pt x="2091" y="870"/>
                  <a:pt x="2091" y="870"/>
                </a:cubicBezTo>
                <a:cubicBezTo>
                  <a:pt x="382" y="870"/>
                  <a:pt x="382" y="870"/>
                  <a:pt x="382" y="870"/>
                </a:cubicBezTo>
                <a:cubicBezTo>
                  <a:pt x="236" y="870"/>
                  <a:pt x="236" y="870"/>
                  <a:pt x="236" y="870"/>
                </a:cubicBezTo>
                <a:cubicBezTo>
                  <a:pt x="106" y="870"/>
                  <a:pt x="0" y="912"/>
                  <a:pt x="0" y="963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57"/>
                  <a:pt x="131" y="0"/>
                  <a:pt x="292" y="0"/>
                </a:cubicBezTo>
                <a:close/>
              </a:path>
            </a:pathLst>
          </a:custGeom>
          <a:blipFill>
            <a:blip r:embed="rId7" cstate="screen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2" name="Freeform 14"/>
          <p:cNvSpPr/>
          <p:nvPr/>
        </p:nvSpPr>
        <p:spPr bwMode="auto">
          <a:xfrm>
            <a:off x="4407693" y="3305855"/>
            <a:ext cx="386250" cy="186975"/>
          </a:xfrm>
          <a:custGeom>
            <a:avLst/>
            <a:gdLst>
              <a:gd name="T0" fmla="*/ 236 w 382"/>
              <a:gd name="T1" fmla="*/ 0 h 185"/>
              <a:gd name="T2" fmla="*/ 382 w 382"/>
              <a:gd name="T3" fmla="*/ 0 h 185"/>
              <a:gd name="T4" fmla="*/ 382 w 382"/>
              <a:gd name="T5" fmla="*/ 185 h 185"/>
              <a:gd name="T6" fmla="*/ 236 w 382"/>
              <a:gd name="T7" fmla="*/ 185 h 185"/>
              <a:gd name="T8" fmla="*/ 0 w 382"/>
              <a:gd name="T9" fmla="*/ 93 h 185"/>
              <a:gd name="T10" fmla="*/ 236 w 382"/>
              <a:gd name="T11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2" h="185">
                <a:moveTo>
                  <a:pt x="236" y="0"/>
                </a:moveTo>
                <a:cubicBezTo>
                  <a:pt x="382" y="0"/>
                  <a:pt x="382" y="0"/>
                  <a:pt x="382" y="0"/>
                </a:cubicBezTo>
                <a:cubicBezTo>
                  <a:pt x="382" y="185"/>
                  <a:pt x="382" y="185"/>
                  <a:pt x="382" y="185"/>
                </a:cubicBezTo>
                <a:cubicBezTo>
                  <a:pt x="236" y="185"/>
                  <a:pt x="236" y="185"/>
                  <a:pt x="236" y="185"/>
                </a:cubicBezTo>
                <a:cubicBezTo>
                  <a:pt x="106" y="185"/>
                  <a:pt x="0" y="144"/>
                  <a:pt x="0" y="93"/>
                </a:cubicBezTo>
                <a:cubicBezTo>
                  <a:pt x="0" y="42"/>
                  <a:pt x="106" y="0"/>
                  <a:pt x="236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5996072" y="1359966"/>
            <a:ext cx="1107996" cy="2900707"/>
            <a:chOff x="5703972" y="1296466"/>
            <a:chExt cx="1107996" cy="2900707"/>
          </a:xfrm>
        </p:grpSpPr>
        <p:sp>
          <p:nvSpPr>
            <p:cNvPr id="65" name="矩形 64"/>
            <p:cNvSpPr/>
            <p:nvPr/>
          </p:nvSpPr>
          <p:spPr>
            <a:xfrm>
              <a:off x="5703972" y="1296466"/>
              <a:ext cx="1107996" cy="461665"/>
            </a:xfrm>
            <a:prstGeom prst="rect">
              <a:avLst/>
            </a:prstGeom>
            <a:effectLst>
              <a:outerShdw blurRad="50800" dist="50800" dir="5400000" sx="1000" sy="1000" algn="ctr" rotWithShape="0">
                <a:srgbClr val="000000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禹卫书法行书简体" panose="02000603000000000000" pitchFamily="2" charset="-122"/>
                  <a:ea typeface="禹卫书法行书简体" panose="02000603000000000000" pitchFamily="2" charset="-122"/>
                </a:rPr>
                <a:t>追梦人</a:t>
              </a:r>
            </a:p>
          </p:txBody>
        </p:sp>
        <p:sp>
          <p:nvSpPr>
            <p:cNvPr id="66" name="矩形 65"/>
            <p:cNvSpPr/>
            <p:nvPr/>
          </p:nvSpPr>
          <p:spPr>
            <a:xfrm>
              <a:off x="5703972" y="3735508"/>
              <a:ext cx="1107996" cy="461665"/>
            </a:xfrm>
            <a:prstGeom prst="rect">
              <a:avLst/>
            </a:prstGeom>
            <a:effectLst>
              <a:outerShdw blurRad="50800" dist="50800" dir="5400000" sx="1000" sy="1000" algn="ctr" rotWithShape="0">
                <a:srgbClr val="000000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禹卫书法行书简体" panose="02000603000000000000" pitchFamily="2" charset="-122"/>
                  <a:ea typeface="禹卫书法行书简体" panose="02000603000000000000" pitchFamily="2" charset="-122"/>
                </a:rPr>
                <a:t>追梦人</a:t>
              </a: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5053447" y="2598184"/>
            <a:ext cx="1196896" cy="2862607"/>
            <a:chOff x="5957972" y="1334566"/>
            <a:chExt cx="1196896" cy="2862607"/>
          </a:xfrm>
        </p:grpSpPr>
        <p:sp>
          <p:nvSpPr>
            <p:cNvPr id="69" name="矩形 68"/>
            <p:cNvSpPr/>
            <p:nvPr/>
          </p:nvSpPr>
          <p:spPr>
            <a:xfrm>
              <a:off x="6046872" y="1334566"/>
              <a:ext cx="1107996" cy="461665"/>
            </a:xfrm>
            <a:prstGeom prst="rect">
              <a:avLst/>
            </a:prstGeom>
            <a:effectLst>
              <a:outerShdw blurRad="50800" dist="50800" dir="5400000" sx="1000" sy="1000" algn="ctr" rotWithShape="0">
                <a:srgbClr val="000000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禹卫书法行书简体" panose="02000603000000000000" pitchFamily="2" charset="-122"/>
                  <a:ea typeface="禹卫书法行书简体" panose="02000603000000000000" pitchFamily="2" charset="-122"/>
                </a:rPr>
                <a:t>追梦人</a:t>
              </a:r>
            </a:p>
          </p:txBody>
        </p:sp>
        <p:sp>
          <p:nvSpPr>
            <p:cNvPr id="70" name="矩形 69"/>
            <p:cNvSpPr/>
            <p:nvPr/>
          </p:nvSpPr>
          <p:spPr>
            <a:xfrm>
              <a:off x="5957972" y="3735508"/>
              <a:ext cx="1107996" cy="461665"/>
            </a:xfrm>
            <a:prstGeom prst="rect">
              <a:avLst/>
            </a:prstGeom>
            <a:effectLst>
              <a:outerShdw blurRad="50800" dist="50800" dir="5400000" sx="1000" sy="1000" algn="ctr" rotWithShape="0">
                <a:srgbClr val="000000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禹卫书法行书简体" panose="02000603000000000000" pitchFamily="2" charset="-122"/>
                  <a:ea typeface="禹卫书法行书简体" panose="02000603000000000000" pitchFamily="2" charset="-122"/>
                </a:rPr>
                <a:t>追梦人</a:t>
              </a:r>
            </a:p>
          </p:txBody>
        </p:sp>
      </p:grpSp>
      <p:pic>
        <p:nvPicPr>
          <p:cNvPr id="71" name="图片 70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10845800" y="0"/>
            <a:ext cx="1092200" cy="3415738"/>
          </a:xfrm>
          <a:prstGeom prst="rect">
            <a:avLst/>
          </a:prstGeom>
        </p:spPr>
      </p:pic>
      <p:pic>
        <p:nvPicPr>
          <p:cNvPr id="36" name="图片 35" descr="IMG_4677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31100" y="3362325"/>
            <a:ext cx="4660900" cy="3495675"/>
          </a:xfrm>
          <a:prstGeom prst="rect">
            <a:avLst/>
          </a:prstGeom>
        </p:spPr>
      </p:pic>
      <p:pic>
        <p:nvPicPr>
          <p:cNvPr id="37" name="图片 36" descr="IMG_4696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55599" y="551250"/>
            <a:ext cx="4531267" cy="3398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6100"/>
                    </a14:imgEffect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矩形: 圆角 12"/>
          <p:cNvSpPr/>
          <p:nvPr/>
        </p:nvSpPr>
        <p:spPr>
          <a:xfrm>
            <a:off x="275681" y="279400"/>
            <a:ext cx="11640638" cy="6299200"/>
          </a:xfrm>
          <a:prstGeom prst="roundRect">
            <a:avLst>
              <a:gd name="adj" fmla="val 3073"/>
            </a:avLst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Group 10"/>
          <p:cNvGrpSpPr/>
          <p:nvPr/>
        </p:nvGrpSpPr>
        <p:grpSpPr>
          <a:xfrm>
            <a:off x="6310014" y="2142001"/>
            <a:ext cx="5610783" cy="3921050"/>
            <a:chOff x="7278688" y="4457700"/>
            <a:chExt cx="1233488" cy="862013"/>
          </a:xfrm>
        </p:grpSpPr>
        <p:sp>
          <p:nvSpPr>
            <p:cNvPr id="8" name="Freeform 102"/>
            <p:cNvSpPr/>
            <p:nvPr/>
          </p:nvSpPr>
          <p:spPr bwMode="auto">
            <a:xfrm>
              <a:off x="7521575" y="5137150"/>
              <a:ext cx="331788" cy="182563"/>
            </a:xfrm>
            <a:custGeom>
              <a:avLst/>
              <a:gdLst>
                <a:gd name="T0" fmla="*/ 191 w 209"/>
                <a:gd name="T1" fmla="*/ 0 h 115"/>
                <a:gd name="T2" fmla="*/ 209 w 209"/>
                <a:gd name="T3" fmla="*/ 115 h 115"/>
                <a:gd name="T4" fmla="*/ 0 w 209"/>
                <a:gd name="T5" fmla="*/ 45 h 115"/>
                <a:gd name="T6" fmla="*/ 191 w 209"/>
                <a:gd name="T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9" h="115">
                  <a:moveTo>
                    <a:pt x="191" y="0"/>
                  </a:moveTo>
                  <a:lnTo>
                    <a:pt x="209" y="115"/>
                  </a:lnTo>
                  <a:lnTo>
                    <a:pt x="0" y="45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" name="Freeform 103"/>
            <p:cNvSpPr/>
            <p:nvPr/>
          </p:nvSpPr>
          <p:spPr bwMode="auto">
            <a:xfrm>
              <a:off x="7494588" y="5010150"/>
              <a:ext cx="1017588" cy="198438"/>
            </a:xfrm>
            <a:custGeom>
              <a:avLst/>
              <a:gdLst>
                <a:gd name="T0" fmla="*/ 641 w 641"/>
                <a:gd name="T1" fmla="*/ 0 h 125"/>
                <a:gd name="T2" fmla="*/ 17 w 641"/>
                <a:gd name="T3" fmla="*/ 125 h 125"/>
                <a:gd name="T4" fmla="*/ 0 w 641"/>
                <a:gd name="T5" fmla="*/ 21 h 125"/>
                <a:gd name="T6" fmla="*/ 641 w 641"/>
                <a:gd name="T7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1" h="125">
                  <a:moveTo>
                    <a:pt x="641" y="0"/>
                  </a:moveTo>
                  <a:lnTo>
                    <a:pt x="17" y="125"/>
                  </a:lnTo>
                  <a:lnTo>
                    <a:pt x="0" y="21"/>
                  </a:lnTo>
                  <a:lnTo>
                    <a:pt x="641" y="0"/>
                  </a:lnTo>
                  <a:close/>
                </a:path>
              </a:pathLst>
            </a:custGeom>
            <a:blipFill>
              <a:blip r:embed="rId5" cstate="screen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" name="Freeform 104"/>
            <p:cNvSpPr/>
            <p:nvPr/>
          </p:nvSpPr>
          <p:spPr bwMode="auto">
            <a:xfrm>
              <a:off x="7278688" y="4457700"/>
              <a:ext cx="1233488" cy="604838"/>
            </a:xfrm>
            <a:custGeom>
              <a:avLst/>
              <a:gdLst>
                <a:gd name="T0" fmla="*/ 0 w 777"/>
                <a:gd name="T1" fmla="*/ 0 h 381"/>
                <a:gd name="T2" fmla="*/ 777 w 777"/>
                <a:gd name="T3" fmla="*/ 71 h 381"/>
                <a:gd name="T4" fmla="*/ 777 w 777"/>
                <a:gd name="T5" fmla="*/ 348 h 381"/>
                <a:gd name="T6" fmla="*/ 0 w 777"/>
                <a:gd name="T7" fmla="*/ 381 h 381"/>
                <a:gd name="T8" fmla="*/ 0 w 777"/>
                <a:gd name="T9" fmla="*/ 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7" h="381">
                  <a:moveTo>
                    <a:pt x="0" y="0"/>
                  </a:moveTo>
                  <a:lnTo>
                    <a:pt x="777" y="71"/>
                  </a:lnTo>
                  <a:lnTo>
                    <a:pt x="777" y="348"/>
                  </a:lnTo>
                  <a:lnTo>
                    <a:pt x="0" y="381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6" cstate="screen"/>
              <a:srcRect/>
              <a:stretch>
                <a:fillRect t="-15000" b="-8000"/>
              </a:stretch>
            </a:blipFill>
            <a:ln w="25400">
              <a:solidFill>
                <a:schemeClr val="bg1"/>
              </a:solidFill>
            </a:ln>
          </p:spPr>
          <p:txBody>
            <a:bodyPr vert="horz" wrap="square" lIns="91435" tIns="45718" rIns="91435" bIns="45718" numCol="1" anchor="t" anchorCtr="0" compatLnSpc="1"/>
            <a:lstStyle/>
            <a:p>
              <a:endParaRPr lang="en-US" sz="1705" dirty="0"/>
            </a:p>
          </p:txBody>
        </p:sp>
      </p:grpSp>
      <p:sp>
        <p:nvSpPr>
          <p:cNvPr id="18" name="矩形 17"/>
          <p:cNvSpPr/>
          <p:nvPr/>
        </p:nvSpPr>
        <p:spPr>
          <a:xfrm>
            <a:off x="6358920" y="3479802"/>
            <a:ext cx="5274280" cy="163121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z="10000" dirty="0" smtClean="0">
                <a:solidFill>
                  <a:srgbClr val="20B7CB"/>
                </a:solidFill>
                <a:latin typeface="华文行楷" pitchFamily="2" charset="-122"/>
                <a:ea typeface="华文行楷" pitchFamily="2" charset="-122"/>
              </a:rPr>
              <a:t>谢谢各位</a:t>
            </a:r>
            <a:endParaRPr lang="zh-CN" altLang="en-US" sz="10000" dirty="0">
              <a:solidFill>
                <a:srgbClr val="20B7CB"/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489859" y="478972"/>
            <a:ext cx="9161482" cy="163121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3000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z="10000" dirty="0">
                <a:solidFill>
                  <a:srgbClr val="20B7CB"/>
                </a:solidFill>
                <a:latin typeface="华文行楷" pitchFamily="2" charset="-122"/>
                <a:ea typeface="华文行楷" pitchFamily="2" charset="-122"/>
              </a:rPr>
              <a:t>我们都是追梦人</a:t>
            </a:r>
          </a:p>
        </p:txBody>
      </p:sp>
      <p:pic>
        <p:nvPicPr>
          <p:cNvPr id="14" name="图片 13" descr="22271D844954AE26E0A40C9D15B7EA2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9700" y="2209800"/>
            <a:ext cx="6286500" cy="4191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107</Words>
  <Application>WPS 演示</Application>
  <PresentationFormat>自定义</PresentationFormat>
  <Paragraphs>24</Paragraphs>
  <Slides>9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9" baseType="lpstr">
      <vt:lpstr>Arial</vt:lpstr>
      <vt:lpstr>宋体</vt:lpstr>
      <vt:lpstr>禹卫书法行书简体</vt:lpstr>
      <vt:lpstr>仿宋</vt:lpstr>
      <vt:lpstr>等线</vt:lpstr>
      <vt:lpstr>微软雅黑</vt:lpstr>
      <vt:lpstr>华文行楷</vt:lpstr>
      <vt:lpstr>Calibri</vt:lpstr>
      <vt:lpstr>等线 Light</vt:lpstr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Sky</cp:lastModifiedBy>
  <cp:revision>80</cp:revision>
  <dcterms:created xsi:type="dcterms:W3CDTF">2019-03-07T06:27:00Z</dcterms:created>
  <dcterms:modified xsi:type="dcterms:W3CDTF">2020-09-18T05:37:36Z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